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8" r:id="rId2"/>
    <p:sldId id="260" r:id="rId3"/>
    <p:sldId id="261" r:id="rId4"/>
    <p:sldId id="302" r:id="rId5"/>
    <p:sldId id="304" r:id="rId6"/>
    <p:sldId id="314" r:id="rId7"/>
    <p:sldId id="370" r:id="rId8"/>
    <p:sldId id="312" r:id="rId9"/>
    <p:sldId id="313" r:id="rId10"/>
    <p:sldId id="281" r:id="rId11"/>
    <p:sldId id="371" r:id="rId12"/>
    <p:sldId id="317" r:id="rId13"/>
    <p:sldId id="322" r:id="rId14"/>
    <p:sldId id="316" r:id="rId15"/>
    <p:sldId id="372" r:id="rId16"/>
    <p:sldId id="311" r:id="rId17"/>
    <p:sldId id="273" r:id="rId18"/>
    <p:sldId id="259" r:id="rId19"/>
    <p:sldId id="373" r:id="rId20"/>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8">
          <p15:clr>
            <a:srgbClr val="A4A3A4"/>
          </p15:clr>
        </p15:guide>
        <p15:guide id="2" pos="291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4C98"/>
    <a:srgbClr val="FFAAA3"/>
    <a:srgbClr val="19448B"/>
    <a:srgbClr val="C80000"/>
    <a:srgbClr val="FDD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43" d="100"/>
          <a:sy n="143" d="100"/>
        </p:scale>
        <p:origin x="684" y="144"/>
      </p:cViewPr>
      <p:guideLst>
        <p:guide orient="horz" pos="1628"/>
        <p:guide pos="2914"/>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4BFC7A-1984-4C63-A41A-3E896FD0B8FB}" type="datetimeFigureOut">
              <a:rPr lang="zh-CN" altLang="en-US" smtClean="0"/>
              <a:t>2022/12/7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6B667E-CD00-4E78-A182-B03157587798}"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19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pic>
        <p:nvPicPr>
          <p:cNvPr id="6" name="Picture 2" descr="E:\ufeils\ppt\PIC\欧美时尚大片\image 1960.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6955" y="457994"/>
            <a:ext cx="638175" cy="4229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
        <p:nvSpPr>
          <p:cNvPr id="2" name="等腰三角形 1"/>
          <p:cNvSpPr/>
          <p:nvPr userDrawn="1"/>
        </p:nvSpPr>
        <p:spPr>
          <a:xfrm rot="10800000">
            <a:off x="7852410" y="0"/>
            <a:ext cx="1352550" cy="590550"/>
          </a:xfrm>
          <a:prstGeom prst="triangle">
            <a:avLst/>
          </a:prstGeom>
          <a:solidFill>
            <a:srgbClr val="FDD900"/>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15"/>
          <p:cNvSpPr>
            <a:spLocks noChangeArrowheads="1"/>
          </p:cNvSpPr>
          <p:nvPr/>
        </p:nvSpPr>
        <p:spPr bwMode="auto">
          <a:xfrm flipV="1">
            <a:off x="0" y="-51435"/>
            <a:ext cx="9143365" cy="5194300"/>
          </a:xfrm>
          <a:custGeom>
            <a:avLst/>
            <a:gdLst>
              <a:gd name="connsiteX0" fmla="*/ 0 w 3173746"/>
              <a:gd name="connsiteY0" fmla="*/ 0 h 5143500"/>
              <a:gd name="connsiteX1" fmla="*/ 3173746 w 3173746"/>
              <a:gd name="connsiteY1" fmla="*/ 0 h 5143500"/>
              <a:gd name="connsiteX2" fmla="*/ 3173746 w 3173746"/>
              <a:gd name="connsiteY2" fmla="*/ 5143500 h 5143500"/>
              <a:gd name="connsiteX3" fmla="*/ 0 w 3173746"/>
              <a:gd name="connsiteY3" fmla="*/ 5143500 h 5143500"/>
              <a:gd name="connsiteX4" fmla="*/ 0 w 3173746"/>
              <a:gd name="connsiteY4" fmla="*/ 0 h 5143500"/>
              <a:gd name="connsiteX0-1" fmla="*/ 0 w 3173746"/>
              <a:gd name="connsiteY0-2" fmla="*/ 0 h 5143500"/>
              <a:gd name="connsiteX1-3" fmla="*/ 3173746 w 3173746"/>
              <a:gd name="connsiteY1-4" fmla="*/ 0 h 5143500"/>
              <a:gd name="connsiteX2-5" fmla="*/ 0 w 3173746"/>
              <a:gd name="connsiteY2-6" fmla="*/ 5143500 h 5143500"/>
              <a:gd name="connsiteX3-7" fmla="*/ 0 w 3173746"/>
              <a:gd name="connsiteY3-8" fmla="*/ 0 h 5143500"/>
            </a:gdLst>
            <a:ahLst/>
            <a:cxnLst>
              <a:cxn ang="0">
                <a:pos x="connsiteX0-1" y="connsiteY0-2"/>
              </a:cxn>
              <a:cxn ang="0">
                <a:pos x="connsiteX1-3" y="connsiteY1-4"/>
              </a:cxn>
              <a:cxn ang="0">
                <a:pos x="connsiteX2-5" y="connsiteY2-6"/>
              </a:cxn>
              <a:cxn ang="0">
                <a:pos x="connsiteX3-7" y="connsiteY3-8"/>
              </a:cxn>
            </a:cxnLst>
            <a:rect l="l" t="t" r="r" b="b"/>
            <a:pathLst>
              <a:path w="3173746" h="5143500">
                <a:moveTo>
                  <a:pt x="0" y="0"/>
                </a:moveTo>
                <a:lnTo>
                  <a:pt x="3173746" y="0"/>
                </a:lnTo>
                <a:lnTo>
                  <a:pt x="0" y="5143500"/>
                </a:lnTo>
                <a:lnTo>
                  <a:pt x="0" y="0"/>
                </a:lnTo>
                <a:close/>
              </a:path>
            </a:pathLst>
          </a:custGeom>
          <a:solidFill>
            <a:srgbClr val="1B4C98"/>
          </a:solidFill>
          <a:ln>
            <a:noFill/>
          </a:ln>
        </p:spPr>
        <p:txBody>
          <a:bodyPr lIns="68580" tIns="34290" rIns="68580" bIns="34290" anchor="ctr"/>
          <a:lstStyle/>
          <a:p>
            <a:pPr algn="ctr" eaLnBrk="1" hangingPunct="1"/>
            <a:endParaRPr lang="zh-CN" altLang="en-US">
              <a:solidFill>
                <a:srgbClr val="C80000"/>
              </a:solidFill>
            </a:endParaRPr>
          </a:p>
        </p:txBody>
      </p:sp>
      <p:sp>
        <p:nvSpPr>
          <p:cNvPr id="22" name="矩形 15"/>
          <p:cNvSpPr>
            <a:spLocks noChangeArrowheads="1"/>
          </p:cNvSpPr>
          <p:nvPr/>
        </p:nvSpPr>
        <p:spPr bwMode="auto">
          <a:xfrm flipV="1">
            <a:off x="-635" y="3120390"/>
            <a:ext cx="3790315" cy="2022475"/>
          </a:xfrm>
          <a:custGeom>
            <a:avLst/>
            <a:gdLst>
              <a:gd name="connsiteX0" fmla="*/ 0 w 3173746"/>
              <a:gd name="connsiteY0" fmla="*/ 0 h 5143500"/>
              <a:gd name="connsiteX1" fmla="*/ 3173746 w 3173746"/>
              <a:gd name="connsiteY1" fmla="*/ 0 h 5143500"/>
              <a:gd name="connsiteX2" fmla="*/ 3173746 w 3173746"/>
              <a:gd name="connsiteY2" fmla="*/ 5143500 h 5143500"/>
              <a:gd name="connsiteX3" fmla="*/ 0 w 3173746"/>
              <a:gd name="connsiteY3" fmla="*/ 5143500 h 5143500"/>
              <a:gd name="connsiteX4" fmla="*/ 0 w 3173746"/>
              <a:gd name="connsiteY4" fmla="*/ 0 h 5143500"/>
              <a:gd name="connsiteX0-1" fmla="*/ 0 w 3173746"/>
              <a:gd name="connsiteY0-2" fmla="*/ 0 h 5143500"/>
              <a:gd name="connsiteX1-3" fmla="*/ 3173746 w 3173746"/>
              <a:gd name="connsiteY1-4" fmla="*/ 0 h 5143500"/>
              <a:gd name="connsiteX2-5" fmla="*/ 0 w 3173746"/>
              <a:gd name="connsiteY2-6" fmla="*/ 5143500 h 5143500"/>
              <a:gd name="connsiteX3-7" fmla="*/ 0 w 3173746"/>
              <a:gd name="connsiteY3-8" fmla="*/ 0 h 5143500"/>
            </a:gdLst>
            <a:ahLst/>
            <a:cxnLst>
              <a:cxn ang="0">
                <a:pos x="connsiteX0-1" y="connsiteY0-2"/>
              </a:cxn>
              <a:cxn ang="0">
                <a:pos x="connsiteX1-3" y="connsiteY1-4"/>
              </a:cxn>
              <a:cxn ang="0">
                <a:pos x="connsiteX2-5" y="connsiteY2-6"/>
              </a:cxn>
              <a:cxn ang="0">
                <a:pos x="connsiteX3-7" y="connsiteY3-8"/>
              </a:cxn>
            </a:cxnLst>
            <a:rect l="l" t="t" r="r" b="b"/>
            <a:pathLst>
              <a:path w="3173746" h="5143500">
                <a:moveTo>
                  <a:pt x="0" y="0"/>
                </a:moveTo>
                <a:lnTo>
                  <a:pt x="3173746" y="0"/>
                </a:lnTo>
                <a:lnTo>
                  <a:pt x="0" y="5143500"/>
                </a:lnTo>
                <a:lnTo>
                  <a:pt x="0" y="0"/>
                </a:lnTo>
                <a:close/>
              </a:path>
            </a:pathLst>
          </a:custGeom>
          <a:solidFill>
            <a:srgbClr val="FFC000"/>
          </a:solidFill>
          <a:ln>
            <a:noFill/>
          </a:ln>
        </p:spPr>
        <p:txBody>
          <a:bodyPr lIns="68580" tIns="34290" rIns="68580" bIns="34290" anchor="ctr"/>
          <a:lstStyle/>
          <a:p>
            <a:pPr algn="ctr" eaLnBrk="1" hangingPunct="1"/>
            <a:endParaRPr lang="zh-CN" altLang="en-US">
              <a:solidFill>
                <a:srgbClr val="C80000"/>
              </a:solidFill>
            </a:endParaRPr>
          </a:p>
        </p:txBody>
      </p:sp>
      <p:sp>
        <p:nvSpPr>
          <p:cNvPr id="17" name="TextBox 7"/>
          <p:cNvSpPr>
            <a:spLocks noChangeArrowheads="1"/>
          </p:cNvSpPr>
          <p:nvPr/>
        </p:nvSpPr>
        <p:spPr bwMode="auto">
          <a:xfrm rot="1770367">
            <a:off x="1441499" y="2708528"/>
            <a:ext cx="5592214"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部门项目计划</a:t>
            </a:r>
            <a:r>
              <a:rPr lang="en-US" altLang="zh-CN"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endParaRPr lang="zh-CN" altLang="en-US"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 name="纯音乐 - 21企业宣传片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1609" y="-1129416"/>
            <a:ext cx="329417" cy="329417"/>
          </a:xfrm>
          <a:prstGeom prst="rect">
            <a:avLst/>
          </a:prstGeom>
        </p:spPr>
      </p:pic>
      <p:sp>
        <p:nvSpPr>
          <p:cNvPr id="61" name="矩形 5"/>
          <p:cNvSpPr>
            <a:spLocks noChangeArrowheads="1"/>
          </p:cNvSpPr>
          <p:nvPr/>
        </p:nvSpPr>
        <p:spPr bwMode="auto">
          <a:xfrm rot="1674334">
            <a:off x="1258580" y="3439307"/>
            <a:ext cx="5005481"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800" dirty="0">
                <a:solidFill>
                  <a:schemeClr val="bg1"/>
                </a:solidFill>
                <a:latin typeface="微软雅黑" panose="020B0503020204020204" pitchFamily="34" charset="-122"/>
                <a:ea typeface="微软雅黑" panose="020B0503020204020204" pitchFamily="34" charset="-122"/>
              </a:rPr>
              <a:t>Have used other types of visual aid—hand-drawn or mechanically typeset slides, blackboards or whiteboards. Have used other types of visual typeset slides, blackboards or whiteboards. </a:t>
            </a:r>
          </a:p>
          <a:p>
            <a:pPr eaLnBrk="1" hangingPunct="1">
              <a:lnSpc>
                <a:spcPct val="100000"/>
              </a:lnSpc>
              <a:spcBef>
                <a:spcPct val="0"/>
              </a:spcBef>
              <a:buFontTx/>
              <a:buNone/>
            </a:pPr>
            <a:endParaRPr lang="en-US" altLang="zh-CN" sz="800" dirty="0">
              <a:solidFill>
                <a:schemeClr val="bg1"/>
              </a:solidFill>
              <a:latin typeface="微软雅黑" panose="020B0503020204020204" pitchFamily="34" charset="-122"/>
              <a:ea typeface="微软雅黑" panose="020B0503020204020204" pitchFamily="34" charset="-122"/>
            </a:endParaRPr>
          </a:p>
        </p:txBody>
      </p:sp>
      <p:pic>
        <p:nvPicPr>
          <p:cNvPr id="6" name="图片 5" descr="2020 (42)子沐创意素材"/>
          <p:cNvPicPr>
            <a:picLocks noChangeAspect="1"/>
          </p:cNvPicPr>
          <p:nvPr/>
        </p:nvPicPr>
        <p:blipFill>
          <a:blip r:embed="rId6"/>
          <a:stretch>
            <a:fillRect/>
          </a:stretch>
        </p:blipFill>
        <p:spPr>
          <a:xfrm rot="1740000">
            <a:off x="3067685" y="-5080"/>
            <a:ext cx="5461635" cy="39014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down)">
                                      <p:cBhvr>
                                        <p:cTn id="10" dur="500"/>
                                        <p:tgtEl>
                                          <p:spTgt spid="23"/>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par>
                          <p:cTn id="15" fill="hold">
                            <p:stCondLst>
                              <p:cond delay="1000"/>
                            </p:stCondLst>
                            <p:childTnLst>
                              <p:par>
                                <p:cTn id="16" presetID="52" presetClass="entr" presetSubtype="0" fill="hold" grpId="0" nodeType="afterEffect">
                                  <p:stCondLst>
                                    <p:cond delay="0"/>
                                  </p:stCondLst>
                                  <p:iterate type="lt">
                                    <p:tmPct val="10000"/>
                                  </p:iterate>
                                  <p:childTnLst>
                                    <p:set>
                                      <p:cBhvr>
                                        <p:cTn id="17" dur="1" fill="hold">
                                          <p:stCondLst>
                                            <p:cond delay="0"/>
                                          </p:stCondLst>
                                        </p:cTn>
                                        <p:tgtEl>
                                          <p:spTgt spid="17"/>
                                        </p:tgtEl>
                                        <p:attrNameLst>
                                          <p:attrName>style.visibility</p:attrName>
                                        </p:attrNameLst>
                                      </p:cBhvr>
                                      <p:to>
                                        <p:strVal val="visible"/>
                                      </p:to>
                                    </p:set>
                                    <p:animScale>
                                      <p:cBhvr>
                                        <p:cTn id="18"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7"/>
                                        </p:tgtEl>
                                        <p:attrNameLst>
                                          <p:attrName>ppt_x</p:attrName>
                                          <p:attrName>ppt_y</p:attrName>
                                        </p:attrNameLst>
                                      </p:cBhvr>
                                    </p:animMotion>
                                    <p:animEffect transition="in" filter="fade">
                                      <p:cBhvr>
                                        <p:cTn id="20" dur="10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
                                        </p:tgtEl>
                                        <p:attrNameLst>
                                          <p:attrName>style.visibility</p:attrName>
                                        </p:attrNameLst>
                                      </p:cBhvr>
                                      <p:to>
                                        <p:strVal val="visible"/>
                                      </p:to>
                                    </p:set>
                                    <p:anim calcmode="lin" valueType="num">
                                      <p:cBhvr additive="base">
                                        <p:cTn id="25" dur="500" fill="hold"/>
                                        <p:tgtEl>
                                          <p:spTgt spid="61"/>
                                        </p:tgtEl>
                                        <p:attrNameLst>
                                          <p:attrName>ppt_x</p:attrName>
                                        </p:attrNameLst>
                                      </p:cBhvr>
                                      <p:tavLst>
                                        <p:tav tm="0">
                                          <p:val>
                                            <p:strVal val="#ppt_x"/>
                                          </p:val>
                                        </p:tav>
                                        <p:tav tm="100000">
                                          <p:val>
                                            <p:strVal val="#ppt_x"/>
                                          </p:val>
                                        </p:tav>
                                      </p:tavLst>
                                    </p:anim>
                                    <p:anim calcmode="lin" valueType="num">
                                      <p:cBhvr additive="base">
                                        <p:cTn id="26"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hold" display="0">
                  <p:stCondLst>
                    <p:cond delay="indefinite"/>
                  </p:stCondLst>
                  <p:endCondLst>
                    <p:cond evt="onStopAudio" delay="0">
                      <p:tgtEl>
                        <p:sldTgt/>
                      </p:tgtEl>
                    </p:cond>
                  </p:endCondLst>
                </p:cTn>
                <p:tgtEl>
                  <p:spTgt spid="2"/>
                </p:tgtEl>
              </p:cMediaNode>
            </p:audio>
          </p:childTnLst>
        </p:cTn>
      </p:par>
    </p:tnLst>
    <p:bldLst>
      <p:bldP spid="23" grpId="0" bldLvl="0" animBg="1"/>
      <p:bldP spid="22" grpId="0" bldLvl="0" animBg="1"/>
      <p:bldP spid="17" grpId="0"/>
      <p:bldP spid="6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0" y="0"/>
            <a:ext cx="8210550" cy="5143499"/>
            <a:chOff x="0" y="0"/>
            <a:chExt cx="17241" cy="10800"/>
          </a:xfrm>
        </p:grpSpPr>
        <p:sp>
          <p:nvSpPr>
            <p:cNvPr id="2" name="直角三角形 1"/>
            <p:cNvSpPr/>
            <p:nvPr/>
          </p:nvSpPr>
          <p:spPr>
            <a:xfrm>
              <a:off x="3529" y="5898"/>
              <a:ext cx="5889" cy="4902"/>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8" name="任意多边形: 形状 7"/>
            <p:cNvSpPr/>
            <p:nvPr/>
          </p:nvSpPr>
          <p:spPr>
            <a:xfrm flipV="1">
              <a:off x="0" y="0"/>
              <a:ext cx="8656" cy="10800"/>
            </a:xfrm>
            <a:custGeom>
              <a:avLst/>
              <a:gdLst>
                <a:gd name="connsiteX0" fmla="*/ 0 w 5496579"/>
                <a:gd name="connsiteY0" fmla="*/ 6858001 h 6858001"/>
                <a:gd name="connsiteX1" fmla="*/ 5496579 w 5496579"/>
                <a:gd name="connsiteY1" fmla="*/ 6858001 h 6858001"/>
                <a:gd name="connsiteX2" fmla="*/ 2274783 w 5496579"/>
                <a:gd name="connsiteY2" fmla="*/ 0 h 6858001"/>
                <a:gd name="connsiteX3" fmla="*/ 0 w 5496579"/>
                <a:gd name="connsiteY3" fmla="*/ 0 h 6858001"/>
              </a:gdLst>
              <a:ahLst/>
              <a:cxnLst>
                <a:cxn ang="0">
                  <a:pos x="connsiteX0" y="connsiteY0"/>
                </a:cxn>
                <a:cxn ang="0">
                  <a:pos x="connsiteX1" y="connsiteY1"/>
                </a:cxn>
                <a:cxn ang="0">
                  <a:pos x="connsiteX2" y="connsiteY2"/>
                </a:cxn>
                <a:cxn ang="0">
                  <a:pos x="connsiteX3" y="connsiteY3"/>
                </a:cxn>
              </a:cxnLst>
              <a:rect l="l" t="t" r="r" b="b"/>
              <a:pathLst>
                <a:path w="5496579" h="6858001">
                  <a:moveTo>
                    <a:pt x="0" y="6858001"/>
                  </a:moveTo>
                  <a:lnTo>
                    <a:pt x="5496579" y="6858001"/>
                  </a:lnTo>
                  <a:lnTo>
                    <a:pt x="2274783" y="0"/>
                  </a:lnTo>
                  <a:lnTo>
                    <a:pt x="0" y="0"/>
                  </a:lnTo>
                  <a:close/>
                </a:path>
              </a:pathLst>
            </a:custGeom>
            <a:solidFill>
              <a:srgbClr val="1B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grpSp>
          <p:nvGrpSpPr>
            <p:cNvPr id="16" name="组合 15"/>
            <p:cNvGrpSpPr/>
            <p:nvPr/>
          </p:nvGrpSpPr>
          <p:grpSpPr>
            <a:xfrm>
              <a:off x="12052" y="2512"/>
              <a:ext cx="5189" cy="913"/>
              <a:chOff x="1287867" y="2784618"/>
              <a:chExt cx="3294764" cy="579474"/>
            </a:xfrm>
          </p:grpSpPr>
          <p:sp>
            <p:nvSpPr>
              <p:cNvPr id="3" name="椭圆 2"/>
              <p:cNvSpPr/>
              <p:nvPr/>
            </p:nvSpPr>
            <p:spPr>
              <a:xfrm>
                <a:off x="1305146" y="2784618"/>
                <a:ext cx="579474" cy="579474"/>
              </a:xfrm>
              <a:prstGeom prst="ellipse">
                <a:avLst/>
              </a:prstGeom>
              <a:solidFill>
                <a:srgbClr val="4D71A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 name="文本框 3"/>
              <p:cNvSpPr txBox="1"/>
              <p:nvPr/>
            </p:nvSpPr>
            <p:spPr>
              <a:xfrm>
                <a:off x="1287867" y="2801199"/>
                <a:ext cx="614031" cy="531707"/>
              </a:xfrm>
              <a:prstGeom prst="rect">
                <a:avLst/>
              </a:prstGeom>
              <a:noFill/>
            </p:spPr>
            <p:txBody>
              <a:bodyPr wrap="square" rtlCol="0">
                <a:spAutoFit/>
              </a:bodyPr>
              <a:lstStyle/>
              <a:p>
                <a:pPr algn="ctr"/>
                <a:r>
                  <a:rPr lang="en-US" altLang="zh-CN" sz="2000" dirty="0">
                    <a:solidFill>
                      <a:schemeClr val="bg1"/>
                    </a:solidFill>
                    <a:effectLst>
                      <a:outerShdw blurRad="38100" dist="38100" dir="2700000" algn="tl">
                        <a:srgbClr val="000000">
                          <a:alpha val="43137"/>
                        </a:srgbClr>
                      </a:outerShdw>
                    </a:effectLst>
                    <a:latin typeface="站酷小薇LOGO体" panose="02010600010101010101" pitchFamily="2" charset="-122"/>
                    <a:ea typeface="站酷小薇LOGO体" panose="02010600010101010101" pitchFamily="2" charset="-122"/>
                  </a:rPr>
                  <a:t>01</a:t>
                </a:r>
              </a:p>
            </p:txBody>
          </p:sp>
          <p:sp>
            <p:nvSpPr>
              <p:cNvPr id="5" name="文本框 4"/>
              <p:cNvSpPr txBox="1"/>
              <p:nvPr/>
            </p:nvSpPr>
            <p:spPr>
              <a:xfrm>
                <a:off x="2169041" y="2811599"/>
                <a:ext cx="2413590" cy="531707"/>
              </a:xfrm>
              <a:prstGeom prst="rect">
                <a:avLst/>
              </a:prstGeom>
              <a:noFill/>
            </p:spPr>
            <p:txBody>
              <a:bodyPr wrap="square" rtlCol="0">
                <a:spAutoFit/>
              </a:bodyPr>
              <a:lstStyle/>
              <a:p>
                <a:pPr algn="dist"/>
                <a:r>
                  <a:rPr lang="zh-CN" altLang="en-US" sz="2000" dirty="0">
                    <a:solidFill>
                      <a:schemeClr val="bg2">
                        <a:lumMod val="10000"/>
                      </a:schemeClr>
                    </a:solidFill>
                    <a:latin typeface="站酷小薇LOGO体" panose="02010600010101010101" pitchFamily="2" charset="-122"/>
                    <a:ea typeface="站酷小薇LOGO体" panose="02010600010101010101" pitchFamily="2" charset="-122"/>
                  </a:rPr>
                  <a:t>输入标题内容</a:t>
                </a:r>
              </a:p>
            </p:txBody>
          </p:sp>
          <p:cxnSp>
            <p:nvCxnSpPr>
              <p:cNvPr id="7" name="直接连接符 6"/>
              <p:cNvCxnSpPr/>
              <p:nvPr/>
            </p:nvCxnSpPr>
            <p:spPr>
              <a:xfrm>
                <a:off x="2254102" y="3307838"/>
                <a:ext cx="2243469" cy="0"/>
              </a:xfrm>
              <a:prstGeom prst="line">
                <a:avLst/>
              </a:prstGeom>
              <a:ln>
                <a:solidFill>
                  <a:srgbClr val="4D71AC"/>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12052" y="4082"/>
              <a:ext cx="5189" cy="913"/>
              <a:chOff x="1287867" y="2784618"/>
              <a:chExt cx="3294764" cy="579474"/>
            </a:xfrm>
          </p:grpSpPr>
          <p:sp>
            <p:nvSpPr>
              <p:cNvPr id="12" name="椭圆 11"/>
              <p:cNvSpPr/>
              <p:nvPr/>
            </p:nvSpPr>
            <p:spPr>
              <a:xfrm>
                <a:off x="1305146" y="2784618"/>
                <a:ext cx="579474" cy="579474"/>
              </a:xfrm>
              <a:prstGeom prst="ellipse">
                <a:avLst/>
              </a:prstGeom>
              <a:solidFill>
                <a:srgbClr val="4D71A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18" name="文本框 17"/>
              <p:cNvSpPr txBox="1"/>
              <p:nvPr/>
            </p:nvSpPr>
            <p:spPr>
              <a:xfrm>
                <a:off x="1287867" y="2801199"/>
                <a:ext cx="614031" cy="531707"/>
              </a:xfrm>
              <a:prstGeom prst="rect">
                <a:avLst/>
              </a:prstGeom>
              <a:noFill/>
            </p:spPr>
            <p:txBody>
              <a:bodyPr wrap="square" rtlCol="0">
                <a:spAutoFit/>
              </a:bodyPr>
              <a:lstStyle/>
              <a:p>
                <a:pPr algn="ctr"/>
                <a:r>
                  <a:rPr lang="en-US" altLang="zh-CN" sz="2000" dirty="0">
                    <a:solidFill>
                      <a:schemeClr val="bg1"/>
                    </a:solidFill>
                    <a:effectLst>
                      <a:outerShdw blurRad="38100" dist="38100" dir="2700000" algn="tl">
                        <a:srgbClr val="000000">
                          <a:alpha val="43137"/>
                        </a:srgbClr>
                      </a:outerShdw>
                    </a:effectLst>
                    <a:latin typeface="站酷小薇LOGO体" panose="02010600010101010101" pitchFamily="2" charset="-122"/>
                    <a:ea typeface="站酷小薇LOGO体" panose="02010600010101010101" pitchFamily="2" charset="-122"/>
                  </a:rPr>
                  <a:t>02</a:t>
                </a:r>
              </a:p>
            </p:txBody>
          </p:sp>
          <p:sp>
            <p:nvSpPr>
              <p:cNvPr id="35" name="文本框 34"/>
              <p:cNvSpPr txBox="1"/>
              <p:nvPr/>
            </p:nvSpPr>
            <p:spPr>
              <a:xfrm>
                <a:off x="2169041" y="2826727"/>
                <a:ext cx="2413590" cy="531707"/>
              </a:xfrm>
              <a:prstGeom prst="rect">
                <a:avLst/>
              </a:prstGeom>
              <a:noFill/>
            </p:spPr>
            <p:txBody>
              <a:bodyPr wrap="square" rtlCol="0">
                <a:spAutoFit/>
              </a:bodyPr>
              <a:lstStyle/>
              <a:p>
                <a:pPr algn="dist"/>
                <a:r>
                  <a:rPr lang="zh-CN" altLang="en-US" sz="2000" dirty="0">
                    <a:solidFill>
                      <a:schemeClr val="bg2">
                        <a:lumMod val="10000"/>
                      </a:schemeClr>
                    </a:solidFill>
                    <a:latin typeface="站酷小薇LOGO体" panose="02010600010101010101" pitchFamily="2" charset="-122"/>
                    <a:ea typeface="站酷小薇LOGO体" panose="02010600010101010101" pitchFamily="2" charset="-122"/>
                    <a:sym typeface="+mn-ea"/>
                  </a:rPr>
                  <a:t>输入标题内容</a:t>
                </a:r>
                <a:endParaRPr lang="zh-CN" altLang="en-US" sz="2000" dirty="0">
                  <a:solidFill>
                    <a:schemeClr val="bg2">
                      <a:lumMod val="10000"/>
                    </a:schemeClr>
                  </a:solidFill>
                  <a:latin typeface="站酷小薇LOGO体" panose="02010600010101010101" pitchFamily="2" charset="-122"/>
                  <a:ea typeface="站酷小薇LOGO体" panose="02010600010101010101" pitchFamily="2" charset="-122"/>
                </a:endParaRPr>
              </a:p>
            </p:txBody>
          </p:sp>
          <p:cxnSp>
            <p:nvCxnSpPr>
              <p:cNvPr id="36" name="直接连接符 35"/>
              <p:cNvCxnSpPr/>
              <p:nvPr/>
            </p:nvCxnSpPr>
            <p:spPr>
              <a:xfrm>
                <a:off x="2254102" y="3307838"/>
                <a:ext cx="2243469" cy="0"/>
              </a:xfrm>
              <a:prstGeom prst="line">
                <a:avLst/>
              </a:prstGeom>
              <a:ln>
                <a:solidFill>
                  <a:srgbClr val="4D71AC"/>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12052" y="5652"/>
              <a:ext cx="5189" cy="913"/>
              <a:chOff x="1287867" y="2784618"/>
              <a:chExt cx="3294764" cy="579474"/>
            </a:xfrm>
          </p:grpSpPr>
          <p:sp>
            <p:nvSpPr>
              <p:cNvPr id="20" name="椭圆 19"/>
              <p:cNvSpPr/>
              <p:nvPr/>
            </p:nvSpPr>
            <p:spPr>
              <a:xfrm>
                <a:off x="1305146" y="2784618"/>
                <a:ext cx="579474" cy="579474"/>
              </a:xfrm>
              <a:prstGeom prst="ellipse">
                <a:avLst/>
              </a:prstGeom>
              <a:solidFill>
                <a:srgbClr val="4D71A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9" name="文本框 38"/>
              <p:cNvSpPr txBox="1"/>
              <p:nvPr/>
            </p:nvSpPr>
            <p:spPr>
              <a:xfrm>
                <a:off x="1287867" y="2801199"/>
                <a:ext cx="614031" cy="531707"/>
              </a:xfrm>
              <a:prstGeom prst="rect">
                <a:avLst/>
              </a:prstGeom>
              <a:noFill/>
            </p:spPr>
            <p:txBody>
              <a:bodyPr wrap="square" rtlCol="0">
                <a:spAutoFit/>
              </a:bodyPr>
              <a:lstStyle/>
              <a:p>
                <a:pPr algn="ctr"/>
                <a:r>
                  <a:rPr lang="en-US" altLang="zh-CN" sz="2000" dirty="0">
                    <a:solidFill>
                      <a:schemeClr val="bg1"/>
                    </a:solidFill>
                    <a:effectLst>
                      <a:outerShdw blurRad="38100" dist="38100" dir="2700000" algn="tl">
                        <a:srgbClr val="000000">
                          <a:alpha val="43137"/>
                        </a:srgbClr>
                      </a:outerShdw>
                    </a:effectLst>
                    <a:latin typeface="站酷小薇LOGO体" panose="02010600010101010101" pitchFamily="2" charset="-122"/>
                    <a:ea typeface="站酷小薇LOGO体" panose="02010600010101010101" pitchFamily="2" charset="-122"/>
                  </a:rPr>
                  <a:t>03</a:t>
                </a:r>
              </a:p>
            </p:txBody>
          </p:sp>
          <p:sp>
            <p:nvSpPr>
              <p:cNvPr id="40" name="文本框 39"/>
              <p:cNvSpPr txBox="1"/>
              <p:nvPr/>
            </p:nvSpPr>
            <p:spPr>
              <a:xfrm>
                <a:off x="2169041" y="2826727"/>
                <a:ext cx="2413590" cy="531707"/>
              </a:xfrm>
              <a:prstGeom prst="rect">
                <a:avLst/>
              </a:prstGeom>
              <a:noFill/>
            </p:spPr>
            <p:txBody>
              <a:bodyPr wrap="square" rtlCol="0">
                <a:spAutoFit/>
              </a:bodyPr>
              <a:lstStyle/>
              <a:p>
                <a:pPr algn="dist"/>
                <a:r>
                  <a:rPr lang="zh-CN" altLang="en-US" sz="2000" dirty="0">
                    <a:solidFill>
                      <a:schemeClr val="bg2">
                        <a:lumMod val="10000"/>
                      </a:schemeClr>
                    </a:solidFill>
                    <a:latin typeface="站酷小薇LOGO体" panose="02010600010101010101" pitchFamily="2" charset="-122"/>
                    <a:ea typeface="站酷小薇LOGO体" panose="02010600010101010101" pitchFamily="2" charset="-122"/>
                    <a:sym typeface="+mn-ea"/>
                  </a:rPr>
                  <a:t>输入标题内容</a:t>
                </a:r>
                <a:endParaRPr lang="zh-CN" altLang="en-US" sz="2000" dirty="0">
                  <a:solidFill>
                    <a:schemeClr val="bg2">
                      <a:lumMod val="10000"/>
                    </a:schemeClr>
                  </a:solidFill>
                  <a:latin typeface="站酷小薇LOGO体" panose="02010600010101010101" pitchFamily="2" charset="-122"/>
                  <a:ea typeface="站酷小薇LOGO体" panose="02010600010101010101" pitchFamily="2" charset="-122"/>
                </a:endParaRPr>
              </a:p>
            </p:txBody>
          </p:sp>
          <p:cxnSp>
            <p:nvCxnSpPr>
              <p:cNvPr id="21" name="直接连接符 20"/>
              <p:cNvCxnSpPr/>
              <p:nvPr/>
            </p:nvCxnSpPr>
            <p:spPr>
              <a:xfrm>
                <a:off x="2254102" y="3307838"/>
                <a:ext cx="2243469" cy="0"/>
              </a:xfrm>
              <a:prstGeom prst="line">
                <a:avLst/>
              </a:prstGeom>
              <a:ln>
                <a:solidFill>
                  <a:srgbClr val="4D71AC"/>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12052" y="7221"/>
              <a:ext cx="5189" cy="913"/>
              <a:chOff x="1287867" y="2784618"/>
              <a:chExt cx="3294764" cy="579474"/>
            </a:xfrm>
          </p:grpSpPr>
          <p:sp>
            <p:nvSpPr>
              <p:cNvPr id="43" name="椭圆 42"/>
              <p:cNvSpPr/>
              <p:nvPr/>
            </p:nvSpPr>
            <p:spPr>
              <a:xfrm>
                <a:off x="1305146" y="2784618"/>
                <a:ext cx="579474" cy="579474"/>
              </a:xfrm>
              <a:prstGeom prst="ellipse">
                <a:avLst/>
              </a:prstGeom>
              <a:solidFill>
                <a:srgbClr val="4D71A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4" name="文本框 43"/>
              <p:cNvSpPr txBox="1"/>
              <p:nvPr/>
            </p:nvSpPr>
            <p:spPr>
              <a:xfrm>
                <a:off x="1287867" y="2801199"/>
                <a:ext cx="614031" cy="531707"/>
              </a:xfrm>
              <a:prstGeom prst="rect">
                <a:avLst/>
              </a:prstGeom>
              <a:noFill/>
            </p:spPr>
            <p:txBody>
              <a:bodyPr wrap="square" rtlCol="0">
                <a:spAutoFit/>
              </a:bodyPr>
              <a:lstStyle/>
              <a:p>
                <a:pPr algn="ctr"/>
                <a:r>
                  <a:rPr lang="en-US" altLang="zh-CN" sz="2000" dirty="0">
                    <a:solidFill>
                      <a:schemeClr val="bg1"/>
                    </a:solidFill>
                    <a:effectLst>
                      <a:outerShdw blurRad="38100" dist="38100" dir="2700000" algn="tl">
                        <a:srgbClr val="000000">
                          <a:alpha val="43137"/>
                        </a:srgbClr>
                      </a:outerShdw>
                    </a:effectLst>
                    <a:latin typeface="站酷小薇LOGO体" panose="02010600010101010101" pitchFamily="2" charset="-122"/>
                    <a:ea typeface="站酷小薇LOGO体" panose="02010600010101010101" pitchFamily="2" charset="-122"/>
                  </a:rPr>
                  <a:t>04</a:t>
                </a:r>
              </a:p>
            </p:txBody>
          </p:sp>
          <p:sp>
            <p:nvSpPr>
              <p:cNvPr id="28" name="文本框 27"/>
              <p:cNvSpPr txBox="1"/>
              <p:nvPr/>
            </p:nvSpPr>
            <p:spPr>
              <a:xfrm>
                <a:off x="2169041" y="2826727"/>
                <a:ext cx="2413590" cy="531707"/>
              </a:xfrm>
              <a:prstGeom prst="rect">
                <a:avLst/>
              </a:prstGeom>
              <a:noFill/>
            </p:spPr>
            <p:txBody>
              <a:bodyPr wrap="square" rtlCol="0">
                <a:spAutoFit/>
              </a:bodyPr>
              <a:lstStyle/>
              <a:p>
                <a:pPr algn="dist"/>
                <a:r>
                  <a:rPr lang="zh-CN" altLang="en-US" sz="2000" dirty="0">
                    <a:solidFill>
                      <a:schemeClr val="bg2">
                        <a:lumMod val="10000"/>
                      </a:schemeClr>
                    </a:solidFill>
                    <a:latin typeface="站酷小薇LOGO体" panose="02010600010101010101" pitchFamily="2" charset="-122"/>
                    <a:ea typeface="站酷小薇LOGO体" panose="02010600010101010101" pitchFamily="2" charset="-122"/>
                    <a:sym typeface="+mn-ea"/>
                  </a:rPr>
                  <a:t>输入标题内容</a:t>
                </a:r>
                <a:endParaRPr lang="zh-CN" altLang="en-US" sz="2000" dirty="0">
                  <a:solidFill>
                    <a:schemeClr val="bg2">
                      <a:lumMod val="10000"/>
                    </a:schemeClr>
                  </a:solidFill>
                  <a:latin typeface="站酷小薇LOGO体" panose="02010600010101010101" pitchFamily="2" charset="-122"/>
                  <a:ea typeface="站酷小薇LOGO体" panose="02010600010101010101" pitchFamily="2" charset="-122"/>
                </a:endParaRPr>
              </a:p>
            </p:txBody>
          </p:sp>
          <p:cxnSp>
            <p:nvCxnSpPr>
              <p:cNvPr id="29" name="直接连接符 28"/>
              <p:cNvCxnSpPr/>
              <p:nvPr/>
            </p:nvCxnSpPr>
            <p:spPr>
              <a:xfrm>
                <a:off x="2254102" y="3307838"/>
                <a:ext cx="2243469" cy="0"/>
              </a:xfrm>
              <a:prstGeom prst="line">
                <a:avLst/>
              </a:prstGeom>
              <a:ln>
                <a:solidFill>
                  <a:srgbClr val="4D71AC"/>
                </a:solidFill>
              </a:ln>
            </p:spPr>
            <p:style>
              <a:lnRef idx="1">
                <a:schemeClr val="accent1"/>
              </a:lnRef>
              <a:fillRef idx="0">
                <a:schemeClr val="accent1"/>
              </a:fillRef>
              <a:effectRef idx="0">
                <a:schemeClr val="accent1"/>
              </a:effectRef>
              <a:fontRef idx="minor">
                <a:schemeClr val="tx1"/>
              </a:fontRef>
            </p:style>
          </p:cxnSp>
        </p:grpSp>
        <p:sp>
          <p:nvSpPr>
            <p:cNvPr id="50" name="文本框 49"/>
            <p:cNvSpPr txBox="1"/>
            <p:nvPr/>
          </p:nvSpPr>
          <p:spPr>
            <a:xfrm>
              <a:off x="8633" y="4123"/>
              <a:ext cx="1417" cy="2075"/>
            </a:xfrm>
            <a:prstGeom prst="rect">
              <a:avLst/>
            </a:prstGeom>
            <a:noFill/>
          </p:spPr>
          <p:txBody>
            <a:bodyPr vert="eaVert" wrap="square" rtlCol="0">
              <a:spAutoFit/>
            </a:bodyPr>
            <a:lstStyle/>
            <a:p>
              <a:pPr algn="dist"/>
              <a:r>
                <a:rPr lang="zh-CN" altLang="en-US" sz="3200" dirty="0">
                  <a:solidFill>
                    <a:schemeClr val="bg2">
                      <a:lumMod val="95000"/>
                      <a:lumOff val="5000"/>
                    </a:schemeClr>
                  </a:solidFill>
                  <a:latin typeface="站酷小薇LOGO体" panose="02010600010101010101" pitchFamily="2" charset="-122"/>
                  <a:ea typeface="站酷小薇LOGO体" panose="02010600010101010101" pitchFamily="2" charset="-122"/>
                </a:rPr>
                <a:t>目录</a:t>
              </a: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15"/>
          <p:cNvSpPr>
            <a:spLocks noChangeArrowheads="1"/>
          </p:cNvSpPr>
          <p:nvPr/>
        </p:nvSpPr>
        <p:spPr bwMode="auto">
          <a:xfrm>
            <a:off x="0" y="0"/>
            <a:ext cx="3173746" cy="5143500"/>
          </a:xfrm>
          <a:prstGeom prst="rect">
            <a:avLst/>
          </a:prstGeom>
          <a:solidFill>
            <a:srgbClr val="1B4C98"/>
          </a:solidFill>
          <a:ln>
            <a:noFill/>
          </a:ln>
        </p:spPr>
        <p:txBody>
          <a:bodyPr lIns="68580" tIns="34290" rIns="68580" bIns="34290" anchor="ctr"/>
          <a:lstStyle/>
          <a:p>
            <a:pPr algn="ctr" eaLnBrk="1" hangingPunct="1"/>
            <a:endParaRPr lang="zh-CN" altLang="en-US">
              <a:solidFill>
                <a:srgbClr val="C80000"/>
              </a:solidFill>
            </a:endParaRPr>
          </a:p>
        </p:txBody>
      </p:sp>
      <p:sp>
        <p:nvSpPr>
          <p:cNvPr id="38" name="矩形 15"/>
          <p:cNvSpPr>
            <a:spLocks noChangeArrowheads="1"/>
          </p:cNvSpPr>
          <p:nvPr/>
        </p:nvSpPr>
        <p:spPr bwMode="auto">
          <a:xfrm flipV="1">
            <a:off x="0" y="2291510"/>
            <a:ext cx="1457064" cy="2851988"/>
          </a:xfrm>
          <a:custGeom>
            <a:avLst/>
            <a:gdLst>
              <a:gd name="connsiteX0" fmla="*/ 0 w 3173746"/>
              <a:gd name="connsiteY0" fmla="*/ 0 h 5143500"/>
              <a:gd name="connsiteX1" fmla="*/ 3173746 w 3173746"/>
              <a:gd name="connsiteY1" fmla="*/ 0 h 5143500"/>
              <a:gd name="connsiteX2" fmla="*/ 3173746 w 3173746"/>
              <a:gd name="connsiteY2" fmla="*/ 5143500 h 5143500"/>
              <a:gd name="connsiteX3" fmla="*/ 0 w 3173746"/>
              <a:gd name="connsiteY3" fmla="*/ 5143500 h 5143500"/>
              <a:gd name="connsiteX4" fmla="*/ 0 w 3173746"/>
              <a:gd name="connsiteY4" fmla="*/ 0 h 5143500"/>
              <a:gd name="connsiteX0-1" fmla="*/ 0 w 3173746"/>
              <a:gd name="connsiteY0-2" fmla="*/ 0 h 5143500"/>
              <a:gd name="connsiteX1-3" fmla="*/ 3173746 w 3173746"/>
              <a:gd name="connsiteY1-4" fmla="*/ 0 h 5143500"/>
              <a:gd name="connsiteX2-5" fmla="*/ 0 w 3173746"/>
              <a:gd name="connsiteY2-6" fmla="*/ 5143500 h 5143500"/>
              <a:gd name="connsiteX3-7" fmla="*/ 0 w 3173746"/>
              <a:gd name="connsiteY3-8" fmla="*/ 0 h 5143500"/>
            </a:gdLst>
            <a:ahLst/>
            <a:cxnLst>
              <a:cxn ang="0">
                <a:pos x="connsiteX0-1" y="connsiteY0-2"/>
              </a:cxn>
              <a:cxn ang="0">
                <a:pos x="connsiteX1-3" y="connsiteY1-4"/>
              </a:cxn>
              <a:cxn ang="0">
                <a:pos x="connsiteX2-5" y="connsiteY2-6"/>
              </a:cxn>
              <a:cxn ang="0">
                <a:pos x="connsiteX3-7" y="connsiteY3-8"/>
              </a:cxn>
            </a:cxnLst>
            <a:rect l="l" t="t" r="r" b="b"/>
            <a:pathLst>
              <a:path w="3173746" h="5143500">
                <a:moveTo>
                  <a:pt x="0" y="0"/>
                </a:moveTo>
                <a:lnTo>
                  <a:pt x="3173746" y="0"/>
                </a:lnTo>
                <a:lnTo>
                  <a:pt x="0" y="5143500"/>
                </a:lnTo>
                <a:lnTo>
                  <a:pt x="0" y="0"/>
                </a:lnTo>
                <a:close/>
              </a:path>
            </a:pathLst>
          </a:custGeom>
          <a:solidFill>
            <a:srgbClr val="19448B"/>
          </a:solidFill>
          <a:ln>
            <a:noFill/>
          </a:ln>
        </p:spPr>
        <p:txBody>
          <a:bodyPr lIns="68580" tIns="34290" rIns="68580" bIns="34290" anchor="ctr"/>
          <a:lstStyle/>
          <a:p>
            <a:pPr algn="ctr" eaLnBrk="1" hangingPunct="1"/>
            <a:endParaRPr lang="zh-CN" altLang="en-US">
              <a:solidFill>
                <a:srgbClr val="C80000"/>
              </a:solidFill>
            </a:endParaRPr>
          </a:p>
        </p:txBody>
      </p:sp>
      <p:sp>
        <p:nvSpPr>
          <p:cNvPr id="59" name="文本框 9"/>
          <p:cNvSpPr txBox="1"/>
          <p:nvPr/>
        </p:nvSpPr>
        <p:spPr>
          <a:xfrm>
            <a:off x="4173211" y="3541772"/>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1.</a:t>
            </a:r>
            <a:r>
              <a:rPr lang="zh-CN" altLang="en-US" sz="1500">
                <a:solidFill>
                  <a:schemeClr val="bg1">
                    <a:lumMod val="50000"/>
                  </a:schemeClr>
                </a:solidFill>
                <a:latin typeface="微软雅黑" panose="020B0503020204020204" pitchFamily="34" charset="-122"/>
                <a:ea typeface="微软雅黑" panose="020B0503020204020204" pitchFamily="34" charset="-122"/>
              </a:rPr>
              <a:t>工作概述</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文本框 9"/>
          <p:cNvSpPr txBox="1"/>
          <p:nvPr/>
        </p:nvSpPr>
        <p:spPr>
          <a:xfrm>
            <a:off x="4173210" y="3867212"/>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3.</a:t>
            </a:r>
            <a:r>
              <a:rPr lang="zh-CN" altLang="en-US" sz="1500">
                <a:solidFill>
                  <a:schemeClr val="bg1">
                    <a:lumMod val="50000"/>
                  </a:schemeClr>
                </a:solidFill>
                <a:latin typeface="微软雅黑" panose="020B0503020204020204" pitchFamily="34" charset="-122"/>
                <a:ea typeface="微软雅黑" panose="020B0503020204020204" pitchFamily="34" charset="-122"/>
              </a:rPr>
              <a:t>重点工作回顾</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1" name="文本框 9"/>
          <p:cNvSpPr txBox="1"/>
          <p:nvPr/>
        </p:nvSpPr>
        <p:spPr>
          <a:xfrm>
            <a:off x="5876427" y="3545030"/>
            <a:ext cx="2007940" cy="230832"/>
          </a:xfrm>
          <a:prstGeom prst="rect">
            <a:avLst/>
          </a:prstGeom>
          <a:noFill/>
        </p:spPr>
        <p:txBody>
          <a:bodyPr wrap="square" lIns="0" tIns="0" rIns="0" bIns="0" rtlCol="0">
            <a:spAutoFit/>
          </a:bodyPr>
          <a:lstStyle/>
          <a:p>
            <a:pPr marL="0" lvl="1"/>
            <a:r>
              <a:rPr lang="en-US" altLang="zh-CN" sz="1500" dirty="0">
                <a:solidFill>
                  <a:schemeClr val="bg1">
                    <a:lumMod val="50000"/>
                  </a:schemeClr>
                </a:solidFill>
                <a:latin typeface="微软雅黑" panose="020B0503020204020204" pitchFamily="34" charset="-122"/>
                <a:ea typeface="微软雅黑" panose="020B0503020204020204" pitchFamily="34" charset="-122"/>
              </a:rPr>
              <a:t>2.</a:t>
            </a:r>
            <a:r>
              <a:rPr lang="zh-CN" altLang="en-US" sz="1500" dirty="0">
                <a:solidFill>
                  <a:schemeClr val="bg1">
                    <a:lumMod val="50000"/>
                  </a:schemeClr>
                </a:solidFill>
                <a:latin typeface="微软雅黑" panose="020B0503020204020204" pitchFamily="34" charset="-122"/>
                <a:ea typeface="微软雅黑" panose="020B0503020204020204" pitchFamily="34" charset="-122"/>
              </a:rPr>
              <a:t>具体工作明细</a:t>
            </a:r>
          </a:p>
        </p:txBody>
      </p:sp>
      <p:sp>
        <p:nvSpPr>
          <p:cNvPr id="62" name="文本框 9"/>
          <p:cNvSpPr txBox="1"/>
          <p:nvPr/>
        </p:nvSpPr>
        <p:spPr>
          <a:xfrm>
            <a:off x="5876428" y="3870920"/>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4.</a:t>
            </a:r>
            <a:r>
              <a:rPr lang="zh-CN" altLang="en-US" sz="1500">
                <a:solidFill>
                  <a:schemeClr val="bg1">
                    <a:lumMod val="50000"/>
                  </a:schemeClr>
                </a:solidFill>
                <a:latin typeface="微软雅黑" panose="020B0503020204020204" pitchFamily="34" charset="-122"/>
                <a:ea typeface="微软雅黑" panose="020B0503020204020204" pitchFamily="34" charset="-122"/>
              </a:rPr>
              <a:t>团队建设情况</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等腰三角形 29"/>
          <p:cNvSpPr/>
          <p:nvPr/>
        </p:nvSpPr>
        <p:spPr>
          <a:xfrm rot="5400000">
            <a:off x="7303770" y="2181860"/>
            <a:ext cx="1840230" cy="803910"/>
          </a:xfrm>
          <a:prstGeom prst="triangle">
            <a:avLst/>
          </a:prstGeom>
          <a:solidFill>
            <a:srgbClr val="FDD900"/>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sym typeface="+mn-lt"/>
            </a:endParaRPr>
          </a:p>
        </p:txBody>
      </p:sp>
      <p:grpSp>
        <p:nvGrpSpPr>
          <p:cNvPr id="32" name="组合 31"/>
          <p:cNvGrpSpPr/>
          <p:nvPr/>
        </p:nvGrpSpPr>
        <p:grpSpPr>
          <a:xfrm>
            <a:off x="993248" y="1309524"/>
            <a:ext cx="2619916" cy="2619916"/>
            <a:chOff x="267453" y="94709"/>
            <a:chExt cx="454824" cy="454824"/>
          </a:xfrm>
        </p:grpSpPr>
        <p:sp>
          <p:nvSpPr>
            <p:cNvPr id="33" name="椭圆 32"/>
            <p:cNvSpPr/>
            <p:nvPr/>
          </p:nvSpPr>
          <p:spPr>
            <a:xfrm>
              <a:off x="301756" y="114952"/>
              <a:ext cx="390525" cy="395287"/>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algn="ctr">
                <a:defRPr/>
              </a:pPr>
              <a:endParaRPr lang="zh-CN" altLang="en-US" sz="1800" kern="0">
                <a:solidFill>
                  <a:prstClr val="white"/>
                </a:solidFill>
                <a:latin typeface="Arial" panose="020B0604020202020204"/>
                <a:ea typeface="方正正中黑简体"/>
                <a:cs typeface="+mn-ea"/>
                <a:sym typeface="+mn-lt"/>
              </a:endParaRPr>
            </a:p>
          </p:txBody>
        </p:sp>
        <p:sp>
          <p:nvSpPr>
            <p:cNvPr id="34" name="椭圆 33"/>
            <p:cNvSpPr/>
            <p:nvPr/>
          </p:nvSpPr>
          <p:spPr>
            <a:xfrm>
              <a:off x="343738" y="170570"/>
              <a:ext cx="302255" cy="302255"/>
            </a:xfrm>
            <a:prstGeom prst="ellipse">
              <a:avLst/>
            </a:prstGeom>
            <a:solidFill>
              <a:srgbClr val="FDD900"/>
            </a:solidFill>
            <a:ln w="25400" cap="flat" cmpd="sng" algn="ctr">
              <a:noFill/>
              <a:prstDash val="solid"/>
            </a:ln>
            <a:effectLst/>
          </p:spPr>
          <p:txBody>
            <a:bodyPr rtlCol="0" anchor="ctr"/>
            <a:lstStyle/>
            <a:p>
              <a:pPr algn="ctr">
                <a:defRPr/>
              </a:pPr>
              <a:endParaRPr lang="zh-CN" altLang="en-US" sz="1800" kern="0">
                <a:solidFill>
                  <a:prstClr val="white"/>
                </a:solidFill>
                <a:latin typeface="Arial" panose="020B0604020202020204"/>
                <a:ea typeface="方正正中黑简体"/>
                <a:cs typeface="+mn-ea"/>
                <a:sym typeface="+mn-lt"/>
              </a:endParaRPr>
            </a:p>
          </p:txBody>
        </p:sp>
        <p:sp>
          <p:nvSpPr>
            <p:cNvPr id="35" name="同心圆 34"/>
            <p:cNvSpPr/>
            <p:nvPr/>
          </p:nvSpPr>
          <p:spPr>
            <a:xfrm>
              <a:off x="267453" y="94709"/>
              <a:ext cx="454824" cy="454824"/>
            </a:xfrm>
            <a:prstGeom prst="donut">
              <a:avLst>
                <a:gd name="adj" fmla="val 8567"/>
              </a:avLst>
            </a:prstGeom>
            <a:solidFill>
              <a:sysClr val="window" lastClr="FFFFFF"/>
            </a:solidFill>
            <a:ln w="9525" cap="flat" cmpd="sng" algn="ctr">
              <a:noFill/>
              <a:prstDash val="solid"/>
            </a:ln>
            <a:effectLst>
              <a:outerShdw blurRad="63500" sx="102000" sy="102000" algn="ctr" rotWithShape="0">
                <a:prstClr val="black">
                  <a:alpha val="20000"/>
                </a:prstClr>
              </a:outerShdw>
            </a:effectLst>
          </p:spPr>
          <p:txBody>
            <a:bodyPr rtlCol="0" anchor="ctr"/>
            <a:lstStyle/>
            <a:p>
              <a:pPr algn="ctr">
                <a:defRPr/>
              </a:pPr>
              <a:endParaRPr lang="zh-CN" altLang="en-US" sz="1200" kern="0">
                <a:solidFill>
                  <a:prstClr val="black"/>
                </a:solidFill>
                <a:latin typeface="Arial" panose="020B0604020202020204"/>
                <a:ea typeface="方正正中黑简体"/>
                <a:cs typeface="+mn-ea"/>
                <a:sym typeface="+mn-lt"/>
              </a:endParaRPr>
            </a:p>
          </p:txBody>
        </p:sp>
        <p:sp>
          <p:nvSpPr>
            <p:cNvPr id="36" name="TextBox 9"/>
            <p:cNvSpPr txBox="1"/>
            <p:nvPr/>
          </p:nvSpPr>
          <p:spPr>
            <a:xfrm>
              <a:off x="370583" y="176347"/>
              <a:ext cx="269714" cy="272497"/>
            </a:xfrm>
            <a:prstGeom prst="rect">
              <a:avLst/>
            </a:prstGeom>
            <a:noFill/>
          </p:spPr>
          <p:txBody>
            <a:bodyPr wrap="none" rtlCol="0">
              <a:spAutoFit/>
            </a:bodyPr>
            <a:lstStyle/>
            <a:p>
              <a:pPr>
                <a:defRPr/>
              </a:pPr>
              <a:r>
                <a:rPr lang="en-US" altLang="zh-CN" sz="9600" kern="0" dirty="0">
                  <a:solidFill>
                    <a:prstClr val="white"/>
                  </a:solidFill>
                  <a:latin typeface="Arial" panose="020B0604020202020204"/>
                  <a:ea typeface="方正正中黑简体"/>
                  <a:cs typeface="+mn-ea"/>
                  <a:sym typeface="+mn-lt"/>
                </a:rPr>
                <a:t>01</a:t>
              </a:r>
              <a:endParaRPr lang="zh-CN" altLang="en-US" sz="9600" kern="0" dirty="0">
                <a:solidFill>
                  <a:prstClr val="white"/>
                </a:solidFill>
                <a:latin typeface="Arial" panose="020B0604020202020204"/>
                <a:ea typeface="方正正中黑简体"/>
                <a:cs typeface="+mn-ea"/>
                <a:sym typeface="+mn-lt"/>
              </a:endParaRPr>
            </a:p>
          </p:txBody>
        </p:sp>
      </p:grpSp>
      <p:sp>
        <p:nvSpPr>
          <p:cNvPr id="10" name="文本框 9"/>
          <p:cNvSpPr txBox="1"/>
          <p:nvPr/>
        </p:nvSpPr>
        <p:spPr>
          <a:xfrm>
            <a:off x="4173320" y="2327325"/>
            <a:ext cx="2976935" cy="583565"/>
          </a:xfrm>
          <a:prstGeom prst="rect">
            <a:avLst/>
          </a:prstGeom>
          <a:noFill/>
        </p:spPr>
        <p:txBody>
          <a:bodyPr wrap="square" rtlCol="0">
            <a:spAutoFit/>
          </a:bodyPr>
          <a:lstStyle/>
          <a:p>
            <a:pPr algn="dist"/>
            <a:r>
              <a:rPr lang="zh-CN" altLang="en-US" sz="3200" dirty="0">
                <a:solidFill>
                  <a:schemeClr val="bg2">
                    <a:lumMod val="10000"/>
                  </a:schemeClr>
                </a:solidFill>
                <a:latin typeface="站酷小薇LOGO体" panose="02010600010101010101" pitchFamily="2" charset="-122"/>
                <a:ea typeface="站酷小薇LOGO体" panose="02010600010101010101" pitchFamily="2" charset="-122"/>
              </a:rPr>
              <a:t>输入标题内容</a:t>
            </a:r>
          </a:p>
        </p:txBody>
      </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795559" y="1788293"/>
            <a:ext cx="7788823" cy="2430654"/>
            <a:chOff x="1793" y="3116"/>
            <a:chExt cx="15727" cy="4908"/>
          </a:xfrm>
        </p:grpSpPr>
        <p:grpSp>
          <p:nvGrpSpPr>
            <p:cNvPr id="2" name="组合 11"/>
            <p:cNvGrpSpPr/>
            <p:nvPr/>
          </p:nvGrpSpPr>
          <p:grpSpPr>
            <a:xfrm>
              <a:off x="7146" y="3116"/>
              <a:ext cx="4909" cy="4908"/>
              <a:chOff x="2601227" y="2771221"/>
              <a:chExt cx="2241550" cy="2241550"/>
            </a:xfrm>
            <a:solidFill>
              <a:srgbClr val="4D71AC"/>
            </a:solidFill>
          </p:grpSpPr>
          <p:sp>
            <p:nvSpPr>
              <p:cNvPr id="4" name="形状3"/>
              <p:cNvSpPr/>
              <p:nvPr/>
            </p:nvSpPr>
            <p:spPr bwMode="auto">
              <a:xfrm>
                <a:off x="3774389" y="2771221"/>
                <a:ext cx="1068388" cy="1281113"/>
              </a:xfrm>
              <a:custGeom>
                <a:avLst/>
                <a:gdLst>
                  <a:gd name="T0" fmla="*/ 0 w 285"/>
                  <a:gd name="T1" fmla="*/ 0 h 342"/>
                  <a:gd name="T2" fmla="*/ 0 w 285"/>
                  <a:gd name="T3" fmla="*/ 68 h 342"/>
                  <a:gd name="T4" fmla="*/ 52 w 285"/>
                  <a:gd name="T5" fmla="*/ 143 h 342"/>
                  <a:gd name="T6" fmla="*/ 0 w 285"/>
                  <a:gd name="T7" fmla="*/ 217 h 342"/>
                  <a:gd name="T8" fmla="*/ 0 w 285"/>
                  <a:gd name="T9" fmla="*/ 285 h 342"/>
                  <a:gd name="T10" fmla="*/ 86 w 285"/>
                  <a:gd name="T11" fmla="*/ 285 h 342"/>
                  <a:gd name="T12" fmla="*/ 142 w 285"/>
                  <a:gd name="T13" fmla="*/ 342 h 342"/>
                  <a:gd name="T14" fmla="*/ 199 w 285"/>
                  <a:gd name="T15" fmla="*/ 285 h 342"/>
                  <a:gd name="T16" fmla="*/ 285 w 285"/>
                  <a:gd name="T17" fmla="*/ 285 h 342"/>
                  <a:gd name="T18" fmla="*/ 285 w 285"/>
                  <a:gd name="T19" fmla="*/ 0 h 342"/>
                  <a:gd name="T20" fmla="*/ 0 w 285"/>
                  <a:gd name="T21"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0" y="0"/>
                    </a:moveTo>
                    <a:cubicBezTo>
                      <a:pt x="0" y="68"/>
                      <a:pt x="0" y="68"/>
                      <a:pt x="0" y="68"/>
                    </a:cubicBezTo>
                    <a:cubicBezTo>
                      <a:pt x="30" y="79"/>
                      <a:pt x="52" y="108"/>
                      <a:pt x="52" y="143"/>
                    </a:cubicBezTo>
                    <a:cubicBezTo>
                      <a:pt x="52" y="177"/>
                      <a:pt x="30" y="206"/>
                      <a:pt x="0" y="217"/>
                    </a:cubicBezTo>
                    <a:cubicBezTo>
                      <a:pt x="0" y="285"/>
                      <a:pt x="0" y="285"/>
                      <a:pt x="0" y="285"/>
                    </a:cubicBezTo>
                    <a:cubicBezTo>
                      <a:pt x="86" y="285"/>
                      <a:pt x="86" y="285"/>
                      <a:pt x="86" y="285"/>
                    </a:cubicBezTo>
                    <a:cubicBezTo>
                      <a:pt x="86" y="316"/>
                      <a:pt x="111" y="342"/>
                      <a:pt x="142" y="342"/>
                    </a:cubicBezTo>
                    <a:cubicBezTo>
                      <a:pt x="173" y="342"/>
                      <a:pt x="199" y="316"/>
                      <a:pt x="199" y="285"/>
                    </a:cubicBezTo>
                    <a:cubicBezTo>
                      <a:pt x="285" y="285"/>
                      <a:pt x="285" y="285"/>
                      <a:pt x="285" y="285"/>
                    </a:cubicBezTo>
                    <a:cubicBezTo>
                      <a:pt x="285" y="0"/>
                      <a:pt x="285" y="0"/>
                      <a:pt x="285" y="0"/>
                    </a:cubicBezTo>
                    <a:lnTo>
                      <a:pt x="0" y="0"/>
                    </a:lnTo>
                    <a:close/>
                  </a:path>
                </a:pathLst>
              </a:custGeom>
              <a:solidFill>
                <a:srgbClr val="8EA6CC"/>
              </a:solidFill>
              <a:ln w="6350">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站酷小薇LOGO体" panose="02010600010101010101" pitchFamily="2" charset="-122"/>
                  <a:ea typeface="站酷小薇LOGO体" panose="02010600010101010101" pitchFamily="2" charset="-122"/>
                  <a:cs typeface="+mn-ea"/>
                  <a:sym typeface="+mn-lt"/>
                </a:endParaRPr>
              </a:p>
            </p:txBody>
          </p:sp>
          <p:sp>
            <p:nvSpPr>
              <p:cNvPr id="5" name="形状3"/>
              <p:cNvSpPr/>
              <p:nvPr/>
            </p:nvSpPr>
            <p:spPr bwMode="auto">
              <a:xfrm>
                <a:off x="3561664" y="3944384"/>
                <a:ext cx="1281113" cy="1068387"/>
              </a:xfrm>
              <a:custGeom>
                <a:avLst/>
                <a:gdLst>
                  <a:gd name="T0" fmla="*/ 274 w 342"/>
                  <a:gd name="T1" fmla="*/ 0 h 285"/>
                  <a:gd name="T2" fmla="*/ 199 w 342"/>
                  <a:gd name="T3" fmla="*/ 52 h 285"/>
                  <a:gd name="T4" fmla="*/ 124 w 342"/>
                  <a:gd name="T5" fmla="*/ 0 h 285"/>
                  <a:gd name="T6" fmla="*/ 57 w 342"/>
                  <a:gd name="T7" fmla="*/ 0 h 285"/>
                  <a:gd name="T8" fmla="*/ 57 w 342"/>
                  <a:gd name="T9" fmla="*/ 86 h 285"/>
                  <a:gd name="T10" fmla="*/ 0 w 342"/>
                  <a:gd name="T11" fmla="*/ 142 h 285"/>
                  <a:gd name="T12" fmla="*/ 57 w 342"/>
                  <a:gd name="T13" fmla="*/ 199 h 285"/>
                  <a:gd name="T14" fmla="*/ 57 w 342"/>
                  <a:gd name="T15" fmla="*/ 285 h 285"/>
                  <a:gd name="T16" fmla="*/ 342 w 342"/>
                  <a:gd name="T17" fmla="*/ 285 h 285"/>
                  <a:gd name="T18" fmla="*/ 342 w 342"/>
                  <a:gd name="T19" fmla="*/ 0 h 285"/>
                  <a:gd name="T20" fmla="*/ 274 w 342"/>
                  <a:gd name="T2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 h="285">
                    <a:moveTo>
                      <a:pt x="274" y="0"/>
                    </a:moveTo>
                    <a:cubicBezTo>
                      <a:pt x="263" y="30"/>
                      <a:pt x="234" y="52"/>
                      <a:pt x="199" y="52"/>
                    </a:cubicBezTo>
                    <a:cubicBezTo>
                      <a:pt x="165" y="52"/>
                      <a:pt x="136" y="30"/>
                      <a:pt x="124" y="0"/>
                    </a:cubicBezTo>
                    <a:cubicBezTo>
                      <a:pt x="57" y="0"/>
                      <a:pt x="57" y="0"/>
                      <a:pt x="57" y="0"/>
                    </a:cubicBezTo>
                    <a:cubicBezTo>
                      <a:pt x="57" y="86"/>
                      <a:pt x="57" y="86"/>
                      <a:pt x="57" y="86"/>
                    </a:cubicBezTo>
                    <a:cubicBezTo>
                      <a:pt x="25" y="86"/>
                      <a:pt x="0" y="111"/>
                      <a:pt x="0" y="142"/>
                    </a:cubicBezTo>
                    <a:cubicBezTo>
                      <a:pt x="0" y="173"/>
                      <a:pt x="25" y="199"/>
                      <a:pt x="57" y="199"/>
                    </a:cubicBezTo>
                    <a:cubicBezTo>
                      <a:pt x="57" y="285"/>
                      <a:pt x="57" y="285"/>
                      <a:pt x="57" y="285"/>
                    </a:cubicBezTo>
                    <a:cubicBezTo>
                      <a:pt x="342" y="285"/>
                      <a:pt x="342" y="285"/>
                      <a:pt x="342" y="285"/>
                    </a:cubicBezTo>
                    <a:cubicBezTo>
                      <a:pt x="342" y="0"/>
                      <a:pt x="342" y="0"/>
                      <a:pt x="342" y="0"/>
                    </a:cubicBezTo>
                    <a:lnTo>
                      <a:pt x="274" y="0"/>
                    </a:lnTo>
                    <a:close/>
                  </a:path>
                </a:pathLst>
              </a:custGeom>
              <a:solidFill>
                <a:srgbClr val="1B4C98"/>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dirty="0">
                  <a:ln>
                    <a:noFill/>
                  </a:ln>
                  <a:solidFill>
                    <a:prstClr val="black"/>
                  </a:solidFill>
                  <a:effectLst/>
                  <a:uLnTx/>
                  <a:uFillTx/>
                  <a:latin typeface="站酷小薇LOGO体" panose="02010600010101010101" pitchFamily="2" charset="-122"/>
                  <a:ea typeface="站酷小薇LOGO体" panose="02010600010101010101" pitchFamily="2" charset="-122"/>
                  <a:cs typeface="+mn-ea"/>
                  <a:sym typeface="+mn-lt"/>
                </a:endParaRPr>
              </a:p>
            </p:txBody>
          </p:sp>
          <p:sp>
            <p:nvSpPr>
              <p:cNvPr id="6" name="形状3"/>
              <p:cNvSpPr/>
              <p:nvPr/>
            </p:nvSpPr>
            <p:spPr bwMode="auto">
              <a:xfrm>
                <a:off x="2601227" y="3730071"/>
                <a:ext cx="1068387" cy="1282700"/>
              </a:xfrm>
              <a:custGeom>
                <a:avLst/>
                <a:gdLst>
                  <a:gd name="T0" fmla="*/ 285 w 285"/>
                  <a:gd name="T1" fmla="*/ 124 h 342"/>
                  <a:gd name="T2" fmla="*/ 285 w 285"/>
                  <a:gd name="T3" fmla="*/ 57 h 342"/>
                  <a:gd name="T4" fmla="*/ 199 w 285"/>
                  <a:gd name="T5" fmla="*/ 57 h 342"/>
                  <a:gd name="T6" fmla="*/ 142 w 285"/>
                  <a:gd name="T7" fmla="*/ 0 h 342"/>
                  <a:gd name="T8" fmla="*/ 86 w 285"/>
                  <a:gd name="T9" fmla="*/ 57 h 342"/>
                  <a:gd name="T10" fmla="*/ 0 w 285"/>
                  <a:gd name="T11" fmla="*/ 57 h 342"/>
                  <a:gd name="T12" fmla="*/ 0 w 285"/>
                  <a:gd name="T13" fmla="*/ 342 h 342"/>
                  <a:gd name="T14" fmla="*/ 285 w 285"/>
                  <a:gd name="T15" fmla="*/ 342 h 342"/>
                  <a:gd name="T16" fmla="*/ 285 w 285"/>
                  <a:gd name="T17" fmla="*/ 274 h 342"/>
                  <a:gd name="T18" fmla="*/ 233 w 285"/>
                  <a:gd name="T19" fmla="*/ 199 h 342"/>
                  <a:gd name="T20" fmla="*/ 285 w 285"/>
                  <a:gd name="T21" fmla="*/ 12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285" y="124"/>
                    </a:moveTo>
                    <a:cubicBezTo>
                      <a:pt x="285" y="57"/>
                      <a:pt x="285" y="57"/>
                      <a:pt x="285" y="57"/>
                    </a:cubicBezTo>
                    <a:cubicBezTo>
                      <a:pt x="199" y="57"/>
                      <a:pt x="199" y="57"/>
                      <a:pt x="199" y="57"/>
                    </a:cubicBezTo>
                    <a:cubicBezTo>
                      <a:pt x="199" y="25"/>
                      <a:pt x="174" y="0"/>
                      <a:pt x="142" y="0"/>
                    </a:cubicBezTo>
                    <a:cubicBezTo>
                      <a:pt x="111" y="0"/>
                      <a:pt x="86" y="25"/>
                      <a:pt x="86" y="57"/>
                    </a:cubicBezTo>
                    <a:cubicBezTo>
                      <a:pt x="0" y="57"/>
                      <a:pt x="0" y="57"/>
                      <a:pt x="0" y="57"/>
                    </a:cubicBezTo>
                    <a:cubicBezTo>
                      <a:pt x="0" y="342"/>
                      <a:pt x="0" y="342"/>
                      <a:pt x="0" y="342"/>
                    </a:cubicBezTo>
                    <a:cubicBezTo>
                      <a:pt x="285" y="342"/>
                      <a:pt x="285" y="342"/>
                      <a:pt x="285" y="342"/>
                    </a:cubicBezTo>
                    <a:cubicBezTo>
                      <a:pt x="285" y="274"/>
                      <a:pt x="285" y="274"/>
                      <a:pt x="285" y="274"/>
                    </a:cubicBezTo>
                    <a:cubicBezTo>
                      <a:pt x="255" y="263"/>
                      <a:pt x="233" y="234"/>
                      <a:pt x="233" y="199"/>
                    </a:cubicBezTo>
                    <a:cubicBezTo>
                      <a:pt x="233" y="165"/>
                      <a:pt x="255" y="136"/>
                      <a:pt x="285" y="124"/>
                    </a:cubicBezTo>
                    <a:close/>
                  </a:path>
                </a:pathLst>
              </a:custGeom>
              <a:solidFill>
                <a:srgbClr val="8EA6CC"/>
              </a:solidFill>
              <a:ln w="6350">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dirty="0">
                  <a:ln>
                    <a:noFill/>
                  </a:ln>
                  <a:solidFill>
                    <a:prstClr val="black"/>
                  </a:solidFill>
                  <a:effectLst/>
                  <a:uLnTx/>
                  <a:uFillTx/>
                  <a:latin typeface="站酷小薇LOGO体" panose="02010600010101010101" pitchFamily="2" charset="-122"/>
                  <a:ea typeface="站酷小薇LOGO体" panose="02010600010101010101" pitchFamily="2" charset="-122"/>
                  <a:cs typeface="+mn-ea"/>
                  <a:sym typeface="+mn-lt"/>
                </a:endParaRPr>
              </a:p>
            </p:txBody>
          </p:sp>
          <p:sp>
            <p:nvSpPr>
              <p:cNvPr id="7" name="形状3"/>
              <p:cNvSpPr/>
              <p:nvPr/>
            </p:nvSpPr>
            <p:spPr bwMode="auto">
              <a:xfrm>
                <a:off x="2601227" y="2771221"/>
                <a:ext cx="1277937" cy="1068388"/>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rgbClr val="1B4C98"/>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dirty="0">
                  <a:ln>
                    <a:noFill/>
                  </a:ln>
                  <a:solidFill>
                    <a:prstClr val="black"/>
                  </a:solidFill>
                  <a:effectLst/>
                  <a:uLnTx/>
                  <a:uFillTx/>
                  <a:latin typeface="站酷小薇LOGO体" panose="02010600010101010101" pitchFamily="2" charset="-122"/>
                  <a:ea typeface="站酷小薇LOGO体" panose="02010600010101010101" pitchFamily="2" charset="-122"/>
                  <a:cs typeface="+mn-ea"/>
                  <a:sym typeface="+mn-lt"/>
                </a:endParaRPr>
              </a:p>
            </p:txBody>
          </p:sp>
          <p:sp>
            <p:nvSpPr>
              <p:cNvPr id="8" name="矩形 7"/>
              <p:cNvSpPr/>
              <p:nvPr/>
            </p:nvSpPr>
            <p:spPr>
              <a:xfrm>
                <a:off x="2817207" y="3025563"/>
                <a:ext cx="636425" cy="450166"/>
              </a:xfrm>
              <a:prstGeom prst="rect">
                <a:avLst/>
              </a:prstGeom>
              <a:solidFill>
                <a:srgbClr val="1B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prstClr val="white"/>
                    </a:solidFill>
                    <a:effectLst/>
                    <a:uLnTx/>
                    <a:uFillTx/>
                    <a:latin typeface="站酷小薇LOGO体" panose="02010600010101010101" pitchFamily="2" charset="-122"/>
                    <a:ea typeface="站酷小薇LOGO体" panose="02010600010101010101" pitchFamily="2" charset="-122"/>
                    <a:cs typeface="+mn-ea"/>
                    <a:sym typeface="+mn-lt"/>
                  </a:rPr>
                  <a:t>01</a:t>
                </a:r>
              </a:p>
            </p:txBody>
          </p:sp>
          <p:sp>
            <p:nvSpPr>
              <p:cNvPr id="9" name="矩形 8"/>
              <p:cNvSpPr/>
              <p:nvPr/>
            </p:nvSpPr>
            <p:spPr>
              <a:xfrm>
                <a:off x="4050646" y="3031135"/>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prstClr val="white"/>
                    </a:solidFill>
                    <a:effectLst/>
                    <a:uLnTx/>
                    <a:uFillTx/>
                    <a:latin typeface="站酷小薇LOGO体" panose="02010600010101010101" pitchFamily="2" charset="-122"/>
                    <a:ea typeface="站酷小薇LOGO体" panose="02010600010101010101" pitchFamily="2" charset="-122"/>
                    <a:cs typeface="+mn-ea"/>
                    <a:sym typeface="+mn-lt"/>
                  </a:rPr>
                  <a:t>02</a:t>
                </a:r>
              </a:p>
            </p:txBody>
          </p:sp>
          <p:sp>
            <p:nvSpPr>
              <p:cNvPr id="10" name="矩形 9"/>
              <p:cNvSpPr/>
              <p:nvPr/>
            </p:nvSpPr>
            <p:spPr>
              <a:xfrm>
                <a:off x="2817206" y="4253494"/>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prstClr val="white"/>
                    </a:solidFill>
                    <a:effectLst/>
                    <a:uLnTx/>
                    <a:uFillTx/>
                    <a:latin typeface="站酷小薇LOGO体" panose="02010600010101010101" pitchFamily="2" charset="-122"/>
                    <a:ea typeface="站酷小薇LOGO体" panose="02010600010101010101" pitchFamily="2" charset="-122"/>
                    <a:cs typeface="+mn-ea"/>
                    <a:sym typeface="+mn-lt"/>
                  </a:rPr>
                  <a:t>03</a:t>
                </a:r>
              </a:p>
            </p:txBody>
          </p:sp>
          <p:sp>
            <p:nvSpPr>
              <p:cNvPr id="11" name="矩形 10"/>
              <p:cNvSpPr/>
              <p:nvPr/>
            </p:nvSpPr>
            <p:spPr>
              <a:xfrm>
                <a:off x="3993626" y="4253494"/>
                <a:ext cx="636425" cy="450166"/>
              </a:xfrm>
              <a:prstGeom prst="rect">
                <a:avLst/>
              </a:prstGeom>
              <a:solidFill>
                <a:srgbClr val="1B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prstClr val="white"/>
                    </a:solidFill>
                    <a:effectLst/>
                    <a:uLnTx/>
                    <a:uFillTx/>
                    <a:latin typeface="站酷小薇LOGO体" panose="02010600010101010101" pitchFamily="2" charset="-122"/>
                    <a:ea typeface="站酷小薇LOGO体" panose="02010600010101010101" pitchFamily="2" charset="-122"/>
                    <a:cs typeface="+mn-ea"/>
                    <a:sym typeface="+mn-lt"/>
                  </a:rPr>
                  <a:t>04</a:t>
                </a:r>
              </a:p>
            </p:txBody>
          </p:sp>
        </p:grpSp>
        <p:grpSp>
          <p:nvGrpSpPr>
            <p:cNvPr id="12" name="组合 11"/>
            <p:cNvGrpSpPr/>
            <p:nvPr/>
          </p:nvGrpSpPr>
          <p:grpSpPr>
            <a:xfrm>
              <a:off x="1793" y="3116"/>
              <a:ext cx="4343" cy="1450"/>
              <a:chOff x="1047538" y="1907112"/>
              <a:chExt cx="2757957" cy="920775"/>
            </a:xfrm>
          </p:grpSpPr>
          <p:sp>
            <p:nvSpPr>
              <p:cNvPr id="13" name="文本框3"/>
              <p:cNvSpPr txBox="1"/>
              <p:nvPr/>
            </p:nvSpPr>
            <p:spPr>
              <a:xfrm>
                <a:off x="1047538" y="2383857"/>
                <a:ext cx="2703662" cy="44403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a:lnSpc>
                    <a:spcPct val="130000"/>
                  </a:lnSpc>
                  <a:defRPr/>
                </a:pPr>
                <a:r>
                  <a:rPr lang="zh-CN" altLang="en-US" sz="1000" kern="0">
                    <a:solidFill>
                      <a:schemeClr val="bg2">
                        <a:lumMod val="50000"/>
                        <a:lumOff val="50000"/>
                      </a:schemeClr>
                    </a:solidFill>
                    <a:sym typeface="+mn-ea"/>
                  </a:rPr>
                  <a:t>您的内容打在这里，或者通过复制您的文本后，在此框中选择粘贴</a:t>
                </a:r>
                <a:endParaRPr lang="zh-CN" altLang="en-US" sz="1000" dirty="0">
                  <a:solidFill>
                    <a:prstClr val="black"/>
                  </a:solidFill>
                  <a:latin typeface="站酷小薇LOGO体" panose="02010600010101010101" pitchFamily="2" charset="-122"/>
                  <a:ea typeface="站酷小薇LOGO体" panose="02010600010101010101" pitchFamily="2" charset="-122"/>
                </a:endParaRPr>
              </a:p>
            </p:txBody>
          </p:sp>
          <p:sp>
            <p:nvSpPr>
              <p:cNvPr id="14" name="文本框 13"/>
              <p:cNvSpPr txBox="1"/>
              <p:nvPr/>
            </p:nvSpPr>
            <p:spPr>
              <a:xfrm>
                <a:off x="2386595" y="1907112"/>
                <a:ext cx="1418900" cy="39200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uLnTx/>
                    <a:uFillTx/>
                    <a:latin typeface="站酷小薇LOGO体" panose="02010600010101010101" pitchFamily="2" charset="-122"/>
                    <a:ea typeface="站酷小薇LOGO体" panose="02010600010101010101" pitchFamily="2" charset="-122"/>
                  </a:rPr>
                  <a:t>输入标题</a:t>
                </a:r>
              </a:p>
            </p:txBody>
          </p:sp>
        </p:grpSp>
        <p:grpSp>
          <p:nvGrpSpPr>
            <p:cNvPr id="15" name="组合 14"/>
            <p:cNvGrpSpPr/>
            <p:nvPr/>
          </p:nvGrpSpPr>
          <p:grpSpPr>
            <a:xfrm>
              <a:off x="1793" y="6161"/>
              <a:ext cx="4343" cy="1450"/>
              <a:chOff x="1047538" y="1907112"/>
              <a:chExt cx="2757957" cy="920775"/>
            </a:xfrm>
          </p:grpSpPr>
          <p:sp>
            <p:nvSpPr>
              <p:cNvPr id="16" name="文本框3"/>
              <p:cNvSpPr txBox="1"/>
              <p:nvPr/>
            </p:nvSpPr>
            <p:spPr>
              <a:xfrm>
                <a:off x="1047538" y="2383857"/>
                <a:ext cx="2703662" cy="44403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a:lnSpc>
                    <a:spcPct val="130000"/>
                  </a:lnSpc>
                  <a:defRPr/>
                </a:pPr>
                <a:r>
                  <a:rPr lang="zh-CN" altLang="en-US" sz="1000" kern="0">
                    <a:solidFill>
                      <a:schemeClr val="bg2">
                        <a:lumMod val="50000"/>
                        <a:lumOff val="50000"/>
                      </a:schemeClr>
                    </a:solidFill>
                    <a:sym typeface="+mn-ea"/>
                  </a:rPr>
                  <a:t>您的内容打在这里，或者通过复制您的文本后，在此框中选择粘贴</a:t>
                </a:r>
                <a:endParaRPr lang="zh-CN" altLang="en-US" sz="1000" dirty="0">
                  <a:solidFill>
                    <a:prstClr val="black"/>
                  </a:solidFill>
                  <a:latin typeface="站酷小薇LOGO体" panose="02010600010101010101" pitchFamily="2" charset="-122"/>
                  <a:ea typeface="站酷小薇LOGO体" panose="02010600010101010101" pitchFamily="2" charset="-122"/>
                </a:endParaRPr>
              </a:p>
            </p:txBody>
          </p:sp>
          <p:sp>
            <p:nvSpPr>
              <p:cNvPr id="18" name="文本框 17"/>
              <p:cNvSpPr txBox="1"/>
              <p:nvPr/>
            </p:nvSpPr>
            <p:spPr>
              <a:xfrm>
                <a:off x="2386595" y="1907112"/>
                <a:ext cx="1418900" cy="39200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uLnTx/>
                    <a:uFillTx/>
                    <a:latin typeface="站酷小薇LOGO体" panose="02010600010101010101" pitchFamily="2" charset="-122"/>
                    <a:ea typeface="站酷小薇LOGO体" panose="02010600010101010101" pitchFamily="2" charset="-122"/>
                  </a:rPr>
                  <a:t>输入标题</a:t>
                </a:r>
              </a:p>
            </p:txBody>
          </p:sp>
        </p:grpSp>
        <p:grpSp>
          <p:nvGrpSpPr>
            <p:cNvPr id="19" name="组合 18"/>
            <p:cNvGrpSpPr/>
            <p:nvPr/>
          </p:nvGrpSpPr>
          <p:grpSpPr>
            <a:xfrm>
              <a:off x="13077" y="3116"/>
              <a:ext cx="4443" cy="1354"/>
              <a:chOff x="929934" y="1960274"/>
              <a:chExt cx="2821266" cy="859569"/>
            </a:xfrm>
          </p:grpSpPr>
          <p:sp>
            <p:nvSpPr>
              <p:cNvPr id="20" name="文本框3"/>
              <p:cNvSpPr txBox="1"/>
              <p:nvPr/>
            </p:nvSpPr>
            <p:spPr>
              <a:xfrm>
                <a:off x="1047538" y="2383857"/>
                <a:ext cx="2703662" cy="43598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a:lnSpc>
                    <a:spcPct val="130000"/>
                  </a:lnSpc>
                  <a:defRPr/>
                </a:pPr>
                <a:r>
                  <a:rPr lang="zh-CN" altLang="en-US" sz="1000" kern="0">
                    <a:solidFill>
                      <a:schemeClr val="bg2">
                        <a:lumMod val="50000"/>
                        <a:lumOff val="50000"/>
                      </a:schemeClr>
                    </a:solidFill>
                    <a:sym typeface="+mn-ea"/>
                  </a:rPr>
                  <a:t>您的内容打在这里，或者通过复制您的文本后，在此框中选择粘贴</a:t>
                </a:r>
                <a:endParaRPr lang="zh-CN" altLang="en-US" sz="1000" dirty="0">
                  <a:solidFill>
                    <a:prstClr val="black"/>
                  </a:solidFill>
                  <a:latin typeface="站酷小薇LOGO体" panose="02010600010101010101" pitchFamily="2" charset="-122"/>
                  <a:ea typeface="站酷小薇LOGO体" panose="02010600010101010101" pitchFamily="2" charset="-122"/>
                </a:endParaRPr>
              </a:p>
            </p:txBody>
          </p:sp>
          <p:sp>
            <p:nvSpPr>
              <p:cNvPr id="21" name="文本框 20"/>
              <p:cNvSpPr txBox="1"/>
              <p:nvPr/>
            </p:nvSpPr>
            <p:spPr>
              <a:xfrm>
                <a:off x="929934" y="1960274"/>
                <a:ext cx="1418900" cy="38994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uLnTx/>
                    <a:uFillTx/>
                    <a:latin typeface="站酷小薇LOGO体" panose="02010600010101010101" pitchFamily="2" charset="-122"/>
                    <a:ea typeface="站酷小薇LOGO体" panose="02010600010101010101" pitchFamily="2" charset="-122"/>
                  </a:rPr>
                  <a:t>输入标题</a:t>
                </a:r>
              </a:p>
            </p:txBody>
          </p:sp>
        </p:grpSp>
        <p:grpSp>
          <p:nvGrpSpPr>
            <p:cNvPr id="22" name="组合 21"/>
            <p:cNvGrpSpPr/>
            <p:nvPr/>
          </p:nvGrpSpPr>
          <p:grpSpPr>
            <a:xfrm>
              <a:off x="13077" y="6245"/>
              <a:ext cx="4443" cy="1354"/>
              <a:chOff x="929934" y="1960274"/>
              <a:chExt cx="2821266" cy="859569"/>
            </a:xfrm>
          </p:grpSpPr>
          <p:sp>
            <p:nvSpPr>
              <p:cNvPr id="23" name="文本框3"/>
              <p:cNvSpPr txBox="1"/>
              <p:nvPr/>
            </p:nvSpPr>
            <p:spPr>
              <a:xfrm>
                <a:off x="1047538" y="2383857"/>
                <a:ext cx="2703662" cy="43598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a:lnSpc>
                    <a:spcPct val="130000"/>
                  </a:lnSpc>
                  <a:defRPr/>
                </a:pPr>
                <a:r>
                  <a:rPr lang="zh-CN" altLang="en-US" sz="1000" kern="0">
                    <a:solidFill>
                      <a:schemeClr val="bg2">
                        <a:lumMod val="50000"/>
                        <a:lumOff val="50000"/>
                      </a:schemeClr>
                    </a:solidFill>
                    <a:sym typeface="+mn-ea"/>
                  </a:rPr>
                  <a:t>您的内容打在这里，或者通过复制您的文本后，在此框中选择粘贴</a:t>
                </a:r>
                <a:endParaRPr lang="zh-CN" altLang="en-US" sz="1000" dirty="0">
                  <a:solidFill>
                    <a:prstClr val="black"/>
                  </a:solidFill>
                  <a:latin typeface="站酷小薇LOGO体" panose="02010600010101010101" pitchFamily="2" charset="-122"/>
                  <a:ea typeface="站酷小薇LOGO体" panose="02010600010101010101" pitchFamily="2" charset="-122"/>
                </a:endParaRPr>
              </a:p>
            </p:txBody>
          </p:sp>
          <p:sp>
            <p:nvSpPr>
              <p:cNvPr id="24" name="文本框 23"/>
              <p:cNvSpPr txBox="1"/>
              <p:nvPr/>
            </p:nvSpPr>
            <p:spPr>
              <a:xfrm>
                <a:off x="929934" y="1960274"/>
                <a:ext cx="1418900" cy="38994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uLnTx/>
                    <a:uFillTx/>
                    <a:latin typeface="站酷小薇LOGO体" panose="02010600010101010101" pitchFamily="2" charset="-122"/>
                    <a:ea typeface="站酷小薇LOGO体" panose="02010600010101010101" pitchFamily="2" charset="-122"/>
                  </a:rPr>
                  <a:t>输入标题</a:t>
                </a:r>
              </a:p>
            </p:txBody>
          </p:sp>
        </p:grpSp>
      </p:gr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Administrator\Desktop\企业\image 17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259" y="231996"/>
            <a:ext cx="2883816" cy="18002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22"/>
          <p:cNvSpPr txBox="1"/>
          <p:nvPr/>
        </p:nvSpPr>
        <p:spPr>
          <a:xfrm>
            <a:off x="619145" y="2165067"/>
            <a:ext cx="3160767" cy="2651794"/>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a:defRPr/>
            </a:pPr>
            <a:r>
              <a:rPr kumimoji="0" lang="zh-CN" altLang="en-US" sz="1000" b="0" i="0" u="none" strike="noStrike" kern="0" cap="none" spc="0" normalizeH="0" baseline="0" noProof="1">
                <a:ln>
                  <a:noFill/>
                </a:ln>
                <a:solidFill>
                  <a:schemeClr val="bg2">
                    <a:lumMod val="50000"/>
                    <a:lumOff val="50000"/>
                  </a:schemeClr>
                </a:solidFill>
                <a:effectLst/>
                <a:uLnTx/>
                <a:uFillTx/>
              </a:rPr>
              <a:t>      您的内容打在这里，或者通过复制您的文本后在此框中选择粘贴，并选择只保留</a:t>
            </a:r>
            <a:r>
              <a:rPr lang="zh-CN" altLang="en-US" sz="1000" b="0" kern="0" noProof="1">
                <a:solidFill>
                  <a:schemeClr val="bg2">
                    <a:lumMod val="50000"/>
                    <a:lumOff val="50000"/>
                  </a:schemeClr>
                </a:solidFill>
              </a:rPr>
              <a:t>文字您的内容打在这里，或者通过复制您的文本后，在此框中选择粘贴，并选择只保留文字。</a:t>
            </a:r>
            <a:r>
              <a:rPr lang="zh-CN" altLang="en-US" sz="1000" kern="0" noProof="1">
                <a:solidFill>
                  <a:schemeClr val="bg2">
                    <a:lumMod val="50000"/>
                    <a:lumOff val="50000"/>
                  </a:schemeClr>
                </a:solidFill>
              </a:rPr>
              <a:t>您的内容打在这里，或者通过复制您的文本后，在此框中选择粘贴，并选择只保留文字您的内容打在这里，或者通过复制您的文本后，在此框中选择粘贴，并选择只保留文字。</a:t>
            </a:r>
            <a:endParaRPr lang="en-US" altLang="zh-CN" sz="1000" kern="0" noProof="1">
              <a:solidFill>
                <a:schemeClr val="bg2">
                  <a:lumMod val="50000"/>
                  <a:lumOff val="50000"/>
                </a:schemeClr>
              </a:solidFill>
            </a:endParaRPr>
          </a:p>
          <a:p>
            <a:pPr algn="l" fontAlgn="auto">
              <a:spcBef>
                <a:spcPts val="0"/>
              </a:spcBef>
              <a:defRPr/>
            </a:pPr>
            <a:endParaRPr lang="en-US" altLang="zh-CN" sz="1000" b="0" kern="0" noProof="1">
              <a:solidFill>
                <a:schemeClr val="bg2">
                  <a:lumMod val="50000"/>
                  <a:lumOff val="50000"/>
                </a:schemeClr>
              </a:solidFill>
            </a:endParaRPr>
          </a:p>
          <a:p>
            <a:pPr>
              <a:defRPr/>
            </a:pPr>
            <a:r>
              <a:rPr lang="zh-CN" altLang="en-US" sz="1000" kern="0" noProof="1">
                <a:solidFill>
                  <a:schemeClr val="bg2">
                    <a:lumMod val="50000"/>
                    <a:lumOff val="50000"/>
                  </a:schemeClr>
                </a:solidFill>
              </a:rPr>
              <a:t>      您的内容打在这里，或者通过复制您的文本后，在此框中选择粘贴，并选择只保留文字您的内容打在这里，或者通过复制您的文本后，在此框中选择粘贴，并选择只保留文字。</a:t>
            </a:r>
            <a:endParaRPr lang="en-US" altLang="zh-CN" sz="1000" kern="0" noProof="1">
              <a:solidFill>
                <a:schemeClr val="bg2">
                  <a:lumMod val="50000"/>
                  <a:lumOff val="50000"/>
                </a:schemeClr>
              </a:solidFill>
            </a:endParaRPr>
          </a:p>
          <a:p>
            <a:pPr algn="l" fontAlgn="auto">
              <a:spcBef>
                <a:spcPts val="0"/>
              </a:spcBef>
              <a:defRPr/>
            </a:pPr>
            <a:endParaRPr lang="en-US" altLang="zh-CN" sz="1000" b="0" kern="0" noProof="1">
              <a:solidFill>
                <a:schemeClr val="bg2">
                  <a:lumMod val="50000"/>
                  <a:lumOff val="50000"/>
                </a:schemeClr>
              </a:solidFill>
            </a:endParaRPr>
          </a:p>
        </p:txBody>
      </p:sp>
      <p:sp>
        <p:nvSpPr>
          <p:cNvPr id="3" name="矩形 2"/>
          <p:cNvSpPr/>
          <p:nvPr/>
        </p:nvSpPr>
        <p:spPr>
          <a:xfrm>
            <a:off x="4333875" y="1602105"/>
            <a:ext cx="4399280" cy="2529205"/>
          </a:xfrm>
          <a:prstGeom prst="rect">
            <a:avLst/>
          </a:prstGeom>
          <a:solidFill>
            <a:srgbClr val="1B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922520" y="2283460"/>
            <a:ext cx="3221990" cy="1383665"/>
          </a:xfrm>
          <a:prstGeom prst="rect">
            <a:avLst/>
          </a:prstGeom>
          <a:noFill/>
        </p:spPr>
        <p:txBody>
          <a:bodyPr wrap="square" rtlCol="0">
            <a:spAutoFit/>
          </a:bodyPr>
          <a:lstStyle/>
          <a:p>
            <a:pPr>
              <a:defRPr/>
            </a:pPr>
            <a:r>
              <a:rPr lang="zh-CN" altLang="en-US" sz="1400" kern="0">
                <a:solidFill>
                  <a:schemeClr val="bg1"/>
                </a:solidFill>
                <a:latin typeface="微软雅黑" panose="020B0503020204020204" pitchFamily="34" charset="-122"/>
                <a:ea typeface="微软雅黑" panose="020B0503020204020204" pitchFamily="34" charset="-122"/>
                <a:sym typeface="+mn-ea"/>
              </a:rPr>
              <a:t>您的内容打在这里，或者通过复制您的文本后，在此框中选择粘贴，并选择只保留文字您的内容打在这里，或者通过复制您的文本后，在此框中选择粘贴，并选择只保留文字。</a:t>
            </a:r>
            <a:endParaRPr lang="en-US" altLang="zh-CN" sz="1400" kern="0" noProof="1">
              <a:solidFill>
                <a:schemeClr val="bg1"/>
              </a:solidFill>
              <a:latin typeface="微软雅黑" panose="020B0503020204020204" pitchFamily="34" charset="-122"/>
              <a:ea typeface="微软雅黑" panose="020B0503020204020204" pitchFamily="34" charset="-122"/>
            </a:endParaRPr>
          </a:p>
          <a:p>
            <a:pPr algn="l" fontAlgn="auto">
              <a:spcBef>
                <a:spcPts val="0"/>
              </a:spcBef>
              <a:defRPr/>
            </a:pPr>
            <a:endParaRPr kumimoji="0" lang="en-US" altLang="zh-CN" sz="1400" b="1" i="0" u="none" strike="noStrike" kern="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7"/>
          <p:cNvSpPr txBox="1">
            <a:spLocks noChangeArrowheads="1"/>
          </p:cNvSpPr>
          <p:nvPr/>
        </p:nvSpPr>
        <p:spPr bwMode="auto">
          <a:xfrm>
            <a:off x="553817" y="1018461"/>
            <a:ext cx="8044156" cy="230832"/>
          </a:xfrm>
          <a:prstGeom prst="rect">
            <a:avLst/>
          </a:prstGeom>
          <a:noFill/>
          <a:ln w="9525">
            <a:noFill/>
            <a:miter lim="800000"/>
          </a:ln>
        </p:spPr>
        <p:txBody>
          <a:bodyPr wrap="square" lIns="45720" tIns="22860" rIns="45720" bIns="22860" anchor="ctr">
            <a:spAutoFit/>
          </a:bodyPr>
          <a:lstStyle/>
          <a:p>
            <a:pPr algn="ctr" defTabSz="1088390"/>
            <a:r>
              <a:rPr lang="zh-CN" altLang="en-US" sz="1200" dirty="0">
                <a:solidFill>
                  <a:schemeClr val="bg1">
                    <a:lumMod val="6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此处文字可编辑此处文字可编辑此处文字可编辑</a:t>
            </a:r>
            <a:r>
              <a:rPr lang="en-US" sz="1200" dirty="0">
                <a:solidFill>
                  <a:schemeClr val="bg1">
                    <a:lumMod val="6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zh-CN" altLang="en-US" sz="1200" dirty="0">
                <a:solidFill>
                  <a:schemeClr val="bg1">
                    <a:lumMod val="6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此处可编辑此处可编辑此处可编辑此处可编辑</a:t>
            </a:r>
            <a:endParaRPr lang="en-US" sz="1200" dirty="0">
              <a:solidFill>
                <a:schemeClr val="bg1">
                  <a:lumMod val="65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nvGrpSpPr>
          <p:cNvPr id="57" name="组合 56"/>
          <p:cNvGrpSpPr/>
          <p:nvPr/>
        </p:nvGrpSpPr>
        <p:grpSpPr>
          <a:xfrm>
            <a:off x="1209675" y="1587500"/>
            <a:ext cx="6737350" cy="3106420"/>
            <a:chOff x="0" y="2020"/>
            <a:chExt cx="19200" cy="8852"/>
          </a:xfrm>
        </p:grpSpPr>
        <p:sp>
          <p:nvSpPr>
            <p:cNvPr id="2" name="ïšľiḋê"/>
            <p:cNvSpPr/>
            <p:nvPr/>
          </p:nvSpPr>
          <p:spPr bwMode="auto">
            <a:xfrm>
              <a:off x="6665" y="2517"/>
              <a:ext cx="5833" cy="5833"/>
            </a:xfrm>
            <a:prstGeom prst="ellipse">
              <a:avLst/>
            </a:prstGeom>
            <a:noFill/>
            <a:ln w="76200">
              <a:solidFill>
                <a:srgbClr val="1B4C98"/>
              </a:solidFill>
              <a:round/>
            </a:ln>
          </p:spPr>
          <p:txBody>
            <a:bodyPr anchor="ctr"/>
            <a:lstStyle/>
            <a:p>
              <a:pPr algn="ctr"/>
              <a:endParaRPr sz="1000">
                <a:solidFill>
                  <a:schemeClr val="bg2">
                    <a:lumMod val="65000"/>
                    <a:lumOff val="35000"/>
                  </a:schemeClr>
                </a:solidFill>
              </a:endParaRPr>
            </a:p>
          </p:txBody>
        </p:sp>
        <p:grpSp>
          <p:nvGrpSpPr>
            <p:cNvPr id="30" name="íṩ1iďè"/>
            <p:cNvGrpSpPr/>
            <p:nvPr/>
          </p:nvGrpSpPr>
          <p:grpSpPr>
            <a:xfrm>
              <a:off x="11868" y="3590"/>
              <a:ext cx="1138" cy="1138"/>
              <a:chOff x="7229049" y="2279686"/>
              <a:chExt cx="722560" cy="722560"/>
            </a:xfrm>
            <a:solidFill>
              <a:srgbClr val="484343"/>
            </a:solidFill>
          </p:grpSpPr>
          <p:sp>
            <p:nvSpPr>
              <p:cNvPr id="31" name="ï$ḻíḓê"/>
              <p:cNvSpPr/>
              <p:nvPr/>
            </p:nvSpPr>
            <p:spPr bwMode="auto">
              <a:xfrm>
                <a:off x="7229049" y="2279686"/>
                <a:ext cx="722560" cy="722560"/>
              </a:xfrm>
              <a:prstGeom prst="ellipse">
                <a:avLst/>
              </a:prstGeom>
              <a:grpFill/>
              <a:ln w="19050">
                <a:noFill/>
                <a:round/>
              </a:ln>
            </p:spPr>
            <p:txBody>
              <a:bodyPr anchor="ctr"/>
              <a:lstStyle/>
              <a:p>
                <a:pPr algn="ctr"/>
                <a:endParaRPr sz="1000">
                  <a:solidFill>
                    <a:schemeClr val="bg2">
                      <a:lumMod val="65000"/>
                      <a:lumOff val="35000"/>
                    </a:schemeClr>
                  </a:solidFill>
                </a:endParaRPr>
              </a:p>
            </p:txBody>
          </p:sp>
          <p:sp>
            <p:nvSpPr>
              <p:cNvPr id="32" name="iSľíḓe"/>
              <p:cNvSpPr/>
              <p:nvPr/>
            </p:nvSpPr>
            <p:spPr bwMode="auto">
              <a:xfrm>
                <a:off x="7264362" y="2314999"/>
                <a:ext cx="651934" cy="651934"/>
              </a:xfrm>
              <a:prstGeom prst="ellipse">
                <a:avLst/>
              </a:prstGeom>
              <a:solidFill>
                <a:srgbClr val="1B4C98"/>
              </a:solidFill>
              <a:ln w="19050">
                <a:noFill/>
                <a:round/>
              </a:ln>
            </p:spPr>
            <p:txBody>
              <a:bodyPr anchor="ctr"/>
              <a:lstStyle/>
              <a:p>
                <a:pPr algn="ctr"/>
                <a:r>
                  <a:rPr lang="en-US" sz="1000" smtClean="0">
                    <a:solidFill>
                      <a:schemeClr val="bg2">
                        <a:lumMod val="65000"/>
                        <a:lumOff val="35000"/>
                      </a:schemeClr>
                    </a:solidFill>
                  </a:rPr>
                  <a:t>03</a:t>
                </a:r>
              </a:p>
            </p:txBody>
          </p:sp>
        </p:grpSp>
        <p:grpSp>
          <p:nvGrpSpPr>
            <p:cNvPr id="33" name="išḷîḑe"/>
            <p:cNvGrpSpPr/>
            <p:nvPr/>
          </p:nvGrpSpPr>
          <p:grpSpPr>
            <a:xfrm>
              <a:off x="6214" y="3586"/>
              <a:ext cx="1138" cy="1138"/>
              <a:chOff x="4038600" y="1181870"/>
              <a:chExt cx="844550" cy="844550"/>
            </a:xfrm>
            <a:solidFill>
              <a:srgbClr val="484343"/>
            </a:solidFill>
          </p:grpSpPr>
          <p:sp>
            <p:nvSpPr>
              <p:cNvPr id="34" name="ï$ľiḓe"/>
              <p:cNvSpPr/>
              <p:nvPr/>
            </p:nvSpPr>
            <p:spPr bwMode="auto">
              <a:xfrm>
                <a:off x="4038600" y="1181870"/>
                <a:ext cx="844550" cy="844550"/>
              </a:xfrm>
              <a:prstGeom prst="ellipse">
                <a:avLst/>
              </a:prstGeom>
              <a:grpFill/>
              <a:ln w="19050">
                <a:noFill/>
                <a:round/>
              </a:ln>
            </p:spPr>
            <p:txBody>
              <a:bodyPr anchor="ctr"/>
              <a:lstStyle/>
              <a:p>
                <a:pPr algn="ctr"/>
                <a:endParaRPr sz="1000">
                  <a:solidFill>
                    <a:schemeClr val="bg2">
                      <a:lumMod val="65000"/>
                      <a:lumOff val="35000"/>
                    </a:schemeClr>
                  </a:solidFill>
                </a:endParaRPr>
              </a:p>
            </p:txBody>
          </p:sp>
          <p:sp>
            <p:nvSpPr>
              <p:cNvPr id="35" name="ïṣlídé"/>
              <p:cNvSpPr/>
              <p:nvPr/>
            </p:nvSpPr>
            <p:spPr bwMode="auto">
              <a:xfrm>
                <a:off x="4079875" y="1223145"/>
                <a:ext cx="762000" cy="762000"/>
              </a:xfrm>
              <a:prstGeom prst="ellipse">
                <a:avLst/>
              </a:prstGeom>
              <a:solidFill>
                <a:srgbClr val="1B4C98"/>
              </a:solidFill>
              <a:ln w="19050">
                <a:noFill/>
                <a:round/>
              </a:ln>
            </p:spPr>
            <p:txBody>
              <a:bodyPr anchor="ctr"/>
              <a:lstStyle/>
              <a:p>
                <a:pPr algn="ctr"/>
                <a:r>
                  <a:rPr lang="en-US" sz="1000" smtClean="0">
                    <a:solidFill>
                      <a:schemeClr val="bg2">
                        <a:lumMod val="65000"/>
                        <a:lumOff val="35000"/>
                      </a:schemeClr>
                    </a:solidFill>
                  </a:rPr>
                  <a:t>01</a:t>
                </a:r>
              </a:p>
            </p:txBody>
          </p:sp>
        </p:grpSp>
        <p:grpSp>
          <p:nvGrpSpPr>
            <p:cNvPr id="36" name="íSľîdé"/>
            <p:cNvGrpSpPr/>
            <p:nvPr/>
          </p:nvGrpSpPr>
          <p:grpSpPr>
            <a:xfrm>
              <a:off x="11879" y="6132"/>
              <a:ext cx="1138" cy="1138"/>
              <a:chOff x="4038600" y="1181870"/>
              <a:chExt cx="844550" cy="844550"/>
            </a:xfrm>
            <a:solidFill>
              <a:srgbClr val="484343"/>
            </a:solidFill>
          </p:grpSpPr>
          <p:sp>
            <p:nvSpPr>
              <p:cNvPr id="37" name="ïṡlíďe"/>
              <p:cNvSpPr/>
              <p:nvPr/>
            </p:nvSpPr>
            <p:spPr bwMode="auto">
              <a:xfrm>
                <a:off x="4038600" y="1181870"/>
                <a:ext cx="844550" cy="844550"/>
              </a:xfrm>
              <a:prstGeom prst="ellipse">
                <a:avLst/>
              </a:prstGeom>
              <a:grpFill/>
              <a:ln w="19050">
                <a:noFill/>
                <a:round/>
              </a:ln>
            </p:spPr>
            <p:txBody>
              <a:bodyPr anchor="ctr"/>
              <a:lstStyle/>
              <a:p>
                <a:pPr algn="ctr"/>
                <a:endParaRPr sz="1000">
                  <a:solidFill>
                    <a:schemeClr val="bg2">
                      <a:lumMod val="65000"/>
                      <a:lumOff val="35000"/>
                    </a:schemeClr>
                  </a:solidFill>
                </a:endParaRPr>
              </a:p>
            </p:txBody>
          </p:sp>
          <p:sp>
            <p:nvSpPr>
              <p:cNvPr id="38" name="îṡḻíḋé"/>
              <p:cNvSpPr/>
              <p:nvPr/>
            </p:nvSpPr>
            <p:spPr bwMode="auto">
              <a:xfrm>
                <a:off x="4079875" y="1223145"/>
                <a:ext cx="762000" cy="762000"/>
              </a:xfrm>
              <a:prstGeom prst="ellipse">
                <a:avLst/>
              </a:prstGeom>
              <a:solidFill>
                <a:srgbClr val="1B4C98"/>
              </a:solidFill>
              <a:ln w="19050">
                <a:noFill/>
                <a:round/>
              </a:ln>
            </p:spPr>
            <p:txBody>
              <a:bodyPr anchor="ctr"/>
              <a:lstStyle/>
              <a:p>
                <a:pPr algn="ctr"/>
                <a:r>
                  <a:rPr lang="en-US" sz="1000" smtClean="0">
                    <a:solidFill>
                      <a:schemeClr val="bg2">
                        <a:lumMod val="65000"/>
                        <a:lumOff val="35000"/>
                      </a:schemeClr>
                    </a:solidFill>
                  </a:rPr>
                  <a:t>04</a:t>
                </a:r>
              </a:p>
            </p:txBody>
          </p:sp>
        </p:grpSp>
        <p:grpSp>
          <p:nvGrpSpPr>
            <p:cNvPr id="39" name="îşlïde"/>
            <p:cNvGrpSpPr/>
            <p:nvPr/>
          </p:nvGrpSpPr>
          <p:grpSpPr>
            <a:xfrm>
              <a:off x="6214" y="6135"/>
              <a:ext cx="1138" cy="1138"/>
              <a:chOff x="4217683" y="3895732"/>
              <a:chExt cx="722560" cy="722560"/>
            </a:xfrm>
            <a:solidFill>
              <a:srgbClr val="484343"/>
            </a:solidFill>
          </p:grpSpPr>
          <p:sp>
            <p:nvSpPr>
              <p:cNvPr id="40" name="íṣľïḑe"/>
              <p:cNvSpPr/>
              <p:nvPr/>
            </p:nvSpPr>
            <p:spPr bwMode="auto">
              <a:xfrm>
                <a:off x="4217683" y="3895732"/>
                <a:ext cx="722560" cy="722560"/>
              </a:xfrm>
              <a:prstGeom prst="ellipse">
                <a:avLst/>
              </a:prstGeom>
              <a:grpFill/>
              <a:ln w="19050">
                <a:noFill/>
                <a:round/>
              </a:ln>
            </p:spPr>
            <p:txBody>
              <a:bodyPr anchor="ctr"/>
              <a:lstStyle/>
              <a:p>
                <a:pPr algn="ctr"/>
                <a:endParaRPr sz="1000">
                  <a:solidFill>
                    <a:schemeClr val="bg2">
                      <a:lumMod val="65000"/>
                      <a:lumOff val="35000"/>
                    </a:schemeClr>
                  </a:solidFill>
                </a:endParaRPr>
              </a:p>
            </p:txBody>
          </p:sp>
          <p:sp>
            <p:nvSpPr>
              <p:cNvPr id="41" name="îŝḻïďé"/>
              <p:cNvSpPr/>
              <p:nvPr/>
            </p:nvSpPr>
            <p:spPr bwMode="auto">
              <a:xfrm>
                <a:off x="4252996" y="3931045"/>
                <a:ext cx="651934" cy="651934"/>
              </a:xfrm>
              <a:prstGeom prst="ellipse">
                <a:avLst/>
              </a:prstGeom>
              <a:solidFill>
                <a:srgbClr val="1B4C98"/>
              </a:solidFill>
              <a:ln w="19050">
                <a:noFill/>
                <a:round/>
              </a:ln>
            </p:spPr>
            <p:txBody>
              <a:bodyPr anchor="ctr"/>
              <a:lstStyle/>
              <a:p>
                <a:pPr algn="ctr"/>
                <a:r>
                  <a:rPr lang="en-US" sz="1000" smtClean="0">
                    <a:solidFill>
                      <a:schemeClr val="bg2">
                        <a:lumMod val="65000"/>
                        <a:lumOff val="35000"/>
                      </a:schemeClr>
                    </a:solidFill>
                  </a:rPr>
                  <a:t>02</a:t>
                </a:r>
              </a:p>
            </p:txBody>
          </p:sp>
        </p:grpSp>
        <p:sp>
          <p:nvSpPr>
            <p:cNvPr id="42" name="矩形 41"/>
            <p:cNvSpPr/>
            <p:nvPr/>
          </p:nvSpPr>
          <p:spPr>
            <a:xfrm>
              <a:off x="7570" y="4515"/>
              <a:ext cx="4025" cy="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smtClean="0">
                  <a:solidFill>
                    <a:schemeClr val="bg2">
                      <a:lumMod val="65000"/>
                      <a:lumOff val="35000"/>
                    </a:schemeClr>
                  </a:solidFill>
                  <a:latin typeface="OPPOSans L" panose="00020600040101010101" pitchFamily="18" charset="-122"/>
                  <a:ea typeface="OPPOSans L" panose="00020600040101010101" pitchFamily="18" charset="-122"/>
                  <a:cs typeface="OPPOSans L" panose="00020600040101010101" pitchFamily="18" charset="-122"/>
                </a:rPr>
                <a:t>请在此处添加标题</a:t>
              </a:r>
            </a:p>
          </p:txBody>
        </p:sp>
        <p:sp>
          <p:nvSpPr>
            <p:cNvPr id="43" name="矩形 42"/>
            <p:cNvSpPr/>
            <p:nvPr/>
          </p:nvSpPr>
          <p:spPr>
            <a:xfrm>
              <a:off x="7193" y="5258"/>
              <a:ext cx="4906" cy="13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900" smtClean="0">
                  <a:solidFill>
                    <a:schemeClr val="bg2">
                      <a:lumMod val="65000"/>
                      <a:lumOff val="35000"/>
                    </a:schemeClr>
                  </a:solidFill>
                  <a:latin typeface="OPPOSans L" panose="00020600040101010101" pitchFamily="18" charset="-122"/>
                  <a:ea typeface="OPPOSans L" panose="00020600040101010101" pitchFamily="18" charset="-122"/>
                  <a:cs typeface="OPPOSans L" panose="00020600040101010101" pitchFamily="18" charset="-122"/>
                </a:rPr>
                <a:t>请在此处添加文字请在此处添加文字请在此处添加文字</a:t>
              </a:r>
            </a:p>
          </p:txBody>
        </p:sp>
        <p:sp>
          <p:nvSpPr>
            <p:cNvPr id="44" name="矩形 43"/>
            <p:cNvSpPr/>
            <p:nvPr/>
          </p:nvSpPr>
          <p:spPr>
            <a:xfrm flipH="1">
              <a:off x="867" y="2243"/>
              <a:ext cx="72" cy="1334"/>
            </a:xfrm>
            <a:prstGeom prst="rect">
              <a:avLst/>
            </a:prstGeom>
            <a:solidFill>
              <a:srgbClr val="48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bg2">
                    <a:lumMod val="65000"/>
                    <a:lumOff val="35000"/>
                  </a:schemeClr>
                </a:solidFill>
              </a:endParaRPr>
            </a:p>
          </p:txBody>
        </p:sp>
        <p:sp>
          <p:nvSpPr>
            <p:cNvPr id="45" name="矩形 44"/>
            <p:cNvSpPr/>
            <p:nvPr/>
          </p:nvSpPr>
          <p:spPr>
            <a:xfrm>
              <a:off x="1047" y="7737"/>
              <a:ext cx="4025" cy="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b="1" smtClean="0">
                  <a:solidFill>
                    <a:schemeClr val="bg2">
                      <a:lumMod val="65000"/>
                      <a:lumOff val="35000"/>
                    </a:schemeClr>
                  </a:solidFill>
                  <a:latin typeface="OPPOSans L" panose="00020600040101010101" pitchFamily="18" charset="-122"/>
                  <a:ea typeface="OPPOSans L" panose="00020600040101010101" pitchFamily="18" charset="-122"/>
                  <a:cs typeface="OPPOSans L" panose="00020600040101010101" pitchFamily="18" charset="-122"/>
                </a:rPr>
                <a:t>请在此处添加标题</a:t>
              </a:r>
            </a:p>
          </p:txBody>
        </p:sp>
        <p:sp>
          <p:nvSpPr>
            <p:cNvPr id="46" name="矩形 45"/>
            <p:cNvSpPr/>
            <p:nvPr/>
          </p:nvSpPr>
          <p:spPr>
            <a:xfrm>
              <a:off x="1047" y="8511"/>
              <a:ext cx="4906" cy="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900" smtClean="0">
                  <a:solidFill>
                    <a:schemeClr val="bg2">
                      <a:lumMod val="65000"/>
                      <a:lumOff val="35000"/>
                    </a:schemeClr>
                  </a:solidFill>
                  <a:latin typeface="OPPOSans L" panose="00020600040101010101" pitchFamily="18" charset="-122"/>
                  <a:ea typeface="OPPOSans L" panose="00020600040101010101" pitchFamily="18" charset="-122"/>
                  <a:cs typeface="OPPOSans L" panose="00020600040101010101" pitchFamily="18" charset="-122"/>
                </a:rPr>
                <a:t>请在此处添加文字请在此处添加文字请在此处添加文字</a:t>
              </a:r>
            </a:p>
          </p:txBody>
        </p:sp>
        <p:sp>
          <p:nvSpPr>
            <p:cNvPr id="47" name="矩形 46"/>
            <p:cNvSpPr/>
            <p:nvPr/>
          </p:nvSpPr>
          <p:spPr>
            <a:xfrm flipH="1">
              <a:off x="867" y="7939"/>
              <a:ext cx="72" cy="1334"/>
            </a:xfrm>
            <a:prstGeom prst="rect">
              <a:avLst/>
            </a:prstGeom>
            <a:solidFill>
              <a:srgbClr val="48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bg2">
                    <a:lumMod val="65000"/>
                    <a:lumOff val="35000"/>
                  </a:schemeClr>
                </a:solidFill>
              </a:endParaRPr>
            </a:p>
          </p:txBody>
        </p:sp>
        <p:sp>
          <p:nvSpPr>
            <p:cNvPr id="48" name="矩形 47"/>
            <p:cNvSpPr/>
            <p:nvPr/>
          </p:nvSpPr>
          <p:spPr>
            <a:xfrm>
              <a:off x="13857" y="2042"/>
              <a:ext cx="4025" cy="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200" b="1" smtClean="0">
                  <a:solidFill>
                    <a:schemeClr val="bg2">
                      <a:lumMod val="65000"/>
                      <a:lumOff val="35000"/>
                    </a:schemeClr>
                  </a:solidFill>
                  <a:latin typeface="OPPOSans L" panose="00020600040101010101" pitchFamily="18" charset="-122"/>
                  <a:ea typeface="OPPOSans L" panose="00020600040101010101" pitchFamily="18" charset="-122"/>
                  <a:cs typeface="OPPOSans L" panose="00020600040101010101" pitchFamily="18" charset="-122"/>
                </a:rPr>
                <a:t>请在此处添加标题</a:t>
              </a:r>
            </a:p>
          </p:txBody>
        </p:sp>
        <p:sp>
          <p:nvSpPr>
            <p:cNvPr id="49" name="矩形 48"/>
            <p:cNvSpPr/>
            <p:nvPr/>
          </p:nvSpPr>
          <p:spPr>
            <a:xfrm>
              <a:off x="12976" y="2816"/>
              <a:ext cx="4906" cy="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900" smtClean="0">
                  <a:solidFill>
                    <a:schemeClr val="bg2">
                      <a:lumMod val="65000"/>
                      <a:lumOff val="35000"/>
                    </a:schemeClr>
                  </a:solidFill>
                  <a:latin typeface="OPPOSans L" panose="00020600040101010101" pitchFamily="18" charset="-122"/>
                  <a:ea typeface="OPPOSans L" panose="00020600040101010101" pitchFamily="18" charset="-122"/>
                  <a:cs typeface="OPPOSans L" panose="00020600040101010101" pitchFamily="18" charset="-122"/>
                </a:rPr>
                <a:t>请在此处添加文字请在此处添加文字请在此处添加文字</a:t>
              </a:r>
            </a:p>
          </p:txBody>
        </p:sp>
        <p:sp>
          <p:nvSpPr>
            <p:cNvPr id="50" name="矩形 49"/>
            <p:cNvSpPr/>
            <p:nvPr/>
          </p:nvSpPr>
          <p:spPr>
            <a:xfrm flipH="1">
              <a:off x="18066" y="2243"/>
              <a:ext cx="72" cy="1334"/>
            </a:xfrm>
            <a:prstGeom prst="rect">
              <a:avLst/>
            </a:prstGeom>
            <a:solidFill>
              <a:srgbClr val="48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1000">
                <a:solidFill>
                  <a:schemeClr val="bg2">
                    <a:lumMod val="65000"/>
                    <a:lumOff val="35000"/>
                  </a:schemeClr>
                </a:solidFill>
              </a:endParaRPr>
            </a:p>
          </p:txBody>
        </p:sp>
        <p:sp>
          <p:nvSpPr>
            <p:cNvPr id="51" name="矩形 50"/>
            <p:cNvSpPr/>
            <p:nvPr/>
          </p:nvSpPr>
          <p:spPr>
            <a:xfrm>
              <a:off x="13857" y="7716"/>
              <a:ext cx="4025" cy="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200" b="1" smtClean="0">
                  <a:solidFill>
                    <a:schemeClr val="bg2">
                      <a:lumMod val="65000"/>
                      <a:lumOff val="35000"/>
                    </a:schemeClr>
                  </a:solidFill>
                  <a:latin typeface="OPPOSans L" panose="00020600040101010101" pitchFamily="18" charset="-122"/>
                  <a:ea typeface="OPPOSans L" panose="00020600040101010101" pitchFamily="18" charset="-122"/>
                  <a:cs typeface="OPPOSans L" panose="00020600040101010101" pitchFamily="18" charset="-122"/>
                </a:rPr>
                <a:t>请在此处添加标题</a:t>
              </a:r>
            </a:p>
          </p:txBody>
        </p:sp>
        <p:sp>
          <p:nvSpPr>
            <p:cNvPr id="52" name="矩形 51"/>
            <p:cNvSpPr/>
            <p:nvPr/>
          </p:nvSpPr>
          <p:spPr>
            <a:xfrm>
              <a:off x="12976" y="8490"/>
              <a:ext cx="4906" cy="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900" smtClean="0">
                  <a:solidFill>
                    <a:schemeClr val="bg2">
                      <a:lumMod val="65000"/>
                      <a:lumOff val="35000"/>
                    </a:schemeClr>
                  </a:solidFill>
                  <a:latin typeface="OPPOSans L" panose="00020600040101010101" pitchFamily="18" charset="-122"/>
                  <a:ea typeface="OPPOSans L" panose="00020600040101010101" pitchFamily="18" charset="-122"/>
                  <a:cs typeface="OPPOSans L" panose="00020600040101010101" pitchFamily="18" charset="-122"/>
                </a:rPr>
                <a:t>请在此处添加文字请在此处添加文字请在此处添加文字</a:t>
              </a:r>
            </a:p>
          </p:txBody>
        </p:sp>
        <p:sp>
          <p:nvSpPr>
            <p:cNvPr id="53" name="矩形 52"/>
            <p:cNvSpPr/>
            <p:nvPr/>
          </p:nvSpPr>
          <p:spPr>
            <a:xfrm flipH="1">
              <a:off x="18066" y="7917"/>
              <a:ext cx="72" cy="1334"/>
            </a:xfrm>
            <a:prstGeom prst="rect">
              <a:avLst/>
            </a:prstGeom>
            <a:solidFill>
              <a:srgbClr val="48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1000">
                <a:solidFill>
                  <a:schemeClr val="bg2">
                    <a:lumMod val="65000"/>
                    <a:lumOff val="35000"/>
                  </a:schemeClr>
                </a:solidFill>
              </a:endParaRPr>
            </a:p>
          </p:txBody>
        </p:sp>
        <p:sp>
          <p:nvSpPr>
            <p:cNvPr id="54" name="矩形 53"/>
            <p:cNvSpPr/>
            <p:nvPr/>
          </p:nvSpPr>
          <p:spPr>
            <a:xfrm>
              <a:off x="1047" y="2020"/>
              <a:ext cx="4025" cy="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b="1" smtClean="0">
                  <a:solidFill>
                    <a:schemeClr val="bg2">
                      <a:lumMod val="65000"/>
                      <a:lumOff val="35000"/>
                    </a:schemeClr>
                  </a:solidFill>
                  <a:latin typeface="OPPOSans L" panose="00020600040101010101" pitchFamily="18" charset="-122"/>
                  <a:ea typeface="OPPOSans L" panose="00020600040101010101" pitchFamily="18" charset="-122"/>
                  <a:cs typeface="OPPOSans L" panose="00020600040101010101" pitchFamily="18" charset="-122"/>
                </a:rPr>
                <a:t>请在此处添加标题</a:t>
              </a:r>
            </a:p>
          </p:txBody>
        </p:sp>
        <p:sp>
          <p:nvSpPr>
            <p:cNvPr id="55" name="矩形 54"/>
            <p:cNvSpPr/>
            <p:nvPr/>
          </p:nvSpPr>
          <p:spPr>
            <a:xfrm>
              <a:off x="1047" y="2794"/>
              <a:ext cx="4906" cy="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900" smtClean="0">
                  <a:solidFill>
                    <a:schemeClr val="bg2">
                      <a:lumMod val="65000"/>
                      <a:lumOff val="35000"/>
                    </a:schemeClr>
                  </a:solidFill>
                  <a:latin typeface="OPPOSans L" panose="00020600040101010101" pitchFamily="18" charset="-122"/>
                  <a:ea typeface="OPPOSans L" panose="00020600040101010101" pitchFamily="18" charset="-122"/>
                  <a:cs typeface="OPPOSans L" panose="00020600040101010101" pitchFamily="18" charset="-122"/>
                </a:rPr>
                <a:t>请在此处添加文字请在此处添加文字请在此处添加文字</a:t>
              </a:r>
            </a:p>
          </p:txBody>
        </p:sp>
        <p:sp>
          <p:nvSpPr>
            <p:cNvPr id="56" name="矩形 55"/>
            <p:cNvSpPr/>
            <p:nvPr/>
          </p:nvSpPr>
          <p:spPr>
            <a:xfrm flipV="1">
              <a:off x="0" y="10800"/>
              <a:ext cx="19200" cy="72"/>
            </a:xfrm>
            <a:prstGeom prst="rect">
              <a:avLst/>
            </a:prstGeom>
            <a:gradFill flip="none" rotWithShape="1">
              <a:gsLst>
                <a:gs pos="0">
                  <a:schemeClr val="bg1">
                    <a:lumMod val="75000"/>
                  </a:schemeClr>
                </a:gs>
                <a:gs pos="55000">
                  <a:srgbClr val="484343"/>
                </a:gs>
                <a:gs pos="100000">
                  <a:schemeClr val="bg1">
                    <a:lumMod val="75000"/>
                  </a:schemeClr>
                </a:gs>
              </a:gsLst>
              <a:lin ang="8100000" scaled="1"/>
              <a:tileRect/>
            </a:gradFill>
            <a:ln>
              <a:solidFill>
                <a:srgbClr val="1B4C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bg2">
                    <a:lumMod val="65000"/>
                    <a:lumOff val="35000"/>
                  </a:schemeClr>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15"/>
          <p:cNvSpPr>
            <a:spLocks noChangeArrowheads="1"/>
          </p:cNvSpPr>
          <p:nvPr/>
        </p:nvSpPr>
        <p:spPr bwMode="auto">
          <a:xfrm>
            <a:off x="0" y="0"/>
            <a:ext cx="3173746" cy="5143500"/>
          </a:xfrm>
          <a:prstGeom prst="rect">
            <a:avLst/>
          </a:prstGeom>
          <a:solidFill>
            <a:srgbClr val="1B4C98"/>
          </a:solidFill>
          <a:ln>
            <a:noFill/>
          </a:ln>
        </p:spPr>
        <p:txBody>
          <a:bodyPr lIns="68580" tIns="34290" rIns="68580" bIns="34290" anchor="ctr"/>
          <a:lstStyle/>
          <a:p>
            <a:pPr algn="ctr" eaLnBrk="1" hangingPunct="1"/>
            <a:endParaRPr lang="zh-CN" altLang="en-US">
              <a:solidFill>
                <a:srgbClr val="C80000"/>
              </a:solidFill>
            </a:endParaRPr>
          </a:p>
        </p:txBody>
      </p:sp>
      <p:sp>
        <p:nvSpPr>
          <p:cNvPr id="38" name="矩形 15"/>
          <p:cNvSpPr>
            <a:spLocks noChangeArrowheads="1"/>
          </p:cNvSpPr>
          <p:nvPr/>
        </p:nvSpPr>
        <p:spPr bwMode="auto">
          <a:xfrm flipV="1">
            <a:off x="0" y="2291510"/>
            <a:ext cx="1457064" cy="2851988"/>
          </a:xfrm>
          <a:custGeom>
            <a:avLst/>
            <a:gdLst>
              <a:gd name="connsiteX0" fmla="*/ 0 w 3173746"/>
              <a:gd name="connsiteY0" fmla="*/ 0 h 5143500"/>
              <a:gd name="connsiteX1" fmla="*/ 3173746 w 3173746"/>
              <a:gd name="connsiteY1" fmla="*/ 0 h 5143500"/>
              <a:gd name="connsiteX2" fmla="*/ 3173746 w 3173746"/>
              <a:gd name="connsiteY2" fmla="*/ 5143500 h 5143500"/>
              <a:gd name="connsiteX3" fmla="*/ 0 w 3173746"/>
              <a:gd name="connsiteY3" fmla="*/ 5143500 h 5143500"/>
              <a:gd name="connsiteX4" fmla="*/ 0 w 3173746"/>
              <a:gd name="connsiteY4" fmla="*/ 0 h 5143500"/>
              <a:gd name="connsiteX0-1" fmla="*/ 0 w 3173746"/>
              <a:gd name="connsiteY0-2" fmla="*/ 0 h 5143500"/>
              <a:gd name="connsiteX1-3" fmla="*/ 3173746 w 3173746"/>
              <a:gd name="connsiteY1-4" fmla="*/ 0 h 5143500"/>
              <a:gd name="connsiteX2-5" fmla="*/ 0 w 3173746"/>
              <a:gd name="connsiteY2-6" fmla="*/ 5143500 h 5143500"/>
              <a:gd name="connsiteX3-7" fmla="*/ 0 w 3173746"/>
              <a:gd name="connsiteY3-8" fmla="*/ 0 h 5143500"/>
            </a:gdLst>
            <a:ahLst/>
            <a:cxnLst>
              <a:cxn ang="0">
                <a:pos x="connsiteX0-1" y="connsiteY0-2"/>
              </a:cxn>
              <a:cxn ang="0">
                <a:pos x="connsiteX1-3" y="connsiteY1-4"/>
              </a:cxn>
              <a:cxn ang="0">
                <a:pos x="connsiteX2-5" y="connsiteY2-6"/>
              </a:cxn>
              <a:cxn ang="0">
                <a:pos x="connsiteX3-7" y="connsiteY3-8"/>
              </a:cxn>
            </a:cxnLst>
            <a:rect l="l" t="t" r="r" b="b"/>
            <a:pathLst>
              <a:path w="3173746" h="5143500">
                <a:moveTo>
                  <a:pt x="0" y="0"/>
                </a:moveTo>
                <a:lnTo>
                  <a:pt x="3173746" y="0"/>
                </a:lnTo>
                <a:lnTo>
                  <a:pt x="0" y="5143500"/>
                </a:lnTo>
                <a:lnTo>
                  <a:pt x="0" y="0"/>
                </a:lnTo>
                <a:close/>
              </a:path>
            </a:pathLst>
          </a:custGeom>
          <a:solidFill>
            <a:srgbClr val="19448B"/>
          </a:solidFill>
          <a:ln>
            <a:noFill/>
          </a:ln>
        </p:spPr>
        <p:txBody>
          <a:bodyPr lIns="68580" tIns="34290" rIns="68580" bIns="34290" anchor="ctr"/>
          <a:lstStyle/>
          <a:p>
            <a:pPr algn="ctr" eaLnBrk="1" hangingPunct="1"/>
            <a:endParaRPr lang="zh-CN" altLang="en-US">
              <a:solidFill>
                <a:srgbClr val="C80000"/>
              </a:solidFill>
            </a:endParaRPr>
          </a:p>
        </p:txBody>
      </p:sp>
      <p:sp>
        <p:nvSpPr>
          <p:cNvPr id="59" name="文本框 9"/>
          <p:cNvSpPr txBox="1"/>
          <p:nvPr/>
        </p:nvSpPr>
        <p:spPr>
          <a:xfrm>
            <a:off x="4173211" y="3541772"/>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1.</a:t>
            </a:r>
            <a:r>
              <a:rPr lang="zh-CN" altLang="en-US" sz="1500">
                <a:solidFill>
                  <a:schemeClr val="bg1">
                    <a:lumMod val="50000"/>
                  </a:schemeClr>
                </a:solidFill>
                <a:latin typeface="微软雅黑" panose="020B0503020204020204" pitchFamily="34" charset="-122"/>
                <a:ea typeface="微软雅黑" panose="020B0503020204020204" pitchFamily="34" charset="-122"/>
              </a:rPr>
              <a:t>工作概述</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文本框 9"/>
          <p:cNvSpPr txBox="1"/>
          <p:nvPr/>
        </p:nvSpPr>
        <p:spPr>
          <a:xfrm>
            <a:off x="4173210" y="3867212"/>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3.</a:t>
            </a:r>
            <a:r>
              <a:rPr lang="zh-CN" altLang="en-US" sz="1500">
                <a:solidFill>
                  <a:schemeClr val="bg1">
                    <a:lumMod val="50000"/>
                  </a:schemeClr>
                </a:solidFill>
                <a:latin typeface="微软雅黑" panose="020B0503020204020204" pitchFamily="34" charset="-122"/>
                <a:ea typeface="微软雅黑" panose="020B0503020204020204" pitchFamily="34" charset="-122"/>
              </a:rPr>
              <a:t>重点工作回顾</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1" name="文本框 9"/>
          <p:cNvSpPr txBox="1"/>
          <p:nvPr/>
        </p:nvSpPr>
        <p:spPr>
          <a:xfrm>
            <a:off x="5876427" y="3545030"/>
            <a:ext cx="2007940" cy="230832"/>
          </a:xfrm>
          <a:prstGeom prst="rect">
            <a:avLst/>
          </a:prstGeom>
          <a:noFill/>
        </p:spPr>
        <p:txBody>
          <a:bodyPr wrap="square" lIns="0" tIns="0" rIns="0" bIns="0" rtlCol="0">
            <a:spAutoFit/>
          </a:bodyPr>
          <a:lstStyle/>
          <a:p>
            <a:pPr marL="0" lvl="1"/>
            <a:r>
              <a:rPr lang="en-US" altLang="zh-CN" sz="1500" dirty="0">
                <a:solidFill>
                  <a:schemeClr val="bg1">
                    <a:lumMod val="50000"/>
                  </a:schemeClr>
                </a:solidFill>
                <a:latin typeface="微软雅黑" panose="020B0503020204020204" pitchFamily="34" charset="-122"/>
                <a:ea typeface="微软雅黑" panose="020B0503020204020204" pitchFamily="34" charset="-122"/>
              </a:rPr>
              <a:t>2.</a:t>
            </a:r>
            <a:r>
              <a:rPr lang="zh-CN" altLang="en-US" sz="1500" dirty="0">
                <a:solidFill>
                  <a:schemeClr val="bg1">
                    <a:lumMod val="50000"/>
                  </a:schemeClr>
                </a:solidFill>
                <a:latin typeface="微软雅黑" panose="020B0503020204020204" pitchFamily="34" charset="-122"/>
                <a:ea typeface="微软雅黑" panose="020B0503020204020204" pitchFamily="34" charset="-122"/>
              </a:rPr>
              <a:t>具体工作明细</a:t>
            </a:r>
          </a:p>
        </p:txBody>
      </p:sp>
      <p:sp>
        <p:nvSpPr>
          <p:cNvPr id="62" name="文本框 9"/>
          <p:cNvSpPr txBox="1"/>
          <p:nvPr/>
        </p:nvSpPr>
        <p:spPr>
          <a:xfrm>
            <a:off x="5876428" y="3870920"/>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4.</a:t>
            </a:r>
            <a:r>
              <a:rPr lang="zh-CN" altLang="en-US" sz="1500">
                <a:solidFill>
                  <a:schemeClr val="bg1">
                    <a:lumMod val="50000"/>
                  </a:schemeClr>
                </a:solidFill>
                <a:latin typeface="微软雅黑" panose="020B0503020204020204" pitchFamily="34" charset="-122"/>
                <a:ea typeface="微软雅黑" panose="020B0503020204020204" pitchFamily="34" charset="-122"/>
              </a:rPr>
              <a:t>团队建设情况</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等腰三角形 29"/>
          <p:cNvSpPr/>
          <p:nvPr/>
        </p:nvSpPr>
        <p:spPr>
          <a:xfrm rot="5400000">
            <a:off x="7303770" y="2181860"/>
            <a:ext cx="1840230" cy="803910"/>
          </a:xfrm>
          <a:prstGeom prst="triangle">
            <a:avLst/>
          </a:prstGeom>
          <a:solidFill>
            <a:srgbClr val="FDD900"/>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sym typeface="+mn-lt"/>
            </a:endParaRPr>
          </a:p>
        </p:txBody>
      </p:sp>
      <p:grpSp>
        <p:nvGrpSpPr>
          <p:cNvPr id="32" name="组合 31"/>
          <p:cNvGrpSpPr/>
          <p:nvPr/>
        </p:nvGrpSpPr>
        <p:grpSpPr>
          <a:xfrm>
            <a:off x="993248" y="1309524"/>
            <a:ext cx="2619916" cy="2619916"/>
            <a:chOff x="267453" y="94709"/>
            <a:chExt cx="454824" cy="454824"/>
          </a:xfrm>
        </p:grpSpPr>
        <p:sp>
          <p:nvSpPr>
            <p:cNvPr id="33" name="椭圆 32"/>
            <p:cNvSpPr/>
            <p:nvPr/>
          </p:nvSpPr>
          <p:spPr>
            <a:xfrm>
              <a:off x="301756" y="114952"/>
              <a:ext cx="390525" cy="395287"/>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algn="ctr">
                <a:defRPr/>
              </a:pPr>
              <a:endParaRPr lang="zh-CN" altLang="en-US" sz="1800" kern="0">
                <a:solidFill>
                  <a:prstClr val="white"/>
                </a:solidFill>
                <a:latin typeface="Arial" panose="020B0604020202020204"/>
                <a:ea typeface="方正正中黑简体"/>
                <a:cs typeface="+mn-ea"/>
                <a:sym typeface="+mn-lt"/>
              </a:endParaRPr>
            </a:p>
          </p:txBody>
        </p:sp>
        <p:sp>
          <p:nvSpPr>
            <p:cNvPr id="34" name="椭圆 33"/>
            <p:cNvSpPr/>
            <p:nvPr/>
          </p:nvSpPr>
          <p:spPr>
            <a:xfrm>
              <a:off x="343738" y="170570"/>
              <a:ext cx="302255" cy="302255"/>
            </a:xfrm>
            <a:prstGeom prst="ellipse">
              <a:avLst/>
            </a:prstGeom>
            <a:solidFill>
              <a:srgbClr val="FDD900"/>
            </a:solidFill>
            <a:ln w="25400" cap="flat" cmpd="sng" algn="ctr">
              <a:noFill/>
              <a:prstDash val="solid"/>
            </a:ln>
            <a:effectLst/>
          </p:spPr>
          <p:txBody>
            <a:bodyPr rtlCol="0" anchor="ctr"/>
            <a:lstStyle/>
            <a:p>
              <a:pPr algn="ctr">
                <a:defRPr/>
              </a:pPr>
              <a:endParaRPr lang="zh-CN" altLang="en-US" sz="1800" kern="0">
                <a:solidFill>
                  <a:prstClr val="white"/>
                </a:solidFill>
                <a:latin typeface="Arial" panose="020B0604020202020204"/>
                <a:ea typeface="方正正中黑简体"/>
                <a:cs typeface="+mn-ea"/>
                <a:sym typeface="+mn-lt"/>
              </a:endParaRPr>
            </a:p>
          </p:txBody>
        </p:sp>
        <p:sp>
          <p:nvSpPr>
            <p:cNvPr id="35" name="同心圆 34"/>
            <p:cNvSpPr/>
            <p:nvPr/>
          </p:nvSpPr>
          <p:spPr>
            <a:xfrm>
              <a:off x="267453" y="94709"/>
              <a:ext cx="454824" cy="454824"/>
            </a:xfrm>
            <a:prstGeom prst="donut">
              <a:avLst>
                <a:gd name="adj" fmla="val 8567"/>
              </a:avLst>
            </a:prstGeom>
            <a:solidFill>
              <a:sysClr val="window" lastClr="FFFFFF"/>
            </a:solidFill>
            <a:ln w="9525" cap="flat" cmpd="sng" algn="ctr">
              <a:noFill/>
              <a:prstDash val="solid"/>
            </a:ln>
            <a:effectLst>
              <a:outerShdw blurRad="63500" sx="102000" sy="102000" algn="ctr" rotWithShape="0">
                <a:prstClr val="black">
                  <a:alpha val="20000"/>
                </a:prstClr>
              </a:outerShdw>
            </a:effectLst>
          </p:spPr>
          <p:txBody>
            <a:bodyPr rtlCol="0" anchor="ctr"/>
            <a:lstStyle/>
            <a:p>
              <a:pPr algn="ctr">
                <a:defRPr/>
              </a:pPr>
              <a:endParaRPr lang="zh-CN" altLang="en-US" sz="1200" kern="0">
                <a:solidFill>
                  <a:prstClr val="black"/>
                </a:solidFill>
                <a:latin typeface="Arial" panose="020B0604020202020204"/>
                <a:ea typeface="方正正中黑简体"/>
                <a:cs typeface="+mn-ea"/>
                <a:sym typeface="+mn-lt"/>
              </a:endParaRPr>
            </a:p>
          </p:txBody>
        </p:sp>
        <p:sp>
          <p:nvSpPr>
            <p:cNvPr id="36" name="TextBox 9"/>
            <p:cNvSpPr txBox="1"/>
            <p:nvPr/>
          </p:nvSpPr>
          <p:spPr>
            <a:xfrm>
              <a:off x="370583" y="176347"/>
              <a:ext cx="267216" cy="272287"/>
            </a:xfrm>
            <a:prstGeom prst="rect">
              <a:avLst/>
            </a:prstGeom>
            <a:noFill/>
          </p:spPr>
          <p:txBody>
            <a:bodyPr wrap="none" rtlCol="0">
              <a:spAutoFit/>
            </a:bodyPr>
            <a:lstStyle/>
            <a:p>
              <a:pPr>
                <a:defRPr/>
              </a:pPr>
              <a:r>
                <a:rPr lang="en-US" altLang="zh-CN" sz="9600" kern="0" dirty="0">
                  <a:solidFill>
                    <a:prstClr val="white"/>
                  </a:solidFill>
                  <a:latin typeface="Arial" panose="020B0604020202020204"/>
                  <a:ea typeface="方正正中黑简体"/>
                  <a:cs typeface="+mn-ea"/>
                  <a:sym typeface="+mn-lt"/>
                </a:rPr>
                <a:t>0</a:t>
              </a:r>
              <a:r>
                <a:rPr lang="en-US" sz="9600" kern="0" dirty="0">
                  <a:solidFill>
                    <a:prstClr val="white"/>
                  </a:solidFill>
                  <a:latin typeface="Arial" panose="020B0604020202020204"/>
                  <a:ea typeface="方正正中黑简体"/>
                  <a:cs typeface="+mn-ea"/>
                  <a:sym typeface="+mn-lt"/>
                </a:rPr>
                <a:t>2</a:t>
              </a:r>
            </a:p>
          </p:txBody>
        </p:sp>
      </p:grpSp>
      <p:sp>
        <p:nvSpPr>
          <p:cNvPr id="10" name="文本框 9"/>
          <p:cNvSpPr txBox="1"/>
          <p:nvPr/>
        </p:nvSpPr>
        <p:spPr>
          <a:xfrm>
            <a:off x="4173320" y="2327325"/>
            <a:ext cx="2976935" cy="583565"/>
          </a:xfrm>
          <a:prstGeom prst="rect">
            <a:avLst/>
          </a:prstGeom>
          <a:noFill/>
        </p:spPr>
        <p:txBody>
          <a:bodyPr wrap="square" rtlCol="0">
            <a:spAutoFit/>
          </a:bodyPr>
          <a:lstStyle/>
          <a:p>
            <a:pPr algn="dist"/>
            <a:r>
              <a:rPr lang="zh-CN" altLang="en-US" sz="3200" dirty="0">
                <a:solidFill>
                  <a:schemeClr val="bg2">
                    <a:lumMod val="10000"/>
                  </a:schemeClr>
                </a:solidFill>
                <a:latin typeface="站酷小薇LOGO体" panose="02010600010101010101" pitchFamily="2" charset="-122"/>
                <a:ea typeface="站酷小薇LOGO体" panose="02010600010101010101" pitchFamily="2" charset="-122"/>
              </a:rPr>
              <a:t>输入标题内容</a:t>
            </a:r>
          </a:p>
        </p:txBody>
      </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1193165" y="1080135"/>
            <a:ext cx="6910705" cy="3514090"/>
            <a:chOff x="1810" y="1428"/>
            <a:chExt cx="15727" cy="7998"/>
          </a:xfrm>
        </p:grpSpPr>
        <p:grpSp>
          <p:nvGrpSpPr>
            <p:cNvPr id="3" name="组合 2"/>
            <p:cNvGrpSpPr/>
            <p:nvPr/>
          </p:nvGrpSpPr>
          <p:grpSpPr>
            <a:xfrm>
              <a:off x="6324" y="3501"/>
              <a:ext cx="5598" cy="5925"/>
              <a:chOff x="4015644" y="1986612"/>
              <a:chExt cx="3642340" cy="3998973"/>
            </a:xfrm>
            <a:solidFill>
              <a:srgbClr val="4D71AC"/>
            </a:solidFill>
          </p:grpSpPr>
          <p:sp>
            <p:nvSpPr>
              <p:cNvPr id="4" name="叶子1"/>
              <p:cNvSpPr/>
              <p:nvPr/>
            </p:nvSpPr>
            <p:spPr>
              <a:xfrm>
                <a:off x="5124750" y="3350440"/>
                <a:ext cx="1913674" cy="2635145"/>
              </a:xfrm>
              <a:custGeom>
                <a:avLst/>
                <a:gdLst/>
                <a:ahLst/>
                <a:cxnLst>
                  <a:cxn ang="0">
                    <a:pos x="wd2" y="hd2"/>
                  </a:cxn>
                  <a:cxn ang="5400000">
                    <a:pos x="wd2" y="hd2"/>
                  </a:cxn>
                  <a:cxn ang="10800000">
                    <a:pos x="wd2" y="hd2"/>
                  </a:cxn>
                  <a:cxn ang="16200000">
                    <a:pos x="wd2" y="hd2"/>
                  </a:cxn>
                </a:cxnLst>
                <a:rect l="0" t="0" r="r" b="b"/>
                <a:pathLst>
                  <a:path w="20923" h="21600" extrusionOk="0">
                    <a:moveTo>
                      <a:pt x="20860" y="21392"/>
                    </a:moveTo>
                    <a:cubicBezTo>
                      <a:pt x="18124" y="20960"/>
                      <a:pt x="16189" y="20902"/>
                      <a:pt x="14584" y="20668"/>
                    </a:cubicBezTo>
                    <a:cubicBezTo>
                      <a:pt x="13220" y="20469"/>
                      <a:pt x="13162" y="19310"/>
                      <a:pt x="13092" y="18155"/>
                    </a:cubicBezTo>
                    <a:cubicBezTo>
                      <a:pt x="13022" y="17000"/>
                      <a:pt x="12482" y="15704"/>
                      <a:pt x="12670" y="14630"/>
                    </a:cubicBezTo>
                    <a:cubicBezTo>
                      <a:pt x="12857" y="13556"/>
                      <a:pt x="15195" y="13307"/>
                      <a:pt x="15847" y="11408"/>
                    </a:cubicBezTo>
                    <a:cubicBezTo>
                      <a:pt x="16133" y="10577"/>
                      <a:pt x="17006" y="8348"/>
                      <a:pt x="17006" y="8348"/>
                    </a:cubicBezTo>
                    <a:cubicBezTo>
                      <a:pt x="17006" y="8348"/>
                      <a:pt x="15650" y="9775"/>
                      <a:pt x="14886" y="11179"/>
                    </a:cubicBezTo>
                    <a:cubicBezTo>
                      <a:pt x="14189" y="12461"/>
                      <a:pt x="12787" y="13069"/>
                      <a:pt x="12600" y="13130"/>
                    </a:cubicBezTo>
                    <a:cubicBezTo>
                      <a:pt x="12412" y="13191"/>
                      <a:pt x="12037" y="12745"/>
                      <a:pt x="12037" y="12259"/>
                    </a:cubicBezTo>
                    <a:cubicBezTo>
                      <a:pt x="12037" y="11773"/>
                      <a:pt x="12435" y="10577"/>
                      <a:pt x="13936" y="8834"/>
                    </a:cubicBezTo>
                    <a:cubicBezTo>
                      <a:pt x="15436" y="7092"/>
                      <a:pt x="15600" y="3566"/>
                      <a:pt x="15600" y="3566"/>
                    </a:cubicBezTo>
                    <a:cubicBezTo>
                      <a:pt x="14978" y="6034"/>
                      <a:pt x="12075" y="9379"/>
                      <a:pt x="11349" y="9805"/>
                    </a:cubicBezTo>
                    <a:cubicBezTo>
                      <a:pt x="10999" y="9704"/>
                      <a:pt x="10584" y="9602"/>
                      <a:pt x="10631" y="9301"/>
                    </a:cubicBezTo>
                    <a:cubicBezTo>
                      <a:pt x="10678" y="8996"/>
                      <a:pt x="12225" y="8834"/>
                      <a:pt x="11615" y="6687"/>
                    </a:cubicBezTo>
                    <a:cubicBezTo>
                      <a:pt x="11006" y="4539"/>
                      <a:pt x="11146" y="2087"/>
                      <a:pt x="12201" y="0"/>
                    </a:cubicBezTo>
                    <a:cubicBezTo>
                      <a:pt x="12201" y="0"/>
                      <a:pt x="10092" y="3404"/>
                      <a:pt x="10560" y="5208"/>
                    </a:cubicBezTo>
                    <a:cubicBezTo>
                      <a:pt x="11029" y="7011"/>
                      <a:pt x="10678" y="8024"/>
                      <a:pt x="10279" y="8125"/>
                    </a:cubicBezTo>
                    <a:cubicBezTo>
                      <a:pt x="10031" y="8188"/>
                      <a:pt x="9802" y="7867"/>
                      <a:pt x="9664" y="7616"/>
                    </a:cubicBezTo>
                    <a:cubicBezTo>
                      <a:pt x="9615" y="7381"/>
                      <a:pt x="9570" y="7127"/>
                      <a:pt x="9529" y="6849"/>
                    </a:cubicBezTo>
                    <a:cubicBezTo>
                      <a:pt x="9131" y="4174"/>
                      <a:pt x="6552" y="2918"/>
                      <a:pt x="6552" y="2918"/>
                    </a:cubicBezTo>
                    <a:cubicBezTo>
                      <a:pt x="8193" y="4924"/>
                      <a:pt x="8146" y="7517"/>
                      <a:pt x="8146" y="7517"/>
                    </a:cubicBezTo>
                    <a:cubicBezTo>
                      <a:pt x="6552" y="5653"/>
                      <a:pt x="3951" y="5734"/>
                      <a:pt x="3951" y="5734"/>
                    </a:cubicBezTo>
                    <a:cubicBezTo>
                      <a:pt x="5920" y="6160"/>
                      <a:pt x="6974" y="7659"/>
                      <a:pt x="7631" y="8247"/>
                    </a:cubicBezTo>
                    <a:cubicBezTo>
                      <a:pt x="8287" y="8834"/>
                      <a:pt x="9131" y="10638"/>
                      <a:pt x="8029" y="10638"/>
                    </a:cubicBezTo>
                    <a:cubicBezTo>
                      <a:pt x="6927" y="10638"/>
                      <a:pt x="4771" y="9422"/>
                      <a:pt x="4326" y="8834"/>
                    </a:cubicBezTo>
                    <a:cubicBezTo>
                      <a:pt x="3880" y="8247"/>
                      <a:pt x="2708" y="8004"/>
                      <a:pt x="2708" y="8004"/>
                    </a:cubicBezTo>
                    <a:cubicBezTo>
                      <a:pt x="2708" y="8004"/>
                      <a:pt x="3974" y="8895"/>
                      <a:pt x="4490" y="9827"/>
                    </a:cubicBezTo>
                    <a:cubicBezTo>
                      <a:pt x="5005" y="10760"/>
                      <a:pt x="6881" y="11469"/>
                      <a:pt x="8146" y="11793"/>
                    </a:cubicBezTo>
                    <a:cubicBezTo>
                      <a:pt x="9412" y="12117"/>
                      <a:pt x="9646" y="14022"/>
                      <a:pt x="9623" y="15258"/>
                    </a:cubicBezTo>
                    <a:cubicBezTo>
                      <a:pt x="9599" y="16494"/>
                      <a:pt x="9099" y="17284"/>
                      <a:pt x="9122" y="18419"/>
                    </a:cubicBezTo>
                    <a:cubicBezTo>
                      <a:pt x="9146" y="19553"/>
                      <a:pt x="8153" y="20202"/>
                      <a:pt x="6794" y="20567"/>
                    </a:cubicBezTo>
                    <a:cubicBezTo>
                      <a:pt x="5435" y="20931"/>
                      <a:pt x="1625" y="21306"/>
                      <a:pt x="640" y="21306"/>
                    </a:cubicBezTo>
                    <a:cubicBezTo>
                      <a:pt x="-344" y="21306"/>
                      <a:pt x="-214" y="21600"/>
                      <a:pt x="1169" y="21600"/>
                    </a:cubicBezTo>
                    <a:lnTo>
                      <a:pt x="20061" y="21600"/>
                    </a:lnTo>
                    <a:cubicBezTo>
                      <a:pt x="21256" y="21600"/>
                      <a:pt x="20860" y="21392"/>
                      <a:pt x="20860" y="21392"/>
                    </a:cubicBezTo>
                    <a:close/>
                  </a:path>
                </a:pathLst>
              </a:custGeom>
              <a:solidFill>
                <a:srgbClr val="8EA6CC"/>
              </a:solidFill>
              <a:ln w="12700">
                <a:noFill/>
                <a:miter lim="400000"/>
              </a:ln>
            </p:spPr>
            <p:txBody>
              <a:bodyPr lIns="0" tIns="0" rIns="0" bIns="0" anchor="ctr"/>
              <a:lstStyle/>
              <a:p>
                <a:pPr marL="0" marR="0" lvl="0" indent="0" algn="l" defTabSz="17145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700" b="0" i="0" u="none" strike="noStrike" kern="0" cap="none" spc="0" normalizeH="0" baseline="0" noProof="0" dirty="0">
                  <a:ln>
                    <a:noFill/>
                  </a:ln>
                  <a:solidFill>
                    <a:srgbClr val="000000">
                      <a:lumMod val="75000"/>
                      <a:lumOff val="25000"/>
                    </a:srgbClr>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cs typeface="+mn-cs"/>
                  <a:sym typeface="Gill Sans"/>
                </a:endParaRPr>
              </a:p>
            </p:txBody>
          </p:sp>
          <p:sp>
            <p:nvSpPr>
              <p:cNvPr id="5" name="叶子1"/>
              <p:cNvSpPr/>
              <p:nvPr/>
            </p:nvSpPr>
            <p:spPr>
              <a:xfrm>
                <a:off x="4994151" y="2867978"/>
                <a:ext cx="765980" cy="929442"/>
              </a:xfrm>
              <a:custGeom>
                <a:avLst/>
                <a:gdLst/>
                <a:ahLst/>
                <a:cxnLst>
                  <a:cxn ang="0">
                    <a:pos x="wd2" y="hd2"/>
                  </a:cxn>
                  <a:cxn ang="5400000">
                    <a:pos x="wd2" y="hd2"/>
                  </a:cxn>
                  <a:cxn ang="10800000">
                    <a:pos x="wd2" y="hd2"/>
                  </a:cxn>
                  <a:cxn ang="16200000">
                    <a:pos x="wd2" y="hd2"/>
                  </a:cxn>
                </a:cxnLst>
                <a:rect l="0" t="0" r="r" b="b"/>
                <a:pathLst>
                  <a:path w="18938" h="21600" extrusionOk="0">
                    <a:moveTo>
                      <a:pt x="18664" y="21600"/>
                    </a:moveTo>
                    <a:cubicBezTo>
                      <a:pt x="18664" y="21600"/>
                      <a:pt x="12820" y="19716"/>
                      <a:pt x="9761" y="15393"/>
                    </a:cubicBezTo>
                    <a:cubicBezTo>
                      <a:pt x="6261" y="10448"/>
                      <a:pt x="8409" y="4161"/>
                      <a:pt x="0" y="0"/>
                    </a:cubicBezTo>
                    <a:cubicBezTo>
                      <a:pt x="0" y="0"/>
                      <a:pt x="21600" y="1501"/>
                      <a:pt x="18664" y="21600"/>
                    </a:cubicBezTo>
                    <a:close/>
                  </a:path>
                </a:pathLst>
              </a:custGeom>
              <a:solidFill>
                <a:srgbClr val="1B4C98"/>
              </a:solidFill>
              <a:ln w="12700">
                <a:noFill/>
                <a:miter lim="400000"/>
              </a:ln>
            </p:spPr>
            <p:txBody>
              <a:bodyPr lIns="0" tIns="0" rIns="0" bIns="0" anchor="ctr"/>
              <a:lstStyle/>
              <a:p>
                <a:pPr marL="0" marR="0" lvl="0" indent="0" algn="l" defTabSz="17145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700" b="0" i="0" u="none" strike="noStrike" kern="0" cap="none" spc="0" normalizeH="0" baseline="0" noProof="0" dirty="0">
                  <a:ln>
                    <a:noFill/>
                  </a:ln>
                  <a:solidFill>
                    <a:srgbClr val="000000">
                      <a:lumMod val="75000"/>
                      <a:lumOff val="25000"/>
                    </a:srgbClr>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cs typeface="+mn-cs"/>
                  <a:sym typeface="Gill Sans"/>
                </a:endParaRPr>
              </a:p>
            </p:txBody>
          </p:sp>
          <p:sp>
            <p:nvSpPr>
              <p:cNvPr id="6" name="叶子1"/>
              <p:cNvSpPr/>
              <p:nvPr/>
            </p:nvSpPr>
            <p:spPr>
              <a:xfrm>
                <a:off x="4015644" y="3628029"/>
                <a:ext cx="1479770" cy="582538"/>
              </a:xfrm>
              <a:custGeom>
                <a:avLst/>
                <a:gdLst/>
                <a:ahLst/>
                <a:cxnLst>
                  <a:cxn ang="0">
                    <a:pos x="wd2" y="hd2"/>
                  </a:cxn>
                  <a:cxn ang="5400000">
                    <a:pos x="wd2" y="hd2"/>
                  </a:cxn>
                  <a:cxn ang="10800000">
                    <a:pos x="wd2" y="hd2"/>
                  </a:cxn>
                  <a:cxn ang="16200000">
                    <a:pos x="wd2" y="hd2"/>
                  </a:cxn>
                </a:cxnLst>
                <a:rect l="0" t="0" r="r" b="b"/>
                <a:pathLst>
                  <a:path w="21600" h="11349" extrusionOk="0">
                    <a:moveTo>
                      <a:pt x="21600" y="9067"/>
                    </a:moveTo>
                    <a:cubicBezTo>
                      <a:pt x="21600" y="9067"/>
                      <a:pt x="14775" y="13833"/>
                      <a:pt x="11473" y="9590"/>
                    </a:cubicBezTo>
                    <a:cubicBezTo>
                      <a:pt x="5194" y="1523"/>
                      <a:pt x="0" y="3997"/>
                      <a:pt x="0" y="3997"/>
                    </a:cubicBezTo>
                    <a:cubicBezTo>
                      <a:pt x="0" y="3997"/>
                      <a:pt x="16320" y="-7767"/>
                      <a:pt x="21600" y="9067"/>
                    </a:cubicBezTo>
                    <a:close/>
                  </a:path>
                </a:pathLst>
              </a:custGeom>
              <a:solidFill>
                <a:srgbClr val="1B4C98"/>
              </a:solidFill>
              <a:ln w="12700">
                <a:noFill/>
                <a:miter lim="400000"/>
              </a:ln>
            </p:spPr>
            <p:txBody>
              <a:bodyPr lIns="0" tIns="0" rIns="0" bIns="0" anchor="ctr"/>
              <a:lstStyle/>
              <a:p>
                <a:pPr marL="0" marR="0" lvl="0" indent="0" algn="l" defTabSz="17145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700" b="0" i="0" u="none" strike="noStrike" kern="0" cap="none" spc="0" normalizeH="0" baseline="0" noProof="0" dirty="0">
                  <a:ln>
                    <a:noFill/>
                  </a:ln>
                  <a:solidFill>
                    <a:srgbClr val="000000">
                      <a:lumMod val="75000"/>
                      <a:lumOff val="25000"/>
                    </a:srgbClr>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cs typeface="+mn-cs"/>
                  <a:sym typeface="Gill Sans"/>
                </a:endParaRPr>
              </a:p>
            </p:txBody>
          </p:sp>
          <p:sp>
            <p:nvSpPr>
              <p:cNvPr id="7" name="叶子1"/>
              <p:cNvSpPr/>
              <p:nvPr/>
            </p:nvSpPr>
            <p:spPr>
              <a:xfrm>
                <a:off x="4909168" y="4271619"/>
                <a:ext cx="487272" cy="345436"/>
              </a:xfrm>
              <a:custGeom>
                <a:avLst/>
                <a:gdLst/>
                <a:ahLst/>
                <a:cxnLst>
                  <a:cxn ang="0">
                    <a:pos x="wd2" y="hd2"/>
                  </a:cxn>
                  <a:cxn ang="5400000">
                    <a:pos x="wd2" y="hd2"/>
                  </a:cxn>
                  <a:cxn ang="10800000">
                    <a:pos x="wd2" y="hd2"/>
                  </a:cxn>
                  <a:cxn ang="16200000">
                    <a:pos x="wd2" y="hd2"/>
                  </a:cxn>
                </a:cxnLst>
                <a:rect l="0" t="0" r="r" b="b"/>
                <a:pathLst>
                  <a:path w="21600" h="14775" extrusionOk="0">
                    <a:moveTo>
                      <a:pt x="21600" y="2208"/>
                    </a:moveTo>
                    <a:cubicBezTo>
                      <a:pt x="21600" y="2208"/>
                      <a:pt x="18549" y="6258"/>
                      <a:pt x="12729" y="7604"/>
                    </a:cubicBezTo>
                    <a:cubicBezTo>
                      <a:pt x="6909" y="8949"/>
                      <a:pt x="2687" y="10097"/>
                      <a:pt x="0" y="14775"/>
                    </a:cubicBezTo>
                    <a:cubicBezTo>
                      <a:pt x="0" y="14775"/>
                      <a:pt x="3238" y="-6825"/>
                      <a:pt x="21600" y="2208"/>
                    </a:cubicBezTo>
                    <a:close/>
                  </a:path>
                </a:pathLst>
              </a:custGeom>
              <a:grpFill/>
              <a:ln w="12700">
                <a:noFill/>
                <a:miter lim="400000"/>
              </a:ln>
            </p:spPr>
            <p:txBody>
              <a:bodyPr lIns="0" tIns="0" rIns="0" bIns="0" anchor="ctr"/>
              <a:lstStyle/>
              <a:p>
                <a:pPr marL="0" marR="0" lvl="0" indent="0" algn="l" defTabSz="17145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700" b="0" i="0" u="none" strike="noStrike" kern="0" cap="none" spc="0" normalizeH="0" baseline="0" noProof="0" dirty="0">
                  <a:ln>
                    <a:noFill/>
                  </a:ln>
                  <a:solidFill>
                    <a:srgbClr val="000000">
                      <a:lumMod val="75000"/>
                      <a:lumOff val="25000"/>
                    </a:srgbClr>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cs typeface="+mn-cs"/>
                  <a:sym typeface="Gill Sans"/>
                </a:endParaRPr>
              </a:p>
            </p:txBody>
          </p:sp>
          <p:sp>
            <p:nvSpPr>
              <p:cNvPr id="8" name="叶子1"/>
              <p:cNvSpPr/>
              <p:nvPr/>
            </p:nvSpPr>
            <p:spPr>
              <a:xfrm>
                <a:off x="6008465" y="1986612"/>
                <a:ext cx="476250" cy="1565261"/>
              </a:xfrm>
              <a:custGeom>
                <a:avLst/>
                <a:gdLst/>
                <a:ahLst/>
                <a:cxnLst>
                  <a:cxn ang="0">
                    <a:pos x="wd2" y="hd2"/>
                  </a:cxn>
                  <a:cxn ang="5400000">
                    <a:pos x="wd2" y="hd2"/>
                  </a:cxn>
                  <a:cxn ang="10800000">
                    <a:pos x="wd2" y="hd2"/>
                  </a:cxn>
                  <a:cxn ang="16200000">
                    <a:pos x="wd2" y="hd2"/>
                  </a:cxn>
                </a:cxnLst>
                <a:rect l="0" t="0" r="r" b="b"/>
                <a:pathLst>
                  <a:path w="10181" h="21600" extrusionOk="0">
                    <a:moveTo>
                      <a:pt x="3717" y="21600"/>
                    </a:moveTo>
                    <a:cubicBezTo>
                      <a:pt x="3717" y="21600"/>
                      <a:pt x="-2294" y="17499"/>
                      <a:pt x="971" y="11999"/>
                    </a:cubicBezTo>
                    <a:cubicBezTo>
                      <a:pt x="5116" y="5017"/>
                      <a:pt x="1796" y="0"/>
                      <a:pt x="1796" y="0"/>
                    </a:cubicBezTo>
                    <a:cubicBezTo>
                      <a:pt x="1796" y="0"/>
                      <a:pt x="19306" y="14837"/>
                      <a:pt x="3717" y="21600"/>
                    </a:cubicBezTo>
                    <a:close/>
                  </a:path>
                </a:pathLst>
              </a:custGeom>
              <a:solidFill>
                <a:srgbClr val="1B4C98"/>
              </a:solidFill>
              <a:ln w="12700">
                <a:noFill/>
                <a:miter lim="400000"/>
              </a:ln>
            </p:spPr>
            <p:txBody>
              <a:bodyPr lIns="0" tIns="0" rIns="0" bIns="0" anchor="ctr"/>
              <a:lstStyle/>
              <a:p>
                <a:pPr marL="0" marR="0" lvl="0" indent="0" algn="l" defTabSz="17145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700" b="0" i="0" u="none" strike="noStrike" kern="0" cap="none" spc="0" normalizeH="0" baseline="0" noProof="0" dirty="0">
                  <a:ln>
                    <a:noFill/>
                  </a:ln>
                  <a:solidFill>
                    <a:srgbClr val="000000">
                      <a:lumMod val="75000"/>
                      <a:lumOff val="25000"/>
                    </a:srgbClr>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cs typeface="+mn-cs"/>
                  <a:sym typeface="Gill Sans"/>
                </a:endParaRPr>
              </a:p>
            </p:txBody>
          </p:sp>
          <p:sp>
            <p:nvSpPr>
              <p:cNvPr id="9" name="叶子1"/>
              <p:cNvSpPr/>
              <p:nvPr/>
            </p:nvSpPr>
            <p:spPr>
              <a:xfrm>
                <a:off x="6485623" y="3025701"/>
                <a:ext cx="662369" cy="772517"/>
              </a:xfrm>
              <a:custGeom>
                <a:avLst/>
                <a:gdLst/>
                <a:ahLst/>
                <a:cxnLst>
                  <a:cxn ang="0">
                    <a:pos x="wd2" y="hd2"/>
                  </a:cxn>
                  <a:cxn ang="5400000">
                    <a:pos x="wd2" y="hd2"/>
                  </a:cxn>
                  <a:cxn ang="10800000">
                    <a:pos x="wd2" y="hd2"/>
                  </a:cxn>
                  <a:cxn ang="16200000">
                    <a:pos x="wd2" y="hd2"/>
                  </a:cxn>
                </a:cxnLst>
                <a:rect l="0" t="0" r="r" b="b"/>
                <a:pathLst>
                  <a:path w="17622" h="21600" extrusionOk="0">
                    <a:moveTo>
                      <a:pt x="651" y="21600"/>
                    </a:moveTo>
                    <a:cubicBezTo>
                      <a:pt x="651" y="21600"/>
                      <a:pt x="8588" y="21599"/>
                      <a:pt x="9981" y="15208"/>
                    </a:cubicBezTo>
                    <a:cubicBezTo>
                      <a:pt x="12479" y="3747"/>
                      <a:pt x="17622" y="0"/>
                      <a:pt x="17622" y="0"/>
                    </a:cubicBezTo>
                    <a:cubicBezTo>
                      <a:pt x="17622" y="0"/>
                      <a:pt x="-3978" y="4702"/>
                      <a:pt x="651" y="21600"/>
                    </a:cubicBezTo>
                    <a:close/>
                  </a:path>
                </a:pathLst>
              </a:custGeom>
              <a:solidFill>
                <a:srgbClr val="FDD900"/>
              </a:solidFill>
              <a:ln w="12700">
                <a:noFill/>
                <a:miter lim="400000"/>
              </a:ln>
            </p:spPr>
            <p:txBody>
              <a:bodyPr lIns="0" tIns="0" rIns="0" bIns="0" anchor="ctr"/>
              <a:lstStyle/>
              <a:p>
                <a:pPr marL="0" marR="0" lvl="0" indent="0" algn="l" defTabSz="17145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700" b="0" i="0" u="none" strike="noStrike" kern="0" cap="none" spc="0" normalizeH="0" baseline="0" noProof="0" dirty="0">
                  <a:ln>
                    <a:noFill/>
                  </a:ln>
                  <a:solidFill>
                    <a:srgbClr val="000000">
                      <a:lumMod val="75000"/>
                      <a:lumOff val="25000"/>
                    </a:srgbClr>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cs typeface="+mn-cs"/>
                  <a:sym typeface="Gill Sans"/>
                </a:endParaRPr>
              </a:p>
            </p:txBody>
          </p:sp>
          <p:sp>
            <p:nvSpPr>
              <p:cNvPr id="10" name="叶子1"/>
              <p:cNvSpPr/>
              <p:nvPr/>
            </p:nvSpPr>
            <p:spPr>
              <a:xfrm>
                <a:off x="6655953" y="3480542"/>
                <a:ext cx="1002031" cy="902580"/>
              </a:xfrm>
              <a:custGeom>
                <a:avLst/>
                <a:gdLst/>
                <a:ahLst/>
                <a:cxnLst>
                  <a:cxn ang="0">
                    <a:pos x="wd2" y="hd2"/>
                  </a:cxn>
                  <a:cxn ang="5400000">
                    <a:pos x="wd2" y="hd2"/>
                  </a:cxn>
                  <a:cxn ang="10800000">
                    <a:pos x="wd2" y="hd2"/>
                  </a:cxn>
                  <a:cxn ang="16200000">
                    <a:pos x="wd2" y="hd2"/>
                  </a:cxn>
                </a:cxnLst>
                <a:rect l="0" t="0" r="r" b="b"/>
                <a:pathLst>
                  <a:path w="19026" h="19308" extrusionOk="0">
                    <a:moveTo>
                      <a:pt x="0" y="19108"/>
                    </a:moveTo>
                    <a:cubicBezTo>
                      <a:pt x="0" y="19108"/>
                      <a:pt x="121" y="13420"/>
                      <a:pt x="8435" y="10498"/>
                    </a:cubicBezTo>
                    <a:cubicBezTo>
                      <a:pt x="16513" y="7659"/>
                      <a:pt x="18920" y="0"/>
                      <a:pt x="18920" y="0"/>
                    </a:cubicBezTo>
                    <a:cubicBezTo>
                      <a:pt x="18920" y="0"/>
                      <a:pt x="21600" y="21600"/>
                      <a:pt x="0" y="19108"/>
                    </a:cubicBezTo>
                    <a:close/>
                  </a:path>
                </a:pathLst>
              </a:custGeom>
              <a:solidFill>
                <a:srgbClr val="1B4C98"/>
              </a:solidFill>
              <a:ln w="12700">
                <a:noFill/>
                <a:miter lim="400000"/>
              </a:ln>
            </p:spPr>
            <p:txBody>
              <a:bodyPr lIns="0" tIns="0" rIns="0" bIns="0" anchor="ctr"/>
              <a:lstStyle/>
              <a:p>
                <a:pPr marL="0" marR="0" lvl="0" indent="0" algn="l" defTabSz="17145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700" b="0" i="0" u="none" strike="noStrike" kern="0" cap="none" spc="0" normalizeH="0" baseline="0" noProof="0" dirty="0">
                  <a:ln>
                    <a:noFill/>
                  </a:ln>
                  <a:solidFill>
                    <a:srgbClr val="000000">
                      <a:lumMod val="75000"/>
                      <a:lumOff val="25000"/>
                    </a:srgbClr>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cs typeface="+mn-cs"/>
                  <a:sym typeface="Gill Sans"/>
                </a:endParaRPr>
              </a:p>
            </p:txBody>
          </p:sp>
        </p:grpSp>
        <p:grpSp>
          <p:nvGrpSpPr>
            <p:cNvPr id="11" name="组合 10"/>
            <p:cNvGrpSpPr/>
            <p:nvPr/>
          </p:nvGrpSpPr>
          <p:grpSpPr>
            <a:xfrm>
              <a:off x="1810" y="4271"/>
              <a:ext cx="4343" cy="1456"/>
              <a:chOff x="1047538" y="1907112"/>
              <a:chExt cx="2757957" cy="924751"/>
            </a:xfrm>
          </p:grpSpPr>
          <p:sp>
            <p:nvSpPr>
              <p:cNvPr id="12" name="文本框3"/>
              <p:cNvSpPr txBox="1"/>
              <p:nvPr/>
            </p:nvSpPr>
            <p:spPr>
              <a:xfrm>
                <a:off x="1047538" y="2383857"/>
                <a:ext cx="2703662" cy="44800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a:lnSpc>
                    <a:spcPct val="130000"/>
                  </a:lnSpc>
                  <a:defRPr/>
                </a:pPr>
                <a:r>
                  <a:rPr lang="zh-CN" altLang="en-US" sz="900" smtClean="0">
                    <a:solidFill>
                      <a:schemeClr val="bg2">
                        <a:lumMod val="65000"/>
                        <a:lumOff val="35000"/>
                      </a:schemeClr>
                    </a:solidFill>
                    <a:latin typeface="微软雅黑" panose="020B0503020204020204" pitchFamily="34" charset="-122"/>
                    <a:ea typeface="微软雅黑" panose="020B0503020204020204" pitchFamily="34" charset="-122"/>
                    <a:cs typeface="OPPOSans L" panose="00020600040101010101" pitchFamily="18" charset="-122"/>
                    <a:sym typeface="+mn-ea"/>
                  </a:rPr>
                  <a:t>请在此处添加文字请在此处添加文字请在此处添加文字</a:t>
                </a:r>
                <a:endParaRPr lang="zh-CN" altLang="en-US" sz="900" dirty="0" smtClean="0">
                  <a:solidFill>
                    <a:schemeClr val="bg2">
                      <a:lumMod val="65000"/>
                      <a:lumOff val="35000"/>
                    </a:schemeClr>
                  </a:solidFill>
                  <a:latin typeface="微软雅黑" panose="020B0503020204020204" pitchFamily="34" charset="-122"/>
                  <a:ea typeface="微软雅黑" panose="020B0503020204020204" pitchFamily="34" charset="-122"/>
                  <a:cs typeface="OPPOSans L" panose="00020600040101010101" pitchFamily="18" charset="-122"/>
                  <a:sym typeface="+mn-ea"/>
                </a:endParaRPr>
              </a:p>
            </p:txBody>
          </p:sp>
          <p:sp>
            <p:nvSpPr>
              <p:cNvPr id="13" name="文本框 12"/>
              <p:cNvSpPr txBox="1"/>
              <p:nvPr/>
            </p:nvSpPr>
            <p:spPr>
              <a:xfrm>
                <a:off x="2386595" y="1907112"/>
                <a:ext cx="1418900" cy="41818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输入标题</a:t>
                </a:r>
              </a:p>
            </p:txBody>
          </p:sp>
        </p:grpSp>
        <p:grpSp>
          <p:nvGrpSpPr>
            <p:cNvPr id="14" name="组合 13"/>
            <p:cNvGrpSpPr/>
            <p:nvPr/>
          </p:nvGrpSpPr>
          <p:grpSpPr>
            <a:xfrm>
              <a:off x="1810" y="7316"/>
              <a:ext cx="4343" cy="1456"/>
              <a:chOff x="1047538" y="1907112"/>
              <a:chExt cx="2757957" cy="924751"/>
            </a:xfrm>
          </p:grpSpPr>
          <p:sp>
            <p:nvSpPr>
              <p:cNvPr id="15" name="文本框3"/>
              <p:cNvSpPr txBox="1"/>
              <p:nvPr/>
            </p:nvSpPr>
            <p:spPr>
              <a:xfrm>
                <a:off x="1047538" y="2383857"/>
                <a:ext cx="2703662" cy="44800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a:lnSpc>
                    <a:spcPct val="130000"/>
                  </a:lnSpc>
                  <a:defRPr/>
                </a:pPr>
                <a:r>
                  <a:rPr lang="zh-CN" altLang="en-US" sz="900" smtClean="0">
                    <a:solidFill>
                      <a:schemeClr val="bg2">
                        <a:lumMod val="65000"/>
                        <a:lumOff val="35000"/>
                      </a:schemeClr>
                    </a:solidFill>
                    <a:latin typeface="微软雅黑" panose="020B0503020204020204" pitchFamily="34" charset="-122"/>
                    <a:ea typeface="微软雅黑" panose="020B0503020204020204" pitchFamily="34" charset="-122"/>
                    <a:cs typeface="OPPOSans L" panose="00020600040101010101" pitchFamily="18" charset="-122"/>
                    <a:sym typeface="+mn-ea"/>
                  </a:rPr>
                  <a:t>请在此处添加文字请在此处添加文字请在此处添加文字</a:t>
                </a:r>
                <a:endParaRPr lang="zh-CN" altLang="en-US" sz="900" dirty="0" smtClean="0">
                  <a:solidFill>
                    <a:schemeClr val="bg2">
                      <a:lumMod val="65000"/>
                      <a:lumOff val="35000"/>
                    </a:schemeClr>
                  </a:solidFill>
                  <a:latin typeface="微软雅黑" panose="020B0503020204020204" pitchFamily="34" charset="-122"/>
                  <a:ea typeface="微软雅黑" panose="020B0503020204020204" pitchFamily="34" charset="-122"/>
                  <a:cs typeface="OPPOSans L" panose="00020600040101010101" pitchFamily="18" charset="-122"/>
                  <a:sym typeface="+mn-ea"/>
                </a:endParaRPr>
              </a:p>
            </p:txBody>
          </p:sp>
          <p:sp>
            <p:nvSpPr>
              <p:cNvPr id="16" name="文本框 15"/>
              <p:cNvSpPr txBox="1"/>
              <p:nvPr/>
            </p:nvSpPr>
            <p:spPr>
              <a:xfrm>
                <a:off x="2386595" y="1907112"/>
                <a:ext cx="1418900" cy="41818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输入标题</a:t>
                </a:r>
              </a:p>
            </p:txBody>
          </p:sp>
        </p:grpSp>
        <p:grpSp>
          <p:nvGrpSpPr>
            <p:cNvPr id="18" name="组合 17"/>
            <p:cNvGrpSpPr/>
            <p:nvPr/>
          </p:nvGrpSpPr>
          <p:grpSpPr>
            <a:xfrm>
              <a:off x="13095" y="4271"/>
              <a:ext cx="4443" cy="1360"/>
              <a:chOff x="929934" y="1960274"/>
              <a:chExt cx="2821266" cy="863409"/>
            </a:xfrm>
          </p:grpSpPr>
          <p:sp>
            <p:nvSpPr>
              <p:cNvPr id="19" name="文本框3"/>
              <p:cNvSpPr txBox="1"/>
              <p:nvPr/>
            </p:nvSpPr>
            <p:spPr>
              <a:xfrm>
                <a:off x="1047538" y="2383857"/>
                <a:ext cx="2703662" cy="43982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a:lnSpc>
                    <a:spcPct val="130000"/>
                  </a:lnSpc>
                  <a:defRPr/>
                </a:pPr>
                <a:r>
                  <a:rPr lang="zh-CN" altLang="en-US" sz="900" smtClean="0">
                    <a:solidFill>
                      <a:schemeClr val="bg2">
                        <a:lumMod val="65000"/>
                        <a:lumOff val="35000"/>
                      </a:schemeClr>
                    </a:solidFill>
                    <a:latin typeface="微软雅黑" panose="020B0503020204020204" pitchFamily="34" charset="-122"/>
                    <a:ea typeface="微软雅黑" panose="020B0503020204020204" pitchFamily="34" charset="-122"/>
                    <a:cs typeface="OPPOSans L" panose="00020600040101010101" pitchFamily="18" charset="-122"/>
                    <a:sym typeface="+mn-ea"/>
                  </a:rPr>
                  <a:t>请在此处添加文字请在此处添加文字请在此处添加文字</a:t>
                </a:r>
                <a:endParaRPr lang="zh-CN" altLang="en-US" sz="900" dirty="0" smtClean="0">
                  <a:solidFill>
                    <a:schemeClr val="bg2">
                      <a:lumMod val="65000"/>
                      <a:lumOff val="35000"/>
                    </a:schemeClr>
                  </a:solidFill>
                  <a:latin typeface="微软雅黑" panose="020B0503020204020204" pitchFamily="34" charset="-122"/>
                  <a:ea typeface="微软雅黑" panose="020B0503020204020204" pitchFamily="34" charset="-122"/>
                  <a:cs typeface="OPPOSans L" panose="00020600040101010101" pitchFamily="18" charset="-122"/>
                  <a:sym typeface="+mn-ea"/>
                </a:endParaRPr>
              </a:p>
            </p:txBody>
          </p:sp>
          <p:sp>
            <p:nvSpPr>
              <p:cNvPr id="20" name="文本框 19"/>
              <p:cNvSpPr txBox="1"/>
              <p:nvPr/>
            </p:nvSpPr>
            <p:spPr>
              <a:xfrm>
                <a:off x="929934" y="1960274"/>
                <a:ext cx="1418900" cy="41685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输入标题</a:t>
                </a:r>
              </a:p>
            </p:txBody>
          </p:sp>
        </p:grpSp>
        <p:grpSp>
          <p:nvGrpSpPr>
            <p:cNvPr id="21" name="组合 20"/>
            <p:cNvGrpSpPr/>
            <p:nvPr/>
          </p:nvGrpSpPr>
          <p:grpSpPr>
            <a:xfrm>
              <a:off x="13095" y="7400"/>
              <a:ext cx="4443" cy="1360"/>
              <a:chOff x="929934" y="1960274"/>
              <a:chExt cx="2821266" cy="863409"/>
            </a:xfrm>
          </p:grpSpPr>
          <p:sp>
            <p:nvSpPr>
              <p:cNvPr id="22" name="文本框3"/>
              <p:cNvSpPr txBox="1"/>
              <p:nvPr/>
            </p:nvSpPr>
            <p:spPr>
              <a:xfrm>
                <a:off x="1047538" y="2383857"/>
                <a:ext cx="2703662" cy="43982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a:lnSpc>
                    <a:spcPct val="130000"/>
                  </a:lnSpc>
                  <a:defRPr/>
                </a:pPr>
                <a:r>
                  <a:rPr lang="zh-CN" altLang="en-US" sz="900" smtClean="0">
                    <a:solidFill>
                      <a:schemeClr val="bg2">
                        <a:lumMod val="65000"/>
                        <a:lumOff val="35000"/>
                      </a:schemeClr>
                    </a:solidFill>
                    <a:latin typeface="微软雅黑" panose="020B0503020204020204" pitchFamily="34" charset="-122"/>
                    <a:ea typeface="微软雅黑" panose="020B0503020204020204" pitchFamily="34" charset="-122"/>
                    <a:cs typeface="OPPOSans L" panose="00020600040101010101" pitchFamily="18" charset="-122"/>
                    <a:sym typeface="+mn-ea"/>
                  </a:rPr>
                  <a:t>请在此处添加文字请在此处添加文字请在此处添加文字</a:t>
                </a:r>
                <a:endParaRPr lang="zh-CN" altLang="en-US" sz="900" dirty="0" smtClean="0">
                  <a:solidFill>
                    <a:schemeClr val="bg2">
                      <a:lumMod val="65000"/>
                      <a:lumOff val="35000"/>
                    </a:schemeClr>
                  </a:solidFill>
                  <a:latin typeface="微软雅黑" panose="020B0503020204020204" pitchFamily="34" charset="-122"/>
                  <a:ea typeface="微软雅黑" panose="020B0503020204020204" pitchFamily="34" charset="-122"/>
                  <a:cs typeface="OPPOSans L" panose="00020600040101010101" pitchFamily="18" charset="-122"/>
                  <a:sym typeface="+mn-ea"/>
                </a:endParaRPr>
              </a:p>
            </p:txBody>
          </p:sp>
          <p:sp>
            <p:nvSpPr>
              <p:cNvPr id="23" name="文本框 22"/>
              <p:cNvSpPr txBox="1"/>
              <p:nvPr/>
            </p:nvSpPr>
            <p:spPr>
              <a:xfrm>
                <a:off x="929934" y="1960274"/>
                <a:ext cx="1418900" cy="41685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输入标题</a:t>
                </a:r>
              </a:p>
            </p:txBody>
          </p:sp>
        </p:grpSp>
        <p:grpSp>
          <p:nvGrpSpPr>
            <p:cNvPr id="24" name="组合 23"/>
            <p:cNvGrpSpPr/>
            <p:nvPr/>
          </p:nvGrpSpPr>
          <p:grpSpPr>
            <a:xfrm>
              <a:off x="7897" y="1428"/>
              <a:ext cx="4443" cy="1360"/>
              <a:chOff x="929934" y="1960274"/>
              <a:chExt cx="2821266" cy="863409"/>
            </a:xfrm>
          </p:grpSpPr>
          <p:sp>
            <p:nvSpPr>
              <p:cNvPr id="25" name="文本框3"/>
              <p:cNvSpPr txBox="1"/>
              <p:nvPr/>
            </p:nvSpPr>
            <p:spPr>
              <a:xfrm>
                <a:off x="1047538" y="2383857"/>
                <a:ext cx="2703662" cy="43982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a:lnSpc>
                    <a:spcPct val="130000"/>
                  </a:lnSpc>
                  <a:defRPr/>
                </a:pPr>
                <a:r>
                  <a:rPr lang="zh-CN" altLang="en-US" sz="900" smtClean="0">
                    <a:solidFill>
                      <a:schemeClr val="bg2">
                        <a:lumMod val="65000"/>
                        <a:lumOff val="35000"/>
                      </a:schemeClr>
                    </a:solidFill>
                    <a:latin typeface="微软雅黑" panose="020B0503020204020204" pitchFamily="34" charset="-122"/>
                    <a:ea typeface="微软雅黑" panose="020B0503020204020204" pitchFamily="34" charset="-122"/>
                    <a:cs typeface="OPPOSans L" panose="00020600040101010101" pitchFamily="18" charset="-122"/>
                    <a:sym typeface="+mn-ea"/>
                  </a:rPr>
                  <a:t>请在此处添加文字请在此处添加文字请在此处添加文字</a:t>
                </a:r>
                <a:endParaRPr lang="zh-CN" altLang="en-US" sz="900" dirty="0" smtClean="0">
                  <a:solidFill>
                    <a:schemeClr val="bg2">
                      <a:lumMod val="65000"/>
                      <a:lumOff val="35000"/>
                    </a:schemeClr>
                  </a:solidFill>
                  <a:latin typeface="微软雅黑" panose="020B0503020204020204" pitchFamily="34" charset="-122"/>
                  <a:ea typeface="微软雅黑" panose="020B0503020204020204" pitchFamily="34" charset="-122"/>
                  <a:cs typeface="OPPOSans L" panose="00020600040101010101" pitchFamily="18" charset="-122"/>
                  <a:sym typeface="+mn-ea"/>
                </a:endParaRPr>
              </a:p>
            </p:txBody>
          </p:sp>
          <p:sp>
            <p:nvSpPr>
              <p:cNvPr id="26" name="文本框 25"/>
              <p:cNvSpPr txBox="1"/>
              <p:nvPr/>
            </p:nvSpPr>
            <p:spPr>
              <a:xfrm>
                <a:off x="929934" y="1960274"/>
                <a:ext cx="1418900" cy="41685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输入标题</a:t>
                </a:r>
              </a:p>
            </p:txBody>
          </p:sp>
        </p:grpSp>
      </p:gr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5"/>
          <p:cNvSpPr>
            <a:spLocks noChangeArrowheads="1"/>
          </p:cNvSpPr>
          <p:nvPr/>
        </p:nvSpPr>
        <p:spPr bwMode="auto">
          <a:xfrm>
            <a:off x="0" y="0"/>
            <a:ext cx="9144000" cy="3352800"/>
          </a:xfrm>
          <a:prstGeom prst="rect">
            <a:avLst/>
          </a:prstGeom>
          <a:solidFill>
            <a:srgbClr val="1B4C98"/>
          </a:solidFill>
          <a:ln>
            <a:noFill/>
          </a:ln>
        </p:spPr>
        <p:txBody>
          <a:bodyPr lIns="68580" tIns="34290" rIns="68580" bIns="34290" anchor="ctr"/>
          <a:lstStyle/>
          <a:p>
            <a:pPr algn="ctr" eaLnBrk="1" hangingPunct="1"/>
            <a:endParaRPr lang="zh-CN" altLang="en-US">
              <a:solidFill>
                <a:srgbClr val="C80000"/>
              </a:solidFill>
              <a:latin typeface="微软雅黑" panose="020B0503020204020204" pitchFamily="34" charset="-122"/>
              <a:ea typeface="微软雅黑" panose="020B0503020204020204" pitchFamily="34" charset="-122"/>
            </a:endParaRPr>
          </a:p>
        </p:txBody>
      </p:sp>
      <p:pic>
        <p:nvPicPr>
          <p:cNvPr id="13" name="图片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1457" y="1401366"/>
            <a:ext cx="4208860" cy="2574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直接连接符 20"/>
          <p:cNvCxnSpPr>
            <a:cxnSpLocks noChangeShapeType="1"/>
          </p:cNvCxnSpPr>
          <p:nvPr/>
        </p:nvCxnSpPr>
        <p:spPr bwMode="auto">
          <a:xfrm>
            <a:off x="1187054" y="1246585"/>
            <a:ext cx="0" cy="1878806"/>
          </a:xfrm>
          <a:prstGeom prst="line">
            <a:avLst/>
          </a:prstGeom>
          <a:noFill/>
          <a:ln w="9525">
            <a:solidFill>
              <a:schemeClr val="bg1"/>
            </a:solidFill>
            <a:round/>
          </a:ln>
          <a:extLst>
            <a:ext uri="{909E8E84-426E-40DD-AFC4-6F175D3DCCD1}">
              <a14:hiddenFill xmlns:a14="http://schemas.microsoft.com/office/drawing/2010/main">
                <a:noFill/>
              </a14:hiddenFill>
            </a:ext>
          </a:extLst>
        </p:spPr>
      </p:cxnSp>
      <p:sp>
        <p:nvSpPr>
          <p:cNvPr id="15" name="文本框 21"/>
          <p:cNvSpPr txBox="1">
            <a:spLocks noChangeArrowheads="1"/>
          </p:cNvSpPr>
          <p:nvPr/>
        </p:nvSpPr>
        <p:spPr bwMode="auto">
          <a:xfrm>
            <a:off x="1370410" y="1401366"/>
            <a:ext cx="2197894" cy="1592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100">
                <a:solidFill>
                  <a:srgbClr val="FFFFFF"/>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单击此处编辑您要的内容，建议您在展示时采用微软雅黑字体，本模版所有图形线条及其相应素材均可自由编辑、改色、替换。更多使用说明和作品请详阅模版最末的使用手册。</a:t>
            </a:r>
          </a:p>
        </p:txBody>
      </p:sp>
      <p:sp>
        <p:nvSpPr>
          <p:cNvPr id="16" name="矩形 22"/>
          <p:cNvSpPr>
            <a:spLocks noChangeArrowheads="1"/>
          </p:cNvSpPr>
          <p:nvPr/>
        </p:nvSpPr>
        <p:spPr bwMode="auto">
          <a:xfrm>
            <a:off x="1032987" y="3754358"/>
            <a:ext cx="1369606"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defTabSz="342900" eaLnBrk="1" hangingPunct="1"/>
            <a:r>
              <a:rPr lang="zh-CN" altLang="en-US" sz="2400" b="1" dirty="0">
                <a:solidFill>
                  <a:srgbClr val="445469"/>
                </a:solidFill>
                <a:latin typeface="微软雅黑" panose="020B0503020204020204" pitchFamily="34" charset="-122"/>
                <a:ea typeface="微软雅黑" panose="020B0503020204020204" pitchFamily="34" charset="-122"/>
              </a:rPr>
              <a:t>添加标题</a:t>
            </a:r>
            <a:endParaRPr lang="en-US" altLang="zh-CN" sz="2400" b="1" dirty="0">
              <a:solidFill>
                <a:srgbClr val="445469"/>
              </a:solidFill>
              <a:latin typeface="微软雅黑" panose="020B0503020204020204" pitchFamily="34" charset="-122"/>
              <a:ea typeface="微软雅黑" panose="020B0503020204020204" pitchFamily="34" charset="-122"/>
            </a:endParaRPr>
          </a:p>
        </p:txBody>
      </p:sp>
      <p:sp>
        <p:nvSpPr>
          <p:cNvPr id="18" name="矩形 23"/>
          <p:cNvSpPr>
            <a:spLocks noChangeArrowheads="1"/>
          </p:cNvSpPr>
          <p:nvPr/>
        </p:nvSpPr>
        <p:spPr bwMode="auto">
          <a:xfrm>
            <a:off x="1092994" y="4227910"/>
            <a:ext cx="7147322"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911860" eaLnBrk="1" hangingPunct="1">
              <a:lnSpc>
                <a:spcPct val="120000"/>
              </a:lnSpc>
              <a:spcBef>
                <a:spcPct val="20000"/>
              </a:spcBef>
            </a:pPr>
            <a:r>
              <a:rPr lang="zh-CN" altLang="en-US" sz="110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10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20" name="Picture 3" descr="D:\图图图\07b897682bc9f4f02db374c3690cd8e31d31b53c58fc8-4fKyES_fw658.jpg07b897682bc9f4f02db374c3690cd8e31d31b53c58fc8-4fKyES_fw658"/>
          <p:cNvPicPr>
            <a:picLocks noChangeAspect="1" noChangeArrowheads="1"/>
          </p:cNvPicPr>
          <p:nvPr/>
        </p:nvPicPr>
        <p:blipFill>
          <a:blip r:embed="rId4"/>
          <a:srcRect b="4742"/>
          <a:stretch>
            <a:fillRect/>
          </a:stretch>
        </p:blipFill>
        <p:spPr bwMode="auto">
          <a:xfrm>
            <a:off x="4798695" y="1685290"/>
            <a:ext cx="2789555" cy="17729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p:nvPr/>
        </p:nvGrpSpPr>
        <p:grpSpPr>
          <a:xfrm>
            <a:off x="501616" y="1449299"/>
            <a:ext cx="8251270" cy="2751831"/>
            <a:chOff x="2050" y="3348"/>
            <a:chExt cx="15033" cy="5013"/>
          </a:xfrm>
        </p:grpSpPr>
        <p:grpSp>
          <p:nvGrpSpPr>
            <p:cNvPr id="2" name="组合 1"/>
            <p:cNvGrpSpPr/>
            <p:nvPr/>
          </p:nvGrpSpPr>
          <p:grpSpPr>
            <a:xfrm>
              <a:off x="6163" y="3348"/>
              <a:ext cx="2694" cy="4749"/>
              <a:chOff x="1170576" y="2001893"/>
              <a:chExt cx="1710848" cy="3015636"/>
            </a:xfrm>
          </p:grpSpPr>
          <p:grpSp>
            <p:nvGrpSpPr>
              <p:cNvPr id="3" name="组合 2"/>
              <p:cNvGrpSpPr/>
              <p:nvPr/>
            </p:nvGrpSpPr>
            <p:grpSpPr>
              <a:xfrm>
                <a:off x="1303521" y="2001893"/>
                <a:ext cx="1444957" cy="1512168"/>
                <a:chOff x="1345916" y="1748832"/>
                <a:chExt cx="1444957" cy="1512168"/>
              </a:xfrm>
            </p:grpSpPr>
            <p:sp>
              <p:nvSpPr>
                <p:cNvPr id="6" name="形状55"/>
                <p:cNvSpPr>
                  <a:spLocks noEditPoints="1"/>
                </p:cNvSpPr>
                <p:nvPr/>
              </p:nvSpPr>
              <p:spPr bwMode="auto">
                <a:xfrm>
                  <a:off x="1345916" y="1748832"/>
                  <a:ext cx="1444957" cy="1512168"/>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rgbClr val="1B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dirty="0">
                    <a:ln>
                      <a:noFill/>
                    </a:ln>
                    <a:solidFill>
                      <a:schemeClr val="bg2">
                        <a:lumMod val="65000"/>
                        <a:lumOff val="35000"/>
                      </a:schemeClr>
                    </a:solidFill>
                    <a:effectLst/>
                    <a:uLnTx/>
                    <a:uFillTx/>
                    <a:latin typeface="微软雅黑" panose="020B0503020204020204" pitchFamily="34" charset="-122"/>
                    <a:ea typeface="微软雅黑" panose="020B0503020204020204" pitchFamily="34" charset="-122"/>
                    <a:sym typeface="+mn-lt"/>
                  </a:endParaRPr>
                </a:p>
              </p:txBody>
            </p:sp>
            <p:sp>
              <p:nvSpPr>
                <p:cNvPr id="7" name="形状14"/>
                <p:cNvSpPr>
                  <a:spLocks noChangeArrowheads="1"/>
                </p:cNvSpPr>
                <p:nvPr/>
              </p:nvSpPr>
              <p:spPr bwMode="auto">
                <a:xfrm>
                  <a:off x="1838323" y="2028757"/>
                  <a:ext cx="404515" cy="404515"/>
                </a:xfrm>
                <a:prstGeom prst="ellipse">
                  <a:avLst/>
                </a:prstGeom>
                <a:solidFill>
                  <a:schemeClr val="bg1"/>
                </a:solidFill>
                <a:ln>
                  <a:noFill/>
                </a:ln>
              </p:spPr>
              <p:txBody>
                <a:bodyPr/>
                <a:lstStyle>
                  <a:lvl1pPr>
                    <a:defRPr kumimoji="1">
                      <a:solidFill>
                        <a:schemeClr val="tx1"/>
                      </a:solidFill>
                      <a:latin typeface="Calibri" panose="020F0502020204030204" pitchFamily="34" charset="0"/>
                      <a:ea typeface="宋体" panose="02010600030101010101" pitchFamily="2" charset="-122"/>
                    </a:defRPr>
                  </a:lvl1pPr>
                  <a:lvl2pPr marL="742950" indent="-285750">
                    <a:defRPr kumimoji="1">
                      <a:solidFill>
                        <a:schemeClr val="tx1"/>
                      </a:solidFill>
                      <a:latin typeface="Calibri" panose="020F0502020204030204" pitchFamily="34" charset="0"/>
                      <a:ea typeface="宋体" panose="02010600030101010101" pitchFamily="2" charset="-122"/>
                    </a:defRPr>
                  </a:lvl2pPr>
                  <a:lvl3pPr marL="1143000" indent="-228600">
                    <a:defRPr kumimoji="1">
                      <a:solidFill>
                        <a:schemeClr val="tx1"/>
                      </a:solidFill>
                      <a:latin typeface="Calibri" panose="020F0502020204030204" pitchFamily="34" charset="0"/>
                      <a:ea typeface="宋体" panose="02010600030101010101" pitchFamily="2" charset="-122"/>
                    </a:defRPr>
                  </a:lvl3pPr>
                  <a:lvl4pPr marL="1600200" indent="-228600">
                    <a:defRPr kumimoji="1">
                      <a:solidFill>
                        <a:schemeClr val="tx1"/>
                      </a:solidFill>
                      <a:latin typeface="Calibri" panose="020F0502020204030204" pitchFamily="34" charset="0"/>
                      <a:ea typeface="宋体" panose="02010600030101010101" pitchFamily="2" charset="-122"/>
                    </a:defRPr>
                  </a:lvl4pPr>
                  <a:lvl5pPr marL="2057400" indent="-228600">
                    <a:defRPr kumimoji="1">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bg2">
                        <a:lumMod val="65000"/>
                        <a:lumOff val="3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 name="矩形 3"/>
                <p:cNvSpPr/>
                <p:nvPr/>
              </p:nvSpPr>
              <p:spPr>
                <a:xfrm>
                  <a:off x="1880119" y="2028757"/>
                  <a:ext cx="320922" cy="3900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bg2">
                          <a:lumMod val="65000"/>
                          <a:lumOff val="35000"/>
                        </a:schemeClr>
                      </a:solidFill>
                      <a:effectLst/>
                      <a:uLnTx/>
                      <a:uFillTx/>
                      <a:latin typeface="微软雅黑" panose="020B0503020204020204" pitchFamily="34" charset="-122"/>
                      <a:ea typeface="微软雅黑" panose="020B0503020204020204" pitchFamily="34" charset="-122"/>
                      <a:cs typeface="+mn-ea"/>
                      <a:sym typeface="+mn-lt"/>
                    </a:rPr>
                    <a:t>2</a:t>
                  </a:r>
                </a:p>
              </p:txBody>
            </p:sp>
          </p:grpSp>
          <p:sp>
            <p:nvSpPr>
              <p:cNvPr id="5" name="文本框 4"/>
              <p:cNvSpPr txBox="1"/>
              <p:nvPr/>
            </p:nvSpPr>
            <p:spPr>
              <a:xfrm>
                <a:off x="1170576" y="4264915"/>
                <a:ext cx="1710848" cy="752614"/>
              </a:xfrm>
              <a:prstGeom prst="rect">
                <a:avLst/>
              </a:prstGeom>
              <a:noFill/>
            </p:spPr>
            <p:txBody>
              <a:bodyPr wrap="square" rtlCol="0">
                <a:spAutoFit/>
              </a:bodyPr>
              <a:lstStyle/>
              <a:p>
                <a:pPr lvl="0" algn="just">
                  <a:lnSpc>
                    <a:spcPct val="130000"/>
                  </a:lnSpc>
                  <a:defRPr/>
                </a:pPr>
                <a:r>
                  <a:rPr lang="zh-CN" altLang="en-US" sz="1000" smtClean="0">
                    <a:solidFill>
                      <a:schemeClr val="bg2">
                        <a:lumMod val="65000"/>
                        <a:lumOff val="35000"/>
                      </a:schemeClr>
                    </a:solidFill>
                    <a:latin typeface="微软雅黑" panose="020B0503020204020204" pitchFamily="34" charset="-122"/>
                    <a:ea typeface="微软雅黑" panose="020B0503020204020204" pitchFamily="34" charset="-122"/>
                    <a:cs typeface="OPPOSans L" panose="00020600040101010101" pitchFamily="18" charset="-122"/>
                    <a:sym typeface="+mn-ea"/>
                  </a:rPr>
                  <a:t>请在此处添加文字请在此处添加文字请在此处添加文字</a:t>
                </a:r>
                <a:endParaRPr kumimoji="0" lang="zh-CN" altLang="en-US" sz="1000" b="1" i="0" u="none" strike="noStrike" kern="1200" cap="none" spc="0" normalizeH="0" baseline="0" noProof="0" dirty="0" smtClean="0">
                  <a:ln>
                    <a:noFill/>
                  </a:ln>
                  <a:solidFill>
                    <a:schemeClr val="bg2">
                      <a:lumMod val="65000"/>
                      <a:lumOff val="35000"/>
                    </a:schemeClr>
                  </a:solidFill>
                  <a:effectLst/>
                  <a:uLnTx/>
                  <a:uFillTx/>
                  <a:latin typeface="微软雅黑" panose="020B0503020204020204" pitchFamily="34" charset="-122"/>
                  <a:ea typeface="微软雅黑" panose="020B0503020204020204" pitchFamily="34" charset="-122"/>
                  <a:cs typeface="OPPOSans L" panose="00020600040101010101" pitchFamily="18" charset="-122"/>
                  <a:sym typeface="+mn-ea"/>
                </a:endParaRPr>
              </a:p>
            </p:txBody>
          </p:sp>
          <p:sp>
            <p:nvSpPr>
              <p:cNvPr id="9" name="文本框 8"/>
              <p:cNvSpPr txBox="1"/>
              <p:nvPr/>
            </p:nvSpPr>
            <p:spPr>
              <a:xfrm>
                <a:off x="1170576" y="3755760"/>
                <a:ext cx="1602387" cy="410593"/>
              </a:xfrm>
              <a:prstGeom prst="rect">
                <a:avLst/>
              </a:prstGeom>
              <a:noFill/>
            </p:spPr>
            <p:txBody>
              <a:bodyPr wrap="square" rtlCol="0">
                <a:spAutoFit/>
              </a:bodyPr>
              <a:lstStyle/>
              <a:p>
                <a:pPr lvl="0" algn="dist">
                  <a:lnSpc>
                    <a:spcPct val="130000"/>
                  </a:lnSpc>
                  <a:defRPr/>
                </a:pPr>
                <a:r>
                  <a:rPr kumimoji="0" lang="zh-CN" altLang="en-US" sz="1400" b="1" i="0" u="none" strike="noStrike" kern="1200" cap="none" spc="0" normalizeH="0" baseline="0" noProof="0" dirty="0">
                    <a:ln>
                      <a:noFill/>
                    </a:ln>
                    <a:solidFill>
                      <a:schemeClr val="bg2">
                        <a:lumMod val="65000"/>
                        <a:lumOff val="35000"/>
                      </a:schemeClr>
                    </a:solidFill>
                    <a:effectLst/>
                    <a:uLnTx/>
                    <a:uFillTx/>
                    <a:latin typeface="微软雅黑" panose="020B0503020204020204" pitchFamily="34" charset="-122"/>
                    <a:ea typeface="微软雅黑" panose="020B0503020204020204" pitchFamily="34" charset="-122"/>
                  </a:rPr>
                  <a:t>单击输入标题</a:t>
                </a:r>
              </a:p>
            </p:txBody>
          </p:sp>
        </p:grpSp>
        <p:grpSp>
          <p:nvGrpSpPr>
            <p:cNvPr id="12" name="组合 11"/>
            <p:cNvGrpSpPr/>
            <p:nvPr/>
          </p:nvGrpSpPr>
          <p:grpSpPr>
            <a:xfrm>
              <a:off x="2259" y="3348"/>
              <a:ext cx="2276" cy="2381"/>
              <a:chOff x="1345916" y="1748832"/>
              <a:chExt cx="1444957" cy="1512168"/>
            </a:xfrm>
          </p:grpSpPr>
          <p:sp>
            <p:nvSpPr>
              <p:cNvPr id="13" name="形状55"/>
              <p:cNvSpPr>
                <a:spLocks noEditPoints="1"/>
              </p:cNvSpPr>
              <p:nvPr/>
            </p:nvSpPr>
            <p:spPr bwMode="auto">
              <a:xfrm>
                <a:off x="1345916" y="1748832"/>
                <a:ext cx="1444957" cy="1512168"/>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rgbClr val="4D7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dirty="0">
                  <a:ln>
                    <a:noFill/>
                  </a:ln>
                  <a:solidFill>
                    <a:schemeClr val="bg2">
                      <a:lumMod val="65000"/>
                      <a:lumOff val="35000"/>
                    </a:schemeClr>
                  </a:solidFill>
                  <a:effectLst/>
                  <a:uLnTx/>
                  <a:uFillTx/>
                  <a:latin typeface="微软雅黑" panose="020B0503020204020204" pitchFamily="34" charset="-122"/>
                  <a:ea typeface="微软雅黑" panose="020B0503020204020204" pitchFamily="34" charset="-122"/>
                  <a:sym typeface="+mn-lt"/>
                </a:endParaRPr>
              </a:p>
            </p:txBody>
          </p:sp>
          <p:sp>
            <p:nvSpPr>
              <p:cNvPr id="24" name="形状14"/>
              <p:cNvSpPr>
                <a:spLocks noChangeArrowheads="1"/>
              </p:cNvSpPr>
              <p:nvPr/>
            </p:nvSpPr>
            <p:spPr bwMode="auto">
              <a:xfrm>
                <a:off x="1838323" y="2028757"/>
                <a:ext cx="404515" cy="404515"/>
              </a:xfrm>
              <a:prstGeom prst="ellipse">
                <a:avLst/>
              </a:prstGeom>
              <a:solidFill>
                <a:schemeClr val="bg1"/>
              </a:solidFill>
              <a:ln>
                <a:noFill/>
              </a:ln>
            </p:spPr>
            <p:txBody>
              <a:bodyPr/>
              <a:lstStyle>
                <a:lvl1pPr>
                  <a:defRPr kumimoji="1">
                    <a:solidFill>
                      <a:schemeClr val="tx1"/>
                    </a:solidFill>
                    <a:latin typeface="Calibri" panose="020F0502020204030204" pitchFamily="34" charset="0"/>
                    <a:ea typeface="宋体" panose="02010600030101010101" pitchFamily="2" charset="-122"/>
                  </a:defRPr>
                </a:lvl1pPr>
                <a:lvl2pPr marL="742950" indent="-285750">
                  <a:defRPr kumimoji="1">
                    <a:solidFill>
                      <a:schemeClr val="tx1"/>
                    </a:solidFill>
                    <a:latin typeface="Calibri" panose="020F0502020204030204" pitchFamily="34" charset="0"/>
                    <a:ea typeface="宋体" panose="02010600030101010101" pitchFamily="2" charset="-122"/>
                  </a:defRPr>
                </a:lvl2pPr>
                <a:lvl3pPr marL="1143000" indent="-228600">
                  <a:defRPr kumimoji="1">
                    <a:solidFill>
                      <a:schemeClr val="tx1"/>
                    </a:solidFill>
                    <a:latin typeface="Calibri" panose="020F0502020204030204" pitchFamily="34" charset="0"/>
                    <a:ea typeface="宋体" panose="02010600030101010101" pitchFamily="2" charset="-122"/>
                  </a:defRPr>
                </a:lvl3pPr>
                <a:lvl4pPr marL="1600200" indent="-228600">
                  <a:defRPr kumimoji="1">
                    <a:solidFill>
                      <a:schemeClr val="tx1"/>
                    </a:solidFill>
                    <a:latin typeface="Calibri" panose="020F0502020204030204" pitchFamily="34" charset="0"/>
                    <a:ea typeface="宋体" panose="02010600030101010101" pitchFamily="2" charset="-122"/>
                  </a:defRPr>
                </a:lvl4pPr>
                <a:lvl5pPr marL="2057400" indent="-228600">
                  <a:defRPr kumimoji="1">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bg2">
                      <a:lumMod val="65000"/>
                      <a:lumOff val="3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7" name="矩形 26"/>
              <p:cNvSpPr/>
              <p:nvPr/>
            </p:nvSpPr>
            <p:spPr>
              <a:xfrm>
                <a:off x="1880119" y="2028757"/>
                <a:ext cx="320922" cy="3900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bg2">
                        <a:lumMod val="65000"/>
                        <a:lumOff val="35000"/>
                      </a:schemeClr>
                    </a:solidFill>
                    <a:effectLst/>
                    <a:uLnTx/>
                    <a:uFillTx/>
                    <a:latin typeface="微软雅黑" panose="020B0503020204020204" pitchFamily="34" charset="-122"/>
                    <a:ea typeface="微软雅黑" panose="020B0503020204020204" pitchFamily="34" charset="-122"/>
                    <a:cs typeface="+mn-ea"/>
                    <a:sym typeface="+mn-lt"/>
                  </a:rPr>
                  <a:t>1</a:t>
                </a:r>
              </a:p>
            </p:txBody>
          </p:sp>
        </p:grpSp>
        <p:grpSp>
          <p:nvGrpSpPr>
            <p:cNvPr id="28" name="组合 27"/>
            <p:cNvGrpSpPr/>
            <p:nvPr/>
          </p:nvGrpSpPr>
          <p:grpSpPr>
            <a:xfrm>
              <a:off x="2050" y="6359"/>
              <a:ext cx="2694" cy="1813"/>
              <a:chOff x="1301711" y="4037849"/>
              <a:chExt cx="1710848" cy="1151400"/>
            </a:xfrm>
          </p:grpSpPr>
          <p:sp>
            <p:nvSpPr>
              <p:cNvPr id="29" name="文本框 28"/>
              <p:cNvSpPr txBox="1"/>
              <p:nvPr/>
            </p:nvSpPr>
            <p:spPr>
              <a:xfrm>
                <a:off x="1301711" y="4389267"/>
                <a:ext cx="1710848" cy="799982"/>
              </a:xfrm>
              <a:prstGeom prst="rect">
                <a:avLst/>
              </a:prstGeom>
              <a:noFill/>
            </p:spPr>
            <p:txBody>
              <a:bodyPr wrap="square" rtlCol="0">
                <a:spAutoFit/>
              </a:bodyPr>
              <a:lstStyle/>
              <a:p>
                <a:pPr lvl="0" algn="just">
                  <a:lnSpc>
                    <a:spcPct val="130000"/>
                  </a:lnSpc>
                  <a:defRPr/>
                </a:pPr>
                <a:r>
                  <a:rPr lang="zh-CN" altLang="en-US" sz="1000" smtClean="0">
                    <a:solidFill>
                      <a:schemeClr val="bg2">
                        <a:lumMod val="65000"/>
                        <a:lumOff val="35000"/>
                      </a:schemeClr>
                    </a:solidFill>
                    <a:latin typeface="微软雅黑" panose="020B0503020204020204" pitchFamily="34" charset="-122"/>
                    <a:ea typeface="微软雅黑" panose="020B0503020204020204" pitchFamily="34" charset="-122"/>
                    <a:cs typeface="OPPOSans L" panose="00020600040101010101" pitchFamily="18" charset="-122"/>
                    <a:sym typeface="+mn-ea"/>
                  </a:rPr>
                  <a:t>请在此处添加文字请在此处添加文字请在此处添加文字</a:t>
                </a:r>
                <a:endParaRPr kumimoji="0" lang="zh-CN" altLang="en-US" sz="1000" b="1" i="0" u="none" strike="noStrike" kern="1200" cap="none" spc="0" normalizeH="0" baseline="0" noProof="0" dirty="0" smtClean="0">
                  <a:ln>
                    <a:noFill/>
                  </a:ln>
                  <a:solidFill>
                    <a:schemeClr val="bg2">
                      <a:lumMod val="65000"/>
                      <a:lumOff val="35000"/>
                    </a:schemeClr>
                  </a:solidFill>
                  <a:effectLst/>
                  <a:uLnTx/>
                  <a:uFillTx/>
                  <a:latin typeface="微软雅黑" panose="020B0503020204020204" pitchFamily="34" charset="-122"/>
                  <a:ea typeface="微软雅黑" panose="020B0503020204020204" pitchFamily="34" charset="-122"/>
                  <a:cs typeface="OPPOSans L" panose="00020600040101010101" pitchFamily="18" charset="-122"/>
                  <a:sym typeface="+mn-ea"/>
                </a:endParaRPr>
              </a:p>
            </p:txBody>
          </p:sp>
          <p:sp>
            <p:nvSpPr>
              <p:cNvPr id="30" name="文本框 29"/>
              <p:cNvSpPr txBox="1"/>
              <p:nvPr/>
            </p:nvSpPr>
            <p:spPr>
              <a:xfrm>
                <a:off x="1301711" y="4037849"/>
                <a:ext cx="1602387" cy="383280"/>
              </a:xfrm>
              <a:prstGeom prst="rect">
                <a:avLst/>
              </a:prstGeom>
              <a:noFill/>
            </p:spPr>
            <p:txBody>
              <a:bodyPr wrap="square" rtlCol="0">
                <a:spAutoFit/>
              </a:bodyPr>
              <a:lstStyle/>
              <a:p>
                <a:pPr lvl="0" algn="dist">
                  <a:lnSpc>
                    <a:spcPct val="130000"/>
                  </a:lnSpc>
                  <a:defRPr/>
                </a:pPr>
                <a:r>
                  <a:rPr kumimoji="0" lang="zh-CN" altLang="en-US" sz="1400" b="1" i="0" u="none" strike="noStrike" kern="1200" cap="none" spc="0" normalizeH="0" baseline="0" noProof="0" dirty="0">
                    <a:ln>
                      <a:noFill/>
                    </a:ln>
                    <a:solidFill>
                      <a:schemeClr val="bg2">
                        <a:lumMod val="65000"/>
                        <a:lumOff val="35000"/>
                      </a:schemeClr>
                    </a:solidFill>
                    <a:effectLst/>
                    <a:uLnTx/>
                    <a:uFillTx/>
                    <a:latin typeface="微软雅黑" panose="020B0503020204020204" pitchFamily="34" charset="-122"/>
                    <a:ea typeface="微软雅黑" panose="020B0503020204020204" pitchFamily="34" charset="-122"/>
                  </a:rPr>
                  <a:t>单击输入标题</a:t>
                </a:r>
              </a:p>
            </p:txBody>
          </p:sp>
        </p:grpSp>
        <p:grpSp>
          <p:nvGrpSpPr>
            <p:cNvPr id="31" name="组合 30"/>
            <p:cNvGrpSpPr/>
            <p:nvPr/>
          </p:nvGrpSpPr>
          <p:grpSpPr>
            <a:xfrm>
              <a:off x="10276" y="3348"/>
              <a:ext cx="2694" cy="4749"/>
              <a:chOff x="1170576" y="2001893"/>
              <a:chExt cx="1710848" cy="3015636"/>
            </a:xfrm>
          </p:grpSpPr>
          <p:grpSp>
            <p:nvGrpSpPr>
              <p:cNvPr id="41" name="组合 40"/>
              <p:cNvGrpSpPr/>
              <p:nvPr/>
            </p:nvGrpSpPr>
            <p:grpSpPr>
              <a:xfrm>
                <a:off x="1303521" y="2001893"/>
                <a:ext cx="1444957" cy="1512168"/>
                <a:chOff x="1345916" y="1748832"/>
                <a:chExt cx="1444957" cy="1512168"/>
              </a:xfrm>
            </p:grpSpPr>
            <p:sp>
              <p:nvSpPr>
                <p:cNvPr id="42" name="形状55"/>
                <p:cNvSpPr>
                  <a:spLocks noEditPoints="1"/>
                </p:cNvSpPr>
                <p:nvPr/>
              </p:nvSpPr>
              <p:spPr bwMode="auto">
                <a:xfrm>
                  <a:off x="1345916" y="1748832"/>
                  <a:ext cx="1444957" cy="1512168"/>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rgbClr val="4D7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dirty="0">
                    <a:ln>
                      <a:noFill/>
                    </a:ln>
                    <a:solidFill>
                      <a:schemeClr val="bg2">
                        <a:lumMod val="65000"/>
                        <a:lumOff val="35000"/>
                      </a:schemeClr>
                    </a:solidFill>
                    <a:effectLst/>
                    <a:uLnTx/>
                    <a:uFillTx/>
                    <a:latin typeface="微软雅黑" panose="020B0503020204020204" pitchFamily="34" charset="-122"/>
                    <a:ea typeface="微软雅黑" panose="020B0503020204020204" pitchFamily="34" charset="-122"/>
                    <a:sym typeface="+mn-lt"/>
                  </a:endParaRPr>
                </a:p>
              </p:txBody>
            </p:sp>
            <p:sp>
              <p:nvSpPr>
                <p:cNvPr id="43" name="形状14"/>
                <p:cNvSpPr>
                  <a:spLocks noChangeArrowheads="1"/>
                </p:cNvSpPr>
                <p:nvPr/>
              </p:nvSpPr>
              <p:spPr bwMode="auto">
                <a:xfrm>
                  <a:off x="1838323" y="2028757"/>
                  <a:ext cx="404515" cy="404515"/>
                </a:xfrm>
                <a:prstGeom prst="ellipse">
                  <a:avLst/>
                </a:prstGeom>
                <a:solidFill>
                  <a:schemeClr val="bg1"/>
                </a:solidFill>
                <a:ln>
                  <a:noFill/>
                </a:ln>
              </p:spPr>
              <p:txBody>
                <a:bodyPr/>
                <a:lstStyle>
                  <a:lvl1pPr>
                    <a:defRPr kumimoji="1">
                      <a:solidFill>
                        <a:schemeClr val="tx1"/>
                      </a:solidFill>
                      <a:latin typeface="Calibri" panose="020F0502020204030204" pitchFamily="34" charset="0"/>
                      <a:ea typeface="宋体" panose="02010600030101010101" pitchFamily="2" charset="-122"/>
                    </a:defRPr>
                  </a:lvl1pPr>
                  <a:lvl2pPr marL="742950" indent="-285750">
                    <a:defRPr kumimoji="1">
                      <a:solidFill>
                        <a:schemeClr val="tx1"/>
                      </a:solidFill>
                      <a:latin typeface="Calibri" panose="020F0502020204030204" pitchFamily="34" charset="0"/>
                      <a:ea typeface="宋体" panose="02010600030101010101" pitchFamily="2" charset="-122"/>
                    </a:defRPr>
                  </a:lvl2pPr>
                  <a:lvl3pPr marL="1143000" indent="-228600">
                    <a:defRPr kumimoji="1">
                      <a:solidFill>
                        <a:schemeClr val="tx1"/>
                      </a:solidFill>
                      <a:latin typeface="Calibri" panose="020F0502020204030204" pitchFamily="34" charset="0"/>
                      <a:ea typeface="宋体" panose="02010600030101010101" pitchFamily="2" charset="-122"/>
                    </a:defRPr>
                  </a:lvl3pPr>
                  <a:lvl4pPr marL="1600200" indent="-228600">
                    <a:defRPr kumimoji="1">
                      <a:solidFill>
                        <a:schemeClr val="tx1"/>
                      </a:solidFill>
                      <a:latin typeface="Calibri" panose="020F0502020204030204" pitchFamily="34" charset="0"/>
                      <a:ea typeface="宋体" panose="02010600030101010101" pitchFamily="2" charset="-122"/>
                    </a:defRPr>
                  </a:lvl4pPr>
                  <a:lvl5pPr marL="2057400" indent="-228600">
                    <a:defRPr kumimoji="1">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bg2">
                        <a:lumMod val="65000"/>
                        <a:lumOff val="3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9" name="矩形 48"/>
                <p:cNvSpPr/>
                <p:nvPr/>
              </p:nvSpPr>
              <p:spPr>
                <a:xfrm>
                  <a:off x="1880119" y="2028757"/>
                  <a:ext cx="320922" cy="3900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bg2">
                          <a:lumMod val="65000"/>
                          <a:lumOff val="35000"/>
                        </a:schemeClr>
                      </a:solidFill>
                      <a:effectLst/>
                      <a:uLnTx/>
                      <a:uFillTx/>
                      <a:latin typeface="微软雅黑" panose="020B0503020204020204" pitchFamily="34" charset="-122"/>
                      <a:ea typeface="微软雅黑" panose="020B0503020204020204" pitchFamily="34" charset="-122"/>
                      <a:cs typeface="+mn-ea"/>
                      <a:sym typeface="+mn-lt"/>
                    </a:rPr>
                    <a:t>3</a:t>
                  </a:r>
                </a:p>
              </p:txBody>
            </p:sp>
          </p:grpSp>
          <p:sp>
            <p:nvSpPr>
              <p:cNvPr id="50" name="文本框 49"/>
              <p:cNvSpPr txBox="1"/>
              <p:nvPr/>
            </p:nvSpPr>
            <p:spPr>
              <a:xfrm>
                <a:off x="1170576" y="4264915"/>
                <a:ext cx="1710848" cy="752614"/>
              </a:xfrm>
              <a:prstGeom prst="rect">
                <a:avLst/>
              </a:prstGeom>
              <a:noFill/>
            </p:spPr>
            <p:txBody>
              <a:bodyPr wrap="square" rtlCol="0">
                <a:spAutoFit/>
              </a:bodyPr>
              <a:lstStyle/>
              <a:p>
                <a:pPr lvl="0" algn="just">
                  <a:lnSpc>
                    <a:spcPct val="130000"/>
                  </a:lnSpc>
                  <a:defRPr/>
                </a:pPr>
                <a:r>
                  <a:rPr lang="zh-CN" altLang="en-US" sz="1000" smtClean="0">
                    <a:solidFill>
                      <a:schemeClr val="bg2">
                        <a:lumMod val="65000"/>
                        <a:lumOff val="35000"/>
                      </a:schemeClr>
                    </a:solidFill>
                    <a:latin typeface="微软雅黑" panose="020B0503020204020204" pitchFamily="34" charset="-122"/>
                    <a:ea typeface="微软雅黑" panose="020B0503020204020204" pitchFamily="34" charset="-122"/>
                    <a:cs typeface="OPPOSans L" panose="00020600040101010101" pitchFamily="18" charset="-122"/>
                    <a:sym typeface="+mn-ea"/>
                  </a:rPr>
                  <a:t>请在此处添加文字请在此处添加文字请在此处添加文字</a:t>
                </a:r>
                <a:endParaRPr kumimoji="0" lang="zh-CN" altLang="en-US" sz="1000" b="1" i="0" u="none" strike="noStrike" kern="1200" cap="none" spc="0" normalizeH="0" baseline="0" noProof="0" dirty="0" smtClean="0">
                  <a:ln>
                    <a:noFill/>
                  </a:ln>
                  <a:solidFill>
                    <a:schemeClr val="bg2">
                      <a:lumMod val="65000"/>
                      <a:lumOff val="35000"/>
                    </a:schemeClr>
                  </a:solidFill>
                  <a:effectLst/>
                  <a:uLnTx/>
                  <a:uFillTx/>
                  <a:latin typeface="微软雅黑" panose="020B0503020204020204" pitchFamily="34" charset="-122"/>
                  <a:ea typeface="微软雅黑" panose="020B0503020204020204" pitchFamily="34" charset="-122"/>
                  <a:cs typeface="OPPOSans L" panose="00020600040101010101" pitchFamily="18" charset="-122"/>
                  <a:sym typeface="+mn-ea"/>
                </a:endParaRPr>
              </a:p>
            </p:txBody>
          </p:sp>
          <p:sp>
            <p:nvSpPr>
              <p:cNvPr id="51" name="文本框 50"/>
              <p:cNvSpPr txBox="1"/>
              <p:nvPr/>
            </p:nvSpPr>
            <p:spPr>
              <a:xfrm>
                <a:off x="1170576" y="3857231"/>
                <a:ext cx="1602387" cy="410593"/>
              </a:xfrm>
              <a:prstGeom prst="rect">
                <a:avLst/>
              </a:prstGeom>
              <a:noFill/>
            </p:spPr>
            <p:txBody>
              <a:bodyPr wrap="square" rtlCol="0">
                <a:spAutoFit/>
              </a:bodyPr>
              <a:lstStyle/>
              <a:p>
                <a:pPr lvl="0" algn="dist">
                  <a:lnSpc>
                    <a:spcPct val="130000"/>
                  </a:lnSpc>
                  <a:defRPr/>
                </a:pPr>
                <a:r>
                  <a:rPr kumimoji="0" lang="zh-CN" altLang="en-US" sz="1400" b="1" i="0" u="none" strike="noStrike" kern="1200" cap="none" spc="0" normalizeH="0" baseline="0" noProof="0" dirty="0">
                    <a:ln>
                      <a:noFill/>
                    </a:ln>
                    <a:solidFill>
                      <a:schemeClr val="bg2">
                        <a:lumMod val="65000"/>
                        <a:lumOff val="35000"/>
                      </a:schemeClr>
                    </a:solidFill>
                    <a:effectLst/>
                    <a:uLnTx/>
                    <a:uFillTx/>
                    <a:latin typeface="微软雅黑" panose="020B0503020204020204" pitchFamily="34" charset="-122"/>
                    <a:ea typeface="微软雅黑" panose="020B0503020204020204" pitchFamily="34" charset="-122"/>
                  </a:rPr>
                  <a:t>单击输入标题</a:t>
                </a:r>
              </a:p>
            </p:txBody>
          </p:sp>
        </p:grpSp>
        <p:grpSp>
          <p:nvGrpSpPr>
            <p:cNvPr id="52" name="组合 51"/>
            <p:cNvGrpSpPr/>
            <p:nvPr/>
          </p:nvGrpSpPr>
          <p:grpSpPr>
            <a:xfrm>
              <a:off x="14389" y="3348"/>
              <a:ext cx="2694" cy="5013"/>
              <a:chOff x="1170576" y="2001893"/>
              <a:chExt cx="1710848" cy="3183466"/>
            </a:xfrm>
          </p:grpSpPr>
          <p:grpSp>
            <p:nvGrpSpPr>
              <p:cNvPr id="53" name="组合 52"/>
              <p:cNvGrpSpPr/>
              <p:nvPr/>
            </p:nvGrpSpPr>
            <p:grpSpPr>
              <a:xfrm>
                <a:off x="1303521" y="2001893"/>
                <a:ext cx="1444957" cy="1512168"/>
                <a:chOff x="1345916" y="1748832"/>
                <a:chExt cx="1444957" cy="1512168"/>
              </a:xfrm>
            </p:grpSpPr>
            <p:sp>
              <p:nvSpPr>
                <p:cNvPr id="54" name="形状55"/>
                <p:cNvSpPr>
                  <a:spLocks noEditPoints="1"/>
                </p:cNvSpPr>
                <p:nvPr/>
              </p:nvSpPr>
              <p:spPr bwMode="auto">
                <a:xfrm>
                  <a:off x="1345916" y="1748832"/>
                  <a:ext cx="1444957" cy="1512168"/>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rgbClr val="8EA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dirty="0">
                    <a:ln>
                      <a:noFill/>
                    </a:ln>
                    <a:solidFill>
                      <a:schemeClr val="bg2">
                        <a:lumMod val="65000"/>
                        <a:lumOff val="35000"/>
                      </a:schemeClr>
                    </a:solidFill>
                    <a:effectLst/>
                    <a:uLnTx/>
                    <a:uFillTx/>
                    <a:latin typeface="微软雅黑" panose="020B0503020204020204" pitchFamily="34" charset="-122"/>
                    <a:ea typeface="微软雅黑" panose="020B0503020204020204" pitchFamily="34" charset="-122"/>
                    <a:sym typeface="+mn-lt"/>
                  </a:endParaRPr>
                </a:p>
              </p:txBody>
            </p:sp>
            <p:sp>
              <p:nvSpPr>
                <p:cNvPr id="55" name="形状14"/>
                <p:cNvSpPr>
                  <a:spLocks noChangeArrowheads="1"/>
                </p:cNvSpPr>
                <p:nvPr/>
              </p:nvSpPr>
              <p:spPr bwMode="auto">
                <a:xfrm>
                  <a:off x="1838323" y="2028757"/>
                  <a:ext cx="404515" cy="404515"/>
                </a:xfrm>
                <a:prstGeom prst="ellipse">
                  <a:avLst/>
                </a:prstGeom>
                <a:solidFill>
                  <a:schemeClr val="bg1"/>
                </a:solidFill>
                <a:ln>
                  <a:noFill/>
                </a:ln>
              </p:spPr>
              <p:txBody>
                <a:bodyPr/>
                <a:lstStyle>
                  <a:lvl1pPr>
                    <a:defRPr kumimoji="1">
                      <a:solidFill>
                        <a:schemeClr val="tx1"/>
                      </a:solidFill>
                      <a:latin typeface="Calibri" panose="020F0502020204030204" pitchFamily="34" charset="0"/>
                      <a:ea typeface="宋体" panose="02010600030101010101" pitchFamily="2" charset="-122"/>
                    </a:defRPr>
                  </a:lvl1pPr>
                  <a:lvl2pPr marL="742950" indent="-285750">
                    <a:defRPr kumimoji="1">
                      <a:solidFill>
                        <a:schemeClr val="tx1"/>
                      </a:solidFill>
                      <a:latin typeface="Calibri" panose="020F0502020204030204" pitchFamily="34" charset="0"/>
                      <a:ea typeface="宋体" panose="02010600030101010101" pitchFamily="2" charset="-122"/>
                    </a:defRPr>
                  </a:lvl2pPr>
                  <a:lvl3pPr marL="1143000" indent="-228600">
                    <a:defRPr kumimoji="1">
                      <a:solidFill>
                        <a:schemeClr val="tx1"/>
                      </a:solidFill>
                      <a:latin typeface="Calibri" panose="020F0502020204030204" pitchFamily="34" charset="0"/>
                      <a:ea typeface="宋体" panose="02010600030101010101" pitchFamily="2" charset="-122"/>
                    </a:defRPr>
                  </a:lvl3pPr>
                  <a:lvl4pPr marL="1600200" indent="-228600">
                    <a:defRPr kumimoji="1">
                      <a:solidFill>
                        <a:schemeClr val="tx1"/>
                      </a:solidFill>
                      <a:latin typeface="Calibri" panose="020F0502020204030204" pitchFamily="34" charset="0"/>
                      <a:ea typeface="宋体" panose="02010600030101010101" pitchFamily="2" charset="-122"/>
                    </a:defRPr>
                  </a:lvl4pPr>
                  <a:lvl5pPr marL="2057400" indent="-228600">
                    <a:defRPr kumimoji="1">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bg2">
                        <a:lumMod val="65000"/>
                        <a:lumOff val="3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6" name="矩形 55"/>
                <p:cNvSpPr/>
                <p:nvPr/>
              </p:nvSpPr>
              <p:spPr>
                <a:xfrm>
                  <a:off x="1880119" y="2028757"/>
                  <a:ext cx="320922" cy="3900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bg2">
                          <a:lumMod val="65000"/>
                          <a:lumOff val="35000"/>
                        </a:schemeClr>
                      </a:solidFill>
                      <a:effectLst/>
                      <a:uLnTx/>
                      <a:uFillTx/>
                      <a:latin typeface="微软雅黑" panose="020B0503020204020204" pitchFamily="34" charset="-122"/>
                      <a:ea typeface="微软雅黑" panose="020B0503020204020204" pitchFamily="34" charset="-122"/>
                      <a:cs typeface="+mn-ea"/>
                      <a:sym typeface="+mn-lt"/>
                    </a:rPr>
                    <a:t>4</a:t>
                  </a:r>
                </a:p>
              </p:txBody>
            </p:sp>
          </p:grpSp>
          <p:sp>
            <p:nvSpPr>
              <p:cNvPr id="57" name="文本框 56"/>
              <p:cNvSpPr txBox="1"/>
              <p:nvPr/>
            </p:nvSpPr>
            <p:spPr>
              <a:xfrm>
                <a:off x="1170576" y="4264915"/>
                <a:ext cx="1710848" cy="920444"/>
              </a:xfrm>
              <a:prstGeom prst="rect">
                <a:avLst/>
              </a:prstGeom>
              <a:noFill/>
            </p:spPr>
            <p:txBody>
              <a:bodyPr wrap="square" rtlCol="0">
                <a:spAutoFit/>
              </a:bodyPr>
              <a:lstStyle/>
              <a:p>
                <a:pPr lvl="0" algn="just">
                  <a:lnSpc>
                    <a:spcPct val="130000"/>
                  </a:lnSpc>
                  <a:defRPr/>
                </a:pPr>
                <a:r>
                  <a:rPr lang="zh-CN" altLang="en-US" sz="1000" smtClean="0">
                    <a:solidFill>
                      <a:schemeClr val="bg2">
                        <a:lumMod val="65000"/>
                        <a:lumOff val="35000"/>
                      </a:schemeClr>
                    </a:solidFill>
                    <a:latin typeface="微软雅黑" panose="020B0503020204020204" pitchFamily="34" charset="-122"/>
                    <a:ea typeface="微软雅黑" panose="020B0503020204020204" pitchFamily="34" charset="-122"/>
                    <a:cs typeface="OPPOSans L" panose="00020600040101010101" pitchFamily="18" charset="-122"/>
                    <a:sym typeface="+mn-ea"/>
                  </a:rPr>
                  <a:t>请在此处添加文字请在此处添加文字请在此处添加文字</a:t>
                </a:r>
                <a:endParaRPr kumimoji="0" lang="zh-CN" altLang="en-US" sz="1000" b="1" i="0" u="none" strike="noStrike" kern="1200" cap="none" spc="0" normalizeH="0" baseline="0" noProof="0" dirty="0" smtClean="0">
                  <a:ln>
                    <a:noFill/>
                  </a:ln>
                  <a:solidFill>
                    <a:schemeClr val="bg2">
                      <a:lumMod val="65000"/>
                      <a:lumOff val="35000"/>
                    </a:schemeClr>
                  </a:solidFill>
                  <a:effectLst/>
                  <a:uLnTx/>
                  <a:uFillTx/>
                  <a:latin typeface="微软雅黑" panose="020B0503020204020204" pitchFamily="34" charset="-122"/>
                  <a:ea typeface="微软雅黑" panose="020B0503020204020204" pitchFamily="34" charset="-122"/>
                  <a:cs typeface="OPPOSans L" panose="00020600040101010101" pitchFamily="18" charset="-122"/>
                  <a:sym typeface="+mn-ea"/>
                </a:endParaRPr>
              </a:p>
            </p:txBody>
          </p:sp>
          <p:sp>
            <p:nvSpPr>
              <p:cNvPr id="58" name="文本框 57"/>
              <p:cNvSpPr txBox="1"/>
              <p:nvPr/>
            </p:nvSpPr>
            <p:spPr>
              <a:xfrm>
                <a:off x="1170576" y="3755963"/>
                <a:ext cx="1602387" cy="429008"/>
              </a:xfrm>
              <a:prstGeom prst="rect">
                <a:avLst/>
              </a:prstGeom>
              <a:noFill/>
            </p:spPr>
            <p:txBody>
              <a:bodyPr wrap="square" rtlCol="0">
                <a:spAutoFit/>
              </a:bodyPr>
              <a:lstStyle/>
              <a:p>
                <a:pPr lvl="0" algn="dist">
                  <a:lnSpc>
                    <a:spcPct val="130000"/>
                  </a:lnSpc>
                  <a:defRPr/>
                </a:pPr>
                <a:r>
                  <a:rPr kumimoji="0" lang="zh-CN" altLang="en-US" sz="1400" b="1" i="0" u="none" strike="noStrike" kern="1200" cap="none" spc="0" normalizeH="0" baseline="0" noProof="0" dirty="0">
                    <a:ln>
                      <a:noFill/>
                    </a:ln>
                    <a:solidFill>
                      <a:schemeClr val="bg2">
                        <a:lumMod val="65000"/>
                        <a:lumOff val="35000"/>
                      </a:schemeClr>
                    </a:solidFill>
                    <a:effectLst/>
                    <a:uLnTx/>
                    <a:uFillTx/>
                    <a:latin typeface="微软雅黑" panose="020B0503020204020204" pitchFamily="34" charset="-122"/>
                    <a:ea typeface="微软雅黑" panose="020B0503020204020204" pitchFamily="34" charset="-122"/>
                  </a:rPr>
                  <a:t>单击输入标题</a:t>
                </a:r>
              </a:p>
            </p:txBody>
          </p:sp>
        </p:grpSp>
      </p:gr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15"/>
          <p:cNvSpPr>
            <a:spLocks noChangeArrowheads="1"/>
          </p:cNvSpPr>
          <p:nvPr/>
        </p:nvSpPr>
        <p:spPr bwMode="auto">
          <a:xfrm>
            <a:off x="0" y="0"/>
            <a:ext cx="3173746" cy="5143500"/>
          </a:xfrm>
          <a:prstGeom prst="rect">
            <a:avLst/>
          </a:prstGeom>
          <a:solidFill>
            <a:srgbClr val="1B4C98"/>
          </a:solidFill>
          <a:ln>
            <a:noFill/>
          </a:ln>
        </p:spPr>
        <p:txBody>
          <a:bodyPr lIns="68580" tIns="34290" rIns="68580" bIns="34290" anchor="ctr"/>
          <a:lstStyle/>
          <a:p>
            <a:pPr algn="ctr" eaLnBrk="1" hangingPunct="1"/>
            <a:endParaRPr lang="zh-CN" altLang="en-US">
              <a:solidFill>
                <a:srgbClr val="C80000"/>
              </a:solidFill>
            </a:endParaRPr>
          </a:p>
        </p:txBody>
      </p:sp>
      <p:sp>
        <p:nvSpPr>
          <p:cNvPr id="38" name="矩形 15"/>
          <p:cNvSpPr>
            <a:spLocks noChangeArrowheads="1"/>
          </p:cNvSpPr>
          <p:nvPr/>
        </p:nvSpPr>
        <p:spPr bwMode="auto">
          <a:xfrm flipV="1">
            <a:off x="0" y="2291510"/>
            <a:ext cx="1457064" cy="2851988"/>
          </a:xfrm>
          <a:custGeom>
            <a:avLst/>
            <a:gdLst>
              <a:gd name="connsiteX0" fmla="*/ 0 w 3173746"/>
              <a:gd name="connsiteY0" fmla="*/ 0 h 5143500"/>
              <a:gd name="connsiteX1" fmla="*/ 3173746 w 3173746"/>
              <a:gd name="connsiteY1" fmla="*/ 0 h 5143500"/>
              <a:gd name="connsiteX2" fmla="*/ 3173746 w 3173746"/>
              <a:gd name="connsiteY2" fmla="*/ 5143500 h 5143500"/>
              <a:gd name="connsiteX3" fmla="*/ 0 w 3173746"/>
              <a:gd name="connsiteY3" fmla="*/ 5143500 h 5143500"/>
              <a:gd name="connsiteX4" fmla="*/ 0 w 3173746"/>
              <a:gd name="connsiteY4" fmla="*/ 0 h 5143500"/>
              <a:gd name="connsiteX0-1" fmla="*/ 0 w 3173746"/>
              <a:gd name="connsiteY0-2" fmla="*/ 0 h 5143500"/>
              <a:gd name="connsiteX1-3" fmla="*/ 3173746 w 3173746"/>
              <a:gd name="connsiteY1-4" fmla="*/ 0 h 5143500"/>
              <a:gd name="connsiteX2-5" fmla="*/ 0 w 3173746"/>
              <a:gd name="connsiteY2-6" fmla="*/ 5143500 h 5143500"/>
              <a:gd name="connsiteX3-7" fmla="*/ 0 w 3173746"/>
              <a:gd name="connsiteY3-8" fmla="*/ 0 h 5143500"/>
            </a:gdLst>
            <a:ahLst/>
            <a:cxnLst>
              <a:cxn ang="0">
                <a:pos x="connsiteX0-1" y="connsiteY0-2"/>
              </a:cxn>
              <a:cxn ang="0">
                <a:pos x="connsiteX1-3" y="connsiteY1-4"/>
              </a:cxn>
              <a:cxn ang="0">
                <a:pos x="connsiteX2-5" y="connsiteY2-6"/>
              </a:cxn>
              <a:cxn ang="0">
                <a:pos x="connsiteX3-7" y="connsiteY3-8"/>
              </a:cxn>
            </a:cxnLst>
            <a:rect l="l" t="t" r="r" b="b"/>
            <a:pathLst>
              <a:path w="3173746" h="5143500">
                <a:moveTo>
                  <a:pt x="0" y="0"/>
                </a:moveTo>
                <a:lnTo>
                  <a:pt x="3173746" y="0"/>
                </a:lnTo>
                <a:lnTo>
                  <a:pt x="0" y="5143500"/>
                </a:lnTo>
                <a:lnTo>
                  <a:pt x="0" y="0"/>
                </a:lnTo>
                <a:close/>
              </a:path>
            </a:pathLst>
          </a:custGeom>
          <a:solidFill>
            <a:srgbClr val="19448B"/>
          </a:solidFill>
          <a:ln>
            <a:noFill/>
          </a:ln>
        </p:spPr>
        <p:txBody>
          <a:bodyPr lIns="68580" tIns="34290" rIns="68580" bIns="34290" anchor="ctr"/>
          <a:lstStyle/>
          <a:p>
            <a:pPr algn="ctr" eaLnBrk="1" hangingPunct="1"/>
            <a:endParaRPr lang="zh-CN" altLang="en-US">
              <a:solidFill>
                <a:srgbClr val="C80000"/>
              </a:solidFill>
            </a:endParaRPr>
          </a:p>
        </p:txBody>
      </p:sp>
      <p:sp>
        <p:nvSpPr>
          <p:cNvPr id="59" name="文本框 9"/>
          <p:cNvSpPr txBox="1"/>
          <p:nvPr/>
        </p:nvSpPr>
        <p:spPr>
          <a:xfrm>
            <a:off x="4173211" y="3541772"/>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1.</a:t>
            </a:r>
            <a:r>
              <a:rPr lang="zh-CN" altLang="en-US" sz="1500">
                <a:solidFill>
                  <a:schemeClr val="bg1">
                    <a:lumMod val="50000"/>
                  </a:schemeClr>
                </a:solidFill>
                <a:latin typeface="微软雅黑" panose="020B0503020204020204" pitchFamily="34" charset="-122"/>
                <a:ea typeface="微软雅黑" panose="020B0503020204020204" pitchFamily="34" charset="-122"/>
              </a:rPr>
              <a:t>工作概述</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文本框 9"/>
          <p:cNvSpPr txBox="1"/>
          <p:nvPr/>
        </p:nvSpPr>
        <p:spPr>
          <a:xfrm>
            <a:off x="4173210" y="3867212"/>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3.</a:t>
            </a:r>
            <a:r>
              <a:rPr lang="zh-CN" altLang="en-US" sz="1500">
                <a:solidFill>
                  <a:schemeClr val="bg1">
                    <a:lumMod val="50000"/>
                  </a:schemeClr>
                </a:solidFill>
                <a:latin typeface="微软雅黑" panose="020B0503020204020204" pitchFamily="34" charset="-122"/>
                <a:ea typeface="微软雅黑" panose="020B0503020204020204" pitchFamily="34" charset="-122"/>
              </a:rPr>
              <a:t>重点工作回顾</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1" name="文本框 9"/>
          <p:cNvSpPr txBox="1"/>
          <p:nvPr/>
        </p:nvSpPr>
        <p:spPr>
          <a:xfrm>
            <a:off x="5876427" y="3545030"/>
            <a:ext cx="2007940" cy="230832"/>
          </a:xfrm>
          <a:prstGeom prst="rect">
            <a:avLst/>
          </a:prstGeom>
          <a:noFill/>
        </p:spPr>
        <p:txBody>
          <a:bodyPr wrap="square" lIns="0" tIns="0" rIns="0" bIns="0" rtlCol="0">
            <a:spAutoFit/>
          </a:bodyPr>
          <a:lstStyle/>
          <a:p>
            <a:pPr marL="0" lvl="1"/>
            <a:r>
              <a:rPr lang="en-US" altLang="zh-CN" sz="1500" dirty="0">
                <a:solidFill>
                  <a:schemeClr val="bg1">
                    <a:lumMod val="50000"/>
                  </a:schemeClr>
                </a:solidFill>
                <a:latin typeface="微软雅黑" panose="020B0503020204020204" pitchFamily="34" charset="-122"/>
                <a:ea typeface="微软雅黑" panose="020B0503020204020204" pitchFamily="34" charset="-122"/>
              </a:rPr>
              <a:t>2.</a:t>
            </a:r>
            <a:r>
              <a:rPr lang="zh-CN" altLang="en-US" sz="1500" dirty="0">
                <a:solidFill>
                  <a:schemeClr val="bg1">
                    <a:lumMod val="50000"/>
                  </a:schemeClr>
                </a:solidFill>
                <a:latin typeface="微软雅黑" panose="020B0503020204020204" pitchFamily="34" charset="-122"/>
                <a:ea typeface="微软雅黑" panose="020B0503020204020204" pitchFamily="34" charset="-122"/>
              </a:rPr>
              <a:t>具体工作明细</a:t>
            </a:r>
          </a:p>
        </p:txBody>
      </p:sp>
      <p:sp>
        <p:nvSpPr>
          <p:cNvPr id="62" name="文本框 9"/>
          <p:cNvSpPr txBox="1"/>
          <p:nvPr/>
        </p:nvSpPr>
        <p:spPr>
          <a:xfrm>
            <a:off x="5876428" y="3870920"/>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4.</a:t>
            </a:r>
            <a:r>
              <a:rPr lang="zh-CN" altLang="en-US" sz="1500">
                <a:solidFill>
                  <a:schemeClr val="bg1">
                    <a:lumMod val="50000"/>
                  </a:schemeClr>
                </a:solidFill>
                <a:latin typeface="微软雅黑" panose="020B0503020204020204" pitchFamily="34" charset="-122"/>
                <a:ea typeface="微软雅黑" panose="020B0503020204020204" pitchFamily="34" charset="-122"/>
              </a:rPr>
              <a:t>团队建设情况</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等腰三角形 29"/>
          <p:cNvSpPr/>
          <p:nvPr/>
        </p:nvSpPr>
        <p:spPr>
          <a:xfrm rot="5400000">
            <a:off x="7303770" y="2181860"/>
            <a:ext cx="1840230" cy="803910"/>
          </a:xfrm>
          <a:prstGeom prst="triangle">
            <a:avLst/>
          </a:prstGeom>
          <a:solidFill>
            <a:srgbClr val="FDD900"/>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sym typeface="+mn-lt"/>
            </a:endParaRPr>
          </a:p>
        </p:txBody>
      </p:sp>
      <p:grpSp>
        <p:nvGrpSpPr>
          <p:cNvPr id="32" name="组合 31"/>
          <p:cNvGrpSpPr/>
          <p:nvPr/>
        </p:nvGrpSpPr>
        <p:grpSpPr>
          <a:xfrm>
            <a:off x="993248" y="1309524"/>
            <a:ext cx="2619916" cy="2619916"/>
            <a:chOff x="267453" y="94709"/>
            <a:chExt cx="454824" cy="454824"/>
          </a:xfrm>
        </p:grpSpPr>
        <p:sp>
          <p:nvSpPr>
            <p:cNvPr id="33" name="椭圆 32"/>
            <p:cNvSpPr/>
            <p:nvPr/>
          </p:nvSpPr>
          <p:spPr>
            <a:xfrm>
              <a:off x="301756" y="114952"/>
              <a:ext cx="390525" cy="395287"/>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algn="ctr">
                <a:defRPr/>
              </a:pPr>
              <a:endParaRPr lang="zh-CN" altLang="en-US" sz="1800" kern="0">
                <a:solidFill>
                  <a:prstClr val="white"/>
                </a:solidFill>
                <a:latin typeface="Arial" panose="020B0604020202020204"/>
                <a:ea typeface="方正正中黑简体"/>
                <a:cs typeface="+mn-ea"/>
                <a:sym typeface="+mn-lt"/>
              </a:endParaRPr>
            </a:p>
          </p:txBody>
        </p:sp>
        <p:sp>
          <p:nvSpPr>
            <p:cNvPr id="34" name="椭圆 33"/>
            <p:cNvSpPr/>
            <p:nvPr/>
          </p:nvSpPr>
          <p:spPr>
            <a:xfrm>
              <a:off x="343738" y="170570"/>
              <a:ext cx="302255" cy="302255"/>
            </a:xfrm>
            <a:prstGeom prst="ellipse">
              <a:avLst/>
            </a:prstGeom>
            <a:solidFill>
              <a:srgbClr val="FDD900"/>
            </a:solidFill>
            <a:ln w="25400" cap="flat" cmpd="sng" algn="ctr">
              <a:noFill/>
              <a:prstDash val="solid"/>
            </a:ln>
            <a:effectLst/>
          </p:spPr>
          <p:txBody>
            <a:bodyPr rtlCol="0" anchor="ctr"/>
            <a:lstStyle/>
            <a:p>
              <a:pPr algn="ctr">
                <a:defRPr/>
              </a:pPr>
              <a:endParaRPr lang="zh-CN" altLang="en-US" sz="1800" kern="0">
                <a:solidFill>
                  <a:prstClr val="white"/>
                </a:solidFill>
                <a:latin typeface="Arial" panose="020B0604020202020204"/>
                <a:ea typeface="方正正中黑简体"/>
                <a:cs typeface="+mn-ea"/>
                <a:sym typeface="+mn-lt"/>
              </a:endParaRPr>
            </a:p>
          </p:txBody>
        </p:sp>
        <p:sp>
          <p:nvSpPr>
            <p:cNvPr id="35" name="同心圆 34"/>
            <p:cNvSpPr/>
            <p:nvPr/>
          </p:nvSpPr>
          <p:spPr>
            <a:xfrm>
              <a:off x="267453" y="94709"/>
              <a:ext cx="454824" cy="454824"/>
            </a:xfrm>
            <a:prstGeom prst="donut">
              <a:avLst>
                <a:gd name="adj" fmla="val 8567"/>
              </a:avLst>
            </a:prstGeom>
            <a:solidFill>
              <a:sysClr val="window" lastClr="FFFFFF"/>
            </a:solidFill>
            <a:ln w="9525" cap="flat" cmpd="sng" algn="ctr">
              <a:noFill/>
              <a:prstDash val="solid"/>
            </a:ln>
            <a:effectLst>
              <a:outerShdw blurRad="63500" sx="102000" sy="102000" algn="ctr" rotWithShape="0">
                <a:prstClr val="black">
                  <a:alpha val="20000"/>
                </a:prstClr>
              </a:outerShdw>
            </a:effectLst>
          </p:spPr>
          <p:txBody>
            <a:bodyPr rtlCol="0" anchor="ctr"/>
            <a:lstStyle/>
            <a:p>
              <a:pPr algn="ctr">
                <a:defRPr/>
              </a:pPr>
              <a:endParaRPr lang="zh-CN" altLang="en-US" sz="1200" kern="0">
                <a:solidFill>
                  <a:prstClr val="black"/>
                </a:solidFill>
                <a:latin typeface="Arial" panose="020B0604020202020204"/>
                <a:ea typeface="方正正中黑简体"/>
                <a:cs typeface="+mn-ea"/>
                <a:sym typeface="+mn-lt"/>
              </a:endParaRPr>
            </a:p>
          </p:txBody>
        </p:sp>
        <p:sp>
          <p:nvSpPr>
            <p:cNvPr id="36" name="TextBox 9"/>
            <p:cNvSpPr txBox="1"/>
            <p:nvPr/>
          </p:nvSpPr>
          <p:spPr>
            <a:xfrm>
              <a:off x="370583" y="176347"/>
              <a:ext cx="267216" cy="272287"/>
            </a:xfrm>
            <a:prstGeom prst="rect">
              <a:avLst/>
            </a:prstGeom>
            <a:noFill/>
          </p:spPr>
          <p:txBody>
            <a:bodyPr wrap="none" rtlCol="0">
              <a:spAutoFit/>
            </a:bodyPr>
            <a:lstStyle/>
            <a:p>
              <a:pPr>
                <a:defRPr/>
              </a:pPr>
              <a:r>
                <a:rPr lang="en-US" altLang="zh-CN" sz="9600" kern="0" dirty="0">
                  <a:solidFill>
                    <a:prstClr val="white"/>
                  </a:solidFill>
                  <a:latin typeface="Arial" panose="020B0604020202020204"/>
                  <a:ea typeface="方正正中黑简体"/>
                  <a:cs typeface="+mn-ea"/>
                  <a:sym typeface="+mn-lt"/>
                </a:rPr>
                <a:t>0</a:t>
              </a:r>
              <a:r>
                <a:rPr lang="en-US" sz="9600" kern="0" dirty="0">
                  <a:solidFill>
                    <a:prstClr val="white"/>
                  </a:solidFill>
                  <a:latin typeface="Arial" panose="020B0604020202020204"/>
                  <a:ea typeface="方正正中黑简体"/>
                  <a:cs typeface="+mn-ea"/>
                  <a:sym typeface="+mn-lt"/>
                </a:rPr>
                <a:t>3</a:t>
              </a:r>
            </a:p>
          </p:txBody>
        </p:sp>
      </p:grpSp>
      <p:sp>
        <p:nvSpPr>
          <p:cNvPr id="10" name="文本框 9"/>
          <p:cNvSpPr txBox="1"/>
          <p:nvPr/>
        </p:nvSpPr>
        <p:spPr>
          <a:xfrm>
            <a:off x="4173320" y="2327325"/>
            <a:ext cx="2976935" cy="583565"/>
          </a:xfrm>
          <a:prstGeom prst="rect">
            <a:avLst/>
          </a:prstGeom>
          <a:noFill/>
        </p:spPr>
        <p:txBody>
          <a:bodyPr wrap="square" rtlCol="0">
            <a:spAutoFit/>
          </a:bodyPr>
          <a:lstStyle/>
          <a:p>
            <a:pPr algn="dist"/>
            <a:r>
              <a:rPr lang="zh-CN" altLang="en-US" sz="3200" dirty="0">
                <a:solidFill>
                  <a:schemeClr val="bg2">
                    <a:lumMod val="10000"/>
                  </a:schemeClr>
                </a:solidFill>
                <a:latin typeface="站酷小薇LOGO体" panose="02010600010101010101" pitchFamily="2" charset="-122"/>
                <a:ea typeface="站酷小薇LOGO体" panose="02010600010101010101" pitchFamily="2" charset="-122"/>
              </a:rPr>
              <a:t>输入标题内容</a:t>
            </a:r>
          </a:p>
        </p:txBody>
      </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498422" y="997305"/>
            <a:ext cx="8095987" cy="3637439"/>
            <a:chOff x="2426" y="2388"/>
            <a:chExt cx="14069" cy="6321"/>
          </a:xfrm>
        </p:grpSpPr>
        <p:sp>
          <p:nvSpPr>
            <p:cNvPr id="2" name="椭圆 1"/>
            <p:cNvSpPr/>
            <p:nvPr/>
          </p:nvSpPr>
          <p:spPr>
            <a:xfrm>
              <a:off x="2426" y="2688"/>
              <a:ext cx="808" cy="808"/>
            </a:xfrm>
            <a:prstGeom prst="ellipse">
              <a:avLst/>
            </a:prstGeom>
            <a:solidFill>
              <a:srgbClr val="1B4C9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600" smtClean="0">
                  <a:latin typeface="微软雅黑" panose="020B0503020204020204" pitchFamily="34" charset="-122"/>
                  <a:ea typeface="微软雅黑" panose="020B0503020204020204" pitchFamily="34" charset="-122"/>
                </a:rPr>
                <a:t>01</a:t>
              </a:r>
            </a:p>
          </p:txBody>
        </p:sp>
        <p:sp>
          <p:nvSpPr>
            <p:cNvPr id="3" name="矩形 2"/>
            <p:cNvSpPr/>
            <p:nvPr/>
          </p:nvSpPr>
          <p:spPr>
            <a:xfrm>
              <a:off x="3428" y="2388"/>
              <a:ext cx="5233" cy="14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400" smtClean="0">
                  <a:solidFill>
                    <a:srgbClr val="484343"/>
                  </a:solidFill>
                  <a:latin typeface="微软雅黑" panose="020B0503020204020204" pitchFamily="34" charset="-122"/>
                  <a:ea typeface="微软雅黑" panose="020B0503020204020204" pitchFamily="34" charset="-122"/>
                  <a:cs typeface="微软雅黑" panose="020B0503020204020204" pitchFamily="34" charset="-122"/>
                </a:rPr>
                <a:t>请在此处添加文字请在此处添加文字请在此处添加文字</a:t>
              </a:r>
              <a:r>
                <a:rPr lang="en-US" altLang="zh-CN" sz="1400" smtClean="0">
                  <a:solidFill>
                    <a:srgbClr val="484343"/>
                  </a:solidFill>
                  <a:latin typeface="微软雅黑" panose="020B0503020204020204" pitchFamily="34" charset="-122"/>
                  <a:ea typeface="微软雅黑" panose="020B0503020204020204" pitchFamily="34" charset="-122"/>
                  <a:cs typeface="微软雅黑" panose="020B0503020204020204" pitchFamily="34" charset="-122"/>
                </a:rPr>
                <a:t>……</a:t>
              </a:r>
            </a:p>
          </p:txBody>
        </p:sp>
        <p:sp>
          <p:nvSpPr>
            <p:cNvPr id="4" name="椭圆 3"/>
            <p:cNvSpPr/>
            <p:nvPr/>
          </p:nvSpPr>
          <p:spPr>
            <a:xfrm>
              <a:off x="2426" y="5117"/>
              <a:ext cx="808" cy="808"/>
            </a:xfrm>
            <a:prstGeom prst="ellipse">
              <a:avLst/>
            </a:prstGeom>
            <a:solidFill>
              <a:srgbClr val="1B4C9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600" smtClean="0">
                  <a:latin typeface="微软雅黑" panose="020B0503020204020204" pitchFamily="34" charset="-122"/>
                  <a:ea typeface="微软雅黑" panose="020B0503020204020204" pitchFamily="34" charset="-122"/>
                </a:rPr>
                <a:t>02</a:t>
              </a:r>
            </a:p>
          </p:txBody>
        </p:sp>
        <p:sp>
          <p:nvSpPr>
            <p:cNvPr id="5" name="矩形 4"/>
            <p:cNvSpPr/>
            <p:nvPr/>
          </p:nvSpPr>
          <p:spPr>
            <a:xfrm>
              <a:off x="3428" y="4816"/>
              <a:ext cx="5233" cy="14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400" smtClean="0">
                  <a:solidFill>
                    <a:srgbClr val="484343"/>
                  </a:solidFill>
                  <a:latin typeface="微软雅黑" panose="020B0503020204020204" pitchFamily="34" charset="-122"/>
                  <a:ea typeface="微软雅黑" panose="020B0503020204020204" pitchFamily="34" charset="-122"/>
                  <a:cs typeface="微软雅黑" panose="020B0503020204020204" pitchFamily="34" charset="-122"/>
                </a:rPr>
                <a:t>请在此处添加文字请在此处添加文字请在此处添加文字</a:t>
              </a:r>
              <a:r>
                <a:rPr lang="en-US" altLang="zh-CN" sz="1400" smtClean="0">
                  <a:solidFill>
                    <a:srgbClr val="484343"/>
                  </a:solidFill>
                  <a:latin typeface="微软雅黑" panose="020B0503020204020204" pitchFamily="34" charset="-122"/>
                  <a:ea typeface="微软雅黑" panose="020B0503020204020204" pitchFamily="34" charset="-122"/>
                  <a:cs typeface="微软雅黑" panose="020B0503020204020204" pitchFamily="34" charset="-122"/>
                </a:rPr>
                <a:t>……</a:t>
              </a:r>
            </a:p>
          </p:txBody>
        </p:sp>
        <p:sp>
          <p:nvSpPr>
            <p:cNvPr id="6" name="椭圆 5"/>
            <p:cNvSpPr/>
            <p:nvPr/>
          </p:nvSpPr>
          <p:spPr>
            <a:xfrm>
              <a:off x="2426" y="7502"/>
              <a:ext cx="808" cy="808"/>
            </a:xfrm>
            <a:prstGeom prst="ellipse">
              <a:avLst/>
            </a:prstGeom>
            <a:solidFill>
              <a:srgbClr val="1B4C9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600" smtClean="0">
                  <a:latin typeface="微软雅黑" panose="020B0503020204020204" pitchFamily="34" charset="-122"/>
                  <a:ea typeface="微软雅黑" panose="020B0503020204020204" pitchFamily="34" charset="-122"/>
                </a:rPr>
                <a:t>03</a:t>
              </a:r>
            </a:p>
          </p:txBody>
        </p:sp>
        <p:sp>
          <p:nvSpPr>
            <p:cNvPr id="7" name="矩形 6"/>
            <p:cNvSpPr/>
            <p:nvPr/>
          </p:nvSpPr>
          <p:spPr>
            <a:xfrm>
              <a:off x="3428" y="7202"/>
              <a:ext cx="5233" cy="14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400" smtClean="0">
                  <a:solidFill>
                    <a:srgbClr val="484343"/>
                  </a:solidFill>
                  <a:latin typeface="微软雅黑" panose="020B0503020204020204" pitchFamily="34" charset="-122"/>
                  <a:ea typeface="微软雅黑" panose="020B0503020204020204" pitchFamily="34" charset="-122"/>
                  <a:cs typeface="微软雅黑" panose="020B0503020204020204" pitchFamily="34" charset="-122"/>
                </a:rPr>
                <a:t>请在此处添加文字请在此处添加文字请在此处添加文字</a:t>
              </a:r>
              <a:r>
                <a:rPr lang="en-US" altLang="zh-CN" sz="1400" smtClean="0">
                  <a:solidFill>
                    <a:srgbClr val="484343"/>
                  </a:solidFill>
                  <a:latin typeface="微软雅黑" panose="020B0503020204020204" pitchFamily="34" charset="-122"/>
                  <a:ea typeface="微软雅黑" panose="020B0503020204020204" pitchFamily="34" charset="-122"/>
                  <a:cs typeface="微软雅黑" panose="020B0503020204020204" pitchFamily="34" charset="-122"/>
                </a:rPr>
                <a:t>……</a:t>
              </a:r>
            </a:p>
          </p:txBody>
        </p:sp>
        <p:sp>
          <p:nvSpPr>
            <p:cNvPr id="8" name="矩形 7"/>
            <p:cNvSpPr/>
            <p:nvPr/>
          </p:nvSpPr>
          <p:spPr>
            <a:xfrm>
              <a:off x="10349" y="2388"/>
              <a:ext cx="5233" cy="14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50000"/>
                </a:lnSpc>
              </a:pPr>
              <a:r>
                <a:rPr lang="zh-CN" altLang="en-US" sz="1400" smtClean="0">
                  <a:solidFill>
                    <a:srgbClr val="484343"/>
                  </a:solidFill>
                  <a:latin typeface="微软雅黑" panose="020B0503020204020204" pitchFamily="34" charset="-122"/>
                  <a:ea typeface="微软雅黑" panose="020B0503020204020204" pitchFamily="34" charset="-122"/>
                  <a:cs typeface="微软雅黑" panose="020B0503020204020204" pitchFamily="34" charset="-122"/>
                </a:rPr>
                <a:t>请在此处添加文字请在此处添加文字请在此处添加文字</a:t>
              </a:r>
              <a:r>
                <a:rPr lang="en-US" altLang="zh-CN" sz="1400" smtClean="0">
                  <a:solidFill>
                    <a:srgbClr val="484343"/>
                  </a:solidFill>
                  <a:latin typeface="微软雅黑" panose="020B0503020204020204" pitchFamily="34" charset="-122"/>
                  <a:ea typeface="微软雅黑" panose="020B0503020204020204" pitchFamily="34" charset="-122"/>
                  <a:cs typeface="微软雅黑" panose="020B0503020204020204" pitchFamily="34" charset="-122"/>
                </a:rPr>
                <a:t>……</a:t>
              </a:r>
            </a:p>
          </p:txBody>
        </p:sp>
        <p:sp>
          <p:nvSpPr>
            <p:cNvPr id="9" name="矩形 8"/>
            <p:cNvSpPr/>
            <p:nvPr/>
          </p:nvSpPr>
          <p:spPr>
            <a:xfrm>
              <a:off x="10349" y="4816"/>
              <a:ext cx="5233" cy="14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50000"/>
                </a:lnSpc>
              </a:pPr>
              <a:r>
                <a:rPr lang="zh-CN" altLang="en-US" sz="1400" smtClean="0">
                  <a:solidFill>
                    <a:srgbClr val="484343"/>
                  </a:solidFill>
                  <a:latin typeface="微软雅黑" panose="020B0503020204020204" pitchFamily="34" charset="-122"/>
                  <a:ea typeface="微软雅黑" panose="020B0503020204020204" pitchFamily="34" charset="-122"/>
                  <a:cs typeface="微软雅黑" panose="020B0503020204020204" pitchFamily="34" charset="-122"/>
                </a:rPr>
                <a:t>请在此处添加文字请在此处添加文字请在此处添加文字</a:t>
              </a:r>
              <a:r>
                <a:rPr lang="en-US" altLang="zh-CN" sz="1400" smtClean="0">
                  <a:solidFill>
                    <a:srgbClr val="484343"/>
                  </a:solidFill>
                  <a:latin typeface="微软雅黑" panose="020B0503020204020204" pitchFamily="34" charset="-122"/>
                  <a:ea typeface="微软雅黑" panose="020B0503020204020204" pitchFamily="34" charset="-122"/>
                  <a:cs typeface="微软雅黑" panose="020B0503020204020204" pitchFamily="34" charset="-122"/>
                </a:rPr>
                <a:t>……</a:t>
              </a:r>
            </a:p>
          </p:txBody>
        </p:sp>
        <p:sp>
          <p:nvSpPr>
            <p:cNvPr id="10" name="矩形 9"/>
            <p:cNvSpPr/>
            <p:nvPr/>
          </p:nvSpPr>
          <p:spPr>
            <a:xfrm>
              <a:off x="10349" y="7202"/>
              <a:ext cx="5233" cy="14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50000"/>
                </a:lnSpc>
              </a:pPr>
              <a:r>
                <a:rPr lang="zh-CN" altLang="en-US" sz="1400" smtClean="0">
                  <a:solidFill>
                    <a:srgbClr val="484343"/>
                  </a:solidFill>
                  <a:latin typeface="微软雅黑" panose="020B0503020204020204" pitchFamily="34" charset="-122"/>
                  <a:ea typeface="微软雅黑" panose="020B0503020204020204" pitchFamily="34" charset="-122"/>
                  <a:cs typeface="微软雅黑" panose="020B0503020204020204" pitchFamily="34" charset="-122"/>
                </a:rPr>
                <a:t>请在此处添加文字请在此处添加文字请在此处添加文字</a:t>
              </a:r>
              <a:r>
                <a:rPr lang="en-US" altLang="zh-CN" sz="1400" smtClean="0">
                  <a:solidFill>
                    <a:srgbClr val="484343"/>
                  </a:solidFill>
                  <a:latin typeface="微软雅黑" panose="020B0503020204020204" pitchFamily="34" charset="-122"/>
                  <a:ea typeface="微软雅黑" panose="020B0503020204020204" pitchFamily="34" charset="-122"/>
                  <a:cs typeface="微软雅黑" panose="020B0503020204020204" pitchFamily="34" charset="-122"/>
                </a:rPr>
                <a:t>……</a:t>
              </a:r>
            </a:p>
          </p:txBody>
        </p:sp>
        <p:sp>
          <p:nvSpPr>
            <p:cNvPr id="11" name="椭圆 10"/>
            <p:cNvSpPr/>
            <p:nvPr/>
          </p:nvSpPr>
          <p:spPr>
            <a:xfrm>
              <a:off x="15687" y="2688"/>
              <a:ext cx="808" cy="808"/>
            </a:xfrm>
            <a:prstGeom prst="ellipse">
              <a:avLst/>
            </a:prstGeom>
            <a:solidFill>
              <a:srgbClr val="1B4C9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600" smtClean="0">
                  <a:latin typeface="微软雅黑" panose="020B0503020204020204" pitchFamily="34" charset="-122"/>
                  <a:ea typeface="微软雅黑" panose="020B0503020204020204" pitchFamily="34" charset="-122"/>
                </a:rPr>
                <a:t>04</a:t>
              </a:r>
            </a:p>
          </p:txBody>
        </p:sp>
        <p:sp>
          <p:nvSpPr>
            <p:cNvPr id="12" name="椭圆 11"/>
            <p:cNvSpPr/>
            <p:nvPr/>
          </p:nvSpPr>
          <p:spPr>
            <a:xfrm>
              <a:off x="15687" y="5117"/>
              <a:ext cx="808" cy="808"/>
            </a:xfrm>
            <a:prstGeom prst="ellipse">
              <a:avLst/>
            </a:prstGeom>
            <a:solidFill>
              <a:srgbClr val="1B4C9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600" smtClean="0">
                  <a:latin typeface="微软雅黑" panose="020B0503020204020204" pitchFamily="34" charset="-122"/>
                  <a:ea typeface="微软雅黑" panose="020B0503020204020204" pitchFamily="34" charset="-122"/>
                </a:rPr>
                <a:t>05</a:t>
              </a:r>
            </a:p>
          </p:txBody>
        </p:sp>
        <p:sp>
          <p:nvSpPr>
            <p:cNvPr id="13" name="椭圆 12"/>
            <p:cNvSpPr/>
            <p:nvPr/>
          </p:nvSpPr>
          <p:spPr>
            <a:xfrm>
              <a:off x="15687" y="7502"/>
              <a:ext cx="808" cy="808"/>
            </a:xfrm>
            <a:prstGeom prst="ellipse">
              <a:avLst/>
            </a:prstGeom>
            <a:solidFill>
              <a:srgbClr val="1B4C9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600" smtClean="0">
                  <a:latin typeface="微软雅黑" panose="020B0503020204020204" pitchFamily="34" charset="-122"/>
                  <a:ea typeface="微软雅黑" panose="020B0503020204020204" pitchFamily="34" charset="-122"/>
                </a:rPr>
                <a:t>06</a:t>
              </a:r>
            </a:p>
          </p:txBody>
        </p:sp>
        <p:sp>
          <p:nvSpPr>
            <p:cNvPr id="14" name="矩形 13"/>
            <p:cNvSpPr/>
            <p:nvPr/>
          </p:nvSpPr>
          <p:spPr>
            <a:xfrm flipH="1">
              <a:off x="9469" y="2604"/>
              <a:ext cx="72" cy="1334"/>
            </a:xfrm>
            <a:prstGeom prst="rect">
              <a:avLst/>
            </a:prstGeom>
            <a:solidFill>
              <a:srgbClr val="1B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15" name="矩形 14"/>
            <p:cNvSpPr/>
            <p:nvPr/>
          </p:nvSpPr>
          <p:spPr>
            <a:xfrm flipH="1">
              <a:off x="9469" y="4904"/>
              <a:ext cx="72" cy="1334"/>
            </a:xfrm>
            <a:prstGeom prst="rect">
              <a:avLst/>
            </a:prstGeom>
            <a:solidFill>
              <a:srgbClr val="1B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16" name="矩形 15"/>
            <p:cNvSpPr/>
            <p:nvPr/>
          </p:nvSpPr>
          <p:spPr>
            <a:xfrm flipH="1">
              <a:off x="9469" y="7375"/>
              <a:ext cx="72" cy="1334"/>
            </a:xfrm>
            <a:prstGeom prst="rect">
              <a:avLst/>
            </a:prstGeom>
            <a:solidFill>
              <a:srgbClr val="1B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2" descr="Monitor.png"/>
          <p:cNvPicPr>
            <a:picLocks noChangeAspect="1"/>
          </p:cNvPicPr>
          <p:nvPr/>
        </p:nvPicPr>
        <p:blipFill>
          <a:blip r:embed="rId3"/>
          <a:stretch>
            <a:fillRect/>
          </a:stretch>
        </p:blipFill>
        <p:spPr>
          <a:xfrm>
            <a:off x="4041449" y="1296131"/>
            <a:ext cx="3143817" cy="2620202"/>
          </a:xfrm>
          <a:prstGeom prst="rect">
            <a:avLst/>
          </a:prstGeom>
        </p:spPr>
      </p:pic>
      <p:pic>
        <p:nvPicPr>
          <p:cNvPr id="48" name="Picture 3" descr="D:\图图图\b4ef0d0e49582f2a55ff1c3cffb15b07241d22d1d2e79-NpGOCO_fw658.jpgb4ef0d0e49582f2a55ff1c3cffb15b07241d22d1d2e79-NpGOCO_fw658"/>
          <p:cNvPicPr>
            <a:picLocks noChangeAspect="1"/>
          </p:cNvPicPr>
          <p:nvPr/>
        </p:nvPicPr>
        <p:blipFill>
          <a:blip r:embed="rId4"/>
          <a:srcRect/>
          <a:stretch>
            <a:fillRect/>
          </a:stretch>
        </p:blipFill>
        <p:spPr>
          <a:xfrm>
            <a:off x="4211961" y="1676326"/>
            <a:ext cx="2808311" cy="1169035"/>
          </a:xfrm>
          <a:prstGeom prst="rect">
            <a:avLst/>
          </a:prstGeom>
          <a:blipFill>
            <a:blip r:embed="rId5" cstate="print"/>
            <a:stretch>
              <a:fillRect/>
            </a:stretch>
          </a:blipFill>
          <a:effectLst>
            <a:innerShdw blurRad="63500" dist="25400" dir="13500000">
              <a:prstClr val="black">
                <a:alpha val="21000"/>
              </a:prstClr>
            </a:innerShdw>
          </a:effectLst>
        </p:spPr>
      </p:pic>
      <p:pic>
        <p:nvPicPr>
          <p:cNvPr id="49" name="Picture 4" descr="Monitor-Light.png"/>
          <p:cNvPicPr>
            <a:picLocks noChangeAspect="1"/>
          </p:cNvPicPr>
          <p:nvPr/>
        </p:nvPicPr>
        <p:blipFill>
          <a:blip r:embed="rId6" cstate="print"/>
          <a:stretch>
            <a:fillRect/>
          </a:stretch>
        </p:blipFill>
        <p:spPr>
          <a:xfrm>
            <a:off x="5912199" y="1367594"/>
            <a:ext cx="1201618" cy="1470168"/>
          </a:xfrm>
          <a:prstGeom prst="rect">
            <a:avLst/>
          </a:prstGeom>
        </p:spPr>
      </p:pic>
      <p:pic>
        <p:nvPicPr>
          <p:cNvPr id="50" name="Picture 5" descr="ipad.png"/>
          <p:cNvPicPr>
            <a:picLocks noChangeAspect="1"/>
          </p:cNvPicPr>
          <p:nvPr/>
        </p:nvPicPr>
        <p:blipFill>
          <a:blip r:embed="rId7"/>
          <a:stretch>
            <a:fillRect/>
          </a:stretch>
        </p:blipFill>
        <p:spPr>
          <a:xfrm>
            <a:off x="5823254" y="1801580"/>
            <a:ext cx="2980912" cy="2858402"/>
          </a:xfrm>
          <a:prstGeom prst="rect">
            <a:avLst/>
          </a:prstGeom>
        </p:spPr>
      </p:pic>
      <p:pic>
        <p:nvPicPr>
          <p:cNvPr id="51"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89277" y="2007800"/>
            <a:ext cx="1560546" cy="1880273"/>
          </a:xfrm>
          <a:prstGeom prst="rect">
            <a:avLst/>
          </a:prstGeom>
          <a:effectLst>
            <a:innerShdw blurRad="63500" dist="25400" dir="13500000">
              <a:prstClr val="black">
                <a:alpha val="26000"/>
              </a:prstClr>
            </a:innerShdw>
          </a:effectLst>
        </p:spPr>
      </p:pic>
      <p:pic>
        <p:nvPicPr>
          <p:cNvPr id="52" name="Picture 7" descr="ipad-light.png"/>
          <p:cNvPicPr>
            <a:picLocks noChangeAspect="1"/>
          </p:cNvPicPr>
          <p:nvPr/>
        </p:nvPicPr>
        <p:blipFill>
          <a:blip r:embed="rId9"/>
          <a:stretch>
            <a:fillRect/>
          </a:stretch>
        </p:blipFill>
        <p:spPr>
          <a:xfrm flipH="1">
            <a:off x="7212319" y="1864593"/>
            <a:ext cx="915621" cy="2072317"/>
          </a:xfrm>
          <a:prstGeom prst="rect">
            <a:avLst/>
          </a:prstGeom>
        </p:spPr>
      </p:pic>
      <p:sp>
        <p:nvSpPr>
          <p:cNvPr id="53" name="TextBox 46"/>
          <p:cNvSpPr txBox="1"/>
          <p:nvPr/>
        </p:nvSpPr>
        <p:spPr>
          <a:xfrm>
            <a:off x="1061917" y="1366209"/>
            <a:ext cx="1061811" cy="346238"/>
          </a:xfrm>
          <a:prstGeom prst="rect">
            <a:avLst/>
          </a:prstGeom>
          <a:noFill/>
        </p:spPr>
        <p:txBody>
          <a:bodyPr wrap="none" lIns="68571" tIns="34285" rIns="68571" bIns="34285" rtlCol="0">
            <a:spAutoFit/>
          </a:bodyPr>
          <a:lstStyle/>
          <a:p>
            <a:pPr defTabSz="913765">
              <a:defRPr/>
            </a:pPr>
            <a:r>
              <a:rPr lang="zh-CN" altLang="en-US" sz="1800" b="1" kern="0" dirty="0">
                <a:solidFill>
                  <a:srgbClr val="1B4C98"/>
                </a:solidFill>
                <a:latin typeface="微软雅黑" panose="020B0503020204020204" pitchFamily="34" charset="-122"/>
                <a:ea typeface="微软雅黑" panose="020B0503020204020204" pitchFamily="34" charset="-122"/>
              </a:rPr>
              <a:t>项目分析</a:t>
            </a:r>
          </a:p>
        </p:txBody>
      </p:sp>
      <p:sp>
        <p:nvSpPr>
          <p:cNvPr id="54" name="TextBox 47"/>
          <p:cNvSpPr txBox="1"/>
          <p:nvPr/>
        </p:nvSpPr>
        <p:spPr>
          <a:xfrm>
            <a:off x="1061917" y="2837814"/>
            <a:ext cx="1061811" cy="346238"/>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1B323D"/>
                </a:solidFill>
                <a:effectLst/>
                <a:uLnTx/>
                <a:uFillTx/>
                <a:latin typeface="微软雅黑" panose="020B0503020204020204" pitchFamily="34" charset="-122"/>
                <a:ea typeface="微软雅黑" panose="020B0503020204020204" pitchFamily="34" charset="-122"/>
              </a:defRPr>
            </a:lvl1pPr>
          </a:lstStyle>
          <a:p>
            <a:pPr lvl="0">
              <a:defRPr/>
            </a:pPr>
            <a:r>
              <a:rPr lang="zh-CN" altLang="en-US" sz="1800" b="1" dirty="0">
                <a:solidFill>
                  <a:srgbClr val="1B4C98"/>
                </a:solidFill>
              </a:rPr>
              <a:t>项目分析</a:t>
            </a:r>
          </a:p>
        </p:txBody>
      </p:sp>
      <p:sp>
        <p:nvSpPr>
          <p:cNvPr id="55" name="TextBox 49"/>
          <p:cNvSpPr txBox="1"/>
          <p:nvPr/>
        </p:nvSpPr>
        <p:spPr>
          <a:xfrm>
            <a:off x="1051284" y="1774877"/>
            <a:ext cx="2197036" cy="900236"/>
          </a:xfrm>
          <a:prstGeom prst="rect">
            <a:avLst/>
          </a:prstGeom>
          <a:noFill/>
        </p:spPr>
        <p:txBody>
          <a:bodyPr wrap="square" lIns="68571" tIns="34285" rIns="68571" bIns="34285" rtlCol="0">
            <a:spAutoFit/>
          </a:bodyPr>
          <a:lstStyle/>
          <a:p>
            <a:pPr defTabSz="913765">
              <a:lnSpc>
                <a:spcPct val="150000"/>
              </a:lnSpc>
              <a:defRPr/>
            </a:pPr>
            <a:r>
              <a:rPr lang="zh-CN" altLang="en-US" sz="900" kern="0" dirty="0">
                <a:solidFill>
                  <a:srgbClr val="484849"/>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这里可以添加主要内容这里可以添加主要内容这里可以添加主要内容这里可以添加主要内容可以添加主要内容这里可以添加主要内容。</a:t>
            </a:r>
          </a:p>
        </p:txBody>
      </p:sp>
      <p:sp>
        <p:nvSpPr>
          <p:cNvPr id="56" name="TextBox 50"/>
          <p:cNvSpPr txBox="1"/>
          <p:nvPr/>
        </p:nvSpPr>
        <p:spPr>
          <a:xfrm>
            <a:off x="1051284" y="3246482"/>
            <a:ext cx="2197036" cy="900236"/>
          </a:xfrm>
          <a:prstGeom prst="rect">
            <a:avLst/>
          </a:prstGeom>
          <a:noFill/>
        </p:spPr>
        <p:txBody>
          <a:bodyPr wrap="square" lIns="68571" tIns="34285" rIns="68571" bIns="34285" rtlCol="0">
            <a:spAutoFit/>
          </a:bodyPr>
          <a:lstStyle/>
          <a:p>
            <a:pPr defTabSz="913765">
              <a:lnSpc>
                <a:spcPct val="150000"/>
              </a:lnSpc>
              <a:defRPr/>
            </a:pPr>
            <a:r>
              <a:rPr lang="zh-CN" altLang="en-US" sz="900" kern="0" dirty="0">
                <a:solidFill>
                  <a:srgbClr val="484849"/>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这里可以添加主要内容这里可以添加主要内容这里可以添加主要内容这里可以添加主要内容可以添加主要内容这里可以添加主要内容。</a:t>
            </a:r>
          </a:p>
        </p:txBody>
      </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100" y="1612265"/>
            <a:ext cx="9190355" cy="2787100"/>
            <a:chOff x="0" y="3310"/>
            <a:chExt cx="19200" cy="5821"/>
          </a:xfrm>
        </p:grpSpPr>
        <p:sp>
          <p:nvSpPr>
            <p:cNvPr id="19" name="矩形 18"/>
            <p:cNvSpPr/>
            <p:nvPr/>
          </p:nvSpPr>
          <p:spPr>
            <a:xfrm>
              <a:off x="0" y="4703"/>
              <a:ext cx="19200" cy="266"/>
            </a:xfrm>
            <a:prstGeom prst="rect">
              <a:avLst/>
            </a:prstGeom>
            <a:solidFill>
              <a:srgbClr val="8EA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nvGrpSpPr>
            <p:cNvPr id="20" name="组合 19"/>
            <p:cNvGrpSpPr/>
            <p:nvPr/>
          </p:nvGrpSpPr>
          <p:grpSpPr>
            <a:xfrm>
              <a:off x="1663" y="3310"/>
              <a:ext cx="3230" cy="5821"/>
              <a:chOff x="1055688" y="2459347"/>
              <a:chExt cx="2050914" cy="3696247"/>
            </a:xfrm>
          </p:grpSpPr>
          <p:grpSp>
            <p:nvGrpSpPr>
              <p:cNvPr id="21" name="组合 20"/>
              <p:cNvGrpSpPr/>
              <p:nvPr/>
            </p:nvGrpSpPr>
            <p:grpSpPr>
              <a:xfrm>
                <a:off x="1055688" y="2459347"/>
                <a:ext cx="1939303" cy="1939303"/>
                <a:chOff x="1055688" y="2459348"/>
                <a:chExt cx="1939303" cy="1939303"/>
              </a:xfrm>
            </p:grpSpPr>
            <p:sp>
              <p:nvSpPr>
                <p:cNvPr id="23" name="菱形 22"/>
                <p:cNvSpPr/>
                <p:nvPr/>
              </p:nvSpPr>
              <p:spPr>
                <a:xfrm>
                  <a:off x="1055688" y="2459348"/>
                  <a:ext cx="1939303" cy="1939303"/>
                </a:xfrm>
                <a:prstGeom prst="diamond">
                  <a:avLst/>
                </a:prstGeom>
                <a:solidFill>
                  <a:srgbClr val="1B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4" name="文本框 23"/>
                <p:cNvSpPr txBox="1"/>
                <p:nvPr/>
              </p:nvSpPr>
              <p:spPr>
                <a:xfrm>
                  <a:off x="1471340" y="3244333"/>
                  <a:ext cx="1107997" cy="77392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相关标题</a:t>
                  </a:r>
                </a:p>
              </p:txBody>
            </p:sp>
          </p:grpSp>
          <p:sp>
            <p:nvSpPr>
              <p:cNvPr id="22" name="226"/>
              <p:cNvSpPr/>
              <p:nvPr/>
            </p:nvSpPr>
            <p:spPr>
              <a:xfrm>
                <a:off x="1055688" y="4780220"/>
                <a:ext cx="2050914" cy="1375374"/>
              </a:xfrm>
              <a:prstGeom prst="rect">
                <a:avLst/>
              </a:prstGeom>
            </p:spPr>
            <p:txBody>
              <a:bodyPr wrap="square">
                <a:spAutoFit/>
              </a:bodyPr>
              <a:lstStyle/>
              <a:p>
                <a:pPr lvl="0" algn="just">
                  <a:lnSpc>
                    <a:spcPct val="130000"/>
                  </a:lnSpc>
                  <a:defRPr/>
                </a:pPr>
                <a:r>
                  <a:rPr lang="zh-CN" altLang="en-US" sz="1400" smtClean="0">
                    <a:solidFill>
                      <a:schemeClr val="bg2">
                        <a:lumMod val="65000"/>
                        <a:lumOff val="35000"/>
                      </a:schemeClr>
                    </a:solidFill>
                    <a:latin typeface="微软雅黑" panose="020B0503020204020204" pitchFamily="34" charset="-122"/>
                    <a:ea typeface="微软雅黑" panose="020B0503020204020204" pitchFamily="34" charset="-122"/>
                    <a:cs typeface="OPPOSans L" panose="00020600040101010101" pitchFamily="18" charset="-122"/>
                    <a:sym typeface="+mn-ea"/>
                  </a:rPr>
                  <a:t>请在此处添加文字请在此处添加文字请在此处添加文字</a:t>
                </a:r>
                <a:endParaRPr lang="zh-CN" altLang="en-US" sz="1400" dirty="0">
                  <a:solidFill>
                    <a:prstClr val="black"/>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25" name="组合 24"/>
            <p:cNvGrpSpPr/>
            <p:nvPr/>
          </p:nvGrpSpPr>
          <p:grpSpPr>
            <a:xfrm>
              <a:off x="5972" y="3310"/>
              <a:ext cx="3230" cy="5821"/>
              <a:chOff x="1055688" y="2459347"/>
              <a:chExt cx="2050914" cy="3696247"/>
            </a:xfrm>
          </p:grpSpPr>
          <p:grpSp>
            <p:nvGrpSpPr>
              <p:cNvPr id="26" name="组合 25"/>
              <p:cNvGrpSpPr/>
              <p:nvPr/>
            </p:nvGrpSpPr>
            <p:grpSpPr>
              <a:xfrm>
                <a:off x="1055688" y="2459347"/>
                <a:ext cx="1939303" cy="1939303"/>
                <a:chOff x="1055688" y="2459348"/>
                <a:chExt cx="1939303" cy="1939303"/>
              </a:xfrm>
            </p:grpSpPr>
            <p:sp>
              <p:nvSpPr>
                <p:cNvPr id="28" name="菱形 27"/>
                <p:cNvSpPr/>
                <p:nvPr/>
              </p:nvSpPr>
              <p:spPr>
                <a:xfrm>
                  <a:off x="1055688" y="2459348"/>
                  <a:ext cx="1939303" cy="1939303"/>
                </a:xfrm>
                <a:prstGeom prst="diamond">
                  <a:avLst/>
                </a:prstGeom>
                <a:solidFill>
                  <a:srgbClr val="8EA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9" name="文本框 28"/>
                <p:cNvSpPr txBox="1"/>
                <p:nvPr/>
              </p:nvSpPr>
              <p:spPr>
                <a:xfrm>
                  <a:off x="1471340" y="3244333"/>
                  <a:ext cx="1107997" cy="77392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相关标题</a:t>
                  </a:r>
                </a:p>
              </p:txBody>
            </p:sp>
          </p:grpSp>
          <p:sp>
            <p:nvSpPr>
              <p:cNvPr id="27" name="226"/>
              <p:cNvSpPr/>
              <p:nvPr/>
            </p:nvSpPr>
            <p:spPr>
              <a:xfrm>
                <a:off x="1055688" y="4780220"/>
                <a:ext cx="2050914" cy="1375374"/>
              </a:xfrm>
              <a:prstGeom prst="rect">
                <a:avLst/>
              </a:prstGeom>
            </p:spPr>
            <p:txBody>
              <a:bodyPr wrap="square">
                <a:spAutoFit/>
              </a:bodyPr>
              <a:lstStyle/>
              <a:p>
                <a:pPr lvl="0" algn="just">
                  <a:lnSpc>
                    <a:spcPct val="130000"/>
                  </a:lnSpc>
                  <a:defRPr/>
                </a:pPr>
                <a:r>
                  <a:rPr lang="zh-CN" altLang="en-US" sz="1400" smtClean="0">
                    <a:solidFill>
                      <a:schemeClr val="bg2">
                        <a:lumMod val="65000"/>
                        <a:lumOff val="35000"/>
                      </a:schemeClr>
                    </a:solidFill>
                    <a:latin typeface="微软雅黑" panose="020B0503020204020204" pitchFamily="34" charset="-122"/>
                    <a:ea typeface="微软雅黑" panose="020B0503020204020204" pitchFamily="34" charset="-122"/>
                    <a:cs typeface="OPPOSans L" panose="00020600040101010101" pitchFamily="18" charset="-122"/>
                    <a:sym typeface="+mn-ea"/>
                  </a:rPr>
                  <a:t>请在此处添加文字请在此处添加文字请在此处添加文字</a:t>
                </a:r>
                <a:endParaRPr lang="zh-CN" altLang="en-US" sz="1400" dirty="0">
                  <a:solidFill>
                    <a:prstClr val="black"/>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30" name="组合 29"/>
            <p:cNvGrpSpPr/>
            <p:nvPr/>
          </p:nvGrpSpPr>
          <p:grpSpPr>
            <a:xfrm>
              <a:off x="10281" y="3310"/>
              <a:ext cx="3230" cy="5821"/>
              <a:chOff x="1055688" y="2459347"/>
              <a:chExt cx="2050914" cy="3696247"/>
            </a:xfrm>
          </p:grpSpPr>
          <p:grpSp>
            <p:nvGrpSpPr>
              <p:cNvPr id="31" name="组合 30"/>
              <p:cNvGrpSpPr/>
              <p:nvPr/>
            </p:nvGrpSpPr>
            <p:grpSpPr>
              <a:xfrm>
                <a:off x="1055688" y="2459347"/>
                <a:ext cx="1939303" cy="1939303"/>
                <a:chOff x="1055688" y="2459348"/>
                <a:chExt cx="1939303" cy="1939303"/>
              </a:xfrm>
            </p:grpSpPr>
            <p:sp>
              <p:nvSpPr>
                <p:cNvPr id="33" name="菱形 32"/>
                <p:cNvSpPr/>
                <p:nvPr/>
              </p:nvSpPr>
              <p:spPr>
                <a:xfrm>
                  <a:off x="1055688" y="2459348"/>
                  <a:ext cx="1939303" cy="1939303"/>
                </a:xfrm>
                <a:prstGeom prst="diamond">
                  <a:avLst/>
                </a:prstGeom>
                <a:solidFill>
                  <a:srgbClr val="4D7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34" name="文本框 33"/>
                <p:cNvSpPr txBox="1"/>
                <p:nvPr/>
              </p:nvSpPr>
              <p:spPr>
                <a:xfrm>
                  <a:off x="1471340" y="3244333"/>
                  <a:ext cx="1107997" cy="77392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相关标题</a:t>
                  </a:r>
                </a:p>
              </p:txBody>
            </p:sp>
          </p:grpSp>
          <p:sp>
            <p:nvSpPr>
              <p:cNvPr id="32" name="226"/>
              <p:cNvSpPr/>
              <p:nvPr/>
            </p:nvSpPr>
            <p:spPr>
              <a:xfrm>
                <a:off x="1055688" y="4780220"/>
                <a:ext cx="2050914" cy="1375374"/>
              </a:xfrm>
              <a:prstGeom prst="rect">
                <a:avLst/>
              </a:prstGeom>
            </p:spPr>
            <p:txBody>
              <a:bodyPr wrap="square">
                <a:spAutoFit/>
              </a:bodyPr>
              <a:lstStyle/>
              <a:p>
                <a:pPr lvl="0" algn="just">
                  <a:lnSpc>
                    <a:spcPct val="130000"/>
                  </a:lnSpc>
                  <a:defRPr/>
                </a:pPr>
                <a:r>
                  <a:rPr lang="zh-CN" altLang="en-US" sz="1400" smtClean="0">
                    <a:solidFill>
                      <a:schemeClr val="bg2">
                        <a:lumMod val="65000"/>
                        <a:lumOff val="35000"/>
                      </a:schemeClr>
                    </a:solidFill>
                    <a:latin typeface="微软雅黑" panose="020B0503020204020204" pitchFamily="34" charset="-122"/>
                    <a:ea typeface="微软雅黑" panose="020B0503020204020204" pitchFamily="34" charset="-122"/>
                    <a:cs typeface="OPPOSans L" panose="00020600040101010101" pitchFamily="18" charset="-122"/>
                    <a:sym typeface="+mn-ea"/>
                  </a:rPr>
                  <a:t>请在此处添加文字请在此处添加文字请在此处添加文字</a:t>
                </a:r>
                <a:endParaRPr lang="zh-CN" altLang="en-US" sz="1400" dirty="0">
                  <a:solidFill>
                    <a:prstClr val="black"/>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35" name="组合 34"/>
            <p:cNvGrpSpPr/>
            <p:nvPr/>
          </p:nvGrpSpPr>
          <p:grpSpPr>
            <a:xfrm>
              <a:off x="14590" y="3310"/>
              <a:ext cx="3230" cy="5821"/>
              <a:chOff x="1055688" y="2459347"/>
              <a:chExt cx="2050914" cy="3696247"/>
            </a:xfrm>
          </p:grpSpPr>
          <p:grpSp>
            <p:nvGrpSpPr>
              <p:cNvPr id="36" name="组合 35"/>
              <p:cNvGrpSpPr/>
              <p:nvPr/>
            </p:nvGrpSpPr>
            <p:grpSpPr>
              <a:xfrm>
                <a:off x="1055688" y="2459347"/>
                <a:ext cx="1939303" cy="1939303"/>
                <a:chOff x="1055688" y="2459348"/>
                <a:chExt cx="1939303" cy="1939303"/>
              </a:xfrm>
            </p:grpSpPr>
            <p:sp>
              <p:nvSpPr>
                <p:cNvPr id="38" name="菱形 37"/>
                <p:cNvSpPr/>
                <p:nvPr/>
              </p:nvSpPr>
              <p:spPr>
                <a:xfrm>
                  <a:off x="1055688" y="2459348"/>
                  <a:ext cx="1939303" cy="1939303"/>
                </a:xfrm>
                <a:prstGeom prst="diamond">
                  <a:avLst/>
                </a:prstGeom>
                <a:solidFill>
                  <a:srgbClr val="1B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39" name="文本框 38"/>
                <p:cNvSpPr txBox="1"/>
                <p:nvPr/>
              </p:nvSpPr>
              <p:spPr>
                <a:xfrm>
                  <a:off x="1471340" y="3244333"/>
                  <a:ext cx="1107997" cy="77392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相关标题</a:t>
                  </a:r>
                </a:p>
              </p:txBody>
            </p:sp>
          </p:grpSp>
          <p:sp>
            <p:nvSpPr>
              <p:cNvPr id="37" name="226"/>
              <p:cNvSpPr/>
              <p:nvPr/>
            </p:nvSpPr>
            <p:spPr>
              <a:xfrm>
                <a:off x="1055688" y="4780220"/>
                <a:ext cx="2050914" cy="1375374"/>
              </a:xfrm>
              <a:prstGeom prst="rect">
                <a:avLst/>
              </a:prstGeom>
            </p:spPr>
            <p:txBody>
              <a:bodyPr wrap="square">
                <a:spAutoFit/>
              </a:bodyPr>
              <a:lstStyle/>
              <a:p>
                <a:pPr lvl="0" algn="just">
                  <a:lnSpc>
                    <a:spcPct val="130000"/>
                  </a:lnSpc>
                  <a:defRPr/>
                </a:pPr>
                <a:r>
                  <a:rPr lang="zh-CN" altLang="en-US" sz="1400" smtClean="0">
                    <a:solidFill>
                      <a:schemeClr val="bg2">
                        <a:lumMod val="65000"/>
                        <a:lumOff val="35000"/>
                      </a:schemeClr>
                    </a:solidFill>
                    <a:latin typeface="微软雅黑" panose="020B0503020204020204" pitchFamily="34" charset="-122"/>
                    <a:ea typeface="微软雅黑" panose="020B0503020204020204" pitchFamily="34" charset="-122"/>
                    <a:cs typeface="OPPOSans L" panose="00020600040101010101" pitchFamily="18" charset="-122"/>
                    <a:sym typeface="+mn-ea"/>
                  </a:rPr>
                  <a:t>请在此处添加文字请在此处添加文字请在此处添加文字</a:t>
                </a:r>
                <a:endParaRPr lang="zh-CN" altLang="en-US" sz="1400" dirty="0">
                  <a:solidFill>
                    <a:prstClr val="black"/>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15"/>
          <p:cNvSpPr>
            <a:spLocks noChangeArrowheads="1"/>
          </p:cNvSpPr>
          <p:nvPr/>
        </p:nvSpPr>
        <p:spPr bwMode="auto">
          <a:xfrm>
            <a:off x="0" y="0"/>
            <a:ext cx="3173746" cy="5143500"/>
          </a:xfrm>
          <a:prstGeom prst="rect">
            <a:avLst/>
          </a:prstGeom>
          <a:solidFill>
            <a:srgbClr val="1B4C98"/>
          </a:solidFill>
          <a:ln>
            <a:noFill/>
          </a:ln>
        </p:spPr>
        <p:txBody>
          <a:bodyPr lIns="68580" tIns="34290" rIns="68580" bIns="34290" anchor="ctr"/>
          <a:lstStyle/>
          <a:p>
            <a:pPr algn="ctr" eaLnBrk="1" hangingPunct="1"/>
            <a:endParaRPr lang="zh-CN" altLang="en-US">
              <a:solidFill>
                <a:srgbClr val="C80000"/>
              </a:solidFill>
            </a:endParaRPr>
          </a:p>
        </p:txBody>
      </p:sp>
      <p:sp>
        <p:nvSpPr>
          <p:cNvPr id="38" name="矩形 15"/>
          <p:cNvSpPr>
            <a:spLocks noChangeArrowheads="1"/>
          </p:cNvSpPr>
          <p:nvPr/>
        </p:nvSpPr>
        <p:spPr bwMode="auto">
          <a:xfrm flipV="1">
            <a:off x="0" y="2291510"/>
            <a:ext cx="1457064" cy="2851988"/>
          </a:xfrm>
          <a:custGeom>
            <a:avLst/>
            <a:gdLst>
              <a:gd name="connsiteX0" fmla="*/ 0 w 3173746"/>
              <a:gd name="connsiteY0" fmla="*/ 0 h 5143500"/>
              <a:gd name="connsiteX1" fmla="*/ 3173746 w 3173746"/>
              <a:gd name="connsiteY1" fmla="*/ 0 h 5143500"/>
              <a:gd name="connsiteX2" fmla="*/ 3173746 w 3173746"/>
              <a:gd name="connsiteY2" fmla="*/ 5143500 h 5143500"/>
              <a:gd name="connsiteX3" fmla="*/ 0 w 3173746"/>
              <a:gd name="connsiteY3" fmla="*/ 5143500 h 5143500"/>
              <a:gd name="connsiteX4" fmla="*/ 0 w 3173746"/>
              <a:gd name="connsiteY4" fmla="*/ 0 h 5143500"/>
              <a:gd name="connsiteX0-1" fmla="*/ 0 w 3173746"/>
              <a:gd name="connsiteY0-2" fmla="*/ 0 h 5143500"/>
              <a:gd name="connsiteX1-3" fmla="*/ 3173746 w 3173746"/>
              <a:gd name="connsiteY1-4" fmla="*/ 0 h 5143500"/>
              <a:gd name="connsiteX2-5" fmla="*/ 0 w 3173746"/>
              <a:gd name="connsiteY2-6" fmla="*/ 5143500 h 5143500"/>
              <a:gd name="connsiteX3-7" fmla="*/ 0 w 3173746"/>
              <a:gd name="connsiteY3-8" fmla="*/ 0 h 5143500"/>
            </a:gdLst>
            <a:ahLst/>
            <a:cxnLst>
              <a:cxn ang="0">
                <a:pos x="connsiteX0-1" y="connsiteY0-2"/>
              </a:cxn>
              <a:cxn ang="0">
                <a:pos x="connsiteX1-3" y="connsiteY1-4"/>
              </a:cxn>
              <a:cxn ang="0">
                <a:pos x="connsiteX2-5" y="connsiteY2-6"/>
              </a:cxn>
              <a:cxn ang="0">
                <a:pos x="connsiteX3-7" y="connsiteY3-8"/>
              </a:cxn>
            </a:cxnLst>
            <a:rect l="l" t="t" r="r" b="b"/>
            <a:pathLst>
              <a:path w="3173746" h="5143500">
                <a:moveTo>
                  <a:pt x="0" y="0"/>
                </a:moveTo>
                <a:lnTo>
                  <a:pt x="3173746" y="0"/>
                </a:lnTo>
                <a:lnTo>
                  <a:pt x="0" y="5143500"/>
                </a:lnTo>
                <a:lnTo>
                  <a:pt x="0" y="0"/>
                </a:lnTo>
                <a:close/>
              </a:path>
            </a:pathLst>
          </a:custGeom>
          <a:solidFill>
            <a:srgbClr val="19448B"/>
          </a:solidFill>
          <a:ln>
            <a:noFill/>
          </a:ln>
        </p:spPr>
        <p:txBody>
          <a:bodyPr lIns="68580" tIns="34290" rIns="68580" bIns="34290" anchor="ctr"/>
          <a:lstStyle/>
          <a:p>
            <a:pPr algn="ctr" eaLnBrk="1" hangingPunct="1"/>
            <a:endParaRPr lang="zh-CN" altLang="en-US">
              <a:solidFill>
                <a:srgbClr val="C80000"/>
              </a:solidFill>
            </a:endParaRPr>
          </a:p>
        </p:txBody>
      </p:sp>
      <p:sp>
        <p:nvSpPr>
          <p:cNvPr id="59" name="文本框 9"/>
          <p:cNvSpPr txBox="1"/>
          <p:nvPr/>
        </p:nvSpPr>
        <p:spPr>
          <a:xfrm>
            <a:off x="4173211" y="3541772"/>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1.</a:t>
            </a:r>
            <a:r>
              <a:rPr lang="zh-CN" altLang="en-US" sz="1500">
                <a:solidFill>
                  <a:schemeClr val="bg1">
                    <a:lumMod val="50000"/>
                  </a:schemeClr>
                </a:solidFill>
                <a:latin typeface="微软雅黑" panose="020B0503020204020204" pitchFamily="34" charset="-122"/>
                <a:ea typeface="微软雅黑" panose="020B0503020204020204" pitchFamily="34" charset="-122"/>
              </a:rPr>
              <a:t>工作概述</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文本框 9"/>
          <p:cNvSpPr txBox="1"/>
          <p:nvPr/>
        </p:nvSpPr>
        <p:spPr>
          <a:xfrm>
            <a:off x="4173210" y="3867212"/>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3.</a:t>
            </a:r>
            <a:r>
              <a:rPr lang="zh-CN" altLang="en-US" sz="1500">
                <a:solidFill>
                  <a:schemeClr val="bg1">
                    <a:lumMod val="50000"/>
                  </a:schemeClr>
                </a:solidFill>
                <a:latin typeface="微软雅黑" panose="020B0503020204020204" pitchFamily="34" charset="-122"/>
                <a:ea typeface="微软雅黑" panose="020B0503020204020204" pitchFamily="34" charset="-122"/>
              </a:rPr>
              <a:t>重点工作回顾</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1" name="文本框 9"/>
          <p:cNvSpPr txBox="1"/>
          <p:nvPr/>
        </p:nvSpPr>
        <p:spPr>
          <a:xfrm>
            <a:off x="5876427" y="3545030"/>
            <a:ext cx="2007940" cy="230832"/>
          </a:xfrm>
          <a:prstGeom prst="rect">
            <a:avLst/>
          </a:prstGeom>
          <a:noFill/>
        </p:spPr>
        <p:txBody>
          <a:bodyPr wrap="square" lIns="0" tIns="0" rIns="0" bIns="0" rtlCol="0">
            <a:spAutoFit/>
          </a:bodyPr>
          <a:lstStyle/>
          <a:p>
            <a:pPr marL="0" lvl="1"/>
            <a:r>
              <a:rPr lang="en-US" altLang="zh-CN" sz="1500" dirty="0">
                <a:solidFill>
                  <a:schemeClr val="bg1">
                    <a:lumMod val="50000"/>
                  </a:schemeClr>
                </a:solidFill>
                <a:latin typeface="微软雅黑" panose="020B0503020204020204" pitchFamily="34" charset="-122"/>
                <a:ea typeface="微软雅黑" panose="020B0503020204020204" pitchFamily="34" charset="-122"/>
              </a:rPr>
              <a:t>2.</a:t>
            </a:r>
            <a:r>
              <a:rPr lang="zh-CN" altLang="en-US" sz="1500" dirty="0">
                <a:solidFill>
                  <a:schemeClr val="bg1">
                    <a:lumMod val="50000"/>
                  </a:schemeClr>
                </a:solidFill>
                <a:latin typeface="微软雅黑" panose="020B0503020204020204" pitchFamily="34" charset="-122"/>
                <a:ea typeface="微软雅黑" panose="020B0503020204020204" pitchFamily="34" charset="-122"/>
              </a:rPr>
              <a:t>具体工作明细</a:t>
            </a:r>
          </a:p>
        </p:txBody>
      </p:sp>
      <p:sp>
        <p:nvSpPr>
          <p:cNvPr id="62" name="文本框 9"/>
          <p:cNvSpPr txBox="1"/>
          <p:nvPr/>
        </p:nvSpPr>
        <p:spPr>
          <a:xfrm>
            <a:off x="5876428" y="3870920"/>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4.</a:t>
            </a:r>
            <a:r>
              <a:rPr lang="zh-CN" altLang="en-US" sz="1500">
                <a:solidFill>
                  <a:schemeClr val="bg1">
                    <a:lumMod val="50000"/>
                  </a:schemeClr>
                </a:solidFill>
                <a:latin typeface="微软雅黑" panose="020B0503020204020204" pitchFamily="34" charset="-122"/>
                <a:ea typeface="微软雅黑" panose="020B0503020204020204" pitchFamily="34" charset="-122"/>
              </a:rPr>
              <a:t>团队建设情况</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等腰三角形 29"/>
          <p:cNvSpPr/>
          <p:nvPr/>
        </p:nvSpPr>
        <p:spPr>
          <a:xfrm rot="5400000">
            <a:off x="7303770" y="2181860"/>
            <a:ext cx="1840230" cy="803910"/>
          </a:xfrm>
          <a:prstGeom prst="triangle">
            <a:avLst/>
          </a:prstGeom>
          <a:solidFill>
            <a:srgbClr val="FDD900"/>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sym typeface="+mn-lt"/>
            </a:endParaRPr>
          </a:p>
        </p:txBody>
      </p:sp>
      <p:grpSp>
        <p:nvGrpSpPr>
          <p:cNvPr id="32" name="组合 31"/>
          <p:cNvGrpSpPr/>
          <p:nvPr/>
        </p:nvGrpSpPr>
        <p:grpSpPr>
          <a:xfrm>
            <a:off x="993248" y="1309524"/>
            <a:ext cx="2619916" cy="2619916"/>
            <a:chOff x="267453" y="94709"/>
            <a:chExt cx="454824" cy="454824"/>
          </a:xfrm>
        </p:grpSpPr>
        <p:sp>
          <p:nvSpPr>
            <p:cNvPr id="33" name="椭圆 32"/>
            <p:cNvSpPr/>
            <p:nvPr/>
          </p:nvSpPr>
          <p:spPr>
            <a:xfrm>
              <a:off x="301756" y="114952"/>
              <a:ext cx="390525" cy="395287"/>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algn="ctr">
                <a:defRPr/>
              </a:pPr>
              <a:endParaRPr lang="zh-CN" altLang="en-US" sz="1800" kern="0">
                <a:solidFill>
                  <a:prstClr val="white"/>
                </a:solidFill>
                <a:latin typeface="Arial" panose="020B0604020202020204"/>
                <a:ea typeface="方正正中黑简体"/>
                <a:cs typeface="+mn-ea"/>
                <a:sym typeface="+mn-lt"/>
              </a:endParaRPr>
            </a:p>
          </p:txBody>
        </p:sp>
        <p:sp>
          <p:nvSpPr>
            <p:cNvPr id="34" name="椭圆 33"/>
            <p:cNvSpPr/>
            <p:nvPr/>
          </p:nvSpPr>
          <p:spPr>
            <a:xfrm>
              <a:off x="343738" y="170570"/>
              <a:ext cx="302255" cy="302255"/>
            </a:xfrm>
            <a:prstGeom prst="ellipse">
              <a:avLst/>
            </a:prstGeom>
            <a:solidFill>
              <a:srgbClr val="FDD900"/>
            </a:solidFill>
            <a:ln w="25400" cap="flat" cmpd="sng" algn="ctr">
              <a:noFill/>
              <a:prstDash val="solid"/>
            </a:ln>
            <a:effectLst/>
          </p:spPr>
          <p:txBody>
            <a:bodyPr rtlCol="0" anchor="ctr"/>
            <a:lstStyle/>
            <a:p>
              <a:pPr algn="ctr">
                <a:defRPr/>
              </a:pPr>
              <a:endParaRPr lang="zh-CN" altLang="en-US" sz="1800" kern="0">
                <a:solidFill>
                  <a:prstClr val="white"/>
                </a:solidFill>
                <a:latin typeface="Arial" panose="020B0604020202020204"/>
                <a:ea typeface="方正正中黑简体"/>
                <a:cs typeface="+mn-ea"/>
                <a:sym typeface="+mn-lt"/>
              </a:endParaRPr>
            </a:p>
          </p:txBody>
        </p:sp>
        <p:sp>
          <p:nvSpPr>
            <p:cNvPr id="35" name="同心圆 34"/>
            <p:cNvSpPr/>
            <p:nvPr/>
          </p:nvSpPr>
          <p:spPr>
            <a:xfrm>
              <a:off x="267453" y="94709"/>
              <a:ext cx="454824" cy="454824"/>
            </a:xfrm>
            <a:prstGeom prst="donut">
              <a:avLst>
                <a:gd name="adj" fmla="val 8567"/>
              </a:avLst>
            </a:prstGeom>
            <a:solidFill>
              <a:sysClr val="window" lastClr="FFFFFF"/>
            </a:solidFill>
            <a:ln w="9525" cap="flat" cmpd="sng" algn="ctr">
              <a:noFill/>
              <a:prstDash val="solid"/>
            </a:ln>
            <a:effectLst>
              <a:outerShdw blurRad="63500" sx="102000" sy="102000" algn="ctr" rotWithShape="0">
                <a:prstClr val="black">
                  <a:alpha val="20000"/>
                </a:prstClr>
              </a:outerShdw>
            </a:effectLst>
          </p:spPr>
          <p:txBody>
            <a:bodyPr rtlCol="0" anchor="ctr"/>
            <a:lstStyle/>
            <a:p>
              <a:pPr algn="ctr">
                <a:defRPr/>
              </a:pPr>
              <a:endParaRPr lang="zh-CN" altLang="en-US" sz="1200" kern="0">
                <a:solidFill>
                  <a:prstClr val="black"/>
                </a:solidFill>
                <a:latin typeface="Arial" panose="020B0604020202020204"/>
                <a:ea typeface="方正正中黑简体"/>
                <a:cs typeface="+mn-ea"/>
                <a:sym typeface="+mn-lt"/>
              </a:endParaRPr>
            </a:p>
          </p:txBody>
        </p:sp>
        <p:sp>
          <p:nvSpPr>
            <p:cNvPr id="36" name="TextBox 9"/>
            <p:cNvSpPr txBox="1"/>
            <p:nvPr/>
          </p:nvSpPr>
          <p:spPr>
            <a:xfrm>
              <a:off x="370583" y="176347"/>
              <a:ext cx="267216" cy="272287"/>
            </a:xfrm>
            <a:prstGeom prst="rect">
              <a:avLst/>
            </a:prstGeom>
            <a:noFill/>
          </p:spPr>
          <p:txBody>
            <a:bodyPr wrap="none" rtlCol="0">
              <a:spAutoFit/>
            </a:bodyPr>
            <a:lstStyle/>
            <a:p>
              <a:pPr>
                <a:defRPr/>
              </a:pPr>
              <a:r>
                <a:rPr lang="en-US" altLang="zh-CN" sz="9600" kern="0" dirty="0">
                  <a:solidFill>
                    <a:prstClr val="white"/>
                  </a:solidFill>
                  <a:latin typeface="Arial" panose="020B0604020202020204"/>
                  <a:ea typeface="方正正中黑简体"/>
                  <a:cs typeface="+mn-ea"/>
                  <a:sym typeface="+mn-lt"/>
                </a:rPr>
                <a:t>0</a:t>
              </a:r>
              <a:r>
                <a:rPr lang="en-US" sz="9600" kern="0" dirty="0">
                  <a:solidFill>
                    <a:prstClr val="white"/>
                  </a:solidFill>
                  <a:latin typeface="Arial" panose="020B0604020202020204"/>
                  <a:ea typeface="方正正中黑简体"/>
                  <a:cs typeface="+mn-ea"/>
                  <a:sym typeface="+mn-lt"/>
                </a:rPr>
                <a:t>4</a:t>
              </a:r>
            </a:p>
          </p:txBody>
        </p:sp>
      </p:grpSp>
      <p:sp>
        <p:nvSpPr>
          <p:cNvPr id="10" name="文本框 9"/>
          <p:cNvSpPr txBox="1"/>
          <p:nvPr/>
        </p:nvSpPr>
        <p:spPr>
          <a:xfrm>
            <a:off x="4173320" y="2327325"/>
            <a:ext cx="2976935" cy="583565"/>
          </a:xfrm>
          <a:prstGeom prst="rect">
            <a:avLst/>
          </a:prstGeom>
          <a:noFill/>
        </p:spPr>
        <p:txBody>
          <a:bodyPr wrap="square" rtlCol="0">
            <a:spAutoFit/>
          </a:bodyPr>
          <a:lstStyle/>
          <a:p>
            <a:pPr algn="dist"/>
            <a:r>
              <a:rPr lang="zh-CN" altLang="en-US" sz="3200" dirty="0">
                <a:solidFill>
                  <a:schemeClr val="bg2">
                    <a:lumMod val="10000"/>
                  </a:schemeClr>
                </a:solidFill>
                <a:latin typeface="站酷小薇LOGO体" panose="02010600010101010101" pitchFamily="2" charset="-122"/>
                <a:ea typeface="站酷小薇LOGO体" panose="02010600010101010101" pitchFamily="2" charset="-122"/>
              </a:rPr>
              <a:t>输入标题内容</a:t>
            </a:r>
          </a:p>
        </p:txBody>
      </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78"/>
          <p:cNvSpPr/>
          <p:nvPr/>
        </p:nvSpPr>
        <p:spPr bwMode="auto">
          <a:xfrm rot="1794316">
            <a:off x="2880123" y="1866900"/>
            <a:ext cx="1601390" cy="1599010"/>
          </a:xfrm>
          <a:custGeom>
            <a:avLst/>
            <a:gdLst>
              <a:gd name="T0" fmla="*/ 2147483647 w 819"/>
              <a:gd name="T1" fmla="*/ 1463745370 h 819"/>
              <a:gd name="T2" fmla="*/ 2147483647 w 819"/>
              <a:gd name="T3" fmla="*/ 1226563479 h 819"/>
              <a:gd name="T4" fmla="*/ 2147483647 w 819"/>
              <a:gd name="T5" fmla="*/ 596341477 h 819"/>
              <a:gd name="T6" fmla="*/ 2147483647 w 819"/>
              <a:gd name="T7" fmla="*/ 596341477 h 819"/>
              <a:gd name="T8" fmla="*/ 2147483647 w 819"/>
              <a:gd name="T9" fmla="*/ 1226563479 h 819"/>
              <a:gd name="T10" fmla="*/ 2147483647 w 819"/>
              <a:gd name="T11" fmla="*/ 1463745370 h 819"/>
              <a:gd name="T12" fmla="*/ 2147483647 w 819"/>
              <a:gd name="T13" fmla="*/ 1463745370 h 819"/>
              <a:gd name="T14" fmla="*/ 2147483647 w 819"/>
              <a:gd name="T15" fmla="*/ 2147483647 h 819"/>
              <a:gd name="T16" fmla="*/ 2147483647 w 819"/>
              <a:gd name="T17" fmla="*/ 2147483647 h 819"/>
              <a:gd name="T18" fmla="*/ 2147483647 w 819"/>
              <a:gd name="T19" fmla="*/ 2147483647 h 819"/>
              <a:gd name="T20" fmla="*/ 2147483647 w 819"/>
              <a:gd name="T21" fmla="*/ 2147483647 h 819"/>
              <a:gd name="T22" fmla="*/ 2147483647 w 819"/>
              <a:gd name="T23" fmla="*/ 2147483647 h 819"/>
              <a:gd name="T24" fmla="*/ 2147483647 w 819"/>
              <a:gd name="T25" fmla="*/ 2147483647 h 819"/>
              <a:gd name="T26" fmla="*/ 2147483647 w 819"/>
              <a:gd name="T27" fmla="*/ 2147483647 h 819"/>
              <a:gd name="T28" fmla="*/ 2147483647 w 819"/>
              <a:gd name="T29" fmla="*/ 2147483647 h 819"/>
              <a:gd name="T30" fmla="*/ 2147483647 w 819"/>
              <a:gd name="T31" fmla="*/ 2147483647 h 819"/>
              <a:gd name="T32" fmla="*/ 2147483647 w 819"/>
              <a:gd name="T33" fmla="*/ 2147483647 h 819"/>
              <a:gd name="T34" fmla="*/ 2147483647 w 819"/>
              <a:gd name="T35" fmla="*/ 2147483647 h 819"/>
              <a:gd name="T36" fmla="*/ 2147483647 w 819"/>
              <a:gd name="T37" fmla="*/ 2147483647 h 819"/>
              <a:gd name="T38" fmla="*/ 2147483647 w 819"/>
              <a:gd name="T39" fmla="*/ 2147483647 h 819"/>
              <a:gd name="T40" fmla="*/ 1468106611 w 819"/>
              <a:gd name="T41" fmla="*/ 2147483647 h 819"/>
              <a:gd name="T42" fmla="*/ 1468106611 w 819"/>
              <a:gd name="T43" fmla="*/ 2147483647 h 819"/>
              <a:gd name="T44" fmla="*/ 1223423045 w 819"/>
              <a:gd name="T45" fmla="*/ 2147483647 h 819"/>
              <a:gd name="T46" fmla="*/ 598118281 w 819"/>
              <a:gd name="T47" fmla="*/ 2147483647 h 819"/>
              <a:gd name="T48" fmla="*/ 598118281 w 819"/>
              <a:gd name="T49" fmla="*/ 2147483647 h 819"/>
              <a:gd name="T50" fmla="*/ 1223423045 w 819"/>
              <a:gd name="T51" fmla="*/ 2147483647 h 819"/>
              <a:gd name="T52" fmla="*/ 1468106611 w 819"/>
              <a:gd name="T53" fmla="*/ 2147483647 h 819"/>
              <a:gd name="T54" fmla="*/ 1468106611 w 819"/>
              <a:gd name="T55" fmla="*/ 1463745370 h 819"/>
              <a:gd name="T56" fmla="*/ 2147483647 w 819"/>
              <a:gd name="T57" fmla="*/ 1463745370 h 81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19" h="819">
                <a:moveTo>
                  <a:pt x="399" y="216"/>
                </a:moveTo>
                <a:cubicBezTo>
                  <a:pt x="465" y="216"/>
                  <a:pt x="480" y="200"/>
                  <a:pt x="472" y="181"/>
                </a:cubicBezTo>
                <a:cubicBezTo>
                  <a:pt x="455" y="144"/>
                  <a:pt x="425" y="139"/>
                  <a:pt x="433" y="88"/>
                </a:cubicBezTo>
                <a:cubicBezTo>
                  <a:pt x="447" y="0"/>
                  <a:pt x="588" y="0"/>
                  <a:pt x="601" y="88"/>
                </a:cubicBezTo>
                <a:cubicBezTo>
                  <a:pt x="609" y="139"/>
                  <a:pt x="580" y="144"/>
                  <a:pt x="563" y="181"/>
                </a:cubicBezTo>
                <a:cubicBezTo>
                  <a:pt x="554" y="200"/>
                  <a:pt x="570" y="216"/>
                  <a:pt x="636" y="216"/>
                </a:cubicBezTo>
                <a:cubicBezTo>
                  <a:pt x="819" y="216"/>
                  <a:pt x="819" y="216"/>
                  <a:pt x="819" y="216"/>
                </a:cubicBezTo>
                <a:cubicBezTo>
                  <a:pt x="819" y="399"/>
                  <a:pt x="819" y="399"/>
                  <a:pt x="819" y="399"/>
                </a:cubicBezTo>
                <a:cubicBezTo>
                  <a:pt x="819" y="465"/>
                  <a:pt x="803" y="481"/>
                  <a:pt x="784" y="472"/>
                </a:cubicBezTo>
                <a:cubicBezTo>
                  <a:pt x="747" y="455"/>
                  <a:pt x="742" y="426"/>
                  <a:pt x="691" y="434"/>
                </a:cubicBezTo>
                <a:cubicBezTo>
                  <a:pt x="603" y="447"/>
                  <a:pt x="603" y="588"/>
                  <a:pt x="691" y="602"/>
                </a:cubicBezTo>
                <a:cubicBezTo>
                  <a:pt x="742" y="610"/>
                  <a:pt x="747" y="580"/>
                  <a:pt x="784" y="563"/>
                </a:cubicBezTo>
                <a:cubicBezTo>
                  <a:pt x="803" y="555"/>
                  <a:pt x="819" y="570"/>
                  <a:pt x="819" y="636"/>
                </a:cubicBezTo>
                <a:cubicBezTo>
                  <a:pt x="819" y="819"/>
                  <a:pt x="819" y="819"/>
                  <a:pt x="819" y="819"/>
                </a:cubicBezTo>
                <a:cubicBezTo>
                  <a:pt x="636" y="819"/>
                  <a:pt x="636" y="819"/>
                  <a:pt x="636" y="819"/>
                </a:cubicBezTo>
                <a:cubicBezTo>
                  <a:pt x="570" y="819"/>
                  <a:pt x="554" y="803"/>
                  <a:pt x="563" y="784"/>
                </a:cubicBezTo>
                <a:cubicBezTo>
                  <a:pt x="580" y="747"/>
                  <a:pt x="609" y="743"/>
                  <a:pt x="601" y="691"/>
                </a:cubicBezTo>
                <a:cubicBezTo>
                  <a:pt x="588" y="603"/>
                  <a:pt x="447" y="603"/>
                  <a:pt x="433" y="691"/>
                </a:cubicBezTo>
                <a:cubicBezTo>
                  <a:pt x="425" y="743"/>
                  <a:pt x="455" y="747"/>
                  <a:pt x="472" y="784"/>
                </a:cubicBezTo>
                <a:cubicBezTo>
                  <a:pt x="480" y="803"/>
                  <a:pt x="465" y="819"/>
                  <a:pt x="399" y="819"/>
                </a:cubicBezTo>
                <a:cubicBezTo>
                  <a:pt x="216" y="819"/>
                  <a:pt x="216" y="819"/>
                  <a:pt x="216" y="819"/>
                </a:cubicBezTo>
                <a:cubicBezTo>
                  <a:pt x="216" y="636"/>
                  <a:pt x="216" y="636"/>
                  <a:pt x="216" y="636"/>
                </a:cubicBezTo>
                <a:cubicBezTo>
                  <a:pt x="216" y="570"/>
                  <a:pt x="200" y="555"/>
                  <a:pt x="180" y="563"/>
                </a:cubicBezTo>
                <a:cubicBezTo>
                  <a:pt x="144" y="580"/>
                  <a:pt x="139" y="610"/>
                  <a:pt x="88" y="602"/>
                </a:cubicBezTo>
                <a:cubicBezTo>
                  <a:pt x="0" y="588"/>
                  <a:pt x="0" y="447"/>
                  <a:pt x="88" y="434"/>
                </a:cubicBezTo>
                <a:cubicBezTo>
                  <a:pt x="139" y="426"/>
                  <a:pt x="144" y="455"/>
                  <a:pt x="180" y="472"/>
                </a:cubicBezTo>
                <a:cubicBezTo>
                  <a:pt x="200" y="481"/>
                  <a:pt x="216" y="465"/>
                  <a:pt x="216" y="399"/>
                </a:cubicBezTo>
                <a:cubicBezTo>
                  <a:pt x="216" y="216"/>
                  <a:pt x="216" y="216"/>
                  <a:pt x="216" y="216"/>
                </a:cubicBezTo>
                <a:lnTo>
                  <a:pt x="399" y="216"/>
                </a:lnTo>
                <a:close/>
              </a:path>
            </a:pathLst>
          </a:custGeom>
          <a:solidFill>
            <a:srgbClr val="1B4C98"/>
          </a:solidFill>
          <a:ln w="28575" cap="flat">
            <a:solidFill>
              <a:srgbClr val="1B4C98"/>
            </a:soli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71" tIns="34285" rIns="68571" bIns="34285" numCol="1" anchor="t" anchorCtr="0" compatLnSpc="1"/>
          <a:lstStyle/>
          <a:p>
            <a:endParaRPr lang="zh-CN" altLang="en-US" kern="0">
              <a:solidFill>
                <a:prstClr val="black"/>
              </a:solidFill>
            </a:endParaRPr>
          </a:p>
        </p:txBody>
      </p:sp>
      <p:sp>
        <p:nvSpPr>
          <p:cNvPr id="19" name="Freeform 76"/>
          <p:cNvSpPr/>
          <p:nvPr/>
        </p:nvSpPr>
        <p:spPr bwMode="auto">
          <a:xfrm rot="1794316">
            <a:off x="4644629" y="2009775"/>
            <a:ext cx="1601390" cy="1599010"/>
          </a:xfrm>
          <a:custGeom>
            <a:avLst/>
            <a:gdLst>
              <a:gd name="T0" fmla="*/ 1243812908 w 819"/>
              <a:gd name="T1" fmla="*/ 2147483647 h 819"/>
              <a:gd name="T2" fmla="*/ 1739979268 w 819"/>
              <a:gd name="T3" fmla="*/ 2147483647 h 819"/>
              <a:gd name="T4" fmla="*/ 1481699853 w 819"/>
              <a:gd name="T5" fmla="*/ 2147483647 h 819"/>
              <a:gd name="T6" fmla="*/ 2147483647 w 819"/>
              <a:gd name="T7" fmla="*/ 2147483647 h 819"/>
              <a:gd name="T8" fmla="*/ 2147483647 w 819"/>
              <a:gd name="T9" fmla="*/ 2147483647 h 819"/>
              <a:gd name="T10" fmla="*/ 2147483647 w 819"/>
              <a:gd name="T11" fmla="*/ 2147483647 h 819"/>
              <a:gd name="T12" fmla="*/ 2147483647 w 819"/>
              <a:gd name="T13" fmla="*/ 2147483647 h 819"/>
              <a:gd name="T14" fmla="*/ 2147483647 w 819"/>
              <a:gd name="T15" fmla="*/ 2147483647 h 819"/>
              <a:gd name="T16" fmla="*/ 2147483647 w 819"/>
              <a:gd name="T17" fmla="*/ 2147483647 h 819"/>
              <a:gd name="T18" fmla="*/ 2147483647 w 819"/>
              <a:gd name="T19" fmla="*/ 2147483647 h 819"/>
              <a:gd name="T20" fmla="*/ 2147483647 w 819"/>
              <a:gd name="T21" fmla="*/ 1470521474 h 819"/>
              <a:gd name="T22" fmla="*/ 2147483647 w 819"/>
              <a:gd name="T23" fmla="*/ 1734810388 h 819"/>
              <a:gd name="T24" fmla="*/ 2147483647 w 819"/>
              <a:gd name="T25" fmla="*/ 1240118292 h 819"/>
              <a:gd name="T26" fmla="*/ 2147483647 w 819"/>
              <a:gd name="T27" fmla="*/ 0 h 819"/>
              <a:gd name="T28" fmla="*/ 2147483647 w 819"/>
              <a:gd name="T29" fmla="*/ 0 h 819"/>
              <a:gd name="T30" fmla="*/ 2147483647 w 819"/>
              <a:gd name="T31" fmla="*/ 237181891 h 819"/>
              <a:gd name="T32" fmla="*/ 2147483647 w 819"/>
              <a:gd name="T33" fmla="*/ 867403892 h 819"/>
              <a:gd name="T34" fmla="*/ 1481699853 w 819"/>
              <a:gd name="T35" fmla="*/ 867403892 h 819"/>
              <a:gd name="T36" fmla="*/ 1739979268 w 819"/>
              <a:gd name="T37" fmla="*/ 237181891 h 819"/>
              <a:gd name="T38" fmla="*/ 1243812908 w 819"/>
              <a:gd name="T39" fmla="*/ 0 h 819"/>
              <a:gd name="T40" fmla="*/ 0 w 819"/>
              <a:gd name="T41" fmla="*/ 0 h 819"/>
              <a:gd name="T42" fmla="*/ 0 w 819"/>
              <a:gd name="T43" fmla="*/ 1240118292 h 819"/>
              <a:gd name="T44" fmla="*/ 237886945 w 819"/>
              <a:gd name="T45" fmla="*/ 1734810388 h 819"/>
              <a:gd name="T46" fmla="*/ 869988330 w 819"/>
              <a:gd name="T47" fmla="*/ 1470521474 h 819"/>
              <a:gd name="T48" fmla="*/ 869988330 w 819"/>
              <a:gd name="T49" fmla="*/ 2147483647 h 819"/>
              <a:gd name="T50" fmla="*/ 237886945 w 819"/>
              <a:gd name="T51" fmla="*/ 2147483647 h 819"/>
              <a:gd name="T52" fmla="*/ 0 w 819"/>
              <a:gd name="T53" fmla="*/ 2147483647 h 819"/>
              <a:gd name="T54" fmla="*/ 0 w 819"/>
              <a:gd name="T55" fmla="*/ 2147483647 h 819"/>
              <a:gd name="T56" fmla="*/ 1243812908 w 819"/>
              <a:gd name="T57" fmla="*/ 2147483647 h 81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19" h="819">
                <a:moveTo>
                  <a:pt x="183" y="603"/>
                </a:moveTo>
                <a:cubicBezTo>
                  <a:pt x="249" y="603"/>
                  <a:pt x="265" y="619"/>
                  <a:pt x="256" y="638"/>
                </a:cubicBezTo>
                <a:cubicBezTo>
                  <a:pt x="239" y="675"/>
                  <a:pt x="210" y="680"/>
                  <a:pt x="218" y="731"/>
                </a:cubicBezTo>
                <a:cubicBezTo>
                  <a:pt x="231" y="819"/>
                  <a:pt x="372" y="819"/>
                  <a:pt x="386" y="731"/>
                </a:cubicBezTo>
                <a:cubicBezTo>
                  <a:pt x="394" y="680"/>
                  <a:pt x="364" y="675"/>
                  <a:pt x="347" y="638"/>
                </a:cubicBezTo>
                <a:cubicBezTo>
                  <a:pt x="339" y="619"/>
                  <a:pt x="354" y="603"/>
                  <a:pt x="420" y="603"/>
                </a:cubicBezTo>
                <a:cubicBezTo>
                  <a:pt x="603" y="603"/>
                  <a:pt x="603" y="603"/>
                  <a:pt x="603" y="603"/>
                </a:cubicBezTo>
                <a:cubicBezTo>
                  <a:pt x="603" y="420"/>
                  <a:pt x="603" y="420"/>
                  <a:pt x="603" y="420"/>
                </a:cubicBezTo>
                <a:cubicBezTo>
                  <a:pt x="603" y="354"/>
                  <a:pt x="619" y="338"/>
                  <a:pt x="639" y="347"/>
                </a:cubicBezTo>
                <a:cubicBezTo>
                  <a:pt x="675" y="364"/>
                  <a:pt x="680" y="393"/>
                  <a:pt x="731" y="385"/>
                </a:cubicBezTo>
                <a:cubicBezTo>
                  <a:pt x="819" y="372"/>
                  <a:pt x="819" y="231"/>
                  <a:pt x="731" y="217"/>
                </a:cubicBezTo>
                <a:cubicBezTo>
                  <a:pt x="680" y="209"/>
                  <a:pt x="675" y="239"/>
                  <a:pt x="639" y="256"/>
                </a:cubicBezTo>
                <a:cubicBezTo>
                  <a:pt x="619" y="264"/>
                  <a:pt x="603" y="249"/>
                  <a:pt x="603" y="183"/>
                </a:cubicBezTo>
                <a:cubicBezTo>
                  <a:pt x="603" y="0"/>
                  <a:pt x="603" y="0"/>
                  <a:pt x="603" y="0"/>
                </a:cubicBezTo>
                <a:cubicBezTo>
                  <a:pt x="420" y="0"/>
                  <a:pt x="420" y="0"/>
                  <a:pt x="420" y="0"/>
                </a:cubicBezTo>
                <a:cubicBezTo>
                  <a:pt x="354" y="0"/>
                  <a:pt x="339" y="16"/>
                  <a:pt x="347" y="35"/>
                </a:cubicBezTo>
                <a:cubicBezTo>
                  <a:pt x="364" y="72"/>
                  <a:pt x="394" y="76"/>
                  <a:pt x="386" y="128"/>
                </a:cubicBezTo>
                <a:cubicBezTo>
                  <a:pt x="372" y="216"/>
                  <a:pt x="231" y="216"/>
                  <a:pt x="218" y="128"/>
                </a:cubicBezTo>
                <a:cubicBezTo>
                  <a:pt x="210" y="76"/>
                  <a:pt x="239" y="72"/>
                  <a:pt x="256" y="35"/>
                </a:cubicBezTo>
                <a:cubicBezTo>
                  <a:pt x="265" y="16"/>
                  <a:pt x="249" y="0"/>
                  <a:pt x="183" y="0"/>
                </a:cubicBezTo>
                <a:cubicBezTo>
                  <a:pt x="0" y="0"/>
                  <a:pt x="0" y="0"/>
                  <a:pt x="0" y="0"/>
                </a:cubicBezTo>
                <a:cubicBezTo>
                  <a:pt x="0" y="183"/>
                  <a:pt x="0" y="183"/>
                  <a:pt x="0" y="183"/>
                </a:cubicBezTo>
                <a:cubicBezTo>
                  <a:pt x="0" y="249"/>
                  <a:pt x="16" y="264"/>
                  <a:pt x="35" y="256"/>
                </a:cubicBezTo>
                <a:cubicBezTo>
                  <a:pt x="72" y="239"/>
                  <a:pt x="77" y="209"/>
                  <a:pt x="128" y="217"/>
                </a:cubicBezTo>
                <a:cubicBezTo>
                  <a:pt x="216" y="231"/>
                  <a:pt x="216" y="372"/>
                  <a:pt x="128" y="385"/>
                </a:cubicBezTo>
                <a:cubicBezTo>
                  <a:pt x="77" y="393"/>
                  <a:pt x="72" y="364"/>
                  <a:pt x="35" y="347"/>
                </a:cubicBezTo>
                <a:cubicBezTo>
                  <a:pt x="16" y="338"/>
                  <a:pt x="0" y="354"/>
                  <a:pt x="0" y="420"/>
                </a:cubicBezTo>
                <a:cubicBezTo>
                  <a:pt x="0" y="603"/>
                  <a:pt x="0" y="603"/>
                  <a:pt x="0" y="603"/>
                </a:cubicBezTo>
                <a:lnTo>
                  <a:pt x="183" y="603"/>
                </a:lnTo>
                <a:close/>
              </a:path>
            </a:pathLst>
          </a:custGeom>
          <a:solidFill>
            <a:srgbClr val="1B4C98"/>
          </a:solidFill>
          <a:ln w="28575" cap="flat">
            <a:solidFill>
              <a:srgbClr val="1B4C98"/>
            </a:soli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71" tIns="34285" rIns="68571" bIns="34285" numCol="1" anchor="t" anchorCtr="0" compatLnSpc="1"/>
          <a:lstStyle/>
          <a:p>
            <a:endParaRPr lang="zh-CN" altLang="en-US" kern="0">
              <a:solidFill>
                <a:prstClr val="black"/>
              </a:solidFill>
            </a:endParaRPr>
          </a:p>
        </p:txBody>
      </p:sp>
      <p:sp>
        <p:nvSpPr>
          <p:cNvPr id="20" name="Freeform 77"/>
          <p:cNvSpPr/>
          <p:nvPr/>
        </p:nvSpPr>
        <p:spPr bwMode="auto">
          <a:xfrm rot="1794316">
            <a:off x="3833813" y="1056085"/>
            <a:ext cx="1601391" cy="1599009"/>
          </a:xfrm>
          <a:custGeom>
            <a:avLst/>
            <a:gdLst>
              <a:gd name="T0" fmla="*/ 1243813490 w 819"/>
              <a:gd name="T1" fmla="*/ 1463744683 h 819"/>
              <a:gd name="T2" fmla="*/ 1739980083 w 819"/>
              <a:gd name="T3" fmla="*/ 1219786802 h 819"/>
              <a:gd name="T4" fmla="*/ 1474906530 w 819"/>
              <a:gd name="T5" fmla="*/ 596341198 h 819"/>
              <a:gd name="T6" fmla="*/ 2147483647 w 819"/>
              <a:gd name="T7" fmla="*/ 596341198 h 819"/>
              <a:gd name="T8" fmla="*/ 2147483647 w 819"/>
              <a:gd name="T9" fmla="*/ 1219786802 h 819"/>
              <a:gd name="T10" fmla="*/ 2147483647 w 819"/>
              <a:gd name="T11" fmla="*/ 1463744683 h 819"/>
              <a:gd name="T12" fmla="*/ 2147483647 w 819"/>
              <a:gd name="T13" fmla="*/ 1463744683 h 819"/>
              <a:gd name="T14" fmla="*/ 2147483647 w 819"/>
              <a:gd name="T15" fmla="*/ 2147483647 h 819"/>
              <a:gd name="T16" fmla="*/ 2147483647 w 819"/>
              <a:gd name="T17" fmla="*/ 2147483647 h 819"/>
              <a:gd name="T18" fmla="*/ 2147483647 w 819"/>
              <a:gd name="T19" fmla="*/ 2147483647 h 819"/>
              <a:gd name="T20" fmla="*/ 2147483647 w 819"/>
              <a:gd name="T21" fmla="*/ 2147483647 h 819"/>
              <a:gd name="T22" fmla="*/ 2147483647 w 819"/>
              <a:gd name="T23" fmla="*/ 2147483647 h 819"/>
              <a:gd name="T24" fmla="*/ 2147483647 w 819"/>
              <a:gd name="T25" fmla="*/ 2147483647 h 819"/>
              <a:gd name="T26" fmla="*/ 2147483647 w 819"/>
              <a:gd name="T27" fmla="*/ 2147483647 h 819"/>
              <a:gd name="T28" fmla="*/ 2147483647 w 819"/>
              <a:gd name="T29" fmla="*/ 2147483647 h 819"/>
              <a:gd name="T30" fmla="*/ 2147483647 w 819"/>
              <a:gd name="T31" fmla="*/ 2147483647 h 819"/>
              <a:gd name="T32" fmla="*/ 2147483647 w 819"/>
              <a:gd name="T33" fmla="*/ 2147483647 h 819"/>
              <a:gd name="T34" fmla="*/ 1474906530 w 819"/>
              <a:gd name="T35" fmla="*/ 2147483647 h 819"/>
              <a:gd name="T36" fmla="*/ 1739980083 w 819"/>
              <a:gd name="T37" fmla="*/ 2147483647 h 819"/>
              <a:gd name="T38" fmla="*/ 1243813490 w 819"/>
              <a:gd name="T39" fmla="*/ 2147483647 h 819"/>
              <a:gd name="T40" fmla="*/ 0 w 819"/>
              <a:gd name="T41" fmla="*/ 2147483647 h 819"/>
              <a:gd name="T42" fmla="*/ 0 w 819"/>
              <a:gd name="T43" fmla="*/ 2147483647 h 819"/>
              <a:gd name="T44" fmla="*/ 237887057 w 819"/>
              <a:gd name="T45" fmla="*/ 2147483647 h 819"/>
              <a:gd name="T46" fmla="*/ 869991345 w 819"/>
              <a:gd name="T47" fmla="*/ 2147483647 h 819"/>
              <a:gd name="T48" fmla="*/ 869991345 w 819"/>
              <a:gd name="T49" fmla="*/ 2147483647 h 819"/>
              <a:gd name="T50" fmla="*/ 237887057 w 819"/>
              <a:gd name="T51" fmla="*/ 2147483647 h 819"/>
              <a:gd name="T52" fmla="*/ 0 w 819"/>
              <a:gd name="T53" fmla="*/ 2147483647 h 819"/>
              <a:gd name="T54" fmla="*/ 0 w 819"/>
              <a:gd name="T55" fmla="*/ 1463744683 h 819"/>
              <a:gd name="T56" fmla="*/ 1243813490 w 819"/>
              <a:gd name="T57" fmla="*/ 1463744683 h 81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09"/>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09"/>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rgbClr val="1B4C98"/>
          </a:solidFill>
          <a:ln w="28575" cap="flat">
            <a:solidFill>
              <a:srgbClr val="1B4C98"/>
            </a:soli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21" name="Freeform 79"/>
          <p:cNvSpPr/>
          <p:nvPr/>
        </p:nvSpPr>
        <p:spPr bwMode="auto">
          <a:xfrm rot="1794316">
            <a:off x="3692128" y="2819400"/>
            <a:ext cx="1600200" cy="1600200"/>
          </a:xfrm>
          <a:custGeom>
            <a:avLst/>
            <a:gdLst>
              <a:gd name="T0" fmla="*/ 1465926482 w 819"/>
              <a:gd name="T1" fmla="*/ 2147483647 h 819"/>
              <a:gd name="T2" fmla="*/ 1228390892 w 819"/>
              <a:gd name="T3" fmla="*/ 2147483647 h 819"/>
              <a:gd name="T4" fmla="*/ 597228246 w 819"/>
              <a:gd name="T5" fmla="*/ 2147483647 h 819"/>
              <a:gd name="T6" fmla="*/ 597228246 w 819"/>
              <a:gd name="T7" fmla="*/ 1479499200 h 819"/>
              <a:gd name="T8" fmla="*/ 1228390892 w 819"/>
              <a:gd name="T9" fmla="*/ 1737393867 h 819"/>
              <a:gd name="T10" fmla="*/ 1465926482 w 819"/>
              <a:gd name="T11" fmla="*/ 1241963610 h 819"/>
              <a:gd name="T12" fmla="*/ 1465926482 w 819"/>
              <a:gd name="T13" fmla="*/ 0 h 819"/>
              <a:gd name="T14" fmla="*/ 2147483647 w 819"/>
              <a:gd name="T15" fmla="*/ 0 h 819"/>
              <a:gd name="T16" fmla="*/ 2147483647 w 819"/>
              <a:gd name="T17" fmla="*/ 237532985 h 819"/>
              <a:gd name="T18" fmla="*/ 2147483647 w 819"/>
              <a:gd name="T19" fmla="*/ 868695631 h 819"/>
              <a:gd name="T20" fmla="*/ 2147483647 w 819"/>
              <a:gd name="T21" fmla="*/ 868695631 h 819"/>
              <a:gd name="T22" fmla="*/ 2147483647 w 819"/>
              <a:gd name="T23" fmla="*/ 237532985 h 819"/>
              <a:gd name="T24" fmla="*/ 2147483647 w 819"/>
              <a:gd name="T25" fmla="*/ 0 h 819"/>
              <a:gd name="T26" fmla="*/ 2147483647 w 819"/>
              <a:gd name="T27" fmla="*/ 0 h 819"/>
              <a:gd name="T28" fmla="*/ 2147483647 w 819"/>
              <a:gd name="T29" fmla="*/ 1241963610 h 819"/>
              <a:gd name="T30" fmla="*/ 2147483647 w 819"/>
              <a:gd name="T31" fmla="*/ 1737393867 h 819"/>
              <a:gd name="T32" fmla="*/ 2147483647 w 819"/>
              <a:gd name="T33" fmla="*/ 1479499200 h 819"/>
              <a:gd name="T34" fmla="*/ 2147483647 w 819"/>
              <a:gd name="T35" fmla="*/ 2147483647 h 819"/>
              <a:gd name="T36" fmla="*/ 2147483647 w 819"/>
              <a:gd name="T37" fmla="*/ 2147483647 h 819"/>
              <a:gd name="T38" fmla="*/ 2147483647 w 819"/>
              <a:gd name="T39" fmla="*/ 2147483647 h 819"/>
              <a:gd name="T40" fmla="*/ 2147483647 w 819"/>
              <a:gd name="T41" fmla="*/ 2147483647 h 819"/>
              <a:gd name="T42" fmla="*/ 2147483647 w 819"/>
              <a:gd name="T43" fmla="*/ 2147483647 h 819"/>
              <a:gd name="T44" fmla="*/ 2147483647 w 819"/>
              <a:gd name="T45" fmla="*/ 2147483647 h 819"/>
              <a:gd name="T46" fmla="*/ 2147483647 w 819"/>
              <a:gd name="T47" fmla="*/ 2147483647 h 819"/>
              <a:gd name="T48" fmla="*/ 2147483647 w 819"/>
              <a:gd name="T49" fmla="*/ 2147483647 h 819"/>
              <a:gd name="T50" fmla="*/ 2147483647 w 819"/>
              <a:gd name="T51" fmla="*/ 2147483647 h 819"/>
              <a:gd name="T52" fmla="*/ 2147483647 w 819"/>
              <a:gd name="T53" fmla="*/ 2147483647 h 819"/>
              <a:gd name="T54" fmla="*/ 1465926482 w 819"/>
              <a:gd name="T55" fmla="*/ 2147483647 h 819"/>
              <a:gd name="T56" fmla="*/ 1465926482 w 819"/>
              <a:gd name="T57" fmla="*/ 2147483647 h 81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19" h="819">
                <a:moveTo>
                  <a:pt x="216" y="420"/>
                </a:moveTo>
                <a:cubicBezTo>
                  <a:pt x="216" y="354"/>
                  <a:pt x="200" y="339"/>
                  <a:pt x="181" y="347"/>
                </a:cubicBezTo>
                <a:cubicBezTo>
                  <a:pt x="144" y="364"/>
                  <a:pt x="139" y="394"/>
                  <a:pt x="88" y="386"/>
                </a:cubicBezTo>
                <a:cubicBezTo>
                  <a:pt x="0" y="372"/>
                  <a:pt x="0" y="231"/>
                  <a:pt x="88" y="218"/>
                </a:cubicBezTo>
                <a:cubicBezTo>
                  <a:pt x="139" y="210"/>
                  <a:pt x="144" y="239"/>
                  <a:pt x="181" y="256"/>
                </a:cubicBezTo>
                <a:cubicBezTo>
                  <a:pt x="200" y="265"/>
                  <a:pt x="216" y="249"/>
                  <a:pt x="216" y="183"/>
                </a:cubicBezTo>
                <a:cubicBezTo>
                  <a:pt x="216" y="0"/>
                  <a:pt x="216" y="0"/>
                  <a:pt x="216" y="0"/>
                </a:cubicBezTo>
                <a:cubicBezTo>
                  <a:pt x="399" y="0"/>
                  <a:pt x="399" y="0"/>
                  <a:pt x="399" y="0"/>
                </a:cubicBezTo>
                <a:cubicBezTo>
                  <a:pt x="465" y="0"/>
                  <a:pt x="481" y="16"/>
                  <a:pt x="472" y="35"/>
                </a:cubicBezTo>
                <a:cubicBezTo>
                  <a:pt x="455" y="72"/>
                  <a:pt x="426" y="77"/>
                  <a:pt x="434" y="128"/>
                </a:cubicBezTo>
                <a:cubicBezTo>
                  <a:pt x="447" y="216"/>
                  <a:pt x="588" y="216"/>
                  <a:pt x="602" y="128"/>
                </a:cubicBezTo>
                <a:cubicBezTo>
                  <a:pt x="610" y="77"/>
                  <a:pt x="580" y="72"/>
                  <a:pt x="563" y="35"/>
                </a:cubicBezTo>
                <a:cubicBezTo>
                  <a:pt x="555" y="16"/>
                  <a:pt x="570" y="0"/>
                  <a:pt x="636" y="0"/>
                </a:cubicBezTo>
                <a:cubicBezTo>
                  <a:pt x="819" y="0"/>
                  <a:pt x="819" y="0"/>
                  <a:pt x="819" y="0"/>
                </a:cubicBezTo>
                <a:cubicBezTo>
                  <a:pt x="819" y="183"/>
                  <a:pt x="819" y="183"/>
                  <a:pt x="819" y="183"/>
                </a:cubicBezTo>
                <a:cubicBezTo>
                  <a:pt x="819" y="249"/>
                  <a:pt x="803" y="265"/>
                  <a:pt x="784" y="256"/>
                </a:cubicBezTo>
                <a:cubicBezTo>
                  <a:pt x="747" y="239"/>
                  <a:pt x="743" y="210"/>
                  <a:pt x="691" y="218"/>
                </a:cubicBezTo>
                <a:cubicBezTo>
                  <a:pt x="603" y="231"/>
                  <a:pt x="603" y="372"/>
                  <a:pt x="691" y="386"/>
                </a:cubicBezTo>
                <a:cubicBezTo>
                  <a:pt x="743" y="394"/>
                  <a:pt x="747" y="364"/>
                  <a:pt x="784" y="347"/>
                </a:cubicBezTo>
                <a:cubicBezTo>
                  <a:pt x="803" y="339"/>
                  <a:pt x="819" y="354"/>
                  <a:pt x="819" y="420"/>
                </a:cubicBezTo>
                <a:cubicBezTo>
                  <a:pt x="819" y="603"/>
                  <a:pt x="819" y="603"/>
                  <a:pt x="819" y="603"/>
                </a:cubicBezTo>
                <a:cubicBezTo>
                  <a:pt x="636" y="603"/>
                  <a:pt x="636" y="603"/>
                  <a:pt x="636" y="603"/>
                </a:cubicBezTo>
                <a:cubicBezTo>
                  <a:pt x="570" y="603"/>
                  <a:pt x="555" y="619"/>
                  <a:pt x="563" y="639"/>
                </a:cubicBezTo>
                <a:cubicBezTo>
                  <a:pt x="580" y="675"/>
                  <a:pt x="610" y="680"/>
                  <a:pt x="602" y="731"/>
                </a:cubicBezTo>
                <a:cubicBezTo>
                  <a:pt x="588" y="819"/>
                  <a:pt x="447" y="819"/>
                  <a:pt x="434" y="731"/>
                </a:cubicBezTo>
                <a:cubicBezTo>
                  <a:pt x="426" y="680"/>
                  <a:pt x="455" y="675"/>
                  <a:pt x="472" y="639"/>
                </a:cubicBezTo>
                <a:cubicBezTo>
                  <a:pt x="481" y="619"/>
                  <a:pt x="465" y="603"/>
                  <a:pt x="399" y="603"/>
                </a:cubicBezTo>
                <a:cubicBezTo>
                  <a:pt x="216" y="603"/>
                  <a:pt x="216" y="603"/>
                  <a:pt x="216" y="603"/>
                </a:cubicBezTo>
                <a:lnTo>
                  <a:pt x="216" y="420"/>
                </a:lnTo>
                <a:close/>
              </a:path>
            </a:pathLst>
          </a:custGeom>
          <a:solidFill>
            <a:srgbClr val="FDD900"/>
          </a:solidFill>
          <a:ln w="28575" cap="flat">
            <a:solidFill>
              <a:srgbClr val="FDD900"/>
            </a:soli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22" name="Text Placeholder 3"/>
          <p:cNvSpPr txBox="1">
            <a:spLocks noChangeArrowheads="1"/>
          </p:cNvSpPr>
          <p:nvPr/>
        </p:nvSpPr>
        <p:spPr bwMode="auto">
          <a:xfrm>
            <a:off x="4323364" y="1749892"/>
            <a:ext cx="327013"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en-US" altLang="zh-CN" sz="2300" b="1" dirty="0">
                <a:solidFill>
                  <a:srgbClr val="FFFFFF"/>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23" name="Text Placeholder 3"/>
          <p:cNvSpPr txBox="1">
            <a:spLocks noChangeArrowheads="1"/>
          </p:cNvSpPr>
          <p:nvPr/>
        </p:nvSpPr>
        <p:spPr bwMode="auto">
          <a:xfrm>
            <a:off x="3586367" y="2676198"/>
            <a:ext cx="327013"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en-US" altLang="zh-CN" sz="2300" b="1">
                <a:solidFill>
                  <a:srgbClr val="FFFFFF"/>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24" name="Text Placeholder 3"/>
          <p:cNvSpPr txBox="1">
            <a:spLocks noChangeArrowheads="1"/>
          </p:cNvSpPr>
          <p:nvPr/>
        </p:nvSpPr>
        <p:spPr bwMode="auto">
          <a:xfrm>
            <a:off x="4500767" y="3391764"/>
            <a:ext cx="327013"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en-US" altLang="zh-CN" sz="2300" b="1">
                <a:solidFill>
                  <a:srgbClr val="FFFFFF"/>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25" name="Text Placeholder 3"/>
          <p:cNvSpPr txBox="1">
            <a:spLocks noChangeArrowheads="1"/>
          </p:cNvSpPr>
          <p:nvPr/>
        </p:nvSpPr>
        <p:spPr bwMode="auto">
          <a:xfrm>
            <a:off x="5183591" y="2447599"/>
            <a:ext cx="327013"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en-US" altLang="zh-CN" sz="2300" b="1">
                <a:solidFill>
                  <a:srgbClr val="FFFFFF"/>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26" name="TextBox 13"/>
          <p:cNvSpPr txBox="1">
            <a:spLocks noChangeArrowheads="1"/>
          </p:cNvSpPr>
          <p:nvPr/>
        </p:nvSpPr>
        <p:spPr bwMode="auto">
          <a:xfrm>
            <a:off x="2118122" y="4291013"/>
            <a:ext cx="1751409" cy="33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a:spLocks noChangeArrowheads="1"/>
          </p:cNvSpPr>
          <p:nvPr/>
        </p:nvSpPr>
        <p:spPr bwMode="auto">
          <a:xfrm>
            <a:off x="1008460" y="2249091"/>
            <a:ext cx="1750219" cy="33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900" dirty="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a:spLocks noChangeArrowheads="1"/>
          </p:cNvSpPr>
          <p:nvPr/>
        </p:nvSpPr>
        <p:spPr bwMode="auto">
          <a:xfrm>
            <a:off x="5375673" y="987028"/>
            <a:ext cx="1750219" cy="33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a:spLocks noChangeArrowheads="1"/>
          </p:cNvSpPr>
          <p:nvPr/>
        </p:nvSpPr>
        <p:spPr bwMode="auto">
          <a:xfrm>
            <a:off x="6394847" y="2947988"/>
            <a:ext cx="1751409" cy="33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3"/>
          <p:cNvSpPr txBox="1">
            <a:spLocks noChangeArrowheads="1"/>
          </p:cNvSpPr>
          <p:nvPr/>
        </p:nvSpPr>
        <p:spPr bwMode="auto">
          <a:xfrm>
            <a:off x="1009650" y="2012157"/>
            <a:ext cx="1465660"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3"/>
          <p:cNvSpPr txBox="1">
            <a:spLocks noChangeArrowheads="1"/>
          </p:cNvSpPr>
          <p:nvPr/>
        </p:nvSpPr>
        <p:spPr bwMode="auto">
          <a:xfrm>
            <a:off x="2118122" y="4029076"/>
            <a:ext cx="1465659"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p:cNvSpPr txBox="1">
            <a:spLocks noChangeArrowheads="1"/>
          </p:cNvSpPr>
          <p:nvPr/>
        </p:nvSpPr>
        <p:spPr bwMode="auto">
          <a:xfrm>
            <a:off x="6394847" y="2665810"/>
            <a:ext cx="1465659"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3"/>
          <p:cNvSpPr txBox="1">
            <a:spLocks noChangeArrowheads="1"/>
          </p:cNvSpPr>
          <p:nvPr/>
        </p:nvSpPr>
        <p:spPr bwMode="auto">
          <a:xfrm>
            <a:off x="5375673" y="781051"/>
            <a:ext cx="1464469"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19"/>
          <p:cNvGrpSpPr/>
          <p:nvPr/>
        </p:nvGrpSpPr>
        <p:grpSpPr>
          <a:xfrm>
            <a:off x="1109690" y="2042466"/>
            <a:ext cx="1518094" cy="1033340"/>
            <a:chOff x="552376" y="2667382"/>
            <a:chExt cx="1499240" cy="1033020"/>
          </a:xfrm>
        </p:grpSpPr>
        <p:sp>
          <p:nvSpPr>
            <p:cNvPr id="10" name="Rectangle 26"/>
            <p:cNvSpPr/>
            <p:nvPr/>
          </p:nvSpPr>
          <p:spPr bwMode="auto">
            <a:xfrm>
              <a:off x="552376" y="2954983"/>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defRPr/>
              </a:pPr>
              <a:r>
                <a:rPr kumimoji="0" lang="zh-CN" altLang="en-US" sz="9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kumimoji="0" lang="en-US" sz="9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Lato Light" charset="0"/>
                <a:sym typeface="Lato Light" charset="0"/>
              </a:endParaRPr>
            </a:p>
          </p:txBody>
        </p:sp>
        <p:sp>
          <p:nvSpPr>
            <p:cNvPr id="11"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80000"/>
                </a:lnSpc>
                <a:spcBef>
                  <a:spcPct val="0"/>
                </a:spcBef>
                <a:spcAft>
                  <a:spcPct val="0"/>
                </a:spcAft>
                <a:buClrTx/>
                <a:buSzTx/>
                <a:buFontTx/>
                <a:buNone/>
                <a:defRPr/>
              </a:pPr>
              <a:r>
                <a:rPr kumimoji="0" lang="zh-CN" altLang="en-US" sz="17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Bebas Neue" charset="0"/>
                  <a:sym typeface="Bebas Neue" charset="0"/>
                </a:rPr>
                <a:t>输入标题</a:t>
              </a:r>
            </a:p>
          </p:txBody>
        </p:sp>
      </p:grpSp>
      <p:grpSp>
        <p:nvGrpSpPr>
          <p:cNvPr id="14" name="Group 129"/>
          <p:cNvGrpSpPr/>
          <p:nvPr/>
        </p:nvGrpSpPr>
        <p:grpSpPr>
          <a:xfrm>
            <a:off x="1181698" y="3854039"/>
            <a:ext cx="1380085" cy="852614"/>
            <a:chOff x="696724" y="2667382"/>
            <a:chExt cx="1362945" cy="852351"/>
          </a:xfrm>
        </p:grpSpPr>
        <p:sp>
          <p:nvSpPr>
            <p:cNvPr id="15" name="Rectangle 26"/>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defRPr/>
              </a:pPr>
              <a:r>
                <a:rPr kumimoji="0" lang="zh-CN" altLang="en-US" sz="9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此处添加详细文本描述，建议与标题相关并符合飞地方分整体语言风格</a:t>
              </a:r>
              <a:endParaRPr kumimoji="0" lang="en-US" sz="9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Lato Light" charset="0"/>
                <a:sym typeface="Lato Light" charset="0"/>
              </a:endParaRPr>
            </a:p>
          </p:txBody>
        </p:sp>
        <p:sp>
          <p:nvSpPr>
            <p:cNvPr id="16" name="Rectangle 27"/>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80000"/>
                </a:lnSpc>
                <a:spcBef>
                  <a:spcPct val="0"/>
                </a:spcBef>
                <a:spcAft>
                  <a:spcPct val="0"/>
                </a:spcAft>
                <a:buClrTx/>
                <a:buSzTx/>
                <a:buFontTx/>
                <a:buNone/>
                <a:defRPr/>
              </a:pPr>
              <a:r>
                <a:rPr lang="zh-CN" altLang="en-US" sz="1700" kern="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Bebas Neue" charset="0"/>
                  <a:sym typeface="Bebas Neue" charset="0"/>
                </a:rPr>
                <a:t>输入标题</a:t>
              </a:r>
              <a:endParaRPr kumimoji="0" lang="en-US" altLang="zh-CN" sz="17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17" name="Group 132"/>
          <p:cNvGrpSpPr/>
          <p:nvPr/>
        </p:nvGrpSpPr>
        <p:grpSpPr>
          <a:xfrm>
            <a:off x="6582298" y="2064170"/>
            <a:ext cx="1380085" cy="867620"/>
            <a:chOff x="696724" y="2667382"/>
            <a:chExt cx="1362945" cy="867353"/>
          </a:xfrm>
        </p:grpSpPr>
        <p:sp>
          <p:nvSpPr>
            <p:cNvPr id="18" name="Rectangle 26"/>
            <p:cNvSpPr/>
            <p:nvPr/>
          </p:nvSpPr>
          <p:spPr bwMode="auto">
            <a:xfrm>
              <a:off x="696724" y="2935897"/>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defRPr/>
              </a:pPr>
              <a:r>
                <a:rPr kumimoji="0" lang="zh-CN" altLang="en-US" sz="9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此处添加详细文本描述，建议与标题相关并符哈哈哈等等合整体语言风格</a:t>
              </a:r>
              <a:endParaRPr kumimoji="0" lang="en-US" sz="9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Lato Light" charset="0"/>
                <a:sym typeface="Lato Light" charset="0"/>
              </a:endParaRPr>
            </a:p>
          </p:txBody>
        </p:sp>
        <p:sp>
          <p:nvSpPr>
            <p:cNvPr id="19" name="Rectangle 27"/>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80000"/>
                </a:lnSpc>
                <a:spcBef>
                  <a:spcPct val="0"/>
                </a:spcBef>
                <a:spcAft>
                  <a:spcPct val="0"/>
                </a:spcAft>
                <a:buClrTx/>
                <a:buSzTx/>
                <a:buFontTx/>
                <a:buNone/>
                <a:defRPr/>
              </a:pPr>
              <a:r>
                <a:rPr lang="zh-CN" altLang="en-US" sz="1700" kern="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Bebas Neue" charset="0"/>
                  <a:sym typeface="Bebas Neue" charset="0"/>
                </a:rPr>
                <a:t>输入标题</a:t>
              </a:r>
              <a:endParaRPr kumimoji="0" lang="en-US" altLang="zh-CN" sz="17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20" name="Group 135"/>
          <p:cNvGrpSpPr/>
          <p:nvPr/>
        </p:nvGrpSpPr>
        <p:grpSpPr>
          <a:xfrm>
            <a:off x="3779912" y="3842995"/>
            <a:ext cx="1518094" cy="830842"/>
            <a:chOff x="552376" y="2667382"/>
            <a:chExt cx="1499240" cy="830586"/>
          </a:xfrm>
        </p:grpSpPr>
        <p:sp>
          <p:nvSpPr>
            <p:cNvPr id="21" name="Rectangle 26"/>
            <p:cNvSpPr/>
            <p:nvPr/>
          </p:nvSpPr>
          <p:spPr bwMode="auto">
            <a:xfrm>
              <a:off x="552376" y="290745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defRPr/>
              </a:pPr>
              <a:r>
                <a:rPr kumimoji="0" lang="zh-CN" altLang="en-US" sz="9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kumimoji="0" lang="en-US" sz="9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Lato Light" charset="0"/>
                <a:sym typeface="Lato Light" charset="0"/>
              </a:endParaRPr>
            </a:p>
          </p:txBody>
        </p:sp>
        <p:sp>
          <p:nvSpPr>
            <p:cNvPr id="22"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80000"/>
                </a:lnSpc>
                <a:spcBef>
                  <a:spcPct val="0"/>
                </a:spcBef>
                <a:spcAft>
                  <a:spcPct val="0"/>
                </a:spcAft>
                <a:buClrTx/>
                <a:buSzTx/>
                <a:buFontTx/>
                <a:buNone/>
                <a:defRPr/>
              </a:pPr>
              <a:r>
                <a:rPr lang="zh-CN" altLang="en-US" sz="1700" kern="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Bebas Neue" charset="0"/>
                  <a:sym typeface="Bebas Neue" charset="0"/>
                </a:rPr>
                <a:t>输入标题</a:t>
              </a:r>
              <a:endParaRPr kumimoji="0" lang="en-US" altLang="zh-CN" sz="17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23" name="Group 138"/>
          <p:cNvGrpSpPr/>
          <p:nvPr/>
        </p:nvGrpSpPr>
        <p:grpSpPr>
          <a:xfrm>
            <a:off x="6510290" y="3827700"/>
            <a:ext cx="1518094" cy="832282"/>
            <a:chOff x="552376" y="2667382"/>
            <a:chExt cx="1499240" cy="832026"/>
          </a:xfrm>
        </p:grpSpPr>
        <p:sp>
          <p:nvSpPr>
            <p:cNvPr id="25" name="Rectangle 26"/>
            <p:cNvSpPr/>
            <p:nvPr/>
          </p:nvSpPr>
          <p:spPr bwMode="auto">
            <a:xfrm>
              <a:off x="552376" y="290889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defRPr/>
              </a:pPr>
              <a:r>
                <a:rPr kumimoji="0" lang="zh-CN" altLang="en-US" sz="9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kumimoji="0" lang="en-US" sz="9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Lato Light" charset="0"/>
                <a:sym typeface="Lato Light" charset="0"/>
              </a:endParaRPr>
            </a:p>
          </p:txBody>
        </p:sp>
        <p:sp>
          <p:nvSpPr>
            <p:cNvPr id="26"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80000"/>
                </a:lnSpc>
                <a:spcBef>
                  <a:spcPct val="0"/>
                </a:spcBef>
                <a:spcAft>
                  <a:spcPct val="0"/>
                </a:spcAft>
                <a:buClrTx/>
                <a:buSzTx/>
                <a:buFontTx/>
                <a:buNone/>
                <a:defRPr/>
              </a:pPr>
              <a:r>
                <a:rPr lang="zh-CN" altLang="en-US" sz="1700" kern="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Bebas Neue" charset="0"/>
                  <a:sym typeface="Bebas Neue" charset="0"/>
                </a:rPr>
                <a:t>输入标题</a:t>
              </a:r>
              <a:endParaRPr kumimoji="0" lang="en-US" altLang="zh-CN" sz="17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27" name="Group 141"/>
          <p:cNvGrpSpPr/>
          <p:nvPr/>
        </p:nvGrpSpPr>
        <p:grpSpPr>
          <a:xfrm>
            <a:off x="3707904" y="2075820"/>
            <a:ext cx="1518094" cy="838591"/>
            <a:chOff x="552376" y="2667382"/>
            <a:chExt cx="1499240" cy="838333"/>
          </a:xfrm>
        </p:grpSpPr>
        <p:sp>
          <p:nvSpPr>
            <p:cNvPr id="28" name="Rectangle 26"/>
            <p:cNvSpPr/>
            <p:nvPr/>
          </p:nvSpPr>
          <p:spPr bwMode="auto">
            <a:xfrm>
              <a:off x="552376" y="2915202"/>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defRPr/>
              </a:pPr>
              <a:r>
                <a:rPr kumimoji="0" lang="zh-CN" altLang="en-US" sz="9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kumimoji="0" lang="en-US" sz="9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Lato Light" charset="0"/>
                <a:sym typeface="Lato Light" charset="0"/>
              </a:endParaRPr>
            </a:p>
          </p:txBody>
        </p:sp>
        <p:sp>
          <p:nvSpPr>
            <p:cNvPr id="29"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80000"/>
                </a:lnSpc>
                <a:spcBef>
                  <a:spcPct val="0"/>
                </a:spcBef>
                <a:spcAft>
                  <a:spcPct val="0"/>
                </a:spcAft>
                <a:buClrTx/>
                <a:buSzTx/>
                <a:buFontTx/>
                <a:buNone/>
                <a:defRPr/>
              </a:pPr>
              <a:r>
                <a:rPr lang="zh-CN" altLang="en-US" sz="1700" kern="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Bebas Neue" charset="0"/>
                  <a:sym typeface="Bebas Neue" charset="0"/>
                </a:rPr>
                <a:t>输入标题</a:t>
              </a:r>
              <a:endParaRPr kumimoji="0" lang="en-US" altLang="zh-CN" sz="17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30" name="组合 29"/>
          <p:cNvGrpSpPr/>
          <p:nvPr/>
        </p:nvGrpSpPr>
        <p:grpSpPr>
          <a:xfrm>
            <a:off x="1613586" y="1258227"/>
            <a:ext cx="613493" cy="613492"/>
            <a:chOff x="304800" y="673100"/>
            <a:chExt cx="4000500" cy="4000500"/>
          </a:xfrm>
          <a:solidFill>
            <a:srgbClr val="1B4C98"/>
          </a:solidFill>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2" name="椭圆 31"/>
            <p:cNvSpPr/>
            <p:nvPr/>
          </p:nvSpPr>
          <p:spPr>
            <a:xfrm>
              <a:off x="392112" y="760412"/>
              <a:ext cx="3825874" cy="3825874"/>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33" name="Freeform 7"/>
          <p:cNvSpPr>
            <a:spLocks noEditPoints="1"/>
          </p:cNvSpPr>
          <p:nvPr/>
        </p:nvSpPr>
        <p:spPr bwMode="auto">
          <a:xfrm>
            <a:off x="1768661" y="1426358"/>
            <a:ext cx="303341" cy="277664"/>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34" name="组合 33"/>
          <p:cNvGrpSpPr/>
          <p:nvPr/>
        </p:nvGrpSpPr>
        <p:grpSpPr>
          <a:xfrm>
            <a:off x="1541738" y="3038378"/>
            <a:ext cx="613493" cy="613492"/>
            <a:chOff x="304800" y="673100"/>
            <a:chExt cx="4000500" cy="4000500"/>
          </a:xfrm>
          <a:solidFill>
            <a:srgbClr val="1B4C98"/>
          </a:solidFill>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6" name="椭圆 35"/>
            <p:cNvSpPr/>
            <p:nvPr/>
          </p:nvSpPr>
          <p:spPr>
            <a:xfrm>
              <a:off x="392112" y="760412"/>
              <a:ext cx="3825874" cy="3825874"/>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37" name="Freeform 8"/>
          <p:cNvSpPr>
            <a:spLocks noEditPoints="1"/>
          </p:cNvSpPr>
          <p:nvPr/>
        </p:nvSpPr>
        <p:spPr bwMode="auto">
          <a:xfrm>
            <a:off x="1781946" y="3194644"/>
            <a:ext cx="204453" cy="300959"/>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38" name="组合 37"/>
          <p:cNvGrpSpPr/>
          <p:nvPr/>
        </p:nvGrpSpPr>
        <p:grpSpPr>
          <a:xfrm>
            <a:off x="4173555" y="3015169"/>
            <a:ext cx="613493" cy="613492"/>
            <a:chOff x="304800" y="673100"/>
            <a:chExt cx="4000500" cy="4000500"/>
          </a:xfrm>
          <a:solidFill>
            <a:srgbClr val="1B4C98"/>
          </a:solidFill>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algn="ctr"/>
              <a:endParaRPr lang="zh-CN" altLang="en-US" kern="0">
                <a:solidFill>
                  <a:sysClr val="window" lastClr="FFFFFF"/>
                </a:solidFill>
                <a:latin typeface="Calibri" panose="020F0502020204030204"/>
                <a:ea typeface="宋体" panose="02010600030101010101" pitchFamily="2" charset="-122"/>
              </a:endParaRPr>
            </a:p>
          </p:txBody>
        </p:sp>
        <p:sp>
          <p:nvSpPr>
            <p:cNvPr id="40" name="椭圆 39"/>
            <p:cNvSpPr/>
            <p:nvPr/>
          </p:nvSpPr>
          <p:spPr>
            <a:xfrm>
              <a:off x="392112" y="760412"/>
              <a:ext cx="3825874" cy="3825874"/>
            </a:xfrm>
            <a:prstGeom prst="ellipse">
              <a:avLst/>
            </a:prstGeom>
            <a:grpFill/>
            <a:ln w="25400" cap="flat" cmpd="sng" algn="ctr">
              <a:noFill/>
              <a:prstDash val="solid"/>
            </a:ln>
            <a:effectLst/>
          </p:spPr>
          <p:txBody>
            <a:bodyPr rtlCol="0" anchor="ctr"/>
            <a:lstStyle/>
            <a:p>
              <a:pPr algn="ctr"/>
              <a:endParaRPr lang="zh-CN" altLang="en-US" kern="0">
                <a:solidFill>
                  <a:sysClr val="window" lastClr="FFFFFF"/>
                </a:solidFill>
                <a:latin typeface="Calibri" panose="020F0502020204030204"/>
                <a:ea typeface="宋体" panose="02010600030101010101" pitchFamily="2" charset="-122"/>
              </a:endParaRPr>
            </a:p>
          </p:txBody>
        </p:sp>
      </p:grpSp>
      <p:sp>
        <p:nvSpPr>
          <p:cNvPr id="41" name="Freeform 10"/>
          <p:cNvSpPr>
            <a:spLocks noEditPoints="1"/>
          </p:cNvSpPr>
          <p:nvPr/>
        </p:nvSpPr>
        <p:spPr bwMode="auto">
          <a:xfrm>
            <a:off x="4348211" y="3214732"/>
            <a:ext cx="264180" cy="203860"/>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chemeClr val="bg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42" name="组合 41"/>
          <p:cNvGrpSpPr/>
          <p:nvPr/>
        </p:nvGrpSpPr>
        <p:grpSpPr>
          <a:xfrm>
            <a:off x="6942338" y="1258227"/>
            <a:ext cx="613493" cy="613492"/>
            <a:chOff x="304800" y="673100"/>
            <a:chExt cx="4000500" cy="4000500"/>
          </a:xfrm>
          <a:solidFill>
            <a:srgbClr val="1B4C98"/>
          </a:solidFill>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algn="ctr"/>
              <a:endParaRPr lang="zh-CN" altLang="en-US" kern="0">
                <a:solidFill>
                  <a:sysClr val="window" lastClr="FFFFFF"/>
                </a:solidFill>
                <a:latin typeface="Calibri" panose="020F0502020204030204"/>
                <a:ea typeface="宋体" panose="02010600030101010101" pitchFamily="2" charset="-122"/>
              </a:endParaRPr>
            </a:p>
          </p:txBody>
        </p:sp>
        <p:sp>
          <p:nvSpPr>
            <p:cNvPr id="44" name="椭圆 43"/>
            <p:cNvSpPr/>
            <p:nvPr/>
          </p:nvSpPr>
          <p:spPr>
            <a:xfrm>
              <a:off x="392112" y="760412"/>
              <a:ext cx="3825874" cy="3825874"/>
            </a:xfrm>
            <a:prstGeom prst="ellipse">
              <a:avLst/>
            </a:prstGeom>
            <a:grpFill/>
            <a:ln w="25400" cap="flat" cmpd="sng" algn="ctr">
              <a:noFill/>
              <a:prstDash val="solid"/>
            </a:ln>
            <a:effectLst/>
          </p:spPr>
          <p:txBody>
            <a:bodyPr rtlCol="0" anchor="ctr"/>
            <a:lstStyle/>
            <a:p>
              <a:pPr algn="ctr"/>
              <a:endParaRPr lang="zh-CN" altLang="en-US" kern="0">
                <a:solidFill>
                  <a:sysClr val="window" lastClr="FFFFFF"/>
                </a:solidFill>
                <a:latin typeface="Calibri" panose="020F0502020204030204"/>
                <a:ea typeface="宋体" panose="02010600030101010101" pitchFamily="2" charset="-122"/>
              </a:endParaRPr>
            </a:p>
          </p:txBody>
        </p:sp>
      </p:grpSp>
      <p:sp>
        <p:nvSpPr>
          <p:cNvPr id="45" name="Freeform 9"/>
          <p:cNvSpPr>
            <a:spLocks noEditPoints="1"/>
          </p:cNvSpPr>
          <p:nvPr/>
        </p:nvSpPr>
        <p:spPr bwMode="auto">
          <a:xfrm>
            <a:off x="7129714" y="1453033"/>
            <a:ext cx="266999" cy="197387"/>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chemeClr val="bg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46" name="组合 45"/>
          <p:cNvGrpSpPr/>
          <p:nvPr/>
        </p:nvGrpSpPr>
        <p:grpSpPr>
          <a:xfrm>
            <a:off x="6919440" y="3031170"/>
            <a:ext cx="613493" cy="613492"/>
            <a:chOff x="304800" y="673100"/>
            <a:chExt cx="4000500" cy="4000500"/>
          </a:xfrm>
          <a:solidFill>
            <a:srgbClr val="1B4C98"/>
          </a:solidFill>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8" name="椭圆 47"/>
            <p:cNvSpPr/>
            <p:nvPr/>
          </p:nvSpPr>
          <p:spPr>
            <a:xfrm>
              <a:off x="392112" y="760412"/>
              <a:ext cx="3825874" cy="3825874"/>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49" name="Freeform 6"/>
          <p:cNvSpPr>
            <a:spLocks noEditPoints="1"/>
          </p:cNvSpPr>
          <p:nvPr/>
        </p:nvSpPr>
        <p:spPr bwMode="auto">
          <a:xfrm>
            <a:off x="7038415" y="3231898"/>
            <a:ext cx="322523" cy="212037"/>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50" name="组合 49"/>
          <p:cNvGrpSpPr/>
          <p:nvPr/>
        </p:nvGrpSpPr>
        <p:grpSpPr>
          <a:xfrm>
            <a:off x="4231511" y="1272197"/>
            <a:ext cx="613493" cy="613492"/>
            <a:chOff x="304800" y="673100"/>
            <a:chExt cx="4000500" cy="4000500"/>
          </a:xfrm>
          <a:solidFill>
            <a:srgbClr val="1B4C98"/>
          </a:solidFill>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2" name="椭圆 51"/>
            <p:cNvSpPr/>
            <p:nvPr/>
          </p:nvSpPr>
          <p:spPr>
            <a:xfrm>
              <a:off x="392112" y="760412"/>
              <a:ext cx="3825874" cy="3825874"/>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53" name="组合 52"/>
          <p:cNvGrpSpPr/>
          <p:nvPr/>
        </p:nvGrpSpPr>
        <p:grpSpPr>
          <a:xfrm>
            <a:off x="4342764" y="1423350"/>
            <a:ext cx="367247" cy="312524"/>
            <a:chOff x="5933005" y="2830391"/>
            <a:chExt cx="500408" cy="425843"/>
          </a:xfrm>
          <a:solidFill>
            <a:srgbClr val="C00000"/>
          </a:solidFill>
        </p:grpSpPr>
        <p:sp>
          <p:nvSpPr>
            <p:cNvPr id="54" name="Freeform 16"/>
            <p:cNvSpPr>
              <a:spLocks noEditPoints="1"/>
            </p:cNvSpPr>
            <p:nvPr/>
          </p:nvSpPr>
          <p:spPr bwMode="auto">
            <a:xfrm>
              <a:off x="5933005" y="2830391"/>
              <a:ext cx="467486" cy="425843"/>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5" name="Freeform 17"/>
            <p:cNvSpPr>
              <a:spLocks noEditPoints="1"/>
            </p:cNvSpPr>
            <p:nvPr/>
          </p:nvSpPr>
          <p:spPr bwMode="auto">
            <a:xfrm>
              <a:off x="5986776" y="2830391"/>
              <a:ext cx="446637" cy="413496"/>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cxnSp>
        <p:nvCxnSpPr>
          <p:cNvPr id="5" name="直接连接符 4"/>
          <p:cNvCxnSpPr/>
          <p:nvPr/>
        </p:nvCxnSpPr>
        <p:spPr>
          <a:xfrm>
            <a:off x="3059832" y="987574"/>
            <a:ext cx="0" cy="36789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5940152" y="987574"/>
            <a:ext cx="0" cy="36789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722395" y="2903190"/>
            <a:ext cx="776848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57175" y="715645"/>
            <a:ext cx="3261360" cy="3712845"/>
          </a:xfrm>
          <a:prstGeom prst="rect">
            <a:avLst/>
          </a:prstGeom>
          <a:solidFill>
            <a:srgbClr val="1B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 name="矩形 3"/>
          <p:cNvSpPr/>
          <p:nvPr/>
        </p:nvSpPr>
        <p:spPr>
          <a:xfrm>
            <a:off x="979805" y="1565910"/>
            <a:ext cx="1724025" cy="39878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white"/>
                </a:solidFill>
                <a:effectLst/>
                <a:uLnTx/>
                <a:uFillTx/>
                <a:latin typeface="站酷小薇LOGO体" panose="02010600010101010101" pitchFamily="2" charset="-122"/>
                <a:ea typeface="站酷小薇LOGO体" panose="02010600010101010101" pitchFamily="2" charset="-122"/>
                <a:cs typeface="+mn-cs"/>
              </a:rPr>
              <a:t>输入相关标题</a:t>
            </a:r>
          </a:p>
        </p:txBody>
      </p:sp>
      <p:cxnSp>
        <p:nvCxnSpPr>
          <p:cNvPr id="5" name="直接连接符 4"/>
          <p:cNvCxnSpPr/>
          <p:nvPr/>
        </p:nvCxnSpPr>
        <p:spPr>
          <a:xfrm>
            <a:off x="1186180" y="2128520"/>
            <a:ext cx="7124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979805" y="2294890"/>
            <a:ext cx="1862455" cy="1769745"/>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lang="zh-CN" altLang="en-US" sz="1200" smtClean="0">
                <a:solidFill>
                  <a:schemeClr val="bg1"/>
                </a:solidFill>
                <a:latin typeface="微软雅黑" panose="020B0503020204020204" pitchFamily="34" charset="-122"/>
                <a:ea typeface="微软雅黑" panose="020B0503020204020204" pitchFamily="34" charset="-122"/>
                <a:cs typeface="OPPOSans L" panose="00020600040101010101" pitchFamily="18" charset="-122"/>
                <a:sym typeface="+mn-ea"/>
              </a:rPr>
              <a:t>请在此处添加文字请在此处添加文字请在此处添加文字</a:t>
            </a:r>
            <a:endParaRPr lang="zh-CN" altLang="en-US" sz="1200" dirty="0">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a:p>
            <a:pPr marL="0" marR="0" lvl="0" indent="0" algn="l" defTabSz="914400" rtl="0" eaLnBrk="1" fontAlgn="auto" latinLnBrk="0" hangingPunct="1">
              <a:lnSpc>
                <a:spcPct val="130000"/>
              </a:lnSpc>
              <a:spcBef>
                <a:spcPts val="0"/>
              </a:spcBef>
              <a:spcAft>
                <a:spcPts val="0"/>
              </a:spcAft>
              <a:buClrTx/>
              <a:buSzTx/>
              <a:buFontTx/>
              <a:buNone/>
              <a:defRPr/>
            </a:pPr>
            <a:r>
              <a:rPr lang="zh-CN" altLang="en-US" sz="1200" smtClean="0">
                <a:solidFill>
                  <a:schemeClr val="bg1"/>
                </a:solidFill>
                <a:latin typeface="微软雅黑" panose="020B0503020204020204" pitchFamily="34" charset="-122"/>
                <a:ea typeface="微软雅黑" panose="020B0503020204020204" pitchFamily="34" charset="-122"/>
                <a:cs typeface="OPPOSans L" panose="00020600040101010101" pitchFamily="18" charset="-122"/>
                <a:sym typeface="+mn-ea"/>
              </a:rPr>
              <a:t>请在此处添加文字请在此处添加文字请在此处添加文字</a:t>
            </a:r>
            <a:endParaRPr lang="zh-CN" altLang="en-US" sz="1200" dirty="0">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a:p>
            <a:pPr marL="0" marR="0" lvl="0" indent="0" algn="l" defTabSz="914400" rtl="0" eaLnBrk="1" fontAlgn="auto" latinLnBrk="0" hangingPunct="1">
              <a:lnSpc>
                <a:spcPct val="13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grpSp>
        <p:nvGrpSpPr>
          <p:cNvPr id="8" name="组合 7"/>
          <p:cNvGrpSpPr/>
          <p:nvPr/>
        </p:nvGrpSpPr>
        <p:grpSpPr>
          <a:xfrm>
            <a:off x="4563110" y="1053465"/>
            <a:ext cx="3916045" cy="3308350"/>
            <a:chOff x="-7542631" y="-1212674"/>
            <a:chExt cx="2350391" cy="2299600"/>
          </a:xfrm>
          <a:blipFill rotWithShape="1">
            <a:blip r:embed="rId3"/>
            <a:stretch>
              <a:fillRect/>
            </a:stretch>
          </a:blipFill>
        </p:grpSpPr>
        <p:sp>
          <p:nvSpPr>
            <p:cNvPr id="9" name="矩形 8"/>
            <p:cNvSpPr/>
            <p:nvPr/>
          </p:nvSpPr>
          <p:spPr>
            <a:xfrm>
              <a:off x="-7542631" y="-1193297"/>
              <a:ext cx="542448" cy="1927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ea"/>
                <a:sym typeface="+mn-lt"/>
              </a:endParaRPr>
            </a:p>
          </p:txBody>
        </p:sp>
        <p:sp>
          <p:nvSpPr>
            <p:cNvPr id="10" name="矩形 9"/>
            <p:cNvSpPr/>
            <p:nvPr/>
          </p:nvSpPr>
          <p:spPr>
            <a:xfrm>
              <a:off x="-6940402" y="-840400"/>
              <a:ext cx="542448" cy="1927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ea"/>
                <a:sym typeface="+mn-lt"/>
              </a:endParaRPr>
            </a:p>
          </p:txBody>
        </p:sp>
        <p:sp>
          <p:nvSpPr>
            <p:cNvPr id="11" name="矩形 10"/>
            <p:cNvSpPr/>
            <p:nvPr/>
          </p:nvSpPr>
          <p:spPr>
            <a:xfrm>
              <a:off x="-6336917" y="-1212674"/>
              <a:ext cx="542448" cy="1927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ea"/>
                <a:sym typeface="+mn-lt"/>
              </a:endParaRPr>
            </a:p>
          </p:txBody>
        </p:sp>
        <p:sp>
          <p:nvSpPr>
            <p:cNvPr id="12" name="矩形 11"/>
            <p:cNvSpPr/>
            <p:nvPr/>
          </p:nvSpPr>
          <p:spPr>
            <a:xfrm>
              <a:off x="-5734688" y="-850092"/>
              <a:ext cx="542448" cy="19273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ea"/>
                <a:sym typeface="+mn-lt"/>
              </a:endParaRPr>
            </a:p>
          </p:txBody>
        </p:sp>
      </p:grpSp>
      <p:sp>
        <p:nvSpPr>
          <p:cNvPr id="7" name="圆: 空心 12"/>
          <p:cNvSpPr/>
          <p:nvPr/>
        </p:nvSpPr>
        <p:spPr>
          <a:xfrm>
            <a:off x="4091940" y="3265170"/>
            <a:ext cx="960120" cy="960120"/>
          </a:xfrm>
          <a:prstGeom prst="donut">
            <a:avLst/>
          </a:prstGeom>
          <a:solidFill>
            <a:srgbClr val="FDD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15"/>
          <p:cNvSpPr>
            <a:spLocks noChangeArrowheads="1"/>
          </p:cNvSpPr>
          <p:nvPr/>
        </p:nvSpPr>
        <p:spPr bwMode="auto">
          <a:xfrm flipV="1">
            <a:off x="0" y="-51435"/>
            <a:ext cx="9143365" cy="5194300"/>
          </a:xfrm>
          <a:custGeom>
            <a:avLst/>
            <a:gdLst>
              <a:gd name="connsiteX0" fmla="*/ 0 w 3173746"/>
              <a:gd name="connsiteY0" fmla="*/ 0 h 5143500"/>
              <a:gd name="connsiteX1" fmla="*/ 3173746 w 3173746"/>
              <a:gd name="connsiteY1" fmla="*/ 0 h 5143500"/>
              <a:gd name="connsiteX2" fmla="*/ 3173746 w 3173746"/>
              <a:gd name="connsiteY2" fmla="*/ 5143500 h 5143500"/>
              <a:gd name="connsiteX3" fmla="*/ 0 w 3173746"/>
              <a:gd name="connsiteY3" fmla="*/ 5143500 h 5143500"/>
              <a:gd name="connsiteX4" fmla="*/ 0 w 3173746"/>
              <a:gd name="connsiteY4" fmla="*/ 0 h 5143500"/>
              <a:gd name="connsiteX0-1" fmla="*/ 0 w 3173746"/>
              <a:gd name="connsiteY0-2" fmla="*/ 0 h 5143500"/>
              <a:gd name="connsiteX1-3" fmla="*/ 3173746 w 3173746"/>
              <a:gd name="connsiteY1-4" fmla="*/ 0 h 5143500"/>
              <a:gd name="connsiteX2-5" fmla="*/ 0 w 3173746"/>
              <a:gd name="connsiteY2-6" fmla="*/ 5143500 h 5143500"/>
              <a:gd name="connsiteX3-7" fmla="*/ 0 w 3173746"/>
              <a:gd name="connsiteY3-8" fmla="*/ 0 h 5143500"/>
            </a:gdLst>
            <a:ahLst/>
            <a:cxnLst>
              <a:cxn ang="0">
                <a:pos x="connsiteX0-1" y="connsiteY0-2"/>
              </a:cxn>
              <a:cxn ang="0">
                <a:pos x="connsiteX1-3" y="connsiteY1-4"/>
              </a:cxn>
              <a:cxn ang="0">
                <a:pos x="connsiteX2-5" y="connsiteY2-6"/>
              </a:cxn>
              <a:cxn ang="0">
                <a:pos x="connsiteX3-7" y="connsiteY3-8"/>
              </a:cxn>
            </a:cxnLst>
            <a:rect l="l" t="t" r="r" b="b"/>
            <a:pathLst>
              <a:path w="3173746" h="5143500">
                <a:moveTo>
                  <a:pt x="0" y="0"/>
                </a:moveTo>
                <a:lnTo>
                  <a:pt x="3173746" y="0"/>
                </a:lnTo>
                <a:lnTo>
                  <a:pt x="0" y="5143500"/>
                </a:lnTo>
                <a:lnTo>
                  <a:pt x="0" y="0"/>
                </a:lnTo>
                <a:close/>
              </a:path>
            </a:pathLst>
          </a:custGeom>
          <a:solidFill>
            <a:srgbClr val="1B4C98"/>
          </a:solidFill>
          <a:ln>
            <a:noFill/>
          </a:ln>
        </p:spPr>
        <p:txBody>
          <a:bodyPr lIns="68580" tIns="34290" rIns="68580" bIns="34290" anchor="ctr"/>
          <a:lstStyle/>
          <a:p>
            <a:pPr algn="ctr" eaLnBrk="1" hangingPunct="1"/>
            <a:endParaRPr lang="zh-CN" altLang="en-US">
              <a:solidFill>
                <a:srgbClr val="C80000"/>
              </a:solidFill>
            </a:endParaRPr>
          </a:p>
        </p:txBody>
      </p:sp>
      <p:sp>
        <p:nvSpPr>
          <p:cNvPr id="22" name="矩形 15"/>
          <p:cNvSpPr>
            <a:spLocks noChangeArrowheads="1"/>
          </p:cNvSpPr>
          <p:nvPr/>
        </p:nvSpPr>
        <p:spPr bwMode="auto">
          <a:xfrm flipV="1">
            <a:off x="-635" y="3120390"/>
            <a:ext cx="3790315" cy="2022475"/>
          </a:xfrm>
          <a:custGeom>
            <a:avLst/>
            <a:gdLst>
              <a:gd name="connsiteX0" fmla="*/ 0 w 3173746"/>
              <a:gd name="connsiteY0" fmla="*/ 0 h 5143500"/>
              <a:gd name="connsiteX1" fmla="*/ 3173746 w 3173746"/>
              <a:gd name="connsiteY1" fmla="*/ 0 h 5143500"/>
              <a:gd name="connsiteX2" fmla="*/ 3173746 w 3173746"/>
              <a:gd name="connsiteY2" fmla="*/ 5143500 h 5143500"/>
              <a:gd name="connsiteX3" fmla="*/ 0 w 3173746"/>
              <a:gd name="connsiteY3" fmla="*/ 5143500 h 5143500"/>
              <a:gd name="connsiteX4" fmla="*/ 0 w 3173746"/>
              <a:gd name="connsiteY4" fmla="*/ 0 h 5143500"/>
              <a:gd name="connsiteX0-1" fmla="*/ 0 w 3173746"/>
              <a:gd name="connsiteY0-2" fmla="*/ 0 h 5143500"/>
              <a:gd name="connsiteX1-3" fmla="*/ 3173746 w 3173746"/>
              <a:gd name="connsiteY1-4" fmla="*/ 0 h 5143500"/>
              <a:gd name="connsiteX2-5" fmla="*/ 0 w 3173746"/>
              <a:gd name="connsiteY2-6" fmla="*/ 5143500 h 5143500"/>
              <a:gd name="connsiteX3-7" fmla="*/ 0 w 3173746"/>
              <a:gd name="connsiteY3-8" fmla="*/ 0 h 5143500"/>
            </a:gdLst>
            <a:ahLst/>
            <a:cxnLst>
              <a:cxn ang="0">
                <a:pos x="connsiteX0-1" y="connsiteY0-2"/>
              </a:cxn>
              <a:cxn ang="0">
                <a:pos x="connsiteX1-3" y="connsiteY1-4"/>
              </a:cxn>
              <a:cxn ang="0">
                <a:pos x="connsiteX2-5" y="connsiteY2-6"/>
              </a:cxn>
              <a:cxn ang="0">
                <a:pos x="connsiteX3-7" y="connsiteY3-8"/>
              </a:cxn>
            </a:cxnLst>
            <a:rect l="l" t="t" r="r" b="b"/>
            <a:pathLst>
              <a:path w="3173746" h="5143500">
                <a:moveTo>
                  <a:pt x="0" y="0"/>
                </a:moveTo>
                <a:lnTo>
                  <a:pt x="3173746" y="0"/>
                </a:lnTo>
                <a:lnTo>
                  <a:pt x="0" y="5143500"/>
                </a:lnTo>
                <a:lnTo>
                  <a:pt x="0" y="0"/>
                </a:lnTo>
                <a:close/>
              </a:path>
            </a:pathLst>
          </a:custGeom>
          <a:solidFill>
            <a:srgbClr val="FFC000"/>
          </a:solidFill>
          <a:ln>
            <a:noFill/>
          </a:ln>
        </p:spPr>
        <p:txBody>
          <a:bodyPr lIns="68580" tIns="34290" rIns="68580" bIns="34290" anchor="ctr"/>
          <a:lstStyle/>
          <a:p>
            <a:pPr algn="ctr" eaLnBrk="1" hangingPunct="1"/>
            <a:endParaRPr lang="zh-CN" altLang="en-US">
              <a:solidFill>
                <a:srgbClr val="C80000"/>
              </a:solidFill>
            </a:endParaRPr>
          </a:p>
        </p:txBody>
      </p:sp>
      <p:sp>
        <p:nvSpPr>
          <p:cNvPr id="17" name="TextBox 7"/>
          <p:cNvSpPr>
            <a:spLocks noChangeArrowheads="1"/>
          </p:cNvSpPr>
          <p:nvPr/>
        </p:nvSpPr>
        <p:spPr bwMode="auto">
          <a:xfrm rot="1770367">
            <a:off x="1441499" y="2708528"/>
            <a:ext cx="5592214"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感谢您的聆听</a:t>
            </a:r>
          </a:p>
        </p:txBody>
      </p:sp>
      <p:pic>
        <p:nvPicPr>
          <p:cNvPr id="2" name="纯音乐 - 21企业宣传片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1609" y="-1129416"/>
            <a:ext cx="329417" cy="329417"/>
          </a:xfrm>
          <a:prstGeom prst="rect">
            <a:avLst/>
          </a:prstGeom>
        </p:spPr>
      </p:pic>
      <p:sp>
        <p:nvSpPr>
          <p:cNvPr id="61" name="矩形 5"/>
          <p:cNvSpPr>
            <a:spLocks noChangeArrowheads="1"/>
          </p:cNvSpPr>
          <p:nvPr/>
        </p:nvSpPr>
        <p:spPr bwMode="auto">
          <a:xfrm rot="1674334">
            <a:off x="1258580" y="3439307"/>
            <a:ext cx="5005481"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800" dirty="0">
                <a:solidFill>
                  <a:schemeClr val="bg1"/>
                </a:solidFill>
                <a:latin typeface="微软雅黑" panose="020B0503020204020204" pitchFamily="34" charset="-122"/>
                <a:ea typeface="微软雅黑" panose="020B0503020204020204" pitchFamily="34" charset="-122"/>
              </a:rPr>
              <a:t>Have used other types of visual aid—hand-drawn or mechanically typeset slides, blackboards or whiteboards. Have used other types of visual typeset slides, blackboards or whiteboards. </a:t>
            </a:r>
          </a:p>
          <a:p>
            <a:pPr eaLnBrk="1" hangingPunct="1">
              <a:lnSpc>
                <a:spcPct val="100000"/>
              </a:lnSpc>
              <a:spcBef>
                <a:spcPct val="0"/>
              </a:spcBef>
              <a:buFontTx/>
              <a:buNone/>
            </a:pPr>
            <a:endParaRPr lang="en-US" altLang="zh-CN" sz="800" dirty="0">
              <a:solidFill>
                <a:schemeClr val="bg1"/>
              </a:solidFill>
              <a:latin typeface="微软雅黑" panose="020B0503020204020204" pitchFamily="34" charset="-122"/>
              <a:ea typeface="微软雅黑" panose="020B0503020204020204" pitchFamily="34" charset="-122"/>
            </a:endParaRPr>
          </a:p>
        </p:txBody>
      </p:sp>
      <p:pic>
        <p:nvPicPr>
          <p:cNvPr id="6" name="图片 5" descr="2020 (42)子沐创意素材"/>
          <p:cNvPicPr>
            <a:picLocks noChangeAspect="1"/>
          </p:cNvPicPr>
          <p:nvPr/>
        </p:nvPicPr>
        <p:blipFill>
          <a:blip r:embed="rId6"/>
          <a:stretch>
            <a:fillRect/>
          </a:stretch>
        </p:blipFill>
        <p:spPr>
          <a:xfrm rot="1740000">
            <a:off x="3067685" y="-5080"/>
            <a:ext cx="5461635" cy="39014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down)">
                                      <p:cBhvr>
                                        <p:cTn id="10" dur="500"/>
                                        <p:tgtEl>
                                          <p:spTgt spid="23"/>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par>
                          <p:cTn id="15" fill="hold">
                            <p:stCondLst>
                              <p:cond delay="1000"/>
                            </p:stCondLst>
                            <p:childTnLst>
                              <p:par>
                                <p:cTn id="16" presetID="52" presetClass="entr" presetSubtype="0" fill="hold" grpId="0" nodeType="afterEffect">
                                  <p:stCondLst>
                                    <p:cond delay="0"/>
                                  </p:stCondLst>
                                  <p:iterate type="lt">
                                    <p:tmPct val="10000"/>
                                  </p:iterate>
                                  <p:childTnLst>
                                    <p:set>
                                      <p:cBhvr>
                                        <p:cTn id="17" dur="1" fill="hold">
                                          <p:stCondLst>
                                            <p:cond delay="0"/>
                                          </p:stCondLst>
                                        </p:cTn>
                                        <p:tgtEl>
                                          <p:spTgt spid="17"/>
                                        </p:tgtEl>
                                        <p:attrNameLst>
                                          <p:attrName>style.visibility</p:attrName>
                                        </p:attrNameLst>
                                      </p:cBhvr>
                                      <p:to>
                                        <p:strVal val="visible"/>
                                      </p:to>
                                    </p:set>
                                    <p:animScale>
                                      <p:cBhvr>
                                        <p:cTn id="18"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7"/>
                                        </p:tgtEl>
                                        <p:attrNameLst>
                                          <p:attrName>ppt_x</p:attrName>
                                          <p:attrName>ppt_y</p:attrName>
                                        </p:attrNameLst>
                                      </p:cBhvr>
                                    </p:animMotion>
                                    <p:animEffect transition="in" filter="fade">
                                      <p:cBhvr>
                                        <p:cTn id="20" dur="1000"/>
                                        <p:tgtEl>
                                          <p:spTgt spid="17"/>
                                        </p:tgtEl>
                                      </p:cBhvr>
                                    </p:animEffect>
                                  </p:childTnLst>
                                </p:cTn>
                              </p:par>
                            </p:childTnLst>
                          </p:cTn>
                        </p:par>
                        <p:par>
                          <p:cTn id="21" fill="hold">
                            <p:stCondLst>
                              <p:cond delay="2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61"/>
                                        </p:tgtEl>
                                        <p:attrNameLst>
                                          <p:attrName>style.visibility</p:attrName>
                                        </p:attrNameLst>
                                      </p:cBhvr>
                                      <p:to>
                                        <p:strVal val="visible"/>
                                      </p:to>
                                    </p:set>
                                    <p:anim calcmode="lin" valueType="num">
                                      <p:cBhvr>
                                        <p:cTn id="24" dur="500" fill="hold"/>
                                        <p:tgtEl>
                                          <p:spTgt spid="61"/>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61"/>
                                        </p:tgtEl>
                                        <p:attrNameLst>
                                          <p:attrName>ppt_y</p:attrName>
                                        </p:attrNameLst>
                                      </p:cBhvr>
                                      <p:tavLst>
                                        <p:tav tm="0">
                                          <p:val>
                                            <p:strVal val="#ppt_y"/>
                                          </p:val>
                                        </p:tav>
                                        <p:tav tm="100000">
                                          <p:val>
                                            <p:strVal val="#ppt_y"/>
                                          </p:val>
                                        </p:tav>
                                      </p:tavLst>
                                    </p:anim>
                                    <p:anim calcmode="lin" valueType="num">
                                      <p:cBhvr>
                                        <p:cTn id="26" dur="500" fill="hold"/>
                                        <p:tgtEl>
                                          <p:spTgt spid="61"/>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61"/>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repeatCount="indefinite" fill="hold" display="0">
                  <p:stCondLst>
                    <p:cond delay="indefinite"/>
                  </p:stCondLst>
                  <p:endCondLst>
                    <p:cond evt="onStopAudio" delay="0">
                      <p:tgtEl>
                        <p:sldTgt/>
                      </p:tgtEl>
                    </p:cond>
                  </p:endCondLst>
                </p:cTn>
                <p:tgtEl>
                  <p:spTgt spid="2"/>
                </p:tgtEl>
              </p:cMediaNode>
            </p:audio>
          </p:childTnLst>
        </p:cTn>
      </p:par>
    </p:tnLst>
    <p:bldLst>
      <p:bldP spid="23" grpId="0" bldLvl="0" animBg="1"/>
      <p:bldP spid="22" grpId="0" bldLvl="0" animBg="1"/>
      <p:bldP spid="17" grpId="0"/>
      <p:bldP spid="61" grpId="0"/>
    </p:bldLst>
  </p:timing>
</p:sld>
</file>

<file path=ppt/theme/theme1.xml><?xml version="1.0" encoding="utf-8"?>
<a:theme xmlns:a="http://schemas.openxmlformats.org/drawingml/2006/main" name="Office 主题">
  <a:themeElements>
    <a:clrScheme name="自定义 5">
      <a:dk1>
        <a:srgbClr val="C00000"/>
      </a:dk1>
      <a:lt1>
        <a:sysClr val="window" lastClr="FFFFFF"/>
      </a:lt1>
      <a:dk2>
        <a:srgbClr val="000000"/>
      </a:dk2>
      <a:lt2>
        <a:srgbClr val="000000"/>
      </a:lt2>
      <a:accent1>
        <a:srgbClr val="000000"/>
      </a:accent1>
      <a:accent2>
        <a:srgbClr val="000000"/>
      </a:accent2>
      <a:accent3>
        <a:srgbClr val="000000"/>
      </a:accent3>
      <a:accent4>
        <a:srgbClr val="000000"/>
      </a:accent4>
      <a:accent5>
        <a:srgbClr val="000000"/>
      </a:accent5>
      <a:accent6>
        <a:srgbClr val="000000"/>
      </a:accent6>
      <a:hlink>
        <a:srgbClr val="262626"/>
      </a:hlink>
      <a:folHlink>
        <a:srgbClr val="26262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2161</Words>
  <Application>Microsoft Office PowerPoint</Application>
  <PresentationFormat>全屏显示(16:9)</PresentationFormat>
  <Paragraphs>163</Paragraphs>
  <Slides>19</Slides>
  <Notes>19</Notes>
  <HiddenSlides>0</HiddenSlides>
  <MMClips>2</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19</vt:i4>
      </vt:variant>
    </vt:vector>
  </HeadingPairs>
  <TitlesOfParts>
    <vt:vector size="32" baseType="lpstr">
      <vt:lpstr>Bebas Neue</vt:lpstr>
      <vt:lpstr>Gill Sans</vt:lpstr>
      <vt:lpstr>Lato Light</vt:lpstr>
      <vt:lpstr>Open Sans Semibold</vt:lpstr>
      <vt:lpstr>OPPOSans L</vt:lpstr>
      <vt:lpstr>等线</vt:lpstr>
      <vt:lpstr>方正正中黑简体</vt:lpstr>
      <vt:lpstr>宋体</vt:lpstr>
      <vt:lpstr>微软雅黑</vt:lpstr>
      <vt:lpstr>站酷小薇LOGO体</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chenying0907</Manager>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subject>chenying0907</dc:subject>
  <dc:creator>chenying0907</dc:creator>
  <dc:description>chenying0907</dc:description>
  <cp:lastModifiedBy>vian</cp:lastModifiedBy>
  <cp:revision>10</cp:revision>
  <dcterms:created xsi:type="dcterms:W3CDTF">2017-03-14T04:19:00Z</dcterms:created>
  <dcterms:modified xsi:type="dcterms:W3CDTF">2022-12-07T07:27:01Z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