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2" r:id="rId4"/>
    <p:sldId id="259" r:id="rId5"/>
    <p:sldId id="260" r:id="rId6"/>
    <p:sldId id="261" r:id="rId7"/>
    <p:sldId id="264" r:id="rId8"/>
    <p:sldId id="265" r:id="rId9"/>
    <p:sldId id="267" r:id="rId10"/>
    <p:sldId id="270" r:id="rId11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5EC"/>
    <a:srgbClr val="526B7C"/>
    <a:srgbClr val="94B9CC"/>
    <a:srgbClr val="F6D644"/>
    <a:srgbClr val="7DA946"/>
    <a:srgbClr val="45A1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09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CD30F-6DEF-41BB-AD91-7B7D6CEA5079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ED10A0-96BD-43E1-A419-0935D998F70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ED10A0-96BD-43E1-A419-0935D998F701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89D1D7-A954-4059-857A-77E829A4281E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9D1D7-A954-4059-857A-77E829A4281E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091CA-63A9-465E-B09B-546DFB714A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34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924021" y="2682815"/>
            <a:ext cx="6532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526B7C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创意卡通开学第一课</a:t>
            </a:r>
            <a:r>
              <a:rPr lang="en-US" altLang="zh-CN" sz="4000" dirty="0">
                <a:solidFill>
                  <a:srgbClr val="526B7C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PPT</a:t>
            </a:r>
            <a:r>
              <a:rPr lang="zh-CN" altLang="en-US" sz="4000" dirty="0">
                <a:solidFill>
                  <a:srgbClr val="526B7C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模板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1486">
            <a:off x="-1391972" y="1426805"/>
            <a:ext cx="1394378" cy="1265486"/>
          </a:xfrm>
          <a:prstGeom prst="rect">
            <a:avLst/>
          </a:prstGeom>
        </p:spPr>
      </p:pic>
      <p:pic>
        <p:nvPicPr>
          <p:cNvPr id="14" name="纯音乐 - 儿童音乐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00107" y="3389882"/>
            <a:ext cx="609600" cy="6096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36" y="193420"/>
            <a:ext cx="3118758" cy="303492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675370" y="3600699"/>
            <a:ext cx="1833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526B7C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XXX</a:t>
            </a:r>
            <a:r>
              <a:rPr lang="zh-CN" altLang="en-US" sz="2000" dirty="0">
                <a:solidFill>
                  <a:srgbClr val="526B7C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  主题班会</a:t>
            </a:r>
          </a:p>
        </p:txBody>
      </p:sp>
      <p:pic>
        <p:nvPicPr>
          <p:cNvPr id="3" name="图片 2" descr="手绘卡通儿童装饰素材"/>
          <p:cNvPicPr>
            <a:picLocks noChangeAspect="1"/>
          </p:cNvPicPr>
          <p:nvPr/>
        </p:nvPicPr>
        <p:blipFill>
          <a:blip r:embed="rId9"/>
          <a:srcRect t="19717" b="25386"/>
          <a:stretch>
            <a:fillRect/>
          </a:stretch>
        </p:blipFill>
        <p:spPr>
          <a:xfrm>
            <a:off x="3340100" y="3848735"/>
            <a:ext cx="5342890" cy="2933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1000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accel="31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3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2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17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001 -0.102032 L 0.000001 -0.101572 C 0.004950 -0.107592 0.009760 -0.113612 0.014710 -0.118702 C 0.031900 -0.135142 0.061850 -0.119862 0.072530 -0.118702 C 0.074350 -0.116852 0.076430 -0.114302 0.078380 -0.113142 C 0.091010 -0.106432 0.106900 -0.105042 0.119140 -0.102032 C 0.125000 -0.100882 0.130860 -0.098332 0.136460 -0.096482 C 0.141670 -0.092312 0.144140 -0.089302 0.149610 -0.086292 C 0.154430 -0.083052 0.163800 -0.079582 0.168490 -0.075182 C 0.170180 -0.074022 0.171350 -0.071022 0.172920 -0.069632 C 0.175390 -0.067772 0.177860 -0.066622 0.180210 -0.064072 C 0.181640 -0.062912 0.183070 -0.060602 0.184630 -0.058752 C 0.187110 -0.056892 0.189450 -0.055742 0.191800 -0.053892 C 0.193360 -0.052032 0.194920 -0.049492 0.196220 -0.048332 C 0.216010 -0.033522 0.208590 -0.041622 0.223830 -0.031892 C 0.234890 -0.024952 0.227860 -0.026802 0.239970 -0.020782 C 0.266540 -0.008052 0.241410 -0.022642 0.261850 -0.010602 C 0.276430 0.007918 0.260030 -0.011062 0.296610 0.006068 C 0.314970 0.014628 0.304300 0.010468 0.328640 0.017178 C 0.340620 0.028058 0.330990 0.020188 0.351950 0.027598 C 0.356380 0.029448 0.360680 0.030608 0.365100 0.032918 C 0.367580 0.034308 0.369920 0.037318 0.372260 0.038478 C 0.379560 0.041018 0.386850 0.042178 0.394270 0.044028 C 0.413280 0.053748 0.411980 0.055138 0.440750 0.055138 C 0.474740 0.055138 0.508590 0.051438 0.542580 0.049588 C 0.545050 0.047728 0.547260 0.045188 0.549740 0.044028 C 0.555080 0.041018 0.569660 0.034768 0.574610 0.032918 C 0.578380 0.029448 0.583980 0.023888 0.587760 0.022038 C 0.592970 0.019488 0.598440 0.018338 0.603780 0.017178 C 0.617840 0.003518 0.611330 0.009078 0.622530 0.000508 C 0.645960 -0.034212 0.612240 0.014168 0.638670 -0.015922 C 0.640620 -0.017772 0.642450 -0.023792 0.644530 -0.026342 C 0.646870 -0.029352 0.649350 -0.030042 0.651820 -0.031892 C 0.655600 -0.035372 0.659370 -0.040232 0.663280 -0.042772 C 0.666280 -0.044632 0.669270 -0.045782 0.672260 -0.048332 C 0.674220 -0.049492 0.676040 -0.051342 0.677860 -0.053892 C 0.679430 -0.055042 0.680990 -0.057362 0.682290 -0.058752 C 0.685290 -0.061062 0.688150 -0.062452 0.691010 -0.064072 C 0.693100 -0.065922 0.694920 -0.069162 0.696870 -0.069632 C 0.702730 -0.072642 0.708590 -0.073332 0.714320 -0.075182 C 0.727860 -0.087912 0.711590 -0.074022 0.736330 -0.086292 C 0.738280 -0.086762 0.739970 -0.089772 0.741930 -0.091622 C 0.746740 -0.095322 0.751690 -0.098332 0.756640 -0.102032 C 0.758980 -0.103892 0.761460 -0.106892 0.763800 -0.107592 C 0.804170 -0.124722 0.753780 -0.103422 0.787110 -0.118702 C 0.791410 -0.120322 0.795830 -0.122172 0.800130 -0.124022 C 0.803380 -0.125412 0.822260 -0.134442 0.825000 -0.134442 C 0.841140 -0.136292 0.856900 -0.134442 0.873180 -0.134442 " pathEditMode="relative" rAng="0" ptsTypes="AAAAAAAAAAAAAAAAAAAAAAAAAAAAAAAAAAAAAAAAAAAAAAAA">
                                          <p:cBhvr>
                                            <p:cTn id="22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700" y="62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24" presetID="2" presetClass="entr" presetSubtype="2" accel="31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2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10" grpId="0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1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accel="31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2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17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001 -0.102032 L 0.000001 -0.101572 C 0.004950 -0.107592 0.009760 -0.113612 0.014710 -0.118702 C 0.031900 -0.135142 0.061850 -0.119862 0.072530 -0.118702 C 0.074350 -0.116852 0.076430 -0.114302 0.078380 -0.113142 C 0.091010 -0.106432 0.106900 -0.105042 0.119140 -0.102032 C 0.125000 -0.100882 0.130860 -0.098332 0.136460 -0.096482 C 0.141670 -0.092312 0.144140 -0.089302 0.149610 -0.086292 C 0.154430 -0.083052 0.163800 -0.079582 0.168490 -0.075182 C 0.170180 -0.074022 0.171350 -0.071022 0.172920 -0.069632 C 0.175390 -0.067772 0.177860 -0.066622 0.180210 -0.064072 C 0.181640 -0.062912 0.183070 -0.060602 0.184630 -0.058752 C 0.187110 -0.056892 0.189450 -0.055742 0.191800 -0.053892 C 0.193360 -0.052032 0.194920 -0.049492 0.196220 -0.048332 C 0.216010 -0.033522 0.208590 -0.041622 0.223830 -0.031892 C 0.234890 -0.024952 0.227860 -0.026802 0.239970 -0.020782 C 0.266540 -0.008052 0.241410 -0.022642 0.261850 -0.010602 C 0.276430 0.007918 0.260030 -0.011062 0.296610 0.006068 C 0.314970 0.014628 0.304300 0.010468 0.328640 0.017178 C 0.340620 0.028058 0.330990 0.020188 0.351950 0.027598 C 0.356380 0.029448 0.360680 0.030608 0.365100 0.032918 C 0.367580 0.034308 0.369920 0.037318 0.372260 0.038478 C 0.379560 0.041018 0.386850 0.042178 0.394270 0.044028 C 0.413280 0.053748 0.411980 0.055138 0.440750 0.055138 C 0.474740 0.055138 0.508590 0.051438 0.542580 0.049588 C 0.545050 0.047728 0.547260 0.045188 0.549740 0.044028 C 0.555080 0.041018 0.569660 0.034768 0.574610 0.032918 C 0.578380 0.029448 0.583980 0.023888 0.587760 0.022038 C 0.592970 0.019488 0.598440 0.018338 0.603780 0.017178 C 0.617840 0.003518 0.611330 0.009078 0.622530 0.000508 C 0.645960 -0.034212 0.612240 0.014168 0.638670 -0.015922 C 0.640620 -0.017772 0.642450 -0.023792 0.644530 -0.026342 C 0.646870 -0.029352 0.649350 -0.030042 0.651820 -0.031892 C 0.655600 -0.035372 0.659370 -0.040232 0.663280 -0.042772 C 0.666280 -0.044632 0.669270 -0.045782 0.672260 -0.048332 C 0.674220 -0.049492 0.676040 -0.051342 0.677860 -0.053892 C 0.679430 -0.055042 0.680990 -0.057362 0.682290 -0.058752 C 0.685290 -0.061062 0.688150 -0.062452 0.691010 -0.064072 C 0.693100 -0.065922 0.694920 -0.069162 0.696870 -0.069632 C 0.702730 -0.072642 0.708590 -0.073332 0.714320 -0.075182 C 0.727860 -0.087912 0.711590 -0.074022 0.736330 -0.086292 C 0.738280 -0.086762 0.739970 -0.089772 0.741930 -0.091622 C 0.746740 -0.095322 0.751690 -0.098332 0.756640 -0.102032 C 0.758980 -0.103892 0.761460 -0.106892 0.763800 -0.107592 C 0.804170 -0.124722 0.753780 -0.103422 0.787110 -0.118702 C 0.791410 -0.120322 0.795830 -0.122172 0.800130 -0.124022 C 0.803380 -0.125412 0.822260 -0.134442 0.825000 -0.134442 C 0.841140 -0.136292 0.856900 -0.134442 0.873180 -0.134442 " pathEditMode="relative" rAng="0" ptsTypes="AAAAAAAAAAAAAAAAAAAAAAAAAAAAAAAAAAAAAAAAAAAAAAAA">
                                          <p:cBhvr>
                                            <p:cTn id="22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7" y="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6599"/>
                                </p:stCondLst>
                                <p:childTnLst>
                                  <p:par>
                                    <p:cTn id="24" presetID="2" presetClass="entr" presetSubtype="2" accel="31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2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10" grpId="0"/>
          <p:bldP spid="11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460" y="4522367"/>
            <a:ext cx="5267218" cy="203768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654440" y="1501704"/>
            <a:ext cx="8337286" cy="5681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solidFill>
                  <a:srgbClr val="5A3200"/>
                </a:solidFill>
                <a:latin typeface="思源黑体旧字形 ExtraLight" panose="020B0200000000000000" charset="-128"/>
                <a:ea typeface="思源黑体旧字形 ExtraLight" panose="020B0200000000000000" charset="-128"/>
                <a:sym typeface="+mn-ea"/>
              </a:rPr>
              <a:t>请在此处点击，更换你需要的内容。请在此处点击，更换你需要的内容。请在此处点击，更换你需要的内容。请在此处点击，更换你需要的内容。请在此处点击，更换你需要的内容。请在此处点击，更换你需要的内容。请在此处点击，更换你需要的内容。请在此处点击，更换你需要的内容。请在此处点击，更换你需要的内容。</a:t>
            </a:r>
            <a:endParaRPr lang="zh-CN" altLang="en-US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>
                <a:solidFill>
                  <a:srgbClr val="5A3200"/>
                </a:solidFill>
                <a:latin typeface="思源黑体旧字形 ExtraLight" panose="020B0200000000000000" charset="-128"/>
                <a:ea typeface="思源黑体旧字形 ExtraLight" panose="020B0200000000000000" charset="-128"/>
                <a:sym typeface="+mn-ea"/>
              </a:rPr>
              <a:t>请在此处点击，更换你需要的内容。请在此处点击，更换你需要的内容。请在此处点击，更换你需要的内容。请在此处点击，更换你需要的内容。请在此处点击，更换你需要的内容。请在此处点击，更换你需要的内容。请在此处点击，更换你需要的内容。请在此处点击，更换你需要的内容。请在此处点击，更换你需要的内容。</a:t>
            </a:r>
            <a:endParaRPr lang="zh-CN" altLang="en-US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/>
            <a:endParaRPr lang="zh-CN" altLang="en-US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/>
            <a:endParaRPr lang="zh-CN" altLang="en-US" dirty="0">
              <a:solidFill>
                <a:srgbClr val="526B7C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456664" y="450773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526B7C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第一课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302988"/>
            <a:ext cx="934769" cy="88034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8" y="4979770"/>
            <a:ext cx="1637080" cy="1701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2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3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2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31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3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6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1569680" y="450775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526B7C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sym typeface="+mn-ea"/>
              </a:rPr>
              <a:t>第一课</a:t>
            </a:r>
            <a:endParaRPr lang="zh-CN" altLang="en-US" sz="3200" b="1" dirty="0">
              <a:solidFill>
                <a:srgbClr val="526B7C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271247"/>
            <a:ext cx="966613" cy="910337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636520" y="3611245"/>
            <a:ext cx="1716405" cy="953770"/>
            <a:chOff x="2032820" y="3421244"/>
            <a:chExt cx="1991031" cy="1106130"/>
          </a:xfrm>
        </p:grpSpPr>
        <p:sp>
          <p:nvSpPr>
            <p:cNvPr id="12" name="任意多边形: 形状 12"/>
            <p:cNvSpPr/>
            <p:nvPr/>
          </p:nvSpPr>
          <p:spPr>
            <a:xfrm>
              <a:off x="2032820" y="3421244"/>
              <a:ext cx="1991031" cy="1106130"/>
            </a:xfrm>
            <a:custGeom>
              <a:avLst/>
              <a:gdLst>
                <a:gd name="connsiteX0" fmla="*/ 553065 w 1991031"/>
                <a:gd name="connsiteY0" fmla="*/ 0 h 1106130"/>
                <a:gd name="connsiteX1" fmla="*/ 1011675 w 1991031"/>
                <a:gd name="connsiteY1" fmla="*/ 243841 h 1106130"/>
                <a:gd name="connsiteX2" fmla="*/ 1015410 w 1991031"/>
                <a:gd name="connsiteY2" fmla="*/ 250722 h 1106130"/>
                <a:gd name="connsiteX3" fmla="*/ 1991031 w 1991031"/>
                <a:gd name="connsiteY3" fmla="*/ 250722 h 1106130"/>
                <a:gd name="connsiteX4" fmla="*/ 1991031 w 1991031"/>
                <a:gd name="connsiteY4" fmla="*/ 855406 h 1106130"/>
                <a:gd name="connsiteX5" fmla="*/ 1015411 w 1991031"/>
                <a:gd name="connsiteY5" fmla="*/ 855406 h 1106130"/>
                <a:gd name="connsiteX6" fmla="*/ 1011675 w 1991031"/>
                <a:gd name="connsiteY6" fmla="*/ 862289 h 1106130"/>
                <a:gd name="connsiteX7" fmla="*/ 553065 w 1991031"/>
                <a:gd name="connsiteY7" fmla="*/ 1106130 h 1106130"/>
                <a:gd name="connsiteX8" fmla="*/ 0 w 1991031"/>
                <a:gd name="connsiteY8" fmla="*/ 553065 h 1106130"/>
                <a:gd name="connsiteX9" fmla="*/ 553065 w 1991031"/>
                <a:gd name="connsiteY9" fmla="*/ 0 h 110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91031" h="1106130">
                  <a:moveTo>
                    <a:pt x="553065" y="0"/>
                  </a:moveTo>
                  <a:cubicBezTo>
                    <a:pt x="743971" y="0"/>
                    <a:pt x="912286" y="96725"/>
                    <a:pt x="1011675" y="243841"/>
                  </a:cubicBezTo>
                  <a:lnTo>
                    <a:pt x="1015410" y="250722"/>
                  </a:lnTo>
                  <a:lnTo>
                    <a:pt x="1991031" y="250722"/>
                  </a:lnTo>
                  <a:lnTo>
                    <a:pt x="1991031" y="855406"/>
                  </a:lnTo>
                  <a:lnTo>
                    <a:pt x="1015411" y="855406"/>
                  </a:lnTo>
                  <a:lnTo>
                    <a:pt x="1011675" y="862289"/>
                  </a:lnTo>
                  <a:cubicBezTo>
                    <a:pt x="912286" y="1009405"/>
                    <a:pt x="743971" y="1106130"/>
                    <a:pt x="553065" y="1106130"/>
                  </a:cubicBezTo>
                  <a:cubicBezTo>
                    <a:pt x="247616" y="1106130"/>
                    <a:pt x="0" y="858514"/>
                    <a:pt x="0" y="553065"/>
                  </a:cubicBezTo>
                  <a:cubicBezTo>
                    <a:pt x="0" y="247616"/>
                    <a:pt x="247616" y="0"/>
                    <a:pt x="553065" y="0"/>
                  </a:cubicBezTo>
                  <a:close/>
                </a:path>
              </a:pathLst>
            </a:custGeom>
            <a:solidFill>
              <a:srgbClr val="B2C7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168748" y="3621771"/>
              <a:ext cx="883429" cy="748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249795" y="3611245"/>
            <a:ext cx="1716405" cy="953770"/>
            <a:chOff x="6646116" y="3421244"/>
            <a:chExt cx="1991031" cy="1106130"/>
          </a:xfrm>
        </p:grpSpPr>
        <p:sp>
          <p:nvSpPr>
            <p:cNvPr id="14" name="任意多边形: 形状 11"/>
            <p:cNvSpPr/>
            <p:nvPr/>
          </p:nvSpPr>
          <p:spPr>
            <a:xfrm flipH="1">
              <a:off x="6646116" y="3421244"/>
              <a:ext cx="1991031" cy="1106130"/>
            </a:xfrm>
            <a:custGeom>
              <a:avLst/>
              <a:gdLst>
                <a:gd name="connsiteX0" fmla="*/ 553065 w 1991031"/>
                <a:gd name="connsiteY0" fmla="*/ 0 h 1106130"/>
                <a:gd name="connsiteX1" fmla="*/ 1011675 w 1991031"/>
                <a:gd name="connsiteY1" fmla="*/ 243841 h 1106130"/>
                <a:gd name="connsiteX2" fmla="*/ 1015410 w 1991031"/>
                <a:gd name="connsiteY2" fmla="*/ 250722 h 1106130"/>
                <a:gd name="connsiteX3" fmla="*/ 1991031 w 1991031"/>
                <a:gd name="connsiteY3" fmla="*/ 250722 h 1106130"/>
                <a:gd name="connsiteX4" fmla="*/ 1991031 w 1991031"/>
                <a:gd name="connsiteY4" fmla="*/ 855406 h 1106130"/>
                <a:gd name="connsiteX5" fmla="*/ 1015411 w 1991031"/>
                <a:gd name="connsiteY5" fmla="*/ 855406 h 1106130"/>
                <a:gd name="connsiteX6" fmla="*/ 1011675 w 1991031"/>
                <a:gd name="connsiteY6" fmla="*/ 862289 h 1106130"/>
                <a:gd name="connsiteX7" fmla="*/ 553065 w 1991031"/>
                <a:gd name="connsiteY7" fmla="*/ 1106130 h 1106130"/>
                <a:gd name="connsiteX8" fmla="*/ 0 w 1991031"/>
                <a:gd name="connsiteY8" fmla="*/ 553065 h 1106130"/>
                <a:gd name="connsiteX9" fmla="*/ 553065 w 1991031"/>
                <a:gd name="connsiteY9" fmla="*/ 0 h 110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91031" h="1106130">
                  <a:moveTo>
                    <a:pt x="553065" y="0"/>
                  </a:moveTo>
                  <a:cubicBezTo>
                    <a:pt x="743971" y="0"/>
                    <a:pt x="912286" y="96725"/>
                    <a:pt x="1011675" y="243841"/>
                  </a:cubicBezTo>
                  <a:lnTo>
                    <a:pt x="1015410" y="250722"/>
                  </a:lnTo>
                  <a:lnTo>
                    <a:pt x="1991031" y="250722"/>
                  </a:lnTo>
                  <a:lnTo>
                    <a:pt x="1991031" y="855406"/>
                  </a:lnTo>
                  <a:lnTo>
                    <a:pt x="1015411" y="855406"/>
                  </a:lnTo>
                  <a:lnTo>
                    <a:pt x="1011675" y="862289"/>
                  </a:lnTo>
                  <a:cubicBezTo>
                    <a:pt x="912286" y="1009405"/>
                    <a:pt x="743971" y="1106130"/>
                    <a:pt x="553065" y="1106130"/>
                  </a:cubicBezTo>
                  <a:cubicBezTo>
                    <a:pt x="247616" y="1106130"/>
                    <a:pt x="0" y="858514"/>
                    <a:pt x="0" y="553065"/>
                  </a:cubicBezTo>
                  <a:cubicBezTo>
                    <a:pt x="0" y="247616"/>
                    <a:pt x="247616" y="0"/>
                    <a:pt x="553065" y="0"/>
                  </a:cubicBezTo>
                  <a:close/>
                </a:path>
              </a:pathLst>
            </a:custGeom>
            <a:solidFill>
              <a:srgbClr val="B2C7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4939" y="3716761"/>
              <a:ext cx="551341" cy="551341"/>
            </a:xfrm>
            <a:prstGeom prst="rect">
              <a:avLst/>
            </a:prstGeom>
          </p:spPr>
        </p:pic>
      </p:grpSp>
      <p:sp>
        <p:nvSpPr>
          <p:cNvPr id="15" name="矩形: 圆角 13"/>
          <p:cNvSpPr/>
          <p:nvPr/>
        </p:nvSpPr>
        <p:spPr>
          <a:xfrm>
            <a:off x="3866515" y="3390265"/>
            <a:ext cx="3574415" cy="1335405"/>
          </a:xfrm>
          <a:prstGeom prst="roundRect">
            <a:avLst/>
          </a:prstGeom>
          <a:solidFill>
            <a:srgbClr val="F8F5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645795" y="1851660"/>
            <a:ext cx="1716405" cy="953770"/>
            <a:chOff x="721688" y="1660908"/>
            <a:chExt cx="1991031" cy="1106130"/>
          </a:xfrm>
        </p:grpSpPr>
        <p:sp>
          <p:nvSpPr>
            <p:cNvPr id="16" name="任意多边形: 形状 9"/>
            <p:cNvSpPr/>
            <p:nvPr/>
          </p:nvSpPr>
          <p:spPr>
            <a:xfrm>
              <a:off x="721688" y="1660908"/>
              <a:ext cx="1991031" cy="1106130"/>
            </a:xfrm>
            <a:custGeom>
              <a:avLst/>
              <a:gdLst>
                <a:gd name="connsiteX0" fmla="*/ 553065 w 1991031"/>
                <a:gd name="connsiteY0" fmla="*/ 0 h 1106130"/>
                <a:gd name="connsiteX1" fmla="*/ 1011675 w 1991031"/>
                <a:gd name="connsiteY1" fmla="*/ 243841 h 1106130"/>
                <a:gd name="connsiteX2" fmla="*/ 1015410 w 1991031"/>
                <a:gd name="connsiteY2" fmla="*/ 250722 h 1106130"/>
                <a:gd name="connsiteX3" fmla="*/ 1991031 w 1991031"/>
                <a:gd name="connsiteY3" fmla="*/ 250722 h 1106130"/>
                <a:gd name="connsiteX4" fmla="*/ 1991031 w 1991031"/>
                <a:gd name="connsiteY4" fmla="*/ 855406 h 1106130"/>
                <a:gd name="connsiteX5" fmla="*/ 1015411 w 1991031"/>
                <a:gd name="connsiteY5" fmla="*/ 855406 h 1106130"/>
                <a:gd name="connsiteX6" fmla="*/ 1011675 w 1991031"/>
                <a:gd name="connsiteY6" fmla="*/ 862289 h 1106130"/>
                <a:gd name="connsiteX7" fmla="*/ 553065 w 1991031"/>
                <a:gd name="connsiteY7" fmla="*/ 1106130 h 1106130"/>
                <a:gd name="connsiteX8" fmla="*/ 0 w 1991031"/>
                <a:gd name="connsiteY8" fmla="*/ 553065 h 1106130"/>
                <a:gd name="connsiteX9" fmla="*/ 553065 w 1991031"/>
                <a:gd name="connsiteY9" fmla="*/ 0 h 110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91031" h="1106130">
                  <a:moveTo>
                    <a:pt x="553065" y="0"/>
                  </a:moveTo>
                  <a:cubicBezTo>
                    <a:pt x="743971" y="0"/>
                    <a:pt x="912286" y="96725"/>
                    <a:pt x="1011675" y="243841"/>
                  </a:cubicBezTo>
                  <a:lnTo>
                    <a:pt x="1015410" y="250722"/>
                  </a:lnTo>
                  <a:lnTo>
                    <a:pt x="1991031" y="250722"/>
                  </a:lnTo>
                  <a:lnTo>
                    <a:pt x="1991031" y="855406"/>
                  </a:lnTo>
                  <a:lnTo>
                    <a:pt x="1015411" y="855406"/>
                  </a:lnTo>
                  <a:lnTo>
                    <a:pt x="1011675" y="862289"/>
                  </a:lnTo>
                  <a:cubicBezTo>
                    <a:pt x="912286" y="1009405"/>
                    <a:pt x="743971" y="1106130"/>
                    <a:pt x="553065" y="1106130"/>
                  </a:cubicBezTo>
                  <a:cubicBezTo>
                    <a:pt x="247616" y="1106130"/>
                    <a:pt x="0" y="858514"/>
                    <a:pt x="0" y="553065"/>
                  </a:cubicBezTo>
                  <a:cubicBezTo>
                    <a:pt x="0" y="247616"/>
                    <a:pt x="247616" y="0"/>
                    <a:pt x="553065" y="0"/>
                  </a:cubicBezTo>
                  <a:close/>
                </a:path>
              </a:pathLst>
            </a:custGeom>
            <a:solidFill>
              <a:srgbClr val="F2DB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40656" y="1890807"/>
              <a:ext cx="883429" cy="748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050155" y="5380990"/>
            <a:ext cx="1716405" cy="953770"/>
            <a:chOff x="5126048" y="5190330"/>
            <a:chExt cx="1991031" cy="1106130"/>
          </a:xfrm>
        </p:grpSpPr>
        <p:sp>
          <p:nvSpPr>
            <p:cNvPr id="21" name="任意多边形: 形状 15"/>
            <p:cNvSpPr/>
            <p:nvPr/>
          </p:nvSpPr>
          <p:spPr>
            <a:xfrm>
              <a:off x="5126048" y="5190330"/>
              <a:ext cx="1991031" cy="1106130"/>
            </a:xfrm>
            <a:custGeom>
              <a:avLst/>
              <a:gdLst>
                <a:gd name="connsiteX0" fmla="*/ 553065 w 1991031"/>
                <a:gd name="connsiteY0" fmla="*/ 0 h 1106130"/>
                <a:gd name="connsiteX1" fmla="*/ 1011675 w 1991031"/>
                <a:gd name="connsiteY1" fmla="*/ 243841 h 1106130"/>
                <a:gd name="connsiteX2" fmla="*/ 1015410 w 1991031"/>
                <a:gd name="connsiteY2" fmla="*/ 250722 h 1106130"/>
                <a:gd name="connsiteX3" fmla="*/ 1991031 w 1991031"/>
                <a:gd name="connsiteY3" fmla="*/ 250722 h 1106130"/>
                <a:gd name="connsiteX4" fmla="*/ 1991031 w 1991031"/>
                <a:gd name="connsiteY4" fmla="*/ 855406 h 1106130"/>
                <a:gd name="connsiteX5" fmla="*/ 1015411 w 1991031"/>
                <a:gd name="connsiteY5" fmla="*/ 855406 h 1106130"/>
                <a:gd name="connsiteX6" fmla="*/ 1011675 w 1991031"/>
                <a:gd name="connsiteY6" fmla="*/ 862289 h 1106130"/>
                <a:gd name="connsiteX7" fmla="*/ 553065 w 1991031"/>
                <a:gd name="connsiteY7" fmla="*/ 1106130 h 1106130"/>
                <a:gd name="connsiteX8" fmla="*/ 0 w 1991031"/>
                <a:gd name="connsiteY8" fmla="*/ 553065 h 1106130"/>
                <a:gd name="connsiteX9" fmla="*/ 553065 w 1991031"/>
                <a:gd name="connsiteY9" fmla="*/ 0 h 110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91031" h="1106130">
                  <a:moveTo>
                    <a:pt x="553065" y="0"/>
                  </a:moveTo>
                  <a:cubicBezTo>
                    <a:pt x="743971" y="0"/>
                    <a:pt x="912286" y="96725"/>
                    <a:pt x="1011675" y="243841"/>
                  </a:cubicBezTo>
                  <a:lnTo>
                    <a:pt x="1015410" y="250722"/>
                  </a:lnTo>
                  <a:lnTo>
                    <a:pt x="1991031" y="250722"/>
                  </a:lnTo>
                  <a:lnTo>
                    <a:pt x="1991031" y="855406"/>
                  </a:lnTo>
                  <a:lnTo>
                    <a:pt x="1015411" y="855406"/>
                  </a:lnTo>
                  <a:lnTo>
                    <a:pt x="1011675" y="862289"/>
                  </a:lnTo>
                  <a:cubicBezTo>
                    <a:pt x="912286" y="1009405"/>
                    <a:pt x="743971" y="1106130"/>
                    <a:pt x="553065" y="1106130"/>
                  </a:cubicBezTo>
                  <a:cubicBezTo>
                    <a:pt x="247616" y="1106130"/>
                    <a:pt x="0" y="858514"/>
                    <a:pt x="0" y="553065"/>
                  </a:cubicBezTo>
                  <a:cubicBezTo>
                    <a:pt x="0" y="247616"/>
                    <a:pt x="247616" y="0"/>
                    <a:pt x="553065" y="0"/>
                  </a:cubicBezTo>
                  <a:close/>
                </a:path>
              </a:pathLst>
            </a:custGeom>
            <a:solidFill>
              <a:srgbClr val="F25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49084" y="5399116"/>
              <a:ext cx="883429" cy="748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站酷高端黑" panose="02010600030101010101" pitchFamily="2" charset="-122"/>
                  <a:ea typeface="站酷高端黑" panose="02010600030101010101" pitchFamily="2" charset="-122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站酷高端黑" panose="02010600030101010101" pitchFamily="2" charset="-122"/>
                <a:ea typeface="站酷高端黑" panose="0201060003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663430" y="5380990"/>
            <a:ext cx="1716405" cy="953770"/>
            <a:chOff x="9739344" y="5190330"/>
            <a:chExt cx="1991031" cy="1106130"/>
          </a:xfrm>
        </p:grpSpPr>
        <p:sp>
          <p:nvSpPr>
            <p:cNvPr id="27" name="任意多边形: 形状 14"/>
            <p:cNvSpPr/>
            <p:nvPr/>
          </p:nvSpPr>
          <p:spPr>
            <a:xfrm flipH="1">
              <a:off x="9739344" y="5190330"/>
              <a:ext cx="1991031" cy="1106130"/>
            </a:xfrm>
            <a:custGeom>
              <a:avLst/>
              <a:gdLst>
                <a:gd name="connsiteX0" fmla="*/ 553065 w 1991031"/>
                <a:gd name="connsiteY0" fmla="*/ 0 h 1106130"/>
                <a:gd name="connsiteX1" fmla="*/ 1011675 w 1991031"/>
                <a:gd name="connsiteY1" fmla="*/ 243841 h 1106130"/>
                <a:gd name="connsiteX2" fmla="*/ 1015410 w 1991031"/>
                <a:gd name="connsiteY2" fmla="*/ 250722 h 1106130"/>
                <a:gd name="connsiteX3" fmla="*/ 1991031 w 1991031"/>
                <a:gd name="connsiteY3" fmla="*/ 250722 h 1106130"/>
                <a:gd name="connsiteX4" fmla="*/ 1991031 w 1991031"/>
                <a:gd name="connsiteY4" fmla="*/ 855406 h 1106130"/>
                <a:gd name="connsiteX5" fmla="*/ 1015411 w 1991031"/>
                <a:gd name="connsiteY5" fmla="*/ 855406 h 1106130"/>
                <a:gd name="connsiteX6" fmla="*/ 1011675 w 1991031"/>
                <a:gd name="connsiteY6" fmla="*/ 862289 h 1106130"/>
                <a:gd name="connsiteX7" fmla="*/ 553065 w 1991031"/>
                <a:gd name="connsiteY7" fmla="*/ 1106130 h 1106130"/>
                <a:gd name="connsiteX8" fmla="*/ 0 w 1991031"/>
                <a:gd name="connsiteY8" fmla="*/ 553065 h 1106130"/>
                <a:gd name="connsiteX9" fmla="*/ 553065 w 1991031"/>
                <a:gd name="connsiteY9" fmla="*/ 0 h 110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91031" h="1106130">
                  <a:moveTo>
                    <a:pt x="553065" y="0"/>
                  </a:moveTo>
                  <a:cubicBezTo>
                    <a:pt x="743971" y="0"/>
                    <a:pt x="912286" y="96725"/>
                    <a:pt x="1011675" y="243841"/>
                  </a:cubicBezTo>
                  <a:lnTo>
                    <a:pt x="1015410" y="250722"/>
                  </a:lnTo>
                  <a:lnTo>
                    <a:pt x="1991031" y="250722"/>
                  </a:lnTo>
                  <a:lnTo>
                    <a:pt x="1991031" y="855406"/>
                  </a:lnTo>
                  <a:lnTo>
                    <a:pt x="1015411" y="855406"/>
                  </a:lnTo>
                  <a:lnTo>
                    <a:pt x="1011675" y="862289"/>
                  </a:lnTo>
                  <a:cubicBezTo>
                    <a:pt x="912286" y="1009405"/>
                    <a:pt x="743971" y="1106130"/>
                    <a:pt x="553065" y="1106130"/>
                  </a:cubicBezTo>
                  <a:cubicBezTo>
                    <a:pt x="247616" y="1106130"/>
                    <a:pt x="0" y="858514"/>
                    <a:pt x="0" y="553065"/>
                  </a:cubicBezTo>
                  <a:cubicBezTo>
                    <a:pt x="0" y="247616"/>
                    <a:pt x="247616" y="0"/>
                    <a:pt x="553065" y="0"/>
                  </a:cubicBezTo>
                  <a:close/>
                </a:path>
              </a:pathLst>
            </a:custGeom>
            <a:solidFill>
              <a:srgbClr val="F25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3639" y="5487604"/>
              <a:ext cx="530942" cy="475193"/>
            </a:xfrm>
            <a:prstGeom prst="rect">
              <a:avLst/>
            </a:prstGeom>
          </p:spPr>
        </p:pic>
      </p:grpSp>
      <p:grpSp>
        <p:nvGrpSpPr>
          <p:cNvPr id="34" name="组合 33"/>
          <p:cNvGrpSpPr/>
          <p:nvPr/>
        </p:nvGrpSpPr>
        <p:grpSpPr>
          <a:xfrm>
            <a:off x="5259070" y="1851660"/>
            <a:ext cx="1716405" cy="953770"/>
            <a:chOff x="5334983" y="1660908"/>
            <a:chExt cx="1991031" cy="1106130"/>
          </a:xfrm>
        </p:grpSpPr>
        <p:sp>
          <p:nvSpPr>
            <p:cNvPr id="30" name="任意多边形: 形状 10"/>
            <p:cNvSpPr/>
            <p:nvPr/>
          </p:nvSpPr>
          <p:spPr>
            <a:xfrm flipH="1">
              <a:off x="5334983" y="1660908"/>
              <a:ext cx="1991031" cy="1106130"/>
            </a:xfrm>
            <a:custGeom>
              <a:avLst/>
              <a:gdLst>
                <a:gd name="connsiteX0" fmla="*/ 553065 w 1991031"/>
                <a:gd name="connsiteY0" fmla="*/ 0 h 1106130"/>
                <a:gd name="connsiteX1" fmla="*/ 1011675 w 1991031"/>
                <a:gd name="connsiteY1" fmla="*/ 243841 h 1106130"/>
                <a:gd name="connsiteX2" fmla="*/ 1015410 w 1991031"/>
                <a:gd name="connsiteY2" fmla="*/ 250722 h 1106130"/>
                <a:gd name="connsiteX3" fmla="*/ 1991031 w 1991031"/>
                <a:gd name="connsiteY3" fmla="*/ 250722 h 1106130"/>
                <a:gd name="connsiteX4" fmla="*/ 1991031 w 1991031"/>
                <a:gd name="connsiteY4" fmla="*/ 855406 h 1106130"/>
                <a:gd name="connsiteX5" fmla="*/ 1015411 w 1991031"/>
                <a:gd name="connsiteY5" fmla="*/ 855406 h 1106130"/>
                <a:gd name="connsiteX6" fmla="*/ 1011675 w 1991031"/>
                <a:gd name="connsiteY6" fmla="*/ 862289 h 1106130"/>
                <a:gd name="connsiteX7" fmla="*/ 553065 w 1991031"/>
                <a:gd name="connsiteY7" fmla="*/ 1106130 h 1106130"/>
                <a:gd name="connsiteX8" fmla="*/ 0 w 1991031"/>
                <a:gd name="connsiteY8" fmla="*/ 553065 h 1106130"/>
                <a:gd name="connsiteX9" fmla="*/ 553065 w 1991031"/>
                <a:gd name="connsiteY9" fmla="*/ 0 h 110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91031" h="1106130">
                  <a:moveTo>
                    <a:pt x="553065" y="0"/>
                  </a:moveTo>
                  <a:cubicBezTo>
                    <a:pt x="743971" y="0"/>
                    <a:pt x="912286" y="96725"/>
                    <a:pt x="1011675" y="243841"/>
                  </a:cubicBezTo>
                  <a:lnTo>
                    <a:pt x="1015410" y="250722"/>
                  </a:lnTo>
                  <a:lnTo>
                    <a:pt x="1991031" y="250722"/>
                  </a:lnTo>
                  <a:lnTo>
                    <a:pt x="1991031" y="855406"/>
                  </a:lnTo>
                  <a:lnTo>
                    <a:pt x="1015411" y="855406"/>
                  </a:lnTo>
                  <a:lnTo>
                    <a:pt x="1011675" y="862289"/>
                  </a:lnTo>
                  <a:cubicBezTo>
                    <a:pt x="912286" y="1009405"/>
                    <a:pt x="743971" y="1106130"/>
                    <a:pt x="553065" y="1106130"/>
                  </a:cubicBezTo>
                  <a:cubicBezTo>
                    <a:pt x="247616" y="1106130"/>
                    <a:pt x="0" y="858514"/>
                    <a:pt x="0" y="553065"/>
                  </a:cubicBezTo>
                  <a:cubicBezTo>
                    <a:pt x="0" y="247616"/>
                    <a:pt x="247616" y="0"/>
                    <a:pt x="553065" y="0"/>
                  </a:cubicBezTo>
                  <a:close/>
                </a:path>
              </a:pathLst>
            </a:custGeom>
            <a:solidFill>
              <a:srgbClr val="F2DB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5321" y="1914975"/>
              <a:ext cx="597994" cy="597994"/>
            </a:xfrm>
            <a:prstGeom prst="rect">
              <a:avLst/>
            </a:prstGeom>
          </p:spPr>
        </p:pic>
      </p:grpSp>
      <p:sp>
        <p:nvSpPr>
          <p:cNvPr id="40" name="文本框 39"/>
          <p:cNvSpPr txBox="1"/>
          <p:nvPr/>
        </p:nvSpPr>
        <p:spPr>
          <a:xfrm>
            <a:off x="4145915" y="3649345"/>
            <a:ext cx="33134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porro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quisquam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quia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: 圆角 6"/>
          <p:cNvSpPr/>
          <p:nvPr/>
        </p:nvSpPr>
        <p:spPr>
          <a:xfrm>
            <a:off x="1875790" y="1630045"/>
            <a:ext cx="3574415" cy="1335405"/>
          </a:xfrm>
          <a:prstGeom prst="roundRect">
            <a:avLst/>
          </a:prstGeom>
          <a:solidFill>
            <a:srgbClr val="F8F5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2057400" y="1887220"/>
            <a:ext cx="33134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porro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quisquam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quia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矩形: 圆角 16"/>
          <p:cNvSpPr/>
          <p:nvPr/>
        </p:nvSpPr>
        <p:spPr>
          <a:xfrm>
            <a:off x="6280150" y="5160010"/>
            <a:ext cx="3574415" cy="1335405"/>
          </a:xfrm>
          <a:prstGeom prst="roundRect">
            <a:avLst/>
          </a:prstGeom>
          <a:solidFill>
            <a:srgbClr val="F8F5E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26"/>
          <p:cNvSpPr txBox="1"/>
          <p:nvPr/>
        </p:nvSpPr>
        <p:spPr>
          <a:xfrm>
            <a:off x="6569710" y="5380990"/>
            <a:ext cx="33134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porro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quisquam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quia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ntr" presetSubtype="1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8" dur="1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43" dur="1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58" dur="1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15" grpId="0" bldLvl="0" animBg="1"/>
          <p:bldP spid="40" grpId="0"/>
          <p:bldP spid="42" grpId="1" bldLvl="0" animBg="1"/>
          <p:bldP spid="43" grpId="0"/>
          <p:bldP spid="44" grpId="0" bldLvl="0" animBg="1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6" presetClass="entr" presetSubtype="1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8" dur="12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43" dur="1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5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6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58" dur="12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  <p:bldP spid="15" grpId="0" bldLvl="0" animBg="1"/>
          <p:bldP spid="40" grpId="0"/>
          <p:bldP spid="42" grpId="1" bldLvl="0" animBg="1"/>
          <p:bldP spid="43" grpId="0"/>
          <p:bldP spid="44" grpId="0" bldLvl="0" animBg="1"/>
          <p:bldP spid="45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188" y="4127841"/>
            <a:ext cx="2285714" cy="2730159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551171" y="5492271"/>
            <a:ext cx="2614489" cy="1152579"/>
            <a:chOff x="93785" y="4973976"/>
            <a:chExt cx="4639058" cy="2045095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85" y="4973976"/>
              <a:ext cx="4639058" cy="2045095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02254">
              <a:off x="1799062" y="5430774"/>
              <a:ext cx="1408553" cy="965224"/>
            </a:xfrm>
            <a:prstGeom prst="rect">
              <a:avLst/>
            </a:prstGeom>
          </p:spPr>
        </p:pic>
      </p:grpSp>
      <p:sp>
        <p:nvSpPr>
          <p:cNvPr id="31" name="文本框 30"/>
          <p:cNvSpPr txBox="1"/>
          <p:nvPr/>
        </p:nvSpPr>
        <p:spPr>
          <a:xfrm>
            <a:off x="1569680" y="450775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526B7C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sym typeface="+mn-ea"/>
              </a:rPr>
              <a:t>第一课</a:t>
            </a:r>
            <a:endParaRPr lang="zh-CN" altLang="en-US" sz="3200" b="1" dirty="0">
              <a:solidFill>
                <a:srgbClr val="526B7C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271247"/>
            <a:ext cx="966613" cy="910337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428365" y="1844040"/>
            <a:ext cx="15900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42210B"/>
                </a:solidFill>
                <a:latin typeface="华康方圆体W7" panose="040B0709000000000000" charset="-122"/>
                <a:ea typeface="华康方圆体W7" panose="040B0709000000000000" charset="-122"/>
              </a:rPr>
              <a:t>输入标题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28365" y="2304415"/>
            <a:ext cx="2882900" cy="8928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solidFill>
                  <a:srgbClr val="5A3200"/>
                </a:solidFill>
                <a:latin typeface="思源黑体旧字形 ExtraLight" panose="020B0200000000000000" charset="-128"/>
                <a:ea typeface="思源黑体旧字形 ExtraLight" panose="020B0200000000000000" charset="-128"/>
              </a:rPr>
              <a:t>请在此处点击，更换你需要的内容。</a:t>
            </a:r>
            <a:r>
              <a:rPr lang="zh-CN" altLang="en-US" sz="1200">
                <a:solidFill>
                  <a:srgbClr val="5A3200"/>
                </a:solidFill>
                <a:latin typeface="思源黑体旧字形 ExtraLight" panose="020B0200000000000000" charset="-128"/>
                <a:ea typeface="思源黑体旧字形 ExtraLight" panose="020B0200000000000000" charset="-128"/>
                <a:sym typeface="+mn-ea"/>
              </a:rPr>
              <a:t>请在此处点击，更换你需要的内容。请在此处点击，更换你需要的内容。</a:t>
            </a:r>
            <a:endParaRPr lang="zh-CN" altLang="en-US" sz="1200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200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/>
            <a:endParaRPr lang="zh-CN" altLang="en-US" sz="1200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428365" y="3901440"/>
            <a:ext cx="15900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42210B"/>
                </a:solidFill>
                <a:latin typeface="华康方圆体W7" panose="040B0709000000000000" charset="-122"/>
                <a:ea typeface="华康方圆体W7" panose="040B0709000000000000" charset="-122"/>
              </a:rPr>
              <a:t>输入标题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428365" y="4361815"/>
            <a:ext cx="2882900" cy="8928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solidFill>
                  <a:srgbClr val="5A3200"/>
                </a:solidFill>
                <a:latin typeface="思源黑体旧字形 ExtraLight" panose="020B0200000000000000" charset="-128"/>
                <a:ea typeface="思源黑体旧字形 ExtraLight" panose="020B0200000000000000" charset="-128"/>
              </a:rPr>
              <a:t>请在此处点击，更换你需要的内容。</a:t>
            </a:r>
            <a:r>
              <a:rPr lang="zh-CN" altLang="en-US" sz="1200">
                <a:solidFill>
                  <a:srgbClr val="5A3200"/>
                </a:solidFill>
                <a:latin typeface="思源黑体旧字形 ExtraLight" panose="020B0200000000000000" charset="-128"/>
                <a:ea typeface="思源黑体旧字形 ExtraLight" panose="020B0200000000000000" charset="-128"/>
                <a:sym typeface="+mn-ea"/>
              </a:rPr>
              <a:t>请在此处点击，更换你需要的内容。请在此处点击，更换你需要的内容。</a:t>
            </a:r>
            <a:endParaRPr lang="zh-CN" altLang="en-US" sz="1200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200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/>
            <a:endParaRPr lang="zh-CN" altLang="en-US" sz="1200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333615" y="1844040"/>
            <a:ext cx="15900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42210B"/>
                </a:solidFill>
                <a:latin typeface="华康方圆体W7" panose="040B0709000000000000" charset="-122"/>
                <a:ea typeface="华康方圆体W7" panose="040B0709000000000000" charset="-122"/>
              </a:rPr>
              <a:t>输入标题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333615" y="2304415"/>
            <a:ext cx="2882900" cy="8928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solidFill>
                  <a:srgbClr val="5A3200"/>
                </a:solidFill>
                <a:latin typeface="思源黑体旧字形 ExtraLight" panose="020B0200000000000000" charset="-128"/>
                <a:ea typeface="思源黑体旧字形 ExtraLight" panose="020B0200000000000000" charset="-128"/>
              </a:rPr>
              <a:t>请在此处点击，更换你需要的内容。</a:t>
            </a:r>
            <a:r>
              <a:rPr lang="zh-CN" altLang="en-US" sz="1200">
                <a:solidFill>
                  <a:srgbClr val="5A3200"/>
                </a:solidFill>
                <a:latin typeface="思源黑体旧字形 ExtraLight" panose="020B0200000000000000" charset="-128"/>
                <a:ea typeface="思源黑体旧字形 ExtraLight" panose="020B0200000000000000" charset="-128"/>
                <a:sym typeface="+mn-ea"/>
              </a:rPr>
              <a:t>请在此处点击，更换你需要的内容。请在此处点击，更换你需要的内容。</a:t>
            </a:r>
            <a:endParaRPr lang="zh-CN" altLang="en-US" sz="1200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200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/>
            <a:endParaRPr lang="zh-CN" altLang="en-US" sz="1200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33615" y="3901440"/>
            <a:ext cx="15900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solidFill>
                  <a:srgbClr val="42210B"/>
                </a:solidFill>
                <a:latin typeface="华康方圆体W7" panose="040B0709000000000000" charset="-122"/>
                <a:ea typeface="华康方圆体W7" panose="040B0709000000000000" charset="-122"/>
              </a:rPr>
              <a:t>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333615" y="4361815"/>
            <a:ext cx="2882900" cy="8928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>
                <a:solidFill>
                  <a:srgbClr val="5A3200"/>
                </a:solidFill>
                <a:latin typeface="思源黑体旧字形 ExtraLight" panose="020B0200000000000000" charset="-128"/>
                <a:ea typeface="思源黑体旧字形 ExtraLight" panose="020B0200000000000000" charset="-128"/>
              </a:rPr>
              <a:t>请在此处点击，更换你需要的内容。</a:t>
            </a:r>
            <a:r>
              <a:rPr lang="zh-CN" altLang="en-US" sz="1200">
                <a:solidFill>
                  <a:srgbClr val="5A3200"/>
                </a:solidFill>
                <a:latin typeface="思源黑体旧字形 ExtraLight" panose="020B0200000000000000" charset="-128"/>
                <a:ea typeface="思源黑体旧字形 ExtraLight" panose="020B0200000000000000" charset="-128"/>
                <a:sym typeface="+mn-ea"/>
              </a:rPr>
              <a:t>请在此处点击，更换你需要的内容。请在此处点击，更换你需要的内容。</a:t>
            </a:r>
            <a:endParaRPr lang="zh-CN" altLang="en-US" sz="1200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1200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  <a:p>
            <a:pPr algn="l"/>
            <a:endParaRPr lang="zh-CN" altLang="en-US" sz="1200">
              <a:solidFill>
                <a:srgbClr val="5A3200"/>
              </a:solidFill>
              <a:latin typeface="思源黑体旧字形 ExtraLight" panose="020B0200000000000000" charset="-128"/>
              <a:ea typeface="思源黑体旧字形 ExtraLight" panose="020B0200000000000000" charset="-128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943735" y="2716530"/>
            <a:ext cx="409575" cy="1425575"/>
          </a:xfrm>
          <a:prstGeom prst="roundRect">
            <a:avLst/>
          </a:prstGeom>
          <a:solidFill>
            <a:srgbClr val="EF85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11" grpId="0"/>
          <p:bldP spid="7" grpId="0"/>
          <p:bldP spid="3" grpId="0"/>
          <p:bldP spid="2" grpId="0"/>
          <p:bldP spid="5" grpId="0"/>
          <p:bldP spid="8" grpId="0"/>
          <p:bldP spid="9" grpId="0"/>
          <p:bldP spid="10" grpId="0"/>
          <p:bldP spid="12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2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6" presetClass="entr" presetSubtype="2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11" grpId="0"/>
          <p:bldP spid="7" grpId="0"/>
          <p:bldP spid="3" grpId="0"/>
          <p:bldP spid="2" grpId="0"/>
          <p:bldP spid="5" grpId="0"/>
          <p:bldP spid="8" grpId="0"/>
          <p:bldP spid="9" grpId="0"/>
          <p:bldP spid="10" grpId="0"/>
          <p:bldP spid="12" grpId="0" bldLvl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523" y="4220266"/>
            <a:ext cx="8989952" cy="2385471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7445465" y="1215954"/>
            <a:ext cx="3602260" cy="3941569"/>
            <a:chOff x="4775381" y="362687"/>
            <a:chExt cx="3602260" cy="394156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5381" y="362687"/>
              <a:ext cx="3602260" cy="394156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78550">
              <a:off x="5320394" y="1263493"/>
              <a:ext cx="2471354" cy="1858993"/>
            </a:xfrm>
            <a:prstGeom prst="rect">
              <a:avLst/>
            </a:prstGeom>
            <a:ln>
              <a:solidFill>
                <a:schemeClr val="bg1">
                  <a:lumMod val="20000"/>
                  <a:lumOff val="80000"/>
                </a:schemeClr>
              </a:solidFill>
            </a:ln>
          </p:spPr>
        </p:pic>
      </p:grpSp>
      <p:grpSp>
        <p:nvGrpSpPr>
          <p:cNvPr id="7" name="组合 6"/>
          <p:cNvGrpSpPr/>
          <p:nvPr/>
        </p:nvGrpSpPr>
        <p:grpSpPr>
          <a:xfrm>
            <a:off x="5180806" y="2135703"/>
            <a:ext cx="3189096" cy="3703610"/>
            <a:chOff x="2765837" y="1275606"/>
            <a:chExt cx="3189096" cy="370361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5837" y="1275606"/>
              <a:ext cx="3189096" cy="370361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71176">
              <a:off x="3557378" y="1962444"/>
              <a:ext cx="1588190" cy="2112573"/>
            </a:xfrm>
            <a:prstGeom prst="rect">
              <a:avLst/>
            </a:prstGeom>
            <a:ln>
              <a:solidFill>
                <a:schemeClr val="bg1">
                  <a:lumMod val="20000"/>
                  <a:lumOff val="80000"/>
                </a:schemeClr>
              </a:solidFill>
            </a:ln>
          </p:spPr>
        </p:pic>
      </p:grpSp>
      <p:grpSp>
        <p:nvGrpSpPr>
          <p:cNvPr id="10" name="组合 9"/>
          <p:cNvGrpSpPr/>
          <p:nvPr/>
        </p:nvGrpSpPr>
        <p:grpSpPr>
          <a:xfrm>
            <a:off x="2459150" y="1595312"/>
            <a:ext cx="3625965" cy="4379879"/>
            <a:chOff x="622086" y="594168"/>
            <a:chExt cx="3229833" cy="390138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86" y="594168"/>
              <a:ext cx="3229833" cy="390138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50" b="7306"/>
            <a:stretch>
              <a:fillRect/>
            </a:stretch>
          </p:blipFill>
          <p:spPr>
            <a:xfrm rot="20759460">
              <a:off x="1299539" y="1196012"/>
              <a:ext cx="1789878" cy="2364389"/>
            </a:xfrm>
            <a:prstGeom prst="rect">
              <a:avLst/>
            </a:prstGeom>
            <a:ln>
              <a:solidFill>
                <a:schemeClr val="bg1">
                  <a:lumMod val="20000"/>
                  <a:lumOff val="80000"/>
                </a:schemeClr>
              </a:solidFill>
            </a:ln>
          </p:spPr>
        </p:pic>
      </p:grpSp>
      <p:grpSp>
        <p:nvGrpSpPr>
          <p:cNvPr id="13" name="组合 12"/>
          <p:cNvGrpSpPr/>
          <p:nvPr/>
        </p:nvGrpSpPr>
        <p:grpSpPr>
          <a:xfrm>
            <a:off x="753069" y="2202091"/>
            <a:ext cx="2489490" cy="2958525"/>
            <a:chOff x="622086" y="896501"/>
            <a:chExt cx="1877229" cy="2230910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86" y="896501"/>
              <a:ext cx="1877229" cy="223091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945290">
              <a:off x="1052296" y="1411040"/>
              <a:ext cx="981735" cy="1289304"/>
            </a:xfrm>
            <a:prstGeom prst="rect">
              <a:avLst/>
            </a:prstGeom>
            <a:ln>
              <a:solidFill>
                <a:schemeClr val="bg1">
                  <a:lumMod val="20000"/>
                  <a:lumOff val="80000"/>
                </a:schemeClr>
              </a:solidFill>
            </a:ln>
          </p:spPr>
        </p:pic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1569680" y="450775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526B7C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第一课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271247"/>
            <a:ext cx="966613" cy="9103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2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1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3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35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3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3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6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273" y="3700162"/>
            <a:ext cx="3323267" cy="2900973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sp>
        <p:nvSpPr>
          <p:cNvPr id="40" name="文本框 39"/>
          <p:cNvSpPr txBox="1"/>
          <p:nvPr/>
        </p:nvSpPr>
        <p:spPr>
          <a:xfrm>
            <a:off x="1569680" y="450775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526B7C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sym typeface="+mn-ea"/>
              </a:rPr>
              <a:t>第一课</a:t>
            </a:r>
            <a:endParaRPr lang="zh-CN" altLang="en-US" sz="3200" b="1" dirty="0">
              <a:solidFill>
                <a:srgbClr val="526B7C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46190">
            <a:off x="-32779" y="3670485"/>
            <a:ext cx="2902714" cy="253386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271247"/>
            <a:ext cx="966613" cy="91033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721773" y="2078921"/>
            <a:ext cx="6759871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porro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quisquam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quia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21772" y="3243058"/>
            <a:ext cx="6759871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porro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quisquam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quia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1772" y="4407195"/>
            <a:ext cx="6759871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Neque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porro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quisquam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dolorem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ipsum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quia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dolor sit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velit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3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3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6" grpId="0"/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2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3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3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3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6" grpId="0"/>
          <p:bldP spid="7" grpId="0"/>
          <p:bldP spid="8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" t="23866" b="5940"/>
          <a:stretch>
            <a:fillRect/>
          </a:stretch>
        </p:blipFill>
        <p:spPr>
          <a:xfrm>
            <a:off x="368968" y="1824462"/>
            <a:ext cx="11509710" cy="47815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" r="8268"/>
          <a:stretch>
            <a:fillRect/>
          </a:stretch>
        </p:blipFill>
        <p:spPr>
          <a:xfrm>
            <a:off x="3192000" y="3740431"/>
            <a:ext cx="2359034" cy="20962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9" r="11045"/>
          <a:stretch>
            <a:fillRect/>
          </a:stretch>
        </p:blipFill>
        <p:spPr>
          <a:xfrm>
            <a:off x="6472523" y="3862999"/>
            <a:ext cx="2487243" cy="20962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" r="-117" b="14704"/>
          <a:stretch>
            <a:fillRect/>
          </a:stretch>
        </p:blipFill>
        <p:spPr>
          <a:xfrm>
            <a:off x="4549976" y="1640780"/>
            <a:ext cx="3686175" cy="20996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569680" y="450775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526B7C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sym typeface="+mn-ea"/>
              </a:rPr>
              <a:t>第一课</a:t>
            </a:r>
            <a:endParaRPr lang="zh-CN" altLang="en-US" sz="3200" b="1" dirty="0">
              <a:solidFill>
                <a:srgbClr val="526B7C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271247"/>
            <a:ext cx="966613" cy="9103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23" presetID="2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accel="5000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accel="5000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34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6" dur="2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7" dur="2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8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2400"/>
                                </p:stCondLst>
                                <p:childTnLst>
                                  <p:par>
                                    <p:cTn id="4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2" dur="2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3" dur="2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4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1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23" presetID="2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-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accel="5000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*.0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.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accel="50000" fill="hold">
                                              <p:stCondLst>
                                                <p:cond delay="100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2000" decel="5000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34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36" dur="2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37" dur="2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38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2400"/>
                                </p:stCondLst>
                                <p:childTnLst>
                                  <p:par>
                                    <p:cTn id="40" presetID="5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42" dur="2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43" dur="2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44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44" y="1803141"/>
            <a:ext cx="11061501" cy="440087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893" y="2870074"/>
            <a:ext cx="2401557" cy="276593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865" y="2229952"/>
            <a:ext cx="1774345" cy="1366308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804592" y="2870096"/>
            <a:ext cx="2235758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Neque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porro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quisquam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est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qui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dolorem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ipsum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quia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dolor sit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amet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consectetur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adipisci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velit</a:t>
            </a:r>
            <a:endParaRPr lang="zh-CN" altLang="en-US" sz="2000" b="1" dirty="0">
              <a:solidFill>
                <a:srgbClr val="526B7C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878" y="2870074"/>
            <a:ext cx="2401557" cy="276593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850" y="2229952"/>
            <a:ext cx="1774345" cy="136630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052" y="2870074"/>
            <a:ext cx="2401557" cy="276593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024" y="2229952"/>
            <a:ext cx="1774345" cy="1366308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569680" y="450775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526B7C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sym typeface="+mn-ea"/>
              </a:rPr>
              <a:t>第一课</a:t>
            </a:r>
            <a:endParaRPr lang="zh-CN" altLang="en-US" sz="3200" b="1" dirty="0">
              <a:solidFill>
                <a:srgbClr val="526B7C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271247"/>
            <a:ext cx="966613" cy="91033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786552" y="2870096"/>
            <a:ext cx="2235758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Neque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porro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quisquam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est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qui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dolorem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ipsum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quia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dolor sit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amet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consectetur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adipisci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velit</a:t>
            </a:r>
            <a:endParaRPr lang="zh-CN" altLang="en-US" sz="2000" b="1" dirty="0">
              <a:solidFill>
                <a:srgbClr val="526B7C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938057" y="2774846"/>
            <a:ext cx="2235758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Neque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porro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quisquam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est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qui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dolorem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ipsum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quia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dolor sit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amet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consectetur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adipisci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velit</a:t>
            </a:r>
            <a:endParaRPr lang="zh-CN" altLang="en-US" sz="2000" b="1" dirty="0">
              <a:solidFill>
                <a:srgbClr val="526B7C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2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2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400"/>
                                </p:stCondLst>
                                <p:childTnLst>
                                  <p:par>
                                    <p:cTn id="3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4400"/>
                                </p:stCondLst>
                                <p:childTnLst>
                                  <p:par>
                                    <p:cTn id="3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6400"/>
                                </p:stCondLst>
                                <p:childTnLst>
                                  <p:par>
                                    <p:cTn id="4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8400"/>
                                </p:stCondLst>
                                <p:childTnLst>
                                  <p:par>
                                    <p:cTn id="4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16" grpId="0"/>
          <p:bldP spid="3" grpId="0"/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2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2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2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2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0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2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400"/>
                                </p:stCondLst>
                                <p:childTnLst>
                                  <p:par>
                                    <p:cTn id="3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2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14400"/>
                                </p:stCondLst>
                                <p:childTnLst>
                                  <p:par>
                                    <p:cTn id="3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6400"/>
                                </p:stCondLst>
                                <p:childTnLst>
                                  <p:par>
                                    <p:cTn id="4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2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18400"/>
                                </p:stCondLst>
                                <p:childTnLst>
                                  <p:par>
                                    <p:cTn id="47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2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9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9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6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8" grpId="0"/>
          <p:bldP spid="3" grpId="0"/>
          <p:bldP spid="4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914125"/>
            <a:ext cx="11365069" cy="68361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213" y="1204125"/>
            <a:ext cx="8089077" cy="5524248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853444" y="2267421"/>
            <a:ext cx="6096000" cy="31610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Neque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porro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quisquam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est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qui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dolorem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ipsum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quia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dolor sit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amet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consectetur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adipisci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velitNeque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porro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quisquam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est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qui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dolorem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ipsum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quia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dolor sit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amet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consectetur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adipisci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velit</a:t>
            </a:r>
            <a:endParaRPr lang="zh-CN" altLang="en-US" sz="1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Neque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porro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quisquam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est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qui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dolorem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ipsum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quia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dolor sit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amet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consectetur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adipisci</a:t>
            </a:r>
            <a:r>
              <a:rPr lang="en-US" altLang="zh-CN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19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velit</a:t>
            </a:r>
            <a:endParaRPr lang="zh-CN" altLang="en-US" sz="1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900" dirty="0">
              <a:solidFill>
                <a:srgbClr val="526B7C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283" y="4506589"/>
            <a:ext cx="2137717" cy="222178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569680" y="450775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526B7C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sym typeface="+mn-ea"/>
              </a:rPr>
              <a:t>第一课</a:t>
            </a:r>
            <a:endParaRPr lang="zh-CN" altLang="en-US" sz="3200" b="1" dirty="0">
              <a:solidFill>
                <a:srgbClr val="526B7C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327" y="271247"/>
            <a:ext cx="966613" cy="9103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 p14:presetBounceEnd="79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9000">
                                          <p:cBhvr additive="base">
                                            <p:cTn id="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9000">
                                          <p:cBhvr additive="base">
                                            <p:cTn id="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1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2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4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19" presetID="6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21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2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2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400"/>
                                </p:stCondLst>
                                <p:childTnLst>
                                  <p:par>
                                    <p:cTn id="2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2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7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159221" y="2606615"/>
            <a:ext cx="119888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526B7C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谢谢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1486">
            <a:off x="-1391972" y="1426805"/>
            <a:ext cx="1394378" cy="1265486"/>
          </a:xfrm>
          <a:prstGeom prst="rect">
            <a:avLst/>
          </a:prstGeom>
        </p:spPr>
      </p:pic>
      <p:pic>
        <p:nvPicPr>
          <p:cNvPr id="14" name="纯音乐 - 儿童音乐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00107" y="3389882"/>
            <a:ext cx="609600" cy="6096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36" y="193420"/>
            <a:ext cx="3118758" cy="3034921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4675370" y="3600699"/>
            <a:ext cx="1833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526B7C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XXX</a:t>
            </a:r>
            <a:r>
              <a:rPr lang="zh-CN" altLang="en-US" sz="2000" dirty="0">
                <a:solidFill>
                  <a:srgbClr val="526B7C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</a:rPr>
              <a:t>  主题班会</a:t>
            </a:r>
          </a:p>
        </p:txBody>
      </p:sp>
      <p:pic>
        <p:nvPicPr>
          <p:cNvPr id="3" name="图片 2" descr="手绘卡通儿童装饰素材"/>
          <p:cNvPicPr>
            <a:picLocks noChangeAspect="1"/>
          </p:cNvPicPr>
          <p:nvPr/>
        </p:nvPicPr>
        <p:blipFill>
          <a:blip r:embed="rId9"/>
          <a:srcRect t="19717" b="25386"/>
          <a:stretch>
            <a:fillRect/>
          </a:stretch>
        </p:blipFill>
        <p:spPr>
          <a:xfrm>
            <a:off x="3340100" y="3848735"/>
            <a:ext cx="5342890" cy="29330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1000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accel="31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3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2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17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001 -0.102032 L 0.000001 -0.101572 C 0.004950 -0.107592 0.009760 -0.113612 0.014710 -0.118702 C 0.031900 -0.135142 0.061850 -0.119862 0.072530 -0.118702 C 0.074350 -0.116852 0.076430 -0.114302 0.078380 -0.113142 C 0.091010 -0.106432 0.106900 -0.105042 0.119140 -0.102032 C 0.125000 -0.100882 0.130860 -0.098332 0.136460 -0.096482 C 0.141670 -0.092312 0.144140 -0.089302 0.149610 -0.086292 C 0.154430 -0.083052 0.163800 -0.079582 0.168490 -0.075182 C 0.170180 -0.074022 0.171350 -0.071022 0.172920 -0.069632 C 0.175390 -0.067772 0.177860 -0.066622 0.180210 -0.064072 C 0.181640 -0.062912 0.183070 -0.060602 0.184630 -0.058752 C 0.187110 -0.056892 0.189450 -0.055742 0.191800 -0.053892 C 0.193360 -0.052032 0.194920 -0.049492 0.196220 -0.048332 C 0.216010 -0.033522 0.208590 -0.041622 0.223830 -0.031892 C 0.234890 -0.024952 0.227860 -0.026802 0.239970 -0.020782 C 0.266540 -0.008052 0.241410 -0.022642 0.261850 -0.010602 C 0.276430 0.007918 0.260030 -0.011062 0.296610 0.006068 C 0.314970 0.014628 0.304300 0.010468 0.328640 0.017178 C 0.340620 0.028058 0.330990 0.020188 0.351950 0.027598 C 0.356380 0.029448 0.360680 0.030608 0.365100 0.032918 C 0.367580 0.034308 0.369920 0.037318 0.372260 0.038478 C 0.379560 0.041018 0.386850 0.042178 0.394270 0.044028 C 0.413280 0.053748 0.411980 0.055138 0.440750 0.055138 C 0.474740 0.055138 0.508590 0.051438 0.542580 0.049588 C 0.545050 0.047728 0.547260 0.045188 0.549740 0.044028 C 0.555080 0.041018 0.569660 0.034768 0.574610 0.032918 C 0.578380 0.029448 0.583980 0.023888 0.587760 0.022038 C 0.592970 0.019488 0.598440 0.018338 0.603780 0.017178 C 0.617840 0.003518 0.611330 0.009078 0.622530 0.000508 C 0.645960 -0.034212 0.612240 0.014168 0.638670 -0.015922 C 0.640620 -0.017772 0.642450 -0.023792 0.644530 -0.026342 C 0.646870 -0.029352 0.649350 -0.030042 0.651820 -0.031892 C 0.655600 -0.035372 0.659370 -0.040232 0.663280 -0.042772 C 0.666280 -0.044632 0.669270 -0.045782 0.672260 -0.048332 C 0.674220 -0.049492 0.676040 -0.051342 0.677860 -0.053892 C 0.679430 -0.055042 0.680990 -0.057362 0.682290 -0.058752 C 0.685290 -0.061062 0.688150 -0.062452 0.691010 -0.064072 C 0.693100 -0.065922 0.694920 -0.069162 0.696870 -0.069632 C 0.702730 -0.072642 0.708590 -0.073332 0.714320 -0.075182 C 0.727860 -0.087912 0.711590 -0.074022 0.736330 -0.086292 C 0.738280 -0.086762 0.739970 -0.089772 0.741930 -0.091622 C 0.746740 -0.095322 0.751690 -0.098332 0.756640 -0.102032 C 0.758980 -0.103892 0.761460 -0.106892 0.763800 -0.107592 C 0.804170 -0.124722 0.753780 -0.103422 0.787110 -0.118702 C 0.791410 -0.120322 0.795830 -0.122172 0.800130 -0.124022 C 0.803380 -0.125412 0.822260 -0.134442 0.825000 -0.134442 C 0.841140 -0.136292 0.856900 -0.134442 0.873180 -0.134442 " pathEditMode="relative" rAng="0" ptsTypes="AAAAAAAAAAAAAAAAAAAAAAAAAAAAAAAAAAAAAAAAAAAAAAAA">
                                          <p:cBhvr>
                                            <p:cTn id="22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700" y="62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4" presetID="2" presetClass="entr" presetSubtype="2" accel="31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2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10" grpId="0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1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0" presetID="2" presetClass="entr" presetSubtype="2" accel="31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20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8" presetClass="emph" presetSubtype="0" repeatCount="indefinite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900000">
                                          <p:cBhvr>
                                            <p:cTn id="17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001 -0.102032 L 0.000001 -0.101572 C 0.004950 -0.107592 0.009760 -0.113612 0.014710 -0.118702 C 0.031900 -0.135142 0.061850 -0.119862 0.072530 -0.118702 C 0.074350 -0.116852 0.076430 -0.114302 0.078380 -0.113142 C 0.091010 -0.106432 0.106900 -0.105042 0.119140 -0.102032 C 0.125000 -0.100882 0.130860 -0.098332 0.136460 -0.096482 C 0.141670 -0.092312 0.144140 -0.089302 0.149610 -0.086292 C 0.154430 -0.083052 0.163800 -0.079582 0.168490 -0.075182 C 0.170180 -0.074022 0.171350 -0.071022 0.172920 -0.069632 C 0.175390 -0.067772 0.177860 -0.066622 0.180210 -0.064072 C 0.181640 -0.062912 0.183070 -0.060602 0.184630 -0.058752 C 0.187110 -0.056892 0.189450 -0.055742 0.191800 -0.053892 C 0.193360 -0.052032 0.194920 -0.049492 0.196220 -0.048332 C 0.216010 -0.033522 0.208590 -0.041622 0.223830 -0.031892 C 0.234890 -0.024952 0.227860 -0.026802 0.239970 -0.020782 C 0.266540 -0.008052 0.241410 -0.022642 0.261850 -0.010602 C 0.276430 0.007918 0.260030 -0.011062 0.296610 0.006068 C 0.314970 0.014628 0.304300 0.010468 0.328640 0.017178 C 0.340620 0.028058 0.330990 0.020188 0.351950 0.027598 C 0.356380 0.029448 0.360680 0.030608 0.365100 0.032918 C 0.367580 0.034308 0.369920 0.037318 0.372260 0.038478 C 0.379560 0.041018 0.386850 0.042178 0.394270 0.044028 C 0.413280 0.053748 0.411980 0.055138 0.440750 0.055138 C 0.474740 0.055138 0.508590 0.051438 0.542580 0.049588 C 0.545050 0.047728 0.547260 0.045188 0.549740 0.044028 C 0.555080 0.041018 0.569660 0.034768 0.574610 0.032918 C 0.578380 0.029448 0.583980 0.023888 0.587760 0.022038 C 0.592970 0.019488 0.598440 0.018338 0.603780 0.017178 C 0.617840 0.003518 0.611330 0.009078 0.622530 0.000508 C 0.645960 -0.034212 0.612240 0.014168 0.638670 -0.015922 C 0.640620 -0.017772 0.642450 -0.023792 0.644530 -0.026342 C 0.646870 -0.029352 0.649350 -0.030042 0.651820 -0.031892 C 0.655600 -0.035372 0.659370 -0.040232 0.663280 -0.042772 C 0.666280 -0.044632 0.669270 -0.045782 0.672260 -0.048332 C 0.674220 -0.049492 0.676040 -0.051342 0.677860 -0.053892 C 0.679430 -0.055042 0.680990 -0.057362 0.682290 -0.058752 C 0.685290 -0.061062 0.688150 -0.062452 0.691010 -0.064072 C 0.693100 -0.065922 0.694920 -0.069162 0.696870 -0.069632 C 0.702730 -0.072642 0.708590 -0.073332 0.714320 -0.075182 C 0.727860 -0.087912 0.711590 -0.074022 0.736330 -0.086292 C 0.738280 -0.086762 0.739970 -0.089772 0.741930 -0.091622 C 0.746740 -0.095322 0.751690 -0.098332 0.756640 -0.102032 C 0.758980 -0.103892 0.761460 -0.106892 0.763800 -0.107592 C 0.804170 -0.124722 0.753780 -0.103422 0.787110 -0.118702 C 0.791410 -0.120322 0.795830 -0.122172 0.800130 -0.124022 C 0.803380 -0.125412 0.822260 -0.134442 0.825000 -0.134442 C 0.841140 -0.136292 0.856900 -0.134442 0.873180 -0.134442 " pathEditMode="relative" rAng="0" ptsTypes="AAAAAAAAAAAAAAAAAAAAAAAAAAAAAAAAAAAAAAAAAAAAAAAA">
                                          <p:cBhvr>
                                            <p:cTn id="22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437" y="62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24" presetID="2" presetClass="entr" presetSubtype="2" accel="31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2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10" grpId="0"/>
          <p:bldP spid="11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25创意卡通小学生竞聘班干部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748</Words>
  <Application>Microsoft Office PowerPoint</Application>
  <PresentationFormat>宽屏</PresentationFormat>
  <Paragraphs>50</Paragraphs>
  <Slides>10</Slides>
  <Notes>10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华康方圆体W7</vt:lpstr>
      <vt:lpstr>华康海报体W12(P)</vt:lpstr>
      <vt:lpstr>华康少女文字W5(P)</vt:lpstr>
      <vt:lpstr>思源黑体旧字形 ExtraLight</vt:lpstr>
      <vt:lpstr>宋体</vt:lpstr>
      <vt:lpstr>站酷高端黑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125创意卡通小学生竞聘班干部PPT模板</dc:title>
  <dc:creator>Administrator</dc:creator>
  <cp:lastModifiedBy>vian</cp:lastModifiedBy>
  <cp:revision>66</cp:revision>
  <dcterms:created xsi:type="dcterms:W3CDTF">2016-10-21T02:36:00Z</dcterms:created>
  <dcterms:modified xsi:type="dcterms:W3CDTF">2022-12-07T07:12:50Z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