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7" r:id="rId11"/>
    <p:sldId id="265" r:id="rId12"/>
    <p:sldId id="268" r:id="rId13"/>
    <p:sldId id="271" r:id="rId14"/>
  </p:sldIdLst>
  <p:sldSz cx="9144000" cy="5143500" type="screen16x9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B962"/>
    <a:srgbClr val="FAC123"/>
    <a:srgbClr val="E30C8C"/>
    <a:srgbClr val="8AB040"/>
    <a:srgbClr val="05629F"/>
    <a:srgbClr val="FF6766"/>
    <a:srgbClr val="FF96A4"/>
    <a:srgbClr val="00A4B5"/>
    <a:srgbClr val="00AEEF"/>
    <a:srgbClr val="FE73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E2217-1D8F-42CB-9702-F74664CB91DA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EF6B8-9C67-43B8-AAFD-AACAEA4F91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EF6B8-9C67-43B8-AAFD-AACAEA4F91C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EF6B8-9C67-43B8-AAFD-AACAEA4F91C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EF6B8-9C67-43B8-AAFD-AACAEA4F91CB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EF6B8-9C67-43B8-AAFD-AACAEA4F91CB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EF6B8-9C67-43B8-AAFD-AACAEA4F91CB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EF6B8-9C67-43B8-AAFD-AACAEA4F91CB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EF6B8-9C67-43B8-AAFD-AACAEA4F91CB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EF6B8-9C67-43B8-AAFD-AACAEA4F91CB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EF6B8-9C67-43B8-AAFD-AACAEA4F91CB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EF6B8-9C67-43B8-AAFD-AACAEA4F91CB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EF6B8-9C67-43B8-AAFD-AACAEA4F91CB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EF6B8-9C67-43B8-AAFD-AACAEA4F91CB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预览图_千图网_编号35361897"/>
          <p:cNvPicPr>
            <a:picLocks noChangeAspect="1"/>
          </p:cNvPicPr>
          <p:nvPr userDrawn="1"/>
        </p:nvPicPr>
        <p:blipFill>
          <a:blip r:embed="rId13"/>
          <a:srcRect b="57481"/>
          <a:stretch>
            <a:fillRect/>
          </a:stretch>
        </p:blipFill>
        <p:spPr>
          <a:xfrm>
            <a:off x="-22860" y="0"/>
            <a:ext cx="9166860" cy="52152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0CEA3-2A4A-4449-8E1D-0D11F02C88E0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47BB7-193A-43F9-B07E-F8FD02BFD0F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预览图_千图网_编号35361897"/>
          <p:cNvPicPr>
            <a:picLocks noChangeAspect="1"/>
          </p:cNvPicPr>
          <p:nvPr userDrawn="1"/>
        </p:nvPicPr>
        <p:blipFill>
          <a:blip r:embed="rId13"/>
          <a:srcRect b="57481"/>
          <a:stretch>
            <a:fillRect/>
          </a:stretch>
        </p:blipFill>
        <p:spPr>
          <a:xfrm>
            <a:off x="-22860" y="0"/>
            <a:ext cx="9166860" cy="52152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2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jpe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预览图_千图网_编号35361897"/>
          <p:cNvPicPr>
            <a:picLocks noChangeAspect="1"/>
          </p:cNvPicPr>
          <p:nvPr/>
        </p:nvPicPr>
        <p:blipFill>
          <a:blip r:embed="rId5"/>
          <a:srcRect t="57735"/>
          <a:stretch>
            <a:fillRect/>
          </a:stretch>
        </p:blipFill>
        <p:spPr>
          <a:xfrm>
            <a:off x="-46990" y="0"/>
            <a:ext cx="9190990" cy="521589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266917" y="1065991"/>
            <a:ext cx="2943847" cy="830997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zh-CN" altLang="en-US" sz="8000" b="1" dirty="0">
                <a:solidFill>
                  <a:srgbClr val="F896A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  <a:cs typeface=".黑体-??" panose="02000500000000000000" pitchFamily="2" charset="-122"/>
                <a:sym typeface="+mn-lt"/>
              </a:rPr>
              <a:t>自</a:t>
            </a:r>
            <a:r>
              <a:rPr lang="zh-CN" altLang="en-US" sz="8000" b="1" dirty="0">
                <a:solidFill>
                  <a:srgbClr val="65BDD4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  <a:cs typeface=".黑体-??" panose="02000500000000000000" pitchFamily="2" charset="-122"/>
                <a:sym typeface="+mn-lt"/>
              </a:rPr>
              <a:t>我</a:t>
            </a:r>
            <a:r>
              <a:rPr lang="zh-CN" altLang="en-US" sz="8000" b="1" dirty="0">
                <a:solidFill>
                  <a:srgbClr val="C7CA49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  <a:cs typeface=".黑体-??" panose="02000500000000000000" pitchFamily="2" charset="-122"/>
                <a:sym typeface="+mn-lt"/>
              </a:rPr>
              <a:t>介</a:t>
            </a:r>
            <a:r>
              <a:rPr lang="zh-CN" altLang="en-US" sz="8000" b="1" dirty="0">
                <a:solidFill>
                  <a:srgbClr val="FFD35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  <a:cs typeface=".黑体-??" panose="02000500000000000000" pitchFamily="2" charset="-122"/>
                <a:sym typeface="+mn-lt"/>
              </a:rPr>
              <a:t>绍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181" y="3412965"/>
            <a:ext cx="1893430" cy="1202462"/>
          </a:xfrm>
          <a:prstGeom prst="rect">
            <a:avLst/>
          </a:prstGeom>
        </p:spPr>
      </p:pic>
      <p:pic>
        <p:nvPicPr>
          <p:cNvPr id="2" name="Joy Gruttmann-Schnapp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92555" y="5143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accel="31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0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1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>
                    <p:cTn id="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accel="31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>
                    <p:cTn id="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486" y="-142509"/>
            <a:ext cx="5740382" cy="5143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888" y="2387806"/>
            <a:ext cx="1205345" cy="284691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4765">
            <a:off x="5328757" y="2111514"/>
            <a:ext cx="3135676" cy="162083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470" y="1545135"/>
            <a:ext cx="3607850" cy="253419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039" y="1954258"/>
            <a:ext cx="1697147" cy="171513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6899">
            <a:off x="4774902" y="2360997"/>
            <a:ext cx="1250930" cy="90260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177" y="-142351"/>
            <a:ext cx="1117460" cy="111746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328995" y="2135156"/>
            <a:ext cx="1554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ED51C"/>
                </a:solidFill>
                <a:effectLst/>
                <a:uLnTx/>
                <a:uFillTx/>
                <a:cs typeface="+mn-ea"/>
                <a:sym typeface="+mn-lt"/>
              </a:rPr>
              <a:t>姓名：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ED51C"/>
                </a:solidFill>
                <a:effectLst/>
                <a:uLnTx/>
                <a:uFillTx/>
                <a:cs typeface="+mn-ea"/>
                <a:sym typeface="+mn-lt"/>
              </a:rPr>
              <a:t>XXX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rgbClr val="FED51C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cs typeface="+mn-ea"/>
                <a:sym typeface="+mn-lt"/>
              </a:rPr>
              <a:t>年龄：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cs typeface="+mn-ea"/>
                <a:sym typeface="+mn-lt"/>
              </a:rPr>
              <a:t>10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cs typeface="+mn-ea"/>
                <a:sym typeface="+mn-lt"/>
              </a:rPr>
              <a:t>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cs typeface="+mn-ea"/>
                <a:sym typeface="+mn-lt"/>
              </a:rPr>
              <a:t>性别：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+mn-lt"/>
              </a:rPr>
              <a:t>女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ED7E71"/>
                </a:solidFill>
                <a:effectLst/>
                <a:uLnTx/>
                <a:uFillTx/>
                <a:cs typeface="+mn-ea"/>
                <a:sym typeface="+mn-lt"/>
              </a:rPr>
              <a:t>星座：狮子座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2385" y="251193"/>
            <a:ext cx="1761512" cy="131755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1261"/>
            <a:ext cx="9144000" cy="1535888"/>
          </a:xfrm>
          <a:prstGeom prst="rect">
            <a:avLst/>
          </a:prstGeom>
        </p:spPr>
      </p:pic>
      <p:pic>
        <p:nvPicPr>
          <p:cNvPr id="2" name="图片 1" descr="预览图_千图网_编号35361897"/>
          <p:cNvPicPr>
            <a:picLocks noChangeAspect="1"/>
          </p:cNvPicPr>
          <p:nvPr/>
        </p:nvPicPr>
        <p:blipFill>
          <a:blip r:embed="rId12"/>
          <a:srcRect l="32444" t="73397" r="31961" b="6736"/>
          <a:stretch>
            <a:fillRect/>
          </a:stretch>
        </p:blipFill>
        <p:spPr>
          <a:xfrm>
            <a:off x="5819775" y="2219960"/>
            <a:ext cx="1880870" cy="140462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997" y="921644"/>
            <a:ext cx="3734592" cy="330055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717544" y="1588562"/>
            <a:ext cx="238040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69A9F"/>
                </a:solidFill>
                <a:effectLst/>
                <a:uLnTx/>
                <a:uFillTx/>
                <a:cs typeface="+mn-ea"/>
                <a:sym typeface="+mn-lt"/>
              </a:rPr>
              <a:t>我是三二班的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669A9F"/>
                </a:solidFill>
                <a:effectLst/>
                <a:uLnTx/>
                <a:uFillTx/>
                <a:cs typeface="+mn-ea"/>
                <a:sym typeface="+mn-lt"/>
              </a:rPr>
              <a:t>XXX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69A9F"/>
                </a:solidFill>
                <a:effectLst/>
                <a:uLnTx/>
                <a:uFillTx/>
                <a:cs typeface="+mn-ea"/>
                <a:sym typeface="+mn-lt"/>
              </a:rPr>
              <a:t>，三年来，在老师的辛勤培育教导下，我长大了，连年被评为“三好”学生和优秀班干部。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669A9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FAAB3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17544" y="2786096"/>
            <a:ext cx="26765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FAAB36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96A4"/>
                </a:solidFill>
                <a:effectLst/>
                <a:uLnTx/>
                <a:uFillTx/>
                <a:cs typeface="+mn-ea"/>
                <a:sym typeface="+mn-lt"/>
              </a:rPr>
              <a:t>老师给我的评价是：</a:t>
            </a:r>
            <a:r>
              <a: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96A4"/>
                </a:solidFill>
                <a:effectLst/>
                <a:uLnTx/>
                <a:uFillTx/>
                <a:cs typeface="+mn-ea"/>
                <a:sym typeface="+mn-lt"/>
              </a:rPr>
              <a:t>做事认真、主动、组织能力强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96A4"/>
                </a:solidFill>
                <a:effectLst/>
                <a:uLnTx/>
                <a:uFillTx/>
                <a:cs typeface="+mn-ea"/>
                <a:sym typeface="+mn-lt"/>
              </a:rPr>
              <a:t>；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FF96A4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96A4"/>
                </a:solidFill>
                <a:effectLst/>
                <a:uLnTx/>
                <a:uFillTx/>
                <a:cs typeface="+mn-ea"/>
                <a:sym typeface="+mn-lt"/>
              </a:rPr>
              <a:t>同学们给我的评价是：</a:t>
            </a:r>
            <a:r>
              <a:rPr lang="zh-CN" altLang="en-US" sz="1100" b="1" dirty="0">
                <a:solidFill>
                  <a:srgbClr val="FF96A4"/>
                </a:solidFill>
                <a:cs typeface="+mn-ea"/>
                <a:sym typeface="+mn-lt"/>
              </a:rPr>
              <a:t>学习成绩好，举止大方；</a:t>
            </a:r>
            <a:endParaRPr lang="en-US" altLang="zh-CN" sz="1100" b="1" dirty="0">
              <a:solidFill>
                <a:srgbClr val="FF96A4"/>
              </a:solidFill>
              <a:cs typeface="+mn-ea"/>
              <a:sym typeface="+mn-lt"/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zh-CN" altLang="en-US" sz="1100" dirty="0">
                <a:solidFill>
                  <a:srgbClr val="FF96A4"/>
                </a:solidFill>
                <a:cs typeface="+mn-ea"/>
                <a:sym typeface="+mn-lt"/>
              </a:rPr>
              <a:t>我给自己的评价是：</a:t>
            </a:r>
            <a:r>
              <a:rPr lang="zh-CN" altLang="en-US" sz="1100" b="1" dirty="0">
                <a:solidFill>
                  <a:srgbClr val="FF96A4"/>
                </a:solidFill>
                <a:cs typeface="+mn-ea"/>
                <a:sym typeface="+mn-lt"/>
              </a:rPr>
              <a:t>充满自信、喜欢挑战、乐于奉献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96A4"/>
                </a:solidFill>
                <a:effectLst/>
                <a:uLnTx/>
                <a:uFillTx/>
                <a:cs typeface="+mn-ea"/>
                <a:sym typeface="+mn-lt"/>
              </a:rPr>
              <a:t>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717544" y="1238033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05735"/>
                </a:solidFill>
                <a:effectLst/>
                <a:uLnTx/>
                <a:uFillTx/>
                <a:cs typeface="+mn-ea"/>
                <a:sym typeface="+mn-lt"/>
              </a:rPr>
              <a:t>同学们好！老师好！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416" y="2605811"/>
            <a:ext cx="1142598" cy="174579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509" y="786437"/>
            <a:ext cx="2554480" cy="279218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2205"/>
            <a:ext cx="9144000" cy="153588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527" y="364391"/>
            <a:ext cx="2095500" cy="1428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7612"/>
            <a:ext cx="9144000" cy="153588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669540" y="1797539"/>
            <a:ext cx="4312649" cy="1835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5BDD5"/>
                </a:solidFill>
                <a:effectLst/>
                <a:uLnTx/>
                <a:uFillTx/>
                <a:cs typeface="+mn-ea"/>
                <a:sym typeface="+mn-lt"/>
              </a:rPr>
              <a:t>     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E7337"/>
                </a:solidFill>
                <a:effectLst/>
                <a:uLnTx/>
                <a:uFillTx/>
                <a:cs typeface="+mn-ea"/>
                <a:sym typeface="+mn-lt"/>
              </a:rPr>
              <a:t>作为一名光荣的少先队员，能生活在这样一个充满活力的大集体中，我感到无比的光荣和自豪。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FE7337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DB962"/>
                </a:solidFill>
                <a:effectLst/>
                <a:uLnTx/>
                <a:uFillTx/>
                <a:cs typeface="+mn-ea"/>
                <a:sym typeface="+mn-lt"/>
              </a:rPr>
              <a:t>     为了能更好的为同学们服务，更全面的为红领巾增光添色，我参加了这次大队长竞选活动。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893" y="367191"/>
            <a:ext cx="3188214" cy="130149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107" y="1485810"/>
            <a:ext cx="2549068" cy="222515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46190">
            <a:off x="584555" y="1112236"/>
            <a:ext cx="2745336" cy="23964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3" y="4090472"/>
            <a:ext cx="9144000" cy="153588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64" y="-1113895"/>
            <a:ext cx="3158921" cy="260521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0789" y="24475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8AB040"/>
                </a:solidFill>
                <a:cs typeface="+mn-ea"/>
                <a:sym typeface="+mn-lt"/>
              </a:rPr>
              <a:t>我的爱好</a:t>
            </a:r>
          </a:p>
        </p:txBody>
      </p:sp>
      <p:sp>
        <p:nvSpPr>
          <p:cNvPr id="32" name="矩形 31"/>
          <p:cNvSpPr/>
          <p:nvPr/>
        </p:nvSpPr>
        <p:spPr>
          <a:xfrm>
            <a:off x="2671959" y="1333941"/>
            <a:ext cx="1378595" cy="1621877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740888" y="1398816"/>
            <a:ext cx="1240736" cy="1054220"/>
          </a:xfrm>
          <a:prstGeom prst="rect">
            <a:avLst/>
          </a:prstGeom>
          <a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000" r="-1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任意多边形: 形状 33"/>
          <p:cNvSpPr/>
          <p:nvPr/>
        </p:nvSpPr>
        <p:spPr>
          <a:xfrm>
            <a:off x="2740888" y="2453036"/>
            <a:ext cx="1240736" cy="437906"/>
          </a:xfrm>
          <a:custGeom>
            <a:avLst/>
            <a:gdLst>
              <a:gd name="connsiteX0" fmla="*/ 0 w 1240736"/>
              <a:gd name="connsiteY0" fmla="*/ 0 h 437906"/>
              <a:gd name="connsiteX1" fmla="*/ 1240736 w 1240736"/>
              <a:gd name="connsiteY1" fmla="*/ 0 h 437906"/>
              <a:gd name="connsiteX2" fmla="*/ 1240736 w 1240736"/>
              <a:gd name="connsiteY2" fmla="*/ 437906 h 437906"/>
              <a:gd name="connsiteX3" fmla="*/ 0 w 1240736"/>
              <a:gd name="connsiteY3" fmla="*/ 437906 h 437906"/>
              <a:gd name="connsiteX4" fmla="*/ 0 w 1240736"/>
              <a:gd name="connsiteY4" fmla="*/ 0 h 43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0736" h="437906">
                <a:moveTo>
                  <a:pt x="0" y="0"/>
                </a:moveTo>
                <a:lnTo>
                  <a:pt x="1240736" y="0"/>
                </a:lnTo>
                <a:lnTo>
                  <a:pt x="1240736" y="437906"/>
                </a:lnTo>
                <a:lnTo>
                  <a:pt x="0" y="4379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1800" kern="1200" dirty="0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265000" y="1333941"/>
            <a:ext cx="1378595" cy="1621877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333929" y="1398816"/>
            <a:ext cx="1240736" cy="1054220"/>
          </a:xfrm>
          <a:prstGeom prst="rect">
            <a:avLst/>
          </a:prstGeom>
          <a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000" r="-1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任意多边形: 形状 36"/>
          <p:cNvSpPr/>
          <p:nvPr/>
        </p:nvSpPr>
        <p:spPr>
          <a:xfrm>
            <a:off x="4333929" y="2453036"/>
            <a:ext cx="1240736" cy="437906"/>
          </a:xfrm>
          <a:custGeom>
            <a:avLst/>
            <a:gdLst>
              <a:gd name="connsiteX0" fmla="*/ 0 w 1240736"/>
              <a:gd name="connsiteY0" fmla="*/ 0 h 437906"/>
              <a:gd name="connsiteX1" fmla="*/ 1240736 w 1240736"/>
              <a:gd name="connsiteY1" fmla="*/ 0 h 437906"/>
              <a:gd name="connsiteX2" fmla="*/ 1240736 w 1240736"/>
              <a:gd name="connsiteY2" fmla="*/ 437906 h 437906"/>
              <a:gd name="connsiteX3" fmla="*/ 0 w 1240736"/>
              <a:gd name="connsiteY3" fmla="*/ 437906 h 437906"/>
              <a:gd name="connsiteX4" fmla="*/ 0 w 1240736"/>
              <a:gd name="connsiteY4" fmla="*/ 0 h 43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0736" h="437906">
                <a:moveTo>
                  <a:pt x="0" y="0"/>
                </a:moveTo>
                <a:lnTo>
                  <a:pt x="1240736" y="0"/>
                </a:lnTo>
                <a:lnTo>
                  <a:pt x="1240736" y="437906"/>
                </a:lnTo>
                <a:lnTo>
                  <a:pt x="0" y="4379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1800" kern="1200"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858041" y="1333941"/>
            <a:ext cx="1378595" cy="1621877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926970" y="1398816"/>
            <a:ext cx="1240736" cy="1054220"/>
          </a:xfrm>
          <a:prstGeom prst="rect">
            <a:avLst/>
          </a:prstGeom>
          <a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000" r="-1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任意多边形: 形状 39"/>
          <p:cNvSpPr/>
          <p:nvPr/>
        </p:nvSpPr>
        <p:spPr>
          <a:xfrm>
            <a:off x="5926970" y="2453036"/>
            <a:ext cx="1240736" cy="437906"/>
          </a:xfrm>
          <a:custGeom>
            <a:avLst/>
            <a:gdLst>
              <a:gd name="connsiteX0" fmla="*/ 0 w 1240736"/>
              <a:gd name="connsiteY0" fmla="*/ 0 h 437906"/>
              <a:gd name="connsiteX1" fmla="*/ 1240736 w 1240736"/>
              <a:gd name="connsiteY1" fmla="*/ 0 h 437906"/>
              <a:gd name="connsiteX2" fmla="*/ 1240736 w 1240736"/>
              <a:gd name="connsiteY2" fmla="*/ 437906 h 437906"/>
              <a:gd name="connsiteX3" fmla="*/ 0 w 1240736"/>
              <a:gd name="connsiteY3" fmla="*/ 437906 h 437906"/>
              <a:gd name="connsiteX4" fmla="*/ 0 w 1240736"/>
              <a:gd name="connsiteY4" fmla="*/ 0 h 43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0736" h="437906">
                <a:moveTo>
                  <a:pt x="0" y="0"/>
                </a:moveTo>
                <a:lnTo>
                  <a:pt x="1240736" y="0"/>
                </a:lnTo>
                <a:lnTo>
                  <a:pt x="1240736" y="437906"/>
                </a:lnTo>
                <a:lnTo>
                  <a:pt x="0" y="4379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1800" kern="1200"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265000" y="3093678"/>
            <a:ext cx="1378595" cy="1621877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3929" y="3158553"/>
            <a:ext cx="1240736" cy="1054220"/>
          </a:xfrm>
          <a:prstGeom prst="rect">
            <a:avLst/>
          </a:prstGeom>
          <a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000" r="-1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任意多边形: 形状 42"/>
          <p:cNvSpPr/>
          <p:nvPr/>
        </p:nvSpPr>
        <p:spPr>
          <a:xfrm>
            <a:off x="4333929" y="4212773"/>
            <a:ext cx="1240736" cy="437906"/>
          </a:xfrm>
          <a:custGeom>
            <a:avLst/>
            <a:gdLst>
              <a:gd name="connsiteX0" fmla="*/ 0 w 1240736"/>
              <a:gd name="connsiteY0" fmla="*/ 0 h 437906"/>
              <a:gd name="connsiteX1" fmla="*/ 1240736 w 1240736"/>
              <a:gd name="connsiteY1" fmla="*/ 0 h 437906"/>
              <a:gd name="connsiteX2" fmla="*/ 1240736 w 1240736"/>
              <a:gd name="connsiteY2" fmla="*/ 437906 h 437906"/>
              <a:gd name="connsiteX3" fmla="*/ 0 w 1240736"/>
              <a:gd name="connsiteY3" fmla="*/ 437906 h 437906"/>
              <a:gd name="connsiteX4" fmla="*/ 0 w 1240736"/>
              <a:gd name="connsiteY4" fmla="*/ 0 h 43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0736" h="437906">
                <a:moveTo>
                  <a:pt x="0" y="0"/>
                </a:moveTo>
                <a:lnTo>
                  <a:pt x="1240736" y="0"/>
                </a:lnTo>
                <a:lnTo>
                  <a:pt x="1240736" y="437906"/>
                </a:lnTo>
                <a:lnTo>
                  <a:pt x="0" y="43790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1800" kern="1200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11582" y="2544211"/>
            <a:ext cx="67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钢琴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507569" y="4281347"/>
            <a:ext cx="91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羽毛球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629933" y="2556626"/>
            <a:ext cx="67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跳舞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041484" y="2578391"/>
            <a:ext cx="67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轮滑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3311">
            <a:off x="6928269" y="1343408"/>
            <a:ext cx="1703467" cy="309506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3210" flipH="1">
            <a:off x="1288248" y="1515653"/>
            <a:ext cx="1855177" cy="30950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2" grpId="1" animBg="1"/>
      <p:bldP spid="33" grpId="1" animBg="1"/>
      <p:bldP spid="35" grpId="0" animBg="1"/>
      <p:bldP spid="36" grpId="0" animBg="1"/>
      <p:bldP spid="38" grpId="0" animBg="1"/>
      <p:bldP spid="39" grpId="0" animBg="1"/>
      <p:bldP spid="41" grpId="0" animBg="1"/>
      <p:bldP spid="42" grpId="0" animBg="1"/>
      <p:bldP spid="12" grpId="0"/>
      <p:bldP spid="15" grpId="0"/>
      <p:bldP spid="18" grpId="0"/>
      <p:bldP spid="2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48" y="911308"/>
            <a:ext cx="6345602" cy="51435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64" y="-1113895"/>
            <a:ext cx="3158921" cy="260521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7973"/>
            <a:ext cx="9144000" cy="1535888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60789" y="24475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8AB040"/>
                </a:solidFill>
                <a:cs typeface="+mn-ea"/>
                <a:sym typeface="+mn-lt"/>
              </a:rPr>
              <a:t>我的性格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2709985" y="762152"/>
            <a:ext cx="5521203" cy="3231907"/>
            <a:chOff x="1545329" y="852746"/>
            <a:chExt cx="5521203" cy="3231907"/>
          </a:xfrm>
        </p:grpSpPr>
        <p:grpSp>
          <p:nvGrpSpPr>
            <p:cNvPr id="5" name="组合 4"/>
            <p:cNvGrpSpPr/>
            <p:nvPr/>
          </p:nvGrpSpPr>
          <p:grpSpPr>
            <a:xfrm>
              <a:off x="1545329" y="852746"/>
              <a:ext cx="1481002" cy="2221571"/>
              <a:chOff x="1616517" y="2027877"/>
              <a:chExt cx="1481002" cy="2221571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16517" y="2768406"/>
                <a:ext cx="1481002" cy="1481042"/>
              </a:xfrm>
              <a:prstGeom prst="rect">
                <a:avLst/>
              </a:prstGeom>
            </p:spPr>
          </p:pic>
          <p:cxnSp>
            <p:nvCxnSpPr>
              <p:cNvPr id="7" name="直接连接符 6"/>
              <p:cNvCxnSpPr>
                <a:stCxn id="6" idx="0"/>
              </p:cNvCxnSpPr>
              <p:nvPr/>
            </p:nvCxnSpPr>
            <p:spPr>
              <a:xfrm flipV="1">
                <a:off x="2357018" y="2027877"/>
                <a:ext cx="0" cy="740529"/>
              </a:xfrm>
              <a:prstGeom prst="line">
                <a:avLst/>
              </a:prstGeom>
              <a:ln w="31750"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文本框 7"/>
              <p:cNvSpPr txBox="1"/>
              <p:nvPr/>
            </p:nvSpPr>
            <p:spPr>
              <a:xfrm>
                <a:off x="1978399" y="3308872"/>
                <a:ext cx="7572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勇敢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259542" y="2326962"/>
              <a:ext cx="1015029" cy="1757691"/>
              <a:chOff x="4381839" y="4549488"/>
              <a:chExt cx="1015029" cy="1757691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81839" y="5296843"/>
                <a:ext cx="1015029" cy="1010336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>
                <a:stCxn id="10" idx="0"/>
              </p:cNvCxnSpPr>
              <p:nvPr/>
            </p:nvCxnSpPr>
            <p:spPr>
              <a:xfrm flipV="1">
                <a:off x="4889354" y="4549488"/>
                <a:ext cx="0" cy="747355"/>
              </a:xfrm>
              <a:prstGeom prst="line">
                <a:avLst/>
              </a:prstGeom>
              <a:ln w="31750">
                <a:solidFill>
                  <a:srgbClr val="33E6B2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文本框 11"/>
              <p:cNvSpPr txBox="1"/>
              <p:nvPr/>
            </p:nvSpPr>
            <p:spPr>
              <a:xfrm>
                <a:off x="4525022" y="5596123"/>
                <a:ext cx="7184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细心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456832" y="1359147"/>
              <a:ext cx="1267657" cy="2014450"/>
              <a:chOff x="6068389" y="1716340"/>
              <a:chExt cx="1267657" cy="2014450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68389" y="2463099"/>
                <a:ext cx="1267657" cy="1267691"/>
              </a:xfrm>
              <a:prstGeom prst="rect">
                <a:avLst/>
              </a:prstGeom>
            </p:spPr>
          </p:pic>
          <p:cxnSp>
            <p:nvCxnSpPr>
              <p:cNvPr id="15" name="直接连接符 14"/>
              <p:cNvCxnSpPr>
                <a:stCxn id="14" idx="0"/>
              </p:cNvCxnSpPr>
              <p:nvPr/>
            </p:nvCxnSpPr>
            <p:spPr>
              <a:xfrm flipV="1">
                <a:off x="6702218" y="1716340"/>
                <a:ext cx="0" cy="746759"/>
              </a:xfrm>
              <a:prstGeom prst="line">
                <a:avLst/>
              </a:prstGeom>
              <a:ln w="31750"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文本框 15"/>
              <p:cNvSpPr txBox="1"/>
              <p:nvPr/>
            </p:nvSpPr>
            <p:spPr>
              <a:xfrm>
                <a:off x="6323598" y="2831384"/>
                <a:ext cx="7572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自信</a:t>
                </a: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6309294" y="2154397"/>
              <a:ext cx="757238" cy="1486792"/>
              <a:chOff x="8783755" y="4137362"/>
              <a:chExt cx="757238" cy="1486792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783755" y="4892634"/>
                <a:ext cx="734918" cy="731520"/>
              </a:xfrm>
              <a:prstGeom prst="rect">
                <a:avLst/>
              </a:prstGeom>
            </p:spPr>
          </p:pic>
          <p:cxnSp>
            <p:nvCxnSpPr>
              <p:cNvPr id="19" name="直接连接符 18"/>
              <p:cNvCxnSpPr>
                <a:stCxn id="18" idx="0"/>
              </p:cNvCxnSpPr>
              <p:nvPr/>
            </p:nvCxnSpPr>
            <p:spPr>
              <a:xfrm flipV="1">
                <a:off x="9151214" y="4137362"/>
                <a:ext cx="0" cy="755272"/>
              </a:xfrm>
              <a:prstGeom prst="line">
                <a:avLst/>
              </a:prstGeom>
              <a:ln w="31750">
                <a:solidFill>
                  <a:srgbClr val="33E6B2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文本框 19"/>
              <p:cNvSpPr txBox="1"/>
              <p:nvPr/>
            </p:nvSpPr>
            <p:spPr>
              <a:xfrm>
                <a:off x="8783755" y="5058339"/>
                <a:ext cx="7572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外向</a:t>
                </a:r>
              </a:p>
            </p:txBody>
          </p:sp>
        </p:grp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415" y="-2650367"/>
            <a:ext cx="5852172" cy="42611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9059"/>
            <a:ext cx="3158921" cy="260521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-88639" y="188710"/>
            <a:ext cx="2834754" cy="624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8AB04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我的生活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5828" y="2053863"/>
            <a:ext cx="1340287" cy="1067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193" y="2154756"/>
            <a:ext cx="1338073" cy="13984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394" y="2088597"/>
            <a:ext cx="1443417" cy="1464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304" y="1937963"/>
            <a:ext cx="1250759" cy="1717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" r="3836"/>
          <a:stretch>
            <a:fillRect/>
          </a:stretch>
        </p:blipFill>
        <p:spPr>
          <a:xfrm>
            <a:off x="1328738" y="1314821"/>
            <a:ext cx="6486524" cy="108950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50" y="3756543"/>
            <a:ext cx="9144000" cy="1535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79" y="314648"/>
            <a:ext cx="3540761" cy="155899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235406" y="782699"/>
            <a:ext cx="2834754" cy="757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8AB04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我的</a:t>
            </a:r>
            <a:r>
              <a:rPr lang="zh-CN" altLang="en-US" kern="0" dirty="0">
                <a:solidFill>
                  <a:srgbClr val="8AB040"/>
                </a:solidFill>
                <a:latin typeface="+mn-lt"/>
                <a:ea typeface="+mn-ea"/>
                <a:cs typeface="+mn-ea"/>
                <a:sym typeface="+mn-lt"/>
              </a:rPr>
              <a:t>理想</a:t>
            </a:r>
            <a:endParaRPr kumimoji="0" lang="zh-CN" altLang="en-US" sz="4000" b="0" i="0" u="none" strike="noStrike" kern="0" cap="none" spc="0" normalizeH="0" baseline="0" noProof="0" dirty="0">
              <a:ln>
                <a:noFill/>
              </a:ln>
              <a:solidFill>
                <a:srgbClr val="8AB040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1279" y="2239401"/>
            <a:ext cx="39141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dirty="0">
                <a:solidFill>
                  <a:srgbClr val="FAC123"/>
                </a:solidFill>
                <a:latin typeface="+mn-lt"/>
                <a:ea typeface="+mn-ea"/>
                <a:cs typeface="+mn-ea"/>
                <a:sym typeface="+mn-lt"/>
              </a:rPr>
              <a:t>      我的梦想是当一名医生，可以治疗天下所有的疾病，让天下没有病痛，让所有人都能获得健康，获得幸福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AC123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959" y="548640"/>
            <a:ext cx="3633981" cy="40365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8281"/>
            <a:ext cx="9144000" cy="1535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982" y="-2270055"/>
            <a:ext cx="5852172" cy="426111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13" r="54792" b="21301"/>
          <a:stretch>
            <a:fillRect/>
          </a:stretch>
        </p:blipFill>
        <p:spPr>
          <a:xfrm>
            <a:off x="1277256" y="-176264"/>
            <a:ext cx="4524926" cy="414819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744262" y="877588"/>
            <a:ext cx="1590913" cy="757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2A922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班长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781055" y="1539022"/>
            <a:ext cx="33092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dirty="0">
                <a:solidFill>
                  <a:srgbClr val="8AB040"/>
                </a:solidFill>
                <a:latin typeface="+mn-lt"/>
                <a:ea typeface="+mn-ea"/>
                <a:cs typeface="+mn-ea"/>
                <a:sym typeface="+mn-lt"/>
              </a:rPr>
              <a:t>     班长是我主要的竞选目标，如果这次我可以当选班长，统领好自己的班委，配合老师的工作，争做优秀班集体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8AB040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7159" flipH="1">
            <a:off x="5659744" y="2866864"/>
            <a:ext cx="2817735" cy="1156306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50" y="3756543"/>
            <a:ext cx="9144000" cy="1535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922" y="331711"/>
            <a:ext cx="5486411" cy="12618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279750" y="543968"/>
            <a:ext cx="2834754" cy="624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kern="0" dirty="0">
                <a:solidFill>
                  <a:srgbClr val="8AB040"/>
                </a:solidFill>
                <a:latin typeface="+mn-lt"/>
                <a:ea typeface="+mn-ea"/>
                <a:cs typeface="+mn-ea"/>
                <a:sym typeface="+mn-lt"/>
              </a:rPr>
              <a:t>我的荣誉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rgbClr val="8AB040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7898"/>
            <a:ext cx="9144000" cy="153588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331242" y="1681673"/>
            <a:ext cx="5109091" cy="779054"/>
            <a:chOff x="2828365" y="2432435"/>
            <a:chExt cx="5109091" cy="779054"/>
          </a:xfrm>
        </p:grpSpPr>
        <p:sp>
          <p:nvSpPr>
            <p:cNvPr id="9" name="文本框 8"/>
            <p:cNvSpPr txBox="1"/>
            <p:nvPr/>
          </p:nvSpPr>
          <p:spPr>
            <a:xfrm>
              <a:off x="2828365" y="2432435"/>
              <a:ext cx="1721946" cy="391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2016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年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月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828365" y="2819779"/>
              <a:ext cx="5109091" cy="391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获得全国小学生美术大赛个人三等奖</a:t>
              </a:r>
            </a:p>
          </p:txBody>
        </p:sp>
        <p:sp>
          <p:nvSpPr>
            <p:cNvPr id="11" name="任意多边形: 形状 10"/>
            <p:cNvSpPr/>
            <p:nvPr/>
          </p:nvSpPr>
          <p:spPr>
            <a:xfrm>
              <a:off x="2917781" y="2835019"/>
              <a:ext cx="1288459" cy="45719"/>
            </a:xfrm>
            <a:custGeom>
              <a:avLst/>
              <a:gdLst>
                <a:gd name="connsiteX0" fmla="*/ 0 w 2695575"/>
                <a:gd name="connsiteY0" fmla="*/ 57637 h 86236"/>
                <a:gd name="connsiteX1" fmla="*/ 552450 w 2695575"/>
                <a:gd name="connsiteY1" fmla="*/ 487 h 86236"/>
                <a:gd name="connsiteX2" fmla="*/ 1028700 w 2695575"/>
                <a:gd name="connsiteY2" fmla="*/ 86212 h 86236"/>
                <a:gd name="connsiteX3" fmla="*/ 1704975 w 2695575"/>
                <a:gd name="connsiteY3" fmla="*/ 10012 h 86236"/>
                <a:gd name="connsiteX4" fmla="*/ 2190750 w 2695575"/>
                <a:gd name="connsiteY4" fmla="*/ 76687 h 86236"/>
                <a:gd name="connsiteX5" fmla="*/ 2695575 w 2695575"/>
                <a:gd name="connsiteY5" fmla="*/ 48112 h 86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5575" h="86236">
                  <a:moveTo>
                    <a:pt x="0" y="57637"/>
                  </a:moveTo>
                  <a:cubicBezTo>
                    <a:pt x="190500" y="26681"/>
                    <a:pt x="381000" y="-4275"/>
                    <a:pt x="552450" y="487"/>
                  </a:cubicBezTo>
                  <a:cubicBezTo>
                    <a:pt x="723900" y="5249"/>
                    <a:pt x="836613" y="84625"/>
                    <a:pt x="1028700" y="86212"/>
                  </a:cubicBezTo>
                  <a:cubicBezTo>
                    <a:pt x="1220787" y="87799"/>
                    <a:pt x="1511300" y="11599"/>
                    <a:pt x="1704975" y="10012"/>
                  </a:cubicBezTo>
                  <a:cubicBezTo>
                    <a:pt x="1898650" y="8425"/>
                    <a:pt x="2025650" y="70337"/>
                    <a:pt x="2190750" y="76687"/>
                  </a:cubicBezTo>
                  <a:cubicBezTo>
                    <a:pt x="2355850" y="83037"/>
                    <a:pt x="2525712" y="65574"/>
                    <a:pt x="2695575" y="48112"/>
                  </a:cubicBezTo>
                </a:path>
              </a:pathLst>
            </a:custGeom>
            <a:noFill/>
            <a:ln w="19050" cap="rnd">
              <a:solidFill>
                <a:srgbClr val="44A494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rgbClr val="ED83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331242" y="2530020"/>
            <a:ext cx="3877985" cy="745775"/>
            <a:chOff x="2828365" y="3283323"/>
            <a:chExt cx="3877985" cy="745775"/>
          </a:xfrm>
        </p:grpSpPr>
        <p:sp>
          <p:nvSpPr>
            <p:cNvPr id="13" name="文本框 12"/>
            <p:cNvSpPr txBox="1"/>
            <p:nvPr/>
          </p:nvSpPr>
          <p:spPr>
            <a:xfrm>
              <a:off x="2828365" y="3283323"/>
              <a:ext cx="1721946" cy="358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2017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年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月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828365" y="3670667"/>
              <a:ext cx="3877985" cy="358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获得全班三好学生荣誉称号</a:t>
              </a:r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2917781" y="3665301"/>
              <a:ext cx="1288459" cy="45719"/>
            </a:xfrm>
            <a:custGeom>
              <a:avLst/>
              <a:gdLst>
                <a:gd name="connsiteX0" fmla="*/ 0 w 2695575"/>
                <a:gd name="connsiteY0" fmla="*/ 57637 h 86236"/>
                <a:gd name="connsiteX1" fmla="*/ 552450 w 2695575"/>
                <a:gd name="connsiteY1" fmla="*/ 487 h 86236"/>
                <a:gd name="connsiteX2" fmla="*/ 1028700 w 2695575"/>
                <a:gd name="connsiteY2" fmla="*/ 86212 h 86236"/>
                <a:gd name="connsiteX3" fmla="*/ 1704975 w 2695575"/>
                <a:gd name="connsiteY3" fmla="*/ 10012 h 86236"/>
                <a:gd name="connsiteX4" fmla="*/ 2190750 w 2695575"/>
                <a:gd name="connsiteY4" fmla="*/ 76687 h 86236"/>
                <a:gd name="connsiteX5" fmla="*/ 2695575 w 2695575"/>
                <a:gd name="connsiteY5" fmla="*/ 48112 h 86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5575" h="86236">
                  <a:moveTo>
                    <a:pt x="0" y="57637"/>
                  </a:moveTo>
                  <a:cubicBezTo>
                    <a:pt x="190500" y="26681"/>
                    <a:pt x="381000" y="-4275"/>
                    <a:pt x="552450" y="487"/>
                  </a:cubicBezTo>
                  <a:cubicBezTo>
                    <a:pt x="723900" y="5249"/>
                    <a:pt x="836613" y="84625"/>
                    <a:pt x="1028700" y="86212"/>
                  </a:cubicBezTo>
                  <a:cubicBezTo>
                    <a:pt x="1220787" y="87799"/>
                    <a:pt x="1511300" y="11599"/>
                    <a:pt x="1704975" y="10012"/>
                  </a:cubicBezTo>
                  <a:cubicBezTo>
                    <a:pt x="1898650" y="8425"/>
                    <a:pt x="2025650" y="70337"/>
                    <a:pt x="2190750" y="76687"/>
                  </a:cubicBezTo>
                  <a:cubicBezTo>
                    <a:pt x="2355850" y="83037"/>
                    <a:pt x="2525712" y="65574"/>
                    <a:pt x="2695575" y="48112"/>
                  </a:cubicBezTo>
                </a:path>
              </a:pathLst>
            </a:custGeom>
            <a:noFill/>
            <a:ln w="19050" cap="rnd">
              <a:solidFill>
                <a:srgbClr val="44A494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rgbClr val="ED83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331242" y="3230768"/>
            <a:ext cx="7571303" cy="745773"/>
            <a:chOff x="2828365" y="4134211"/>
            <a:chExt cx="7571303" cy="745773"/>
          </a:xfrm>
        </p:grpSpPr>
        <p:sp>
          <p:nvSpPr>
            <p:cNvPr id="17" name="文本框 16"/>
            <p:cNvSpPr txBox="1"/>
            <p:nvPr/>
          </p:nvSpPr>
          <p:spPr>
            <a:xfrm>
              <a:off x="2828365" y="4134211"/>
              <a:ext cx="1721946" cy="358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2018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年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6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月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828365" y="4521553"/>
              <a:ext cx="7571303" cy="358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语文作文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《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我的妈妈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》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8359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获得全国小学生作文大赛二等奖</a:t>
              </a:r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2917781" y="4553908"/>
              <a:ext cx="1288459" cy="45719"/>
            </a:xfrm>
            <a:custGeom>
              <a:avLst/>
              <a:gdLst>
                <a:gd name="connsiteX0" fmla="*/ 0 w 2695575"/>
                <a:gd name="connsiteY0" fmla="*/ 57637 h 86236"/>
                <a:gd name="connsiteX1" fmla="*/ 552450 w 2695575"/>
                <a:gd name="connsiteY1" fmla="*/ 487 h 86236"/>
                <a:gd name="connsiteX2" fmla="*/ 1028700 w 2695575"/>
                <a:gd name="connsiteY2" fmla="*/ 86212 h 86236"/>
                <a:gd name="connsiteX3" fmla="*/ 1704975 w 2695575"/>
                <a:gd name="connsiteY3" fmla="*/ 10012 h 86236"/>
                <a:gd name="connsiteX4" fmla="*/ 2190750 w 2695575"/>
                <a:gd name="connsiteY4" fmla="*/ 76687 h 86236"/>
                <a:gd name="connsiteX5" fmla="*/ 2695575 w 2695575"/>
                <a:gd name="connsiteY5" fmla="*/ 48112 h 86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5575" h="86236">
                  <a:moveTo>
                    <a:pt x="0" y="57637"/>
                  </a:moveTo>
                  <a:cubicBezTo>
                    <a:pt x="190500" y="26681"/>
                    <a:pt x="381000" y="-4275"/>
                    <a:pt x="552450" y="487"/>
                  </a:cubicBezTo>
                  <a:cubicBezTo>
                    <a:pt x="723900" y="5249"/>
                    <a:pt x="836613" y="84625"/>
                    <a:pt x="1028700" y="86212"/>
                  </a:cubicBezTo>
                  <a:cubicBezTo>
                    <a:pt x="1220787" y="87799"/>
                    <a:pt x="1511300" y="11599"/>
                    <a:pt x="1704975" y="10012"/>
                  </a:cubicBezTo>
                  <a:cubicBezTo>
                    <a:pt x="1898650" y="8425"/>
                    <a:pt x="2025650" y="70337"/>
                    <a:pt x="2190750" y="76687"/>
                  </a:cubicBezTo>
                  <a:cubicBezTo>
                    <a:pt x="2355850" y="83037"/>
                    <a:pt x="2525712" y="65574"/>
                    <a:pt x="2695575" y="48112"/>
                  </a:cubicBezTo>
                </a:path>
              </a:pathLst>
            </a:custGeom>
            <a:noFill/>
            <a:ln w="19050" cap="rnd">
              <a:solidFill>
                <a:srgbClr val="44A494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rgbClr val="ED8359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932" y="1448171"/>
            <a:ext cx="2549068" cy="222515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46190">
            <a:off x="119397" y="1400146"/>
            <a:ext cx="2745336" cy="23964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922" y="331711"/>
            <a:ext cx="5486411" cy="12618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79750" y="543968"/>
            <a:ext cx="2834754" cy="558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lvl="0" algn="ctr" defTabSz="914400">
              <a:defRPr/>
            </a:pPr>
            <a:r>
              <a:rPr lang="zh-CN" altLang="en-US" sz="2800" kern="0" dirty="0">
                <a:solidFill>
                  <a:srgbClr val="8AB040"/>
                </a:solidFill>
                <a:latin typeface="+mn-lt"/>
                <a:ea typeface="+mn-ea"/>
                <a:cs typeface="+mn-ea"/>
                <a:sym typeface="+mn-lt"/>
              </a:rPr>
              <a:t>获奖证书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844" y="1979185"/>
            <a:ext cx="3121152" cy="21336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048" y="1805843"/>
            <a:ext cx="2457562" cy="1716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85" y="2352966"/>
            <a:ext cx="2584043" cy="17210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3210" flipH="1">
            <a:off x="154895" y="1261105"/>
            <a:ext cx="1855177" cy="36703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3585">
            <a:off x="6471309" y="852463"/>
            <a:ext cx="2644052" cy="4155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7898"/>
            <a:ext cx="9144000" cy="1535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预览图_千图网_编号35361897"/>
          <p:cNvPicPr>
            <a:picLocks noChangeAspect="1"/>
          </p:cNvPicPr>
          <p:nvPr/>
        </p:nvPicPr>
        <p:blipFill>
          <a:blip r:embed="rId5"/>
          <a:srcRect t="57735"/>
          <a:stretch>
            <a:fillRect/>
          </a:stretch>
        </p:blipFill>
        <p:spPr>
          <a:xfrm>
            <a:off x="-46990" y="0"/>
            <a:ext cx="9190990" cy="519747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266917" y="1065991"/>
            <a:ext cx="2943847" cy="830997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zh-CN" altLang="en-US" sz="8000" b="1" dirty="0">
                <a:solidFill>
                  <a:srgbClr val="C7CA49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  <a:cs typeface=".黑体-??" panose="02000500000000000000" pitchFamily="2" charset="-122"/>
                <a:sym typeface="+mn-lt"/>
              </a:rPr>
              <a:t>请投我</a:t>
            </a:r>
            <a:endParaRPr lang="zh-CN" altLang="en-US" sz="8000" b="1" dirty="0">
              <a:solidFill>
                <a:srgbClr val="FFD35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华康海报体W12(P)" panose="040B0C00000000000000" pitchFamily="82" charset="-122"/>
              <a:ea typeface="华康海报体W12(P)" panose="040B0C00000000000000" pitchFamily="82" charset="-122"/>
              <a:cs typeface=".黑体-??" panose="02000500000000000000" pitchFamily="2" charset="-122"/>
              <a:sym typeface="+mn-lt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181" y="3412965"/>
            <a:ext cx="1893430" cy="1202462"/>
          </a:xfrm>
          <a:prstGeom prst="rect">
            <a:avLst/>
          </a:prstGeom>
        </p:spPr>
      </p:pic>
      <p:pic>
        <p:nvPicPr>
          <p:cNvPr id="2" name="Joy Gruttmann-Schnapp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92555" y="5143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accel="31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0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1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>
                    <p:cTn id="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accel="31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>
                    <p:cTn id="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8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wji24ke">
      <a:majorFont>
        <a:latin typeface="Arial"/>
        <a:ea typeface="华康少女文字W5(P)"/>
        <a:cs typeface=""/>
      </a:majorFont>
      <a:minorFont>
        <a:latin typeface="Arial"/>
        <a:ea typeface="华康少女文字W5(P)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wji24ke">
      <a:majorFont>
        <a:latin typeface="Arial"/>
        <a:ea typeface="华康少女文字W5(P)"/>
        <a:cs typeface=""/>
      </a:majorFont>
      <a:minorFont>
        <a:latin typeface="Arial"/>
        <a:ea typeface="华康少女文字W5(P)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455</Words>
  <Application>Microsoft Office PowerPoint</Application>
  <PresentationFormat>全屏显示(16:9)</PresentationFormat>
  <Paragraphs>50</Paragraphs>
  <Slides>12</Slides>
  <Notes>12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.黑体-??</vt:lpstr>
      <vt:lpstr>等线</vt:lpstr>
      <vt:lpstr>华康海报体W12(P)</vt:lpstr>
      <vt:lpstr>华康少女文字W5(P)</vt:lpstr>
      <vt:lpstr>Arial</vt:lpstr>
      <vt:lpstr>Wingdings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vian</cp:lastModifiedBy>
  <cp:revision>50</cp:revision>
  <dcterms:created xsi:type="dcterms:W3CDTF">2017-09-21T13:07:00Z</dcterms:created>
  <dcterms:modified xsi:type="dcterms:W3CDTF">2022-12-07T06:56:31Z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