
<file path=[Content_Types].xml><?xml version="1.0" encoding="utf-8"?>
<Types xmlns="http://schemas.openxmlformats.org/package/2006/content-types">
  <Default Extension="mp3" ContentType="audio/mpeg"/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1" r:id="rId2"/>
  </p:sldMasterIdLst>
  <p:notesMasterIdLst>
    <p:notesMasterId r:id="rId24"/>
  </p:notesMasterIdLst>
  <p:sldIdLst>
    <p:sldId id="1372" r:id="rId3"/>
    <p:sldId id="11088557" r:id="rId4"/>
    <p:sldId id="9134" r:id="rId5"/>
    <p:sldId id="11089378" r:id="rId6"/>
    <p:sldId id="11089382" r:id="rId7"/>
    <p:sldId id="11089385" r:id="rId8"/>
    <p:sldId id="11089384" r:id="rId9"/>
    <p:sldId id="11089404" r:id="rId10"/>
    <p:sldId id="11089354" r:id="rId11"/>
    <p:sldId id="11089357" r:id="rId12"/>
    <p:sldId id="11089217" r:id="rId13"/>
    <p:sldId id="11089405" r:id="rId14"/>
    <p:sldId id="11089295" r:id="rId15"/>
    <p:sldId id="11089281" r:id="rId16"/>
    <p:sldId id="11089286" r:id="rId17"/>
    <p:sldId id="11089255" r:id="rId18"/>
    <p:sldId id="11089406" r:id="rId19"/>
    <p:sldId id="11089259" r:id="rId20"/>
    <p:sldId id="11089260" r:id="rId21"/>
    <p:sldId id="11089283" r:id="rId22"/>
    <p:sldId id="11089407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6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CD4"/>
    <a:srgbClr val="296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32" y="114"/>
      </p:cViewPr>
      <p:guideLst>
        <p:guide orient="horz" pos="208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61762-28E2-4518-8576-15FCDF8CAC2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8F3EB-862C-4FFF-A3BA-BB2F047263A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420413F-A75F-49ED-A539-2703350E15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5939E68-48CC-45C1-A51A-2ED1BA43CFB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190838-3787-4DD5-82A2-C431EB196D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190838-3787-4DD5-82A2-C431EB196D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15A63E-3D77-4B79-884A-3A240C0A13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B15A63E-3D77-4B79-884A-3A240C0A13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C91414D-ACF8-4F09-AEC7-DA83107FD6E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190838-3787-4DD5-82A2-C431EB196D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5D0DACE-38E0-42D2-9336-2B707D34BC6D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0C4855-78B1-4D6A-ACB9-931CD058F3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0C4855-78B1-4D6A-ACB9-931CD058F3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8ED0ADD-18DC-4976-915C-8A578947B77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5190838-3787-4DD5-82A2-C431EB196DA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8ED0ADD-18DC-4976-915C-8A578947B77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8ED0ADD-18DC-4976-915C-8A578947B77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30C4855-78B1-4D6A-ACB9-931CD058F3C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420413F-A75F-49ED-A539-2703350E151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/>
                <a:ea typeface="等线" panose="02010600030101010101" pitchFamily="2" charset="-122"/>
                <a:cs typeface="+mn-cs"/>
              </a:r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1"/>
            <a:ext cx="355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ibaotu.com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 flipH="1">
            <a:off x="1435722" y="1046322"/>
            <a:ext cx="3190807" cy="28194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 flipH="1">
            <a:off x="1765869" y="1675158"/>
            <a:ext cx="2167533" cy="2035186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 flipH="1">
            <a:off x="6573644" y="2165244"/>
            <a:ext cx="3492470" cy="3492471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 flipH="1">
            <a:off x="4574918" y="1405696"/>
            <a:ext cx="3284446" cy="445165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673794" y="1939731"/>
            <a:ext cx="1609215" cy="26288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486785" y="3155552"/>
            <a:ext cx="1609215" cy="26288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8989" y="1939731"/>
            <a:ext cx="1609215" cy="26288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721978" y="3155552"/>
            <a:ext cx="1609215" cy="26288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362474" y="2710634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356132" y="4474915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20413" y="946352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120412" y="2710633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884694" y="946351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878350" y="2705902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20411" y="4474915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5"/>
          <p:cNvSpPr>
            <a:spLocks noGrp="1"/>
          </p:cNvSpPr>
          <p:nvPr>
            <p:ph type="pic" sz="quarter" idx="12"/>
          </p:nvPr>
        </p:nvSpPr>
        <p:spPr>
          <a:xfrm>
            <a:off x="7620000" y="0"/>
            <a:ext cx="4572000" cy="6858000"/>
          </a:xfrm>
          <a:custGeom>
            <a:avLst/>
            <a:gdLst>
              <a:gd name="connsiteX0" fmla="*/ 0 w 3738973"/>
              <a:gd name="connsiteY0" fmla="*/ 0 h 2361760"/>
              <a:gd name="connsiteX1" fmla="*/ 3738973 w 3738973"/>
              <a:gd name="connsiteY1" fmla="*/ 0 h 2361760"/>
              <a:gd name="connsiteX2" fmla="*/ 3738973 w 3738973"/>
              <a:gd name="connsiteY2" fmla="*/ 2361760 h 2361760"/>
              <a:gd name="connsiteX3" fmla="*/ 0 w 3738973"/>
              <a:gd name="connsiteY3" fmla="*/ 2361760 h 23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8973" h="2361760">
                <a:moveTo>
                  <a:pt x="0" y="0"/>
                </a:moveTo>
                <a:lnTo>
                  <a:pt x="3738973" y="0"/>
                </a:lnTo>
                <a:lnTo>
                  <a:pt x="3738973" y="2361760"/>
                </a:lnTo>
                <a:lnTo>
                  <a:pt x="0" y="23617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5"/>
          <p:cNvSpPr>
            <a:spLocks noGrp="1"/>
          </p:cNvSpPr>
          <p:nvPr>
            <p:ph type="pic" sz="quarter" idx="13"/>
          </p:nvPr>
        </p:nvSpPr>
        <p:spPr>
          <a:xfrm>
            <a:off x="5117607" y="523568"/>
            <a:ext cx="6583326" cy="4388463"/>
          </a:xfrm>
          <a:custGeom>
            <a:avLst/>
            <a:gdLst>
              <a:gd name="connsiteX0" fmla="*/ 0 w 3738973"/>
              <a:gd name="connsiteY0" fmla="*/ 0 h 2361760"/>
              <a:gd name="connsiteX1" fmla="*/ 3738973 w 3738973"/>
              <a:gd name="connsiteY1" fmla="*/ 0 h 2361760"/>
              <a:gd name="connsiteX2" fmla="*/ 3738973 w 3738973"/>
              <a:gd name="connsiteY2" fmla="*/ 2361760 h 2361760"/>
              <a:gd name="connsiteX3" fmla="*/ 0 w 3738973"/>
              <a:gd name="connsiteY3" fmla="*/ 2361760 h 23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8973" h="2361760">
                <a:moveTo>
                  <a:pt x="0" y="0"/>
                </a:moveTo>
                <a:lnTo>
                  <a:pt x="3738973" y="0"/>
                </a:lnTo>
                <a:lnTo>
                  <a:pt x="3738973" y="2361760"/>
                </a:lnTo>
                <a:lnTo>
                  <a:pt x="0" y="23617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-27432"/>
            <a:ext cx="12192000" cy="4093972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032360" y="1905401"/>
            <a:ext cx="2453790" cy="3971222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415775" y="1905401"/>
            <a:ext cx="2453790" cy="3971222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338637" y="1976838"/>
            <a:ext cx="3514724" cy="3959489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2"/>
          </p:nvPr>
        </p:nvSpPr>
        <p:spPr>
          <a:xfrm flipH="1">
            <a:off x="6466840" y="2536190"/>
            <a:ext cx="4602480" cy="2846070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2"/>
          </p:nvPr>
        </p:nvSpPr>
        <p:spPr>
          <a:xfrm flipH="1">
            <a:off x="725170" y="1638300"/>
            <a:ext cx="7145020" cy="4018914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稻壳儿春秋广告/盗版必究        原创来源：http://chn.docer.com/works?userid=199329941#!/work_time"/>
          <p:cNvSpPr>
            <a:spLocks noGrp="1"/>
          </p:cNvSpPr>
          <p:nvPr>
            <p:ph type="pic" sz="quarter" idx="10"/>
          </p:nvPr>
        </p:nvSpPr>
        <p:spPr>
          <a:xfrm>
            <a:off x="4673370" y="2066507"/>
            <a:ext cx="2491106" cy="2491106"/>
          </a:xfrm>
          <a:custGeom>
            <a:avLst/>
            <a:gdLst>
              <a:gd name="connsiteX0" fmla="*/ 1785938 w 3571876"/>
              <a:gd name="connsiteY0" fmla="*/ 0 h 3571876"/>
              <a:gd name="connsiteX1" fmla="*/ 3571876 w 3571876"/>
              <a:gd name="connsiteY1" fmla="*/ 1785938 h 3571876"/>
              <a:gd name="connsiteX2" fmla="*/ 1785938 w 3571876"/>
              <a:gd name="connsiteY2" fmla="*/ 3571876 h 3571876"/>
              <a:gd name="connsiteX3" fmla="*/ 0 w 3571876"/>
              <a:gd name="connsiteY3" fmla="*/ 1785938 h 3571876"/>
              <a:gd name="connsiteX4" fmla="*/ 1785938 w 3571876"/>
              <a:gd name="connsiteY4" fmla="*/ 0 h 3571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1876" h="3571876">
                <a:moveTo>
                  <a:pt x="1785938" y="0"/>
                </a:moveTo>
                <a:cubicBezTo>
                  <a:pt x="2772284" y="0"/>
                  <a:pt x="3571876" y="799592"/>
                  <a:pt x="3571876" y="1785938"/>
                </a:cubicBezTo>
                <a:cubicBezTo>
                  <a:pt x="3571876" y="2772284"/>
                  <a:pt x="2772284" y="3571876"/>
                  <a:pt x="1785938" y="3571876"/>
                </a:cubicBezTo>
                <a:cubicBezTo>
                  <a:pt x="799592" y="3571876"/>
                  <a:pt x="0" y="2772284"/>
                  <a:pt x="0" y="1785938"/>
                </a:cubicBezTo>
                <a:cubicBezTo>
                  <a:pt x="0" y="799592"/>
                  <a:pt x="799592" y="0"/>
                  <a:pt x="178593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876165" y="866775"/>
            <a:ext cx="2438083" cy="5133975"/>
          </a:xfrm>
          <a:prstGeom prst="rect">
            <a:avLst/>
          </a:prstGeom>
          <a:solidFill>
            <a:schemeClr val="accent5"/>
          </a:solidFill>
          <a:ln w="508000">
            <a:noFill/>
            <a:miter lim="800000"/>
          </a:ln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 panose="020F0502020204030203"/>
                <a:cs typeface="Lato Regular" panose="020F0502020204030203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 panose="02000303000000000000"/>
                <a:cs typeface="Lato Hairline" panose="02000303000000000000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 panose="020F0402020204030203"/>
                <a:cs typeface="Lato Light" panose="020F04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 panose="020F0502020204030203"/>
                <a:cs typeface="Lato Regular" panose="020F0502020204030203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801"/>
            <a:ext cx="3556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ibaotu.com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 flipH="1">
            <a:off x="1435722" y="1046322"/>
            <a:ext cx="3190807" cy="28194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 flipH="1">
            <a:off x="1765869" y="1675158"/>
            <a:ext cx="2167533" cy="2035186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 flipH="1">
            <a:off x="6573644" y="2165244"/>
            <a:ext cx="3492470" cy="3492471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4"/>
          </p:nvPr>
        </p:nvSpPr>
        <p:spPr>
          <a:xfrm flipH="1">
            <a:off x="4574918" y="1405696"/>
            <a:ext cx="3284446" cy="445165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2673794" y="1939731"/>
            <a:ext cx="1609215" cy="26288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486785" y="3155552"/>
            <a:ext cx="1609215" cy="26288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7908989" y="1939731"/>
            <a:ext cx="1609215" cy="26288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9721978" y="3155552"/>
            <a:ext cx="1609215" cy="262889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362474" y="2710634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356132" y="4474915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8120413" y="946352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8120412" y="2710633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9884694" y="946351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9878350" y="2705902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8120411" y="4474915"/>
            <a:ext cx="1609215" cy="160287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5"/>
          <p:cNvSpPr>
            <a:spLocks noGrp="1"/>
          </p:cNvSpPr>
          <p:nvPr>
            <p:ph type="pic" sz="quarter" idx="12"/>
          </p:nvPr>
        </p:nvSpPr>
        <p:spPr>
          <a:xfrm>
            <a:off x="7620000" y="0"/>
            <a:ext cx="4572000" cy="6858000"/>
          </a:xfrm>
          <a:custGeom>
            <a:avLst/>
            <a:gdLst>
              <a:gd name="connsiteX0" fmla="*/ 0 w 3738973"/>
              <a:gd name="connsiteY0" fmla="*/ 0 h 2361760"/>
              <a:gd name="connsiteX1" fmla="*/ 3738973 w 3738973"/>
              <a:gd name="connsiteY1" fmla="*/ 0 h 2361760"/>
              <a:gd name="connsiteX2" fmla="*/ 3738973 w 3738973"/>
              <a:gd name="connsiteY2" fmla="*/ 2361760 h 2361760"/>
              <a:gd name="connsiteX3" fmla="*/ 0 w 3738973"/>
              <a:gd name="connsiteY3" fmla="*/ 2361760 h 23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8973" h="2361760">
                <a:moveTo>
                  <a:pt x="0" y="0"/>
                </a:moveTo>
                <a:lnTo>
                  <a:pt x="3738973" y="0"/>
                </a:lnTo>
                <a:lnTo>
                  <a:pt x="3738973" y="2361760"/>
                </a:lnTo>
                <a:lnTo>
                  <a:pt x="0" y="23617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5"/>
          <p:cNvSpPr>
            <a:spLocks noGrp="1"/>
          </p:cNvSpPr>
          <p:nvPr>
            <p:ph type="pic" sz="quarter" idx="13"/>
          </p:nvPr>
        </p:nvSpPr>
        <p:spPr>
          <a:xfrm>
            <a:off x="5117607" y="523568"/>
            <a:ext cx="6583326" cy="4388463"/>
          </a:xfrm>
          <a:custGeom>
            <a:avLst/>
            <a:gdLst>
              <a:gd name="connsiteX0" fmla="*/ 0 w 3738973"/>
              <a:gd name="connsiteY0" fmla="*/ 0 h 2361760"/>
              <a:gd name="connsiteX1" fmla="*/ 3738973 w 3738973"/>
              <a:gd name="connsiteY1" fmla="*/ 0 h 2361760"/>
              <a:gd name="connsiteX2" fmla="*/ 3738973 w 3738973"/>
              <a:gd name="connsiteY2" fmla="*/ 2361760 h 2361760"/>
              <a:gd name="connsiteX3" fmla="*/ 0 w 3738973"/>
              <a:gd name="connsiteY3" fmla="*/ 2361760 h 23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38973" h="2361760">
                <a:moveTo>
                  <a:pt x="0" y="0"/>
                </a:moveTo>
                <a:lnTo>
                  <a:pt x="3738973" y="0"/>
                </a:lnTo>
                <a:lnTo>
                  <a:pt x="3738973" y="2361760"/>
                </a:lnTo>
                <a:lnTo>
                  <a:pt x="0" y="236176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>
                <a:latin typeface="字魂59号-创粗黑" panose="00000500000000000000" pitchFamily="2" charset="-122"/>
                <a:ea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0" y="-27432"/>
            <a:ext cx="12192000" cy="4093972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1032360" y="1905401"/>
            <a:ext cx="2453790" cy="3971222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6415775" y="1905401"/>
            <a:ext cx="2453790" cy="3971222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4338637" y="1976838"/>
            <a:ext cx="3514724" cy="3959489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2"/>
          </p:nvPr>
        </p:nvSpPr>
        <p:spPr>
          <a:xfrm flipH="1">
            <a:off x="6466840" y="2536190"/>
            <a:ext cx="4602480" cy="2846070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2"/>
          </p:nvPr>
        </p:nvSpPr>
        <p:spPr>
          <a:xfrm flipH="1">
            <a:off x="725170" y="1638300"/>
            <a:ext cx="7145020" cy="4018914"/>
          </a:xfrm>
          <a:prstGeom prst="rect">
            <a:avLst/>
          </a:prstGeom>
          <a:noFill/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4876165" y="866775"/>
            <a:ext cx="2438083" cy="5133975"/>
          </a:xfrm>
          <a:prstGeom prst="rect">
            <a:avLst/>
          </a:prstGeom>
          <a:solidFill>
            <a:schemeClr val="accent5"/>
          </a:solidFill>
          <a:ln w="508000">
            <a:noFill/>
            <a:miter lim="800000"/>
          </a:ln>
        </p:spPr>
        <p:txBody>
          <a:bodyPr/>
          <a:lstStyle>
            <a:lvl1pPr>
              <a:defRPr sz="2700">
                <a:latin typeface="三极准柔宋" panose="00000500000000000000" pitchFamily="2" charset="-122"/>
              </a:defRPr>
            </a:lvl1pPr>
          </a:lstStyle>
          <a:p>
            <a:endParaRPr lang="id-ID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064000" y="441961"/>
            <a:ext cx="4368800" cy="3083564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1080">
                <a:solidFill>
                  <a:srgbClr val="7F7F7F"/>
                </a:solidFill>
                <a:latin typeface="Lato Regular" panose="020F0502020204030203"/>
                <a:cs typeface="Lato Regular" panose="020F0502020204030203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3954706" y="3801452"/>
            <a:ext cx="4511964" cy="431780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200" b="1">
                <a:solidFill>
                  <a:schemeClr val="bg1"/>
                </a:solidFill>
                <a:latin typeface="Lato Hairline" panose="02000303000000000000"/>
                <a:cs typeface="Lato Hairline" panose="02000303000000000000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3954706" y="4385250"/>
            <a:ext cx="4511964" cy="22845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3"/>
                </a:solidFill>
                <a:latin typeface="Lato Light" panose="020F0402020204030203"/>
                <a:cs typeface="Lato Light" panose="020F0402020204030203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3975167" y="4817825"/>
            <a:ext cx="4488039" cy="153686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440">
                <a:solidFill>
                  <a:schemeClr val="tx1">
                    <a:lumMod val="50000"/>
                    <a:lumOff val="50000"/>
                  </a:schemeClr>
                </a:solidFill>
                <a:latin typeface="Lato Regular" panose="020F0502020204030203"/>
                <a:cs typeface="Lato Regular" panose="020F0502020204030203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" Type="http://schemas.openxmlformats.org/officeDocument/2006/relationships/slideLayout" Target="../slideLayouts/slideLayout35.xml"/><Relationship Id="rId21" Type="http://schemas.openxmlformats.org/officeDocument/2006/relationships/slideLayout" Target="../slideLayouts/slideLayout53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1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theme" Target="../theme/theme2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slideLayout" Target="../slideLayouts/slideLayout63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24B03-DD51-47F6-908F-439A580E9073}" type="datetimeFigureOut">
              <a:rPr lang="zh-CN" altLang="en-US" smtClean="0"/>
              <a:t>2022/12/7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BB1CC-2BBD-47BC-823C-5DF60CDD355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709" r:id="rId28"/>
    <p:sldLayoutId id="2147483710" r:id="rId29"/>
    <p:sldLayoutId id="2147483712" r:id="rId30"/>
    <p:sldLayoutId id="2147483713" r:id="rId3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notesSlide" Target="../notesSlides/notesSlide14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slideLayout" Target="../slideLayouts/slideLayout29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.svg"/><Relationship Id="rId5" Type="http://schemas.openxmlformats.org/officeDocument/2006/relationships/image" Target="../media/image13.png"/><Relationship Id="rId4" Type="http://schemas.openxmlformats.org/officeDocument/2006/relationships/image" Target="../media/image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4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0" r="24798"/>
          <a:stretch>
            <a:fillRect/>
          </a:stretch>
        </p:blipFill>
        <p:spPr>
          <a:xfrm rot="5400000">
            <a:off x="560070" y="235585"/>
            <a:ext cx="6064250" cy="7182485"/>
          </a:xfrm>
          <a:prstGeom prst="rect">
            <a:avLst/>
          </a:prstGeom>
        </p:spPr>
      </p:pic>
      <p:pic>
        <p:nvPicPr>
          <p:cNvPr id="18" name="1分40秒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-859151"/>
            <a:ext cx="609600" cy="609600"/>
          </a:xfrm>
          <a:prstGeom prst="rect">
            <a:avLst/>
          </a:prstGeom>
        </p:spPr>
      </p:pic>
      <p:pic>
        <p:nvPicPr>
          <p:cNvPr id="2" name="图片 1" descr="增长金融理财统计扁平风H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32740" y="433705"/>
            <a:ext cx="5679440" cy="5679440"/>
          </a:xfrm>
          <a:prstGeom prst="rect">
            <a:avLst/>
          </a:prstGeom>
        </p:spPr>
      </p:pic>
      <p:sp>
        <p:nvSpPr>
          <p:cNvPr id="30" name="TextBox 7"/>
          <p:cNvSpPr txBox="1"/>
          <p:nvPr/>
        </p:nvSpPr>
        <p:spPr>
          <a:xfrm>
            <a:off x="6465570" y="1724025"/>
            <a:ext cx="538416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105hao-jianyahei" panose="00000500000000000000" pitchFamily="2" charset="-122"/>
              </a:rPr>
              <a:t>商业创业</a:t>
            </a:r>
          </a:p>
          <a:p>
            <a:pPr algn="dist"/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105hao-jianyahei" panose="00000500000000000000" pitchFamily="2" charset="-122"/>
              </a:rPr>
              <a:t>计划书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6988810" y="4364355"/>
            <a:ext cx="4486275" cy="110744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200000"/>
              </a:lnSpc>
              <a:defRPr/>
            </a:pP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Input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</a:t>
            </a:r>
            <a:endParaRPr kumimoji="1" lang="en-US" altLang="en-US" sz="900" b="0" i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zihun105hao-jianyahei" panose="00000500000000000000" pitchFamily="2" charset="-122"/>
              <a:ea typeface="zihun105hao-jianyahei" panose="00000500000000000000" pitchFamily="2" charset="-122"/>
              <a:cs typeface="+mn-ea"/>
              <a:sym typeface="zihun105hao-jianyahei" panose="000005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373245" y="5375275"/>
            <a:ext cx="1638935" cy="184785"/>
            <a:chOff x="11511" y="8779"/>
            <a:chExt cx="5897" cy="666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11511" y="8779"/>
              <a:ext cx="650" cy="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3361" y="8795"/>
              <a:ext cx="650" cy="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5056" y="8779"/>
              <a:ext cx="650" cy="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6758" y="8779"/>
              <a:ext cx="650" cy="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0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9C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1224366" y="1084881"/>
            <a:ext cx="9717437" cy="4664990"/>
          </a:xfrm>
          <a:prstGeom prst="rect">
            <a:avLst/>
          </a:prstGeom>
          <a:noFill/>
          <a:ln w="539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00">
              <a:defRPr/>
            </a:pP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19" name="TextBox 32"/>
          <p:cNvSpPr txBox="1">
            <a:spLocks noChangeArrowheads="1"/>
          </p:cNvSpPr>
          <p:nvPr/>
        </p:nvSpPr>
        <p:spPr bwMode="auto">
          <a:xfrm>
            <a:off x="2135760" y="4435759"/>
            <a:ext cx="6270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1859A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02</a:t>
            </a:r>
          </a:p>
        </p:txBody>
      </p:sp>
      <p:sp>
        <p:nvSpPr>
          <p:cNvPr id="20" name="矩形 19"/>
          <p:cNvSpPr/>
          <p:nvPr/>
        </p:nvSpPr>
        <p:spPr>
          <a:xfrm>
            <a:off x="2988565" y="4777389"/>
            <a:ext cx="226949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Please add the title here</a:t>
            </a:r>
          </a:p>
        </p:txBody>
      </p:sp>
      <p:sp>
        <p:nvSpPr>
          <p:cNvPr id="33" name="TextBox 76"/>
          <p:cNvSpPr txBox="1"/>
          <p:nvPr/>
        </p:nvSpPr>
        <p:spPr>
          <a:xfrm>
            <a:off x="2988565" y="4407819"/>
            <a:ext cx="2379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Source Han Serif SC" panose="02020400000000000000" pitchFamily="18" charset="-122"/>
              </a:rPr>
              <a:t>输入标题内容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6962578" y="3104351"/>
            <a:ext cx="727710" cy="727710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  <p:sp>
        <p:nvSpPr>
          <p:cNvPr id="24" name="TextBox 32"/>
          <p:cNvSpPr txBox="1">
            <a:spLocks noChangeArrowheads="1"/>
          </p:cNvSpPr>
          <p:nvPr/>
        </p:nvSpPr>
        <p:spPr bwMode="auto">
          <a:xfrm>
            <a:off x="7025443" y="3182456"/>
            <a:ext cx="6270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03</a:t>
            </a:r>
          </a:p>
        </p:txBody>
      </p:sp>
      <p:sp>
        <p:nvSpPr>
          <p:cNvPr id="26" name="矩形 25"/>
          <p:cNvSpPr/>
          <p:nvPr/>
        </p:nvSpPr>
        <p:spPr>
          <a:xfrm>
            <a:off x="7878248" y="3524086"/>
            <a:ext cx="226949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Please add the title here</a:t>
            </a:r>
          </a:p>
        </p:txBody>
      </p:sp>
      <p:sp>
        <p:nvSpPr>
          <p:cNvPr id="27" name="TextBox 76"/>
          <p:cNvSpPr txBox="1"/>
          <p:nvPr/>
        </p:nvSpPr>
        <p:spPr>
          <a:xfrm>
            <a:off x="7878248" y="3154516"/>
            <a:ext cx="22701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Source Han Serif SC" panose="02020400000000000000" pitchFamily="18" charset="-122"/>
              </a:rPr>
              <a:t>输入标题内容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28" name="椭圆 1"/>
          <p:cNvSpPr>
            <a:spLocks noChangeArrowheads="1"/>
          </p:cNvSpPr>
          <p:nvPr/>
        </p:nvSpPr>
        <p:spPr bwMode="auto">
          <a:xfrm>
            <a:off x="6962578" y="4357654"/>
            <a:ext cx="727710" cy="727710"/>
          </a:xfrm>
          <a:prstGeom prst="roundRect">
            <a:avLst/>
          </a:prstGeom>
          <a:solidFill>
            <a:schemeClr val="accent1"/>
          </a:solidFill>
          <a:ln w="19050">
            <a:noFill/>
          </a:ln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  <p:sp>
        <p:nvSpPr>
          <p:cNvPr id="29" name="TextBox 32"/>
          <p:cNvSpPr txBox="1">
            <a:spLocks noChangeArrowheads="1"/>
          </p:cNvSpPr>
          <p:nvPr/>
        </p:nvSpPr>
        <p:spPr bwMode="auto">
          <a:xfrm>
            <a:off x="7025443" y="4435759"/>
            <a:ext cx="6270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04</a:t>
            </a:r>
          </a:p>
        </p:txBody>
      </p:sp>
      <p:sp>
        <p:nvSpPr>
          <p:cNvPr id="30" name="矩形 29"/>
          <p:cNvSpPr/>
          <p:nvPr/>
        </p:nvSpPr>
        <p:spPr>
          <a:xfrm>
            <a:off x="7878248" y="4777389"/>
            <a:ext cx="226949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Please add the title here</a:t>
            </a:r>
          </a:p>
        </p:txBody>
      </p:sp>
      <p:sp>
        <p:nvSpPr>
          <p:cNvPr id="31" name="TextBox 76"/>
          <p:cNvSpPr txBox="1"/>
          <p:nvPr/>
        </p:nvSpPr>
        <p:spPr>
          <a:xfrm>
            <a:off x="7878248" y="4407819"/>
            <a:ext cx="23679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400" b="1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Source Han Serif SC" panose="02020400000000000000" pitchFamily="18" charset="-122"/>
              </a:rPr>
              <a:t>输入标题内容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45" name="Text Box 3"/>
          <p:cNvSpPr>
            <a:spLocks noChangeArrowheads="1"/>
          </p:cNvSpPr>
          <p:nvPr/>
        </p:nvSpPr>
        <p:spPr bwMode="auto">
          <a:xfrm>
            <a:off x="4944876" y="1443997"/>
            <a:ext cx="233110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目 录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183326" y="2467475"/>
            <a:ext cx="1854202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COMPANY</a:t>
            </a:r>
          </a:p>
        </p:txBody>
      </p:sp>
      <p:sp>
        <p:nvSpPr>
          <p:cNvPr id="35" name="TextBox 32"/>
          <p:cNvSpPr txBox="1">
            <a:spLocks noChangeArrowheads="1"/>
          </p:cNvSpPr>
          <p:nvPr/>
        </p:nvSpPr>
        <p:spPr bwMode="auto">
          <a:xfrm>
            <a:off x="2131950" y="3182456"/>
            <a:ext cx="62709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01</a:t>
            </a:r>
          </a:p>
        </p:txBody>
      </p:sp>
      <p:sp>
        <p:nvSpPr>
          <p:cNvPr id="46" name="矩形 45"/>
          <p:cNvSpPr/>
          <p:nvPr/>
        </p:nvSpPr>
        <p:spPr>
          <a:xfrm>
            <a:off x="2984755" y="3524086"/>
            <a:ext cx="2269490" cy="3079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Please add the title here</a:t>
            </a:r>
          </a:p>
        </p:txBody>
      </p:sp>
      <p:sp>
        <p:nvSpPr>
          <p:cNvPr id="47" name="TextBox 76"/>
          <p:cNvSpPr txBox="1"/>
          <p:nvPr/>
        </p:nvSpPr>
        <p:spPr>
          <a:xfrm>
            <a:off x="2984755" y="3154516"/>
            <a:ext cx="26765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ea"/>
                <a:sym typeface="Source Han Serif SC" panose="02020400000000000000" pitchFamily="18" charset="-122"/>
              </a:rPr>
              <a:t>输入标题内容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19" grpId="0"/>
      <p:bldP spid="20" grpId="0"/>
      <p:bldP spid="33" grpId="0"/>
      <p:bldP spid="21" grpId="0" animBg="1"/>
      <p:bldP spid="24" grpId="0"/>
      <p:bldP spid="26" grpId="0"/>
      <p:bldP spid="27" grpId="0"/>
      <p:bldP spid="28" grpId="0" animBg="1"/>
      <p:bldP spid="29" grpId="0"/>
      <p:bldP spid="30" grpId="0"/>
      <p:bldP spid="31" grpId="0"/>
      <p:bldP spid="45" grpId="0"/>
      <p:bldP spid="32" grpId="0"/>
      <p:bldP spid="35" grpId="0"/>
      <p:bldP spid="46" grpId="0"/>
      <p:bldP spid="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0" r="24798"/>
          <a:stretch>
            <a:fillRect/>
          </a:stretch>
        </p:blipFill>
        <p:spPr>
          <a:xfrm rot="5400000" flipV="1">
            <a:off x="5607685" y="273685"/>
            <a:ext cx="6064250" cy="710374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266543" y="2859242"/>
            <a:ext cx="4275883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tabLst>
                <a:tab pos="3949700" algn="l"/>
              </a:tabLst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输入标题内容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266543" y="2145447"/>
            <a:ext cx="3114675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PART 01</a:t>
            </a:r>
          </a:p>
        </p:txBody>
      </p:sp>
      <p:sp>
        <p:nvSpPr>
          <p:cNvPr id="38" name="矩形 37"/>
          <p:cNvSpPr/>
          <p:nvPr/>
        </p:nvSpPr>
        <p:spPr bwMode="auto">
          <a:xfrm>
            <a:off x="1266543" y="3761527"/>
            <a:ext cx="4917722" cy="60317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altLang="zh-CN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pic>
        <p:nvPicPr>
          <p:cNvPr id="2" name="图片 1" descr="增长金融理财统计扁平风H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625" y="943610"/>
            <a:ext cx="5474970" cy="5474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17" name="组合 16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21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19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20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  <p:cxnSp>
        <p:nvCxnSpPr>
          <p:cNvPr id="6" name="Straight Connector 8"/>
          <p:cNvCxnSpPr/>
          <p:nvPr/>
        </p:nvCxnSpPr>
        <p:spPr>
          <a:xfrm>
            <a:off x="916698" y="4982067"/>
            <a:ext cx="10358605" cy="0"/>
          </a:xfrm>
          <a:prstGeom prst="line">
            <a:avLst/>
          </a:prstGeom>
          <a:ln w="3175">
            <a:solidFill>
              <a:srgbClr val="7F8C8D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9"/>
          <p:cNvSpPr/>
          <p:nvPr/>
        </p:nvSpPr>
        <p:spPr>
          <a:xfrm>
            <a:off x="2242414" y="4897035"/>
            <a:ext cx="170047" cy="17006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9" rIns="91396" bIns="45699" rtlCol="0" anchor="ctr"/>
          <a:lstStyle/>
          <a:p>
            <a:pPr algn="ctr"/>
            <a:endParaRPr lang="en-US" sz="2395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24" name="Oval 10"/>
          <p:cNvSpPr/>
          <p:nvPr/>
        </p:nvSpPr>
        <p:spPr>
          <a:xfrm>
            <a:off x="4758934" y="4897035"/>
            <a:ext cx="170047" cy="17006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9" rIns="91396" bIns="45699" rtlCol="0" anchor="ctr"/>
          <a:lstStyle/>
          <a:p>
            <a:pPr algn="ctr"/>
            <a:endParaRPr lang="en-US" sz="2395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25" name="Oval 11"/>
          <p:cNvSpPr/>
          <p:nvPr/>
        </p:nvSpPr>
        <p:spPr>
          <a:xfrm>
            <a:off x="7269241" y="4897035"/>
            <a:ext cx="170047" cy="17006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9" rIns="91396" bIns="45699" rtlCol="0" anchor="ctr"/>
          <a:lstStyle/>
          <a:p>
            <a:pPr algn="ctr"/>
            <a:endParaRPr lang="en-US" sz="2395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26" name="Oval 12"/>
          <p:cNvSpPr/>
          <p:nvPr/>
        </p:nvSpPr>
        <p:spPr>
          <a:xfrm>
            <a:off x="9779549" y="4897035"/>
            <a:ext cx="170047" cy="17006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9" rIns="91396" bIns="45699" rtlCol="0" anchor="ctr"/>
          <a:lstStyle/>
          <a:p>
            <a:pPr algn="ctr"/>
            <a:endParaRPr lang="en-US" sz="2395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27" name="TextBox 14"/>
          <p:cNvSpPr txBox="1"/>
          <p:nvPr/>
        </p:nvSpPr>
        <p:spPr>
          <a:xfrm>
            <a:off x="2004316" y="5153469"/>
            <a:ext cx="646242" cy="317737"/>
          </a:xfrm>
          <a:prstGeom prst="rect">
            <a:avLst/>
          </a:prstGeom>
          <a:noFill/>
        </p:spPr>
        <p:txBody>
          <a:bodyPr wrap="none" lIns="91396" tIns="45699" rIns="91396" bIns="45699" rtlCol="0">
            <a:spAutoFit/>
          </a:bodyPr>
          <a:lstStyle/>
          <a:p>
            <a:pPr algn="ctr"/>
            <a:r>
              <a:rPr lang="en-US" sz="146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2018</a:t>
            </a:r>
            <a:endParaRPr lang="en-US" sz="1465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charset="0"/>
              <a:sym typeface="zihun105hao-jianyahei" panose="00000500000000000000" pitchFamily="2" charset="-122"/>
            </a:endParaRPr>
          </a:p>
        </p:txBody>
      </p:sp>
      <p:sp>
        <p:nvSpPr>
          <p:cNvPr id="28" name="TextBox 15"/>
          <p:cNvSpPr txBox="1"/>
          <p:nvPr/>
        </p:nvSpPr>
        <p:spPr>
          <a:xfrm>
            <a:off x="4520837" y="5153469"/>
            <a:ext cx="646242" cy="317737"/>
          </a:xfrm>
          <a:prstGeom prst="rect">
            <a:avLst/>
          </a:prstGeom>
          <a:noFill/>
        </p:spPr>
        <p:txBody>
          <a:bodyPr wrap="none" lIns="91396" tIns="45699" rIns="91396" bIns="45699" rtlCol="0">
            <a:spAutoFit/>
          </a:bodyPr>
          <a:lstStyle/>
          <a:p>
            <a:pPr algn="ctr"/>
            <a:r>
              <a:rPr lang="en-US" sz="146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2019</a:t>
            </a:r>
            <a:endParaRPr lang="en-US" sz="1465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charset="0"/>
              <a:sym typeface="zihun105hao-jianyahei" panose="00000500000000000000" pitchFamily="2" charset="-122"/>
            </a:endParaRPr>
          </a:p>
        </p:txBody>
      </p:sp>
      <p:sp>
        <p:nvSpPr>
          <p:cNvPr id="29" name="TextBox 16"/>
          <p:cNvSpPr txBox="1"/>
          <p:nvPr/>
        </p:nvSpPr>
        <p:spPr>
          <a:xfrm>
            <a:off x="7031146" y="5153469"/>
            <a:ext cx="646242" cy="317737"/>
          </a:xfrm>
          <a:prstGeom prst="rect">
            <a:avLst/>
          </a:prstGeom>
          <a:noFill/>
        </p:spPr>
        <p:txBody>
          <a:bodyPr wrap="none" lIns="91396" tIns="45699" rIns="91396" bIns="45699" rtlCol="0">
            <a:spAutoFit/>
          </a:bodyPr>
          <a:lstStyle/>
          <a:p>
            <a:pPr algn="ctr"/>
            <a:r>
              <a:rPr lang="en-US" sz="146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2020</a:t>
            </a:r>
            <a:endParaRPr lang="en-US" sz="1465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charset="0"/>
              <a:sym typeface="zihun105hao-jianyahei" panose="00000500000000000000" pitchFamily="2" charset="-122"/>
            </a:endParaRPr>
          </a:p>
        </p:txBody>
      </p:sp>
      <p:sp>
        <p:nvSpPr>
          <p:cNvPr id="30" name="TextBox 17"/>
          <p:cNvSpPr txBox="1"/>
          <p:nvPr/>
        </p:nvSpPr>
        <p:spPr>
          <a:xfrm>
            <a:off x="9541448" y="5153469"/>
            <a:ext cx="646242" cy="317737"/>
          </a:xfrm>
          <a:prstGeom prst="rect">
            <a:avLst/>
          </a:prstGeom>
          <a:noFill/>
        </p:spPr>
        <p:txBody>
          <a:bodyPr wrap="none" lIns="91396" tIns="45699" rIns="91396" bIns="45699" rtlCol="0">
            <a:spAutoFit/>
          </a:bodyPr>
          <a:lstStyle/>
          <a:p>
            <a:pPr algn="ctr"/>
            <a:r>
              <a:rPr lang="en-US" sz="1465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2021</a:t>
            </a:r>
            <a:endParaRPr lang="en-US" sz="1465" b="1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charset="0"/>
              <a:sym typeface="zihun105hao-jianyahei" panose="00000500000000000000" pitchFamily="2" charset="-122"/>
            </a:endParaRPr>
          </a:p>
        </p:txBody>
      </p:sp>
      <p:sp>
        <p:nvSpPr>
          <p:cNvPr id="31" name="Rounded Rectangle 18"/>
          <p:cNvSpPr/>
          <p:nvPr/>
        </p:nvSpPr>
        <p:spPr>
          <a:xfrm>
            <a:off x="916697" y="4224739"/>
            <a:ext cx="3927256" cy="1275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9" rIns="91396" bIns="45699" rtlCol="0" anchor="ctr"/>
          <a:lstStyle/>
          <a:p>
            <a:pPr algn="ctr"/>
            <a:endParaRPr lang="en-US" sz="2395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32" name="Rounded Rectangle 19"/>
          <p:cNvSpPr/>
          <p:nvPr/>
        </p:nvSpPr>
        <p:spPr>
          <a:xfrm>
            <a:off x="3416376" y="3897589"/>
            <a:ext cx="3927256" cy="12755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9" rIns="91396" bIns="45699" rtlCol="0" anchor="ctr"/>
          <a:lstStyle/>
          <a:p>
            <a:pPr algn="ctr"/>
            <a:endParaRPr lang="en-US" sz="2395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33" name="Rounded Rectangle 20"/>
          <p:cNvSpPr/>
          <p:nvPr/>
        </p:nvSpPr>
        <p:spPr>
          <a:xfrm>
            <a:off x="5937311" y="3570437"/>
            <a:ext cx="3927256" cy="12755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9" rIns="91396" bIns="45699" rtlCol="0" anchor="ctr"/>
          <a:lstStyle/>
          <a:p>
            <a:pPr algn="ctr"/>
            <a:endParaRPr lang="en-US" sz="2395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34" name="Rounded Rectangle 21"/>
          <p:cNvSpPr/>
          <p:nvPr/>
        </p:nvSpPr>
        <p:spPr>
          <a:xfrm>
            <a:off x="8262043" y="3243287"/>
            <a:ext cx="3927256" cy="12755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96" tIns="45699" rIns="91396" bIns="45699" rtlCol="0" anchor="ctr"/>
          <a:lstStyle/>
          <a:p>
            <a:pPr algn="ctr"/>
            <a:endParaRPr lang="en-US" sz="2395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35" name="TextBox 22"/>
          <p:cNvSpPr txBox="1"/>
          <p:nvPr/>
        </p:nvSpPr>
        <p:spPr>
          <a:xfrm>
            <a:off x="907220" y="3285075"/>
            <a:ext cx="2283837" cy="872056"/>
          </a:xfrm>
          <a:prstGeom prst="rect">
            <a:avLst/>
          </a:prstGeom>
          <a:noFill/>
        </p:spPr>
        <p:txBody>
          <a:bodyPr wrap="square" lIns="91396" tIns="45699" rIns="91396" bIns="45699" rtlCol="0">
            <a:spAutoFit/>
          </a:bodyPr>
          <a:lstStyle/>
          <a:p>
            <a:r>
              <a:rPr lang="zh-CN" altLang="en-US" sz="1465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添加标题</a:t>
            </a: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charset="0"/>
              <a:sym typeface="zihun105hao-jianyahei" panose="00000500000000000000" pitchFamily="2" charset="-122"/>
            </a:endParaRPr>
          </a:p>
        </p:txBody>
      </p:sp>
      <p:sp>
        <p:nvSpPr>
          <p:cNvPr id="36" name="TextBox 23"/>
          <p:cNvSpPr txBox="1"/>
          <p:nvPr/>
        </p:nvSpPr>
        <p:spPr>
          <a:xfrm>
            <a:off x="3319624" y="2949245"/>
            <a:ext cx="2283837" cy="892381"/>
          </a:xfrm>
          <a:prstGeom prst="rect">
            <a:avLst/>
          </a:prstGeom>
          <a:noFill/>
        </p:spPr>
        <p:txBody>
          <a:bodyPr wrap="square" lIns="91396" tIns="45699" rIns="91396" bIns="45699" rtlCol="0">
            <a:spAutoFit/>
          </a:bodyPr>
          <a:lstStyle/>
          <a:p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添加标题</a:t>
            </a: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charset="0"/>
              <a:sym typeface="zihun105hao-jianyahei" panose="00000500000000000000" pitchFamily="2" charset="-122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5864242" y="2661391"/>
            <a:ext cx="2283837" cy="872056"/>
          </a:xfrm>
          <a:prstGeom prst="rect">
            <a:avLst/>
          </a:prstGeom>
          <a:noFill/>
        </p:spPr>
        <p:txBody>
          <a:bodyPr wrap="square" lIns="91396" tIns="45699" rIns="91396" bIns="45699" rtlCol="0">
            <a:spAutoFit/>
          </a:bodyPr>
          <a:lstStyle/>
          <a:p>
            <a:r>
              <a:rPr lang="zh-CN" altLang="en-US" sz="1465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添加标题</a:t>
            </a: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charset="0"/>
              <a:sym typeface="zihun105hao-jianyahei" panose="00000500000000000000" pitchFamily="2" charset="-122"/>
            </a:endParaRPr>
          </a:p>
        </p:txBody>
      </p:sp>
      <p:sp>
        <p:nvSpPr>
          <p:cNvPr id="38" name="TextBox 25"/>
          <p:cNvSpPr txBox="1"/>
          <p:nvPr/>
        </p:nvSpPr>
        <p:spPr>
          <a:xfrm>
            <a:off x="8259131" y="2325561"/>
            <a:ext cx="2283837" cy="892381"/>
          </a:xfrm>
          <a:prstGeom prst="rect">
            <a:avLst/>
          </a:prstGeom>
          <a:noFill/>
        </p:spPr>
        <p:txBody>
          <a:bodyPr wrap="square" lIns="91396" tIns="45699" rIns="91396" bIns="45699" rtlCol="0">
            <a:spAutoFit/>
          </a:bodyPr>
          <a:lstStyle/>
          <a:p>
            <a:r>
              <a:rPr lang="zh-CN" altLang="en-US" sz="1600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添加标题</a:t>
            </a:r>
          </a:p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Open Sans" charset="0"/>
                <a:sym typeface="zihun105hao-jianyahei" panose="00000500000000000000" pitchFamily="2" charset="-122"/>
              </a:rPr>
              <a:t>您的内容打在这里，或通过复制文本后在此选择粘贴，并选择只保留文字。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" charset="0"/>
              <a:sym typeface="zihun105hao-jianyahei" panose="00000500000000000000" pitchFamily="2" charset="-122"/>
            </a:endParaRPr>
          </a:p>
        </p:txBody>
      </p:sp>
      <p:sp>
        <p:nvSpPr>
          <p:cNvPr id="39" name="Rectangle 26"/>
          <p:cNvSpPr/>
          <p:nvPr/>
        </p:nvSpPr>
        <p:spPr>
          <a:xfrm>
            <a:off x="907220" y="2783617"/>
            <a:ext cx="601358" cy="522729"/>
          </a:xfrm>
          <a:prstGeom prst="rect">
            <a:avLst/>
          </a:prstGeom>
        </p:spPr>
        <p:txBody>
          <a:bodyPr wrap="none" lIns="91396" tIns="45699" rIns="91396" bIns="45699">
            <a:spAutoFit/>
          </a:bodyPr>
          <a:lstStyle/>
          <a:p>
            <a:r>
              <a:rPr lang="en-US" sz="279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01</a:t>
            </a:r>
          </a:p>
        </p:txBody>
      </p:sp>
      <p:sp>
        <p:nvSpPr>
          <p:cNvPr id="40" name="Rectangle 27"/>
          <p:cNvSpPr/>
          <p:nvPr/>
        </p:nvSpPr>
        <p:spPr>
          <a:xfrm>
            <a:off x="3319626" y="2437265"/>
            <a:ext cx="601358" cy="522729"/>
          </a:xfrm>
          <a:prstGeom prst="rect">
            <a:avLst/>
          </a:prstGeom>
        </p:spPr>
        <p:txBody>
          <a:bodyPr wrap="none" lIns="91396" tIns="45699" rIns="91396" bIns="45699">
            <a:spAutoFit/>
          </a:bodyPr>
          <a:lstStyle/>
          <a:p>
            <a:r>
              <a:rPr lang="en-US" sz="279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02</a:t>
            </a:r>
          </a:p>
        </p:txBody>
      </p:sp>
      <p:sp>
        <p:nvSpPr>
          <p:cNvPr id="41" name="Rectangle 28"/>
          <p:cNvSpPr/>
          <p:nvPr/>
        </p:nvSpPr>
        <p:spPr>
          <a:xfrm>
            <a:off x="5937314" y="2122375"/>
            <a:ext cx="598152" cy="522729"/>
          </a:xfrm>
          <a:prstGeom prst="rect">
            <a:avLst/>
          </a:prstGeom>
        </p:spPr>
        <p:txBody>
          <a:bodyPr wrap="none" lIns="91396" tIns="45699" rIns="91396" bIns="45699">
            <a:spAutoFit/>
          </a:bodyPr>
          <a:lstStyle/>
          <a:p>
            <a:r>
              <a:rPr lang="en-US" sz="279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03</a:t>
            </a:r>
          </a:p>
        </p:txBody>
      </p:sp>
      <p:sp>
        <p:nvSpPr>
          <p:cNvPr id="42" name="Rectangle 29"/>
          <p:cNvSpPr/>
          <p:nvPr/>
        </p:nvSpPr>
        <p:spPr>
          <a:xfrm>
            <a:off x="8259131" y="1761563"/>
            <a:ext cx="615785" cy="522729"/>
          </a:xfrm>
          <a:prstGeom prst="rect">
            <a:avLst/>
          </a:prstGeom>
        </p:spPr>
        <p:txBody>
          <a:bodyPr wrap="none" lIns="91396" tIns="45699" rIns="91396" bIns="45699">
            <a:spAutoFit/>
          </a:bodyPr>
          <a:lstStyle/>
          <a:p>
            <a:r>
              <a:rPr lang="en-US" sz="279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04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"/>
                            </p:stCondLst>
                            <p:childTnLst>
                              <p:par>
                                <p:cTn id="7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  <p:bldP spid="24" grpId="0" bldLvl="0" animBg="1"/>
      <p:bldP spid="25" grpId="0" bldLvl="0" animBg="1"/>
      <p:bldP spid="26" grpId="0" bldLvl="0" animBg="1"/>
      <p:bldP spid="27" grpId="0"/>
      <p:bldP spid="28" grpId="0"/>
      <p:bldP spid="29" grpId="0"/>
      <p:bldP spid="30" grpId="0"/>
      <p:bldP spid="31" grpId="0" bldLvl="0" animBg="1"/>
      <p:bldP spid="32" grpId="0" bldLvl="0" animBg="1"/>
      <p:bldP spid="33" grpId="0" bldLvl="0" animBg="1"/>
      <p:bldP spid="34" grpId="0" bldLvl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572159" y="1470335"/>
            <a:ext cx="2554952" cy="2444833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" charset="0"/>
              <a:sym typeface="Source Han Serif SC" panose="02020400000000000000" pitchFamily="18" charset="-122"/>
            </a:endParaRPr>
          </a:p>
        </p:txBody>
      </p:sp>
      <p:cxnSp>
        <p:nvCxnSpPr>
          <p:cNvPr id="2" name="Straight Connector 17"/>
          <p:cNvCxnSpPr>
            <a:endCxn id="3" idx="0"/>
          </p:cNvCxnSpPr>
          <p:nvPr/>
        </p:nvCxnSpPr>
        <p:spPr>
          <a:xfrm flipV="1">
            <a:off x="6722011" y="1535768"/>
            <a:ext cx="5590" cy="3637894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96"/>
          <p:cNvSpPr/>
          <p:nvPr/>
        </p:nvSpPr>
        <p:spPr>
          <a:xfrm>
            <a:off x="6354375" y="1535768"/>
            <a:ext cx="746452" cy="7464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4" name="TextBox 25"/>
          <p:cNvSpPr txBox="1"/>
          <p:nvPr/>
        </p:nvSpPr>
        <p:spPr>
          <a:xfrm>
            <a:off x="6599622" y="1664904"/>
            <a:ext cx="283290" cy="496290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0" i="0" u="none" strike="noStrike" kern="1200" cap="none" spc="3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cs typeface="Open Sans Extrabold" panose="020B0906030804020204" pitchFamily="34" charset="0"/>
                <a:sym typeface="Source Han Serif SC" panose="02020400000000000000" pitchFamily="18" charset="-122"/>
              </a:rPr>
              <a:t>1</a:t>
            </a:r>
            <a:endParaRPr kumimoji="0" lang="en-US" sz="3000" b="0" i="0" u="none" strike="noStrike" kern="1200" cap="none" spc="3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 Extrabold" panose="020B0906030804020204" pitchFamily="34" charset="0"/>
              <a:sym typeface="Source Han Serif SC" panose="02020400000000000000" pitchFamily="18" charset="-122"/>
            </a:endParaRPr>
          </a:p>
        </p:txBody>
      </p:sp>
      <p:sp>
        <p:nvSpPr>
          <p:cNvPr id="5" name="Oval 36"/>
          <p:cNvSpPr/>
          <p:nvPr/>
        </p:nvSpPr>
        <p:spPr>
          <a:xfrm>
            <a:off x="6354375" y="3164468"/>
            <a:ext cx="746452" cy="7464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6" name="TextBox 37"/>
          <p:cNvSpPr txBox="1"/>
          <p:nvPr/>
        </p:nvSpPr>
        <p:spPr>
          <a:xfrm>
            <a:off x="6571668" y="3300749"/>
            <a:ext cx="283290" cy="496290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0" i="0" u="none" strike="noStrike" kern="1200" cap="none" spc="3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cs typeface="Open Sans Extrabold" panose="020B0906030804020204" pitchFamily="34" charset="0"/>
                <a:sym typeface="Source Han Serif SC" panose="02020400000000000000" pitchFamily="18" charset="-122"/>
              </a:rPr>
              <a:t>2</a:t>
            </a:r>
            <a:endParaRPr kumimoji="0" lang="en-US" sz="3000" b="0" i="0" u="none" strike="noStrike" kern="1200" cap="none" spc="3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 Extrabold" panose="020B0906030804020204" pitchFamily="34" charset="0"/>
              <a:sym typeface="Source Han Serif SC" panose="02020400000000000000" pitchFamily="18" charset="-122"/>
            </a:endParaRPr>
          </a:p>
        </p:txBody>
      </p:sp>
      <p:sp>
        <p:nvSpPr>
          <p:cNvPr id="7" name="Oval 16"/>
          <p:cNvSpPr/>
          <p:nvPr/>
        </p:nvSpPr>
        <p:spPr>
          <a:xfrm>
            <a:off x="6354375" y="4789065"/>
            <a:ext cx="746452" cy="7464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4290" tIns="17145" rIns="34290" bIns="17145"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8" name="TextBox 20"/>
          <p:cNvSpPr txBox="1"/>
          <p:nvPr/>
        </p:nvSpPr>
        <p:spPr>
          <a:xfrm>
            <a:off x="6585334" y="4918202"/>
            <a:ext cx="283290" cy="496290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0" i="0" u="none" strike="noStrike" kern="1200" cap="none" spc="3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cs typeface="Open Sans Extrabold" panose="020B0906030804020204" pitchFamily="34" charset="0"/>
                <a:sym typeface="Source Han Serif SC" panose="02020400000000000000" pitchFamily="18" charset="-122"/>
              </a:rPr>
              <a:t>3</a:t>
            </a:r>
            <a:endParaRPr kumimoji="0" lang="en-US" sz="3000" b="0" i="0" u="none" strike="noStrike" kern="1200" cap="none" spc="3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 Extrabold" panose="020B0906030804020204" pitchFamily="34" charset="0"/>
              <a:sym typeface="Source Han Serif SC" panose="02020400000000000000" pitchFamily="18" charset="-122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7120481" y="1535768"/>
            <a:ext cx="1714500" cy="253916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tr-TR" sz="1400" b="0" i="0" u="none" strike="noStrike" kern="1200" cap="none" spc="3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cs typeface="Open Sans Extrabold" panose="020B0906030804020204" pitchFamily="34" charset="0"/>
                <a:sym typeface="Source Han Serif SC" panose="02020400000000000000" pitchFamily="18" charset="-122"/>
              </a:rPr>
              <a:t>TITLE FOR STEP</a:t>
            </a:r>
            <a:endParaRPr kumimoji="0" lang="en-US" sz="1400" b="0" i="0" u="none" strike="noStrike" kern="1200" cap="none" spc="3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 Extrabold" panose="020B0906030804020204" pitchFamily="34" charset="0"/>
              <a:sym typeface="Source Han Serif SC" panose="02020400000000000000" pitchFamily="18" charset="-122"/>
            </a:endParaRPr>
          </a:p>
        </p:txBody>
      </p:sp>
      <p:sp>
        <p:nvSpPr>
          <p:cNvPr id="10" name="文本框 43"/>
          <p:cNvSpPr txBox="1"/>
          <p:nvPr/>
        </p:nvSpPr>
        <p:spPr>
          <a:xfrm>
            <a:off x="7444102" y="1789684"/>
            <a:ext cx="3530546" cy="55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50" kern="2000" dirty="0">
                <a:solidFill>
                  <a:prstClr val="black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cs typeface="+mn-ea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7120481" y="3092703"/>
            <a:ext cx="1714500" cy="253916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tr-TR" sz="1400" b="0" i="0" u="none" strike="noStrike" kern="1200" cap="none" spc="3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cs typeface="Open Sans Extrabold" panose="020B0906030804020204" pitchFamily="34" charset="0"/>
                <a:sym typeface="Source Han Serif SC" panose="02020400000000000000" pitchFamily="18" charset="-122"/>
              </a:rPr>
              <a:t>TITLE FOR STEP</a:t>
            </a:r>
            <a:endParaRPr kumimoji="0" lang="en-US" sz="1400" b="0" i="0" u="none" strike="noStrike" kern="1200" cap="none" spc="3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 Extrabold" panose="020B0906030804020204" pitchFamily="34" charset="0"/>
              <a:sym typeface="Source Han Serif SC" panose="02020400000000000000" pitchFamily="18" charset="-122"/>
            </a:endParaRPr>
          </a:p>
        </p:txBody>
      </p:sp>
      <p:sp>
        <p:nvSpPr>
          <p:cNvPr id="12" name="文本框 43"/>
          <p:cNvSpPr txBox="1"/>
          <p:nvPr/>
        </p:nvSpPr>
        <p:spPr>
          <a:xfrm>
            <a:off x="7444102" y="3346619"/>
            <a:ext cx="3530546" cy="55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50" kern="2000" dirty="0">
                <a:solidFill>
                  <a:prstClr val="black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cs typeface="+mn-ea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3" name="TextBox 15"/>
          <p:cNvSpPr txBox="1"/>
          <p:nvPr/>
        </p:nvSpPr>
        <p:spPr>
          <a:xfrm>
            <a:off x="7167964" y="4745319"/>
            <a:ext cx="1714500" cy="253916"/>
          </a:xfrm>
          <a:prstGeom prst="rect">
            <a:avLst/>
          </a:prstGeom>
          <a:noFill/>
        </p:spPr>
        <p:txBody>
          <a:bodyPr wrap="square" lIns="34290" tIns="17145" rIns="34290" bIns="17145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tr-TR" sz="1400" b="0" i="0" u="none" strike="noStrike" kern="1200" cap="none" spc="3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cs typeface="Open Sans Extrabold" panose="020B0906030804020204" pitchFamily="34" charset="0"/>
                <a:sym typeface="Source Han Serif SC" panose="02020400000000000000" pitchFamily="18" charset="-122"/>
              </a:rPr>
              <a:t>TITLE FOR STEP</a:t>
            </a:r>
            <a:endParaRPr kumimoji="0" lang="en-US" sz="1400" b="0" i="0" u="none" strike="noStrike" kern="1200" cap="none" spc="3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 Extrabold" panose="020B0906030804020204" pitchFamily="34" charset="0"/>
              <a:sym typeface="Source Han Serif SC" panose="02020400000000000000" pitchFamily="18" charset="-122"/>
            </a:endParaRPr>
          </a:p>
        </p:txBody>
      </p:sp>
      <p:sp>
        <p:nvSpPr>
          <p:cNvPr id="14" name="文本框 43"/>
          <p:cNvSpPr txBox="1"/>
          <p:nvPr/>
        </p:nvSpPr>
        <p:spPr>
          <a:xfrm>
            <a:off x="7491585" y="4999235"/>
            <a:ext cx="3530546" cy="552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50" kern="2000" dirty="0">
                <a:solidFill>
                  <a:prstClr val="black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cs typeface="+mn-ea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6" name="文本框 30"/>
          <p:cNvSpPr txBox="1"/>
          <p:nvPr/>
        </p:nvSpPr>
        <p:spPr>
          <a:xfrm>
            <a:off x="1519275" y="4185383"/>
            <a:ext cx="2082799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dist" defTabSz="69469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YOUR TITLE HERE</a:t>
            </a:r>
          </a:p>
        </p:txBody>
      </p:sp>
      <p:sp>
        <p:nvSpPr>
          <p:cNvPr id="17" name="TextBox 13"/>
          <p:cNvSpPr txBox="1"/>
          <p:nvPr/>
        </p:nvSpPr>
        <p:spPr>
          <a:xfrm>
            <a:off x="1490445" y="4699591"/>
            <a:ext cx="3325575" cy="979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prstClr val="black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cs typeface="+mn-ea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</p:txBody>
      </p:sp>
      <p:sp>
        <p:nvSpPr>
          <p:cNvPr id="19" name="矩形 18"/>
          <p:cNvSpPr/>
          <p:nvPr/>
        </p:nvSpPr>
        <p:spPr>
          <a:xfrm>
            <a:off x="5662200" y="3354715"/>
            <a:ext cx="474562" cy="46298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" charset="0"/>
              <a:sym typeface="Source Han Serif SC" panose="02020400000000000000" pitchFamily="18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659632" y="4900188"/>
            <a:ext cx="474562" cy="46298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" charset="0"/>
              <a:sym typeface="Source Han Serif SC" panose="02020400000000000000" pitchFamily="18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662200" y="1698207"/>
            <a:ext cx="474562" cy="462987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" charset="0"/>
              <a:sym typeface="Source Han Serif SC" panose="02020400000000000000" pitchFamily="18" charset="-122"/>
            </a:endParaRPr>
          </a:p>
        </p:txBody>
      </p:sp>
      <p:pic>
        <p:nvPicPr>
          <p:cNvPr id="20" name="图片占位符 19" descr="D:\图图图\46.jpg46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>
            <a:fillRect/>
          </a:stretch>
        </p:blipFill>
        <p:spPr>
          <a:xfrm flipH="1">
            <a:off x="1832048" y="1675158"/>
            <a:ext cx="2035175" cy="2035186"/>
          </a:xfrm>
        </p:spPr>
      </p:pic>
      <p:grpSp>
        <p:nvGrpSpPr>
          <p:cNvPr id="15" name="组合 14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18" name="组合 17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31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34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5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9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24"/>
          <p:cNvSpPr>
            <a:spLocks noChangeArrowheads="1"/>
          </p:cNvSpPr>
          <p:nvPr/>
        </p:nvSpPr>
        <p:spPr bwMode="auto">
          <a:xfrm>
            <a:off x="675071" y="2037799"/>
            <a:ext cx="2685075" cy="10055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algn="r"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单击填加标题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algn="r"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单击此处添加文本单击此处添加文本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algn="r" eaLnBrk="1" hangingPunct="1">
              <a:lnSpc>
                <a:spcPct val="130000"/>
              </a:lnSpc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单击此处添加文本单击此处添加文本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algn="r"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1065" kern="0" dirty="0">
                <a:solidFill>
                  <a:srgbClr val="F8F8F8">
                    <a:lumMod val="50000"/>
                  </a:srgb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. </a:t>
            </a:r>
          </a:p>
        </p:txBody>
      </p:sp>
      <p:sp>
        <p:nvSpPr>
          <p:cNvPr id="86" name="Rectangle 24"/>
          <p:cNvSpPr>
            <a:spLocks noChangeArrowheads="1"/>
          </p:cNvSpPr>
          <p:nvPr/>
        </p:nvSpPr>
        <p:spPr bwMode="auto">
          <a:xfrm>
            <a:off x="675071" y="4204478"/>
            <a:ext cx="2685075" cy="10055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algn="r"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单击填加标题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algn="r"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单击此处添加文本单击此处添加文本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algn="r" eaLnBrk="1" hangingPunct="1">
              <a:lnSpc>
                <a:spcPct val="130000"/>
              </a:lnSpc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单击此处添加文本单击此处添加文本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algn="r"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1065" kern="0" dirty="0">
                <a:solidFill>
                  <a:srgbClr val="F8F8F8">
                    <a:lumMod val="50000"/>
                  </a:srgb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. </a:t>
            </a:r>
          </a:p>
        </p:txBody>
      </p:sp>
      <p:sp>
        <p:nvSpPr>
          <p:cNvPr id="88" name="Rectangle 24"/>
          <p:cNvSpPr>
            <a:spLocks noChangeArrowheads="1"/>
          </p:cNvSpPr>
          <p:nvPr/>
        </p:nvSpPr>
        <p:spPr bwMode="auto">
          <a:xfrm>
            <a:off x="8687977" y="2037799"/>
            <a:ext cx="2685073" cy="757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单击填加标题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单击此处添加文本单击此处添加文本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单击此处添加文本单击此处添加文本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</p:txBody>
      </p:sp>
      <p:sp>
        <p:nvSpPr>
          <p:cNvPr id="90" name="Rectangle 24"/>
          <p:cNvSpPr>
            <a:spLocks noChangeArrowheads="1"/>
          </p:cNvSpPr>
          <p:nvPr/>
        </p:nvSpPr>
        <p:spPr bwMode="auto">
          <a:xfrm>
            <a:off x="8687977" y="4204478"/>
            <a:ext cx="2685073" cy="7572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spAutoFit/>
          </a:bodyPr>
          <a:lstStyle/>
          <a:p>
            <a:pPr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单击填加标题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defTabSz="1219200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单击此处添加文本单击此处添加文本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单击此处添加文本单击此处添加文本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</p:txBody>
      </p:sp>
      <p:grpSp>
        <p:nvGrpSpPr>
          <p:cNvPr id="7" name="组合 70"/>
          <p:cNvGrpSpPr/>
          <p:nvPr/>
        </p:nvGrpSpPr>
        <p:grpSpPr bwMode="auto">
          <a:xfrm>
            <a:off x="5234833" y="2797405"/>
            <a:ext cx="1644052" cy="1646168"/>
            <a:chOff x="1903413" y="1601788"/>
            <a:chExt cx="1949450" cy="1951038"/>
          </a:xfrm>
        </p:grpSpPr>
        <p:sp>
          <p:nvSpPr>
            <p:cNvPr id="72" name="Oval 6"/>
            <p:cNvSpPr>
              <a:spLocks noChangeArrowheads="1"/>
            </p:cNvSpPr>
            <p:nvPr/>
          </p:nvSpPr>
          <p:spPr bwMode="auto">
            <a:xfrm>
              <a:off x="1910939" y="1611819"/>
              <a:ext cx="1931888" cy="193097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  <p:sp>
          <p:nvSpPr>
            <p:cNvPr id="73" name="Oval 7"/>
            <p:cNvSpPr>
              <a:spLocks noChangeArrowheads="1"/>
            </p:cNvSpPr>
            <p:nvPr/>
          </p:nvSpPr>
          <p:spPr bwMode="auto">
            <a:xfrm>
              <a:off x="2731365" y="2429349"/>
              <a:ext cx="293546" cy="29591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  <p:sp>
          <p:nvSpPr>
            <p:cNvPr id="74" name="Freeform 8"/>
            <p:cNvSpPr>
              <a:spLocks noEditPoints="1"/>
            </p:cNvSpPr>
            <p:nvPr/>
          </p:nvSpPr>
          <p:spPr bwMode="auto">
            <a:xfrm>
              <a:off x="1903413" y="1601788"/>
              <a:ext cx="1949450" cy="1951038"/>
            </a:xfrm>
            <a:custGeom>
              <a:avLst/>
              <a:gdLst>
                <a:gd name="T0" fmla="*/ 660 w 1320"/>
                <a:gd name="T1" fmla="*/ 0 h 1320"/>
                <a:gd name="T2" fmla="*/ 0 w 1320"/>
                <a:gd name="T3" fmla="*/ 660 h 1320"/>
                <a:gd name="T4" fmla="*/ 660 w 1320"/>
                <a:gd name="T5" fmla="*/ 1320 h 1320"/>
                <a:gd name="T6" fmla="*/ 1320 w 1320"/>
                <a:gd name="T7" fmla="*/ 660 h 1320"/>
                <a:gd name="T8" fmla="*/ 660 w 1320"/>
                <a:gd name="T9" fmla="*/ 0 h 1320"/>
                <a:gd name="T10" fmla="*/ 660 w 1320"/>
                <a:gd name="T11" fmla="*/ 1224 h 1320"/>
                <a:gd name="T12" fmla="*/ 96 w 1320"/>
                <a:gd name="T13" fmla="*/ 660 h 1320"/>
                <a:gd name="T14" fmla="*/ 660 w 1320"/>
                <a:gd name="T15" fmla="*/ 96 h 1320"/>
                <a:gd name="T16" fmla="*/ 1224 w 1320"/>
                <a:gd name="T17" fmla="*/ 660 h 1320"/>
                <a:gd name="T18" fmla="*/ 660 w 1320"/>
                <a:gd name="T19" fmla="*/ 1224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0" h="1320">
                  <a:moveTo>
                    <a:pt x="660" y="0"/>
                  </a:moveTo>
                  <a:cubicBezTo>
                    <a:pt x="295" y="0"/>
                    <a:pt x="0" y="296"/>
                    <a:pt x="0" y="660"/>
                  </a:cubicBezTo>
                  <a:cubicBezTo>
                    <a:pt x="0" y="1025"/>
                    <a:pt x="295" y="1320"/>
                    <a:pt x="660" y="1320"/>
                  </a:cubicBezTo>
                  <a:cubicBezTo>
                    <a:pt x="1025" y="1320"/>
                    <a:pt x="1320" y="1025"/>
                    <a:pt x="1320" y="660"/>
                  </a:cubicBezTo>
                  <a:cubicBezTo>
                    <a:pt x="1320" y="296"/>
                    <a:pt x="1025" y="0"/>
                    <a:pt x="660" y="0"/>
                  </a:cubicBezTo>
                  <a:close/>
                  <a:moveTo>
                    <a:pt x="660" y="1224"/>
                  </a:moveTo>
                  <a:cubicBezTo>
                    <a:pt x="349" y="1224"/>
                    <a:pt x="96" y="972"/>
                    <a:pt x="96" y="660"/>
                  </a:cubicBezTo>
                  <a:cubicBezTo>
                    <a:pt x="96" y="349"/>
                    <a:pt x="349" y="96"/>
                    <a:pt x="660" y="96"/>
                  </a:cubicBezTo>
                  <a:cubicBezTo>
                    <a:pt x="971" y="96"/>
                    <a:pt x="1224" y="349"/>
                    <a:pt x="1224" y="660"/>
                  </a:cubicBezTo>
                  <a:cubicBezTo>
                    <a:pt x="1224" y="972"/>
                    <a:pt x="971" y="1224"/>
                    <a:pt x="660" y="12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2181905" y="1882657"/>
              <a:ext cx="1392466" cy="1391808"/>
            </a:xfrm>
            <a:custGeom>
              <a:avLst/>
              <a:gdLst>
                <a:gd name="T0" fmla="*/ 471 w 942"/>
                <a:gd name="T1" fmla="*/ 0 h 941"/>
                <a:gd name="T2" fmla="*/ 0 w 942"/>
                <a:gd name="T3" fmla="*/ 470 h 941"/>
                <a:gd name="T4" fmla="*/ 471 w 942"/>
                <a:gd name="T5" fmla="*/ 941 h 941"/>
                <a:gd name="T6" fmla="*/ 942 w 942"/>
                <a:gd name="T7" fmla="*/ 470 h 941"/>
                <a:gd name="T8" fmla="*/ 471 w 942"/>
                <a:gd name="T9" fmla="*/ 0 h 941"/>
                <a:gd name="T10" fmla="*/ 471 w 942"/>
                <a:gd name="T11" fmla="*/ 854 h 941"/>
                <a:gd name="T12" fmla="*/ 87 w 942"/>
                <a:gd name="T13" fmla="*/ 470 h 941"/>
                <a:gd name="T14" fmla="*/ 471 w 942"/>
                <a:gd name="T15" fmla="*/ 86 h 941"/>
                <a:gd name="T16" fmla="*/ 855 w 942"/>
                <a:gd name="T17" fmla="*/ 470 h 941"/>
                <a:gd name="T18" fmla="*/ 471 w 942"/>
                <a:gd name="T19" fmla="*/ 854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2" h="941">
                  <a:moveTo>
                    <a:pt x="471" y="0"/>
                  </a:moveTo>
                  <a:cubicBezTo>
                    <a:pt x="211" y="0"/>
                    <a:pt x="0" y="210"/>
                    <a:pt x="0" y="470"/>
                  </a:cubicBezTo>
                  <a:cubicBezTo>
                    <a:pt x="0" y="730"/>
                    <a:pt x="211" y="941"/>
                    <a:pt x="471" y="941"/>
                  </a:cubicBezTo>
                  <a:cubicBezTo>
                    <a:pt x="731" y="941"/>
                    <a:pt x="942" y="730"/>
                    <a:pt x="942" y="470"/>
                  </a:cubicBezTo>
                  <a:cubicBezTo>
                    <a:pt x="942" y="210"/>
                    <a:pt x="731" y="0"/>
                    <a:pt x="471" y="0"/>
                  </a:cubicBezTo>
                  <a:close/>
                  <a:moveTo>
                    <a:pt x="471" y="854"/>
                  </a:moveTo>
                  <a:cubicBezTo>
                    <a:pt x="259" y="854"/>
                    <a:pt x="87" y="682"/>
                    <a:pt x="87" y="470"/>
                  </a:cubicBezTo>
                  <a:cubicBezTo>
                    <a:pt x="87" y="258"/>
                    <a:pt x="259" y="86"/>
                    <a:pt x="471" y="86"/>
                  </a:cubicBezTo>
                  <a:cubicBezTo>
                    <a:pt x="683" y="86"/>
                    <a:pt x="855" y="258"/>
                    <a:pt x="855" y="470"/>
                  </a:cubicBezTo>
                  <a:cubicBezTo>
                    <a:pt x="855" y="682"/>
                    <a:pt x="683" y="854"/>
                    <a:pt x="471" y="85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  <p:sp>
          <p:nvSpPr>
            <p:cNvPr id="76" name="Freeform 10"/>
            <p:cNvSpPr>
              <a:spLocks noEditPoints="1"/>
            </p:cNvSpPr>
            <p:nvPr/>
          </p:nvSpPr>
          <p:spPr bwMode="auto">
            <a:xfrm>
              <a:off x="2467925" y="2168542"/>
              <a:ext cx="820426" cy="820039"/>
            </a:xfrm>
            <a:custGeom>
              <a:avLst/>
              <a:gdLst>
                <a:gd name="T0" fmla="*/ 277 w 554"/>
                <a:gd name="T1" fmla="*/ 0 h 555"/>
                <a:gd name="T2" fmla="*/ 0 w 554"/>
                <a:gd name="T3" fmla="*/ 277 h 555"/>
                <a:gd name="T4" fmla="*/ 277 w 554"/>
                <a:gd name="T5" fmla="*/ 555 h 555"/>
                <a:gd name="T6" fmla="*/ 554 w 554"/>
                <a:gd name="T7" fmla="*/ 277 h 555"/>
                <a:gd name="T8" fmla="*/ 277 w 554"/>
                <a:gd name="T9" fmla="*/ 0 h 555"/>
                <a:gd name="T10" fmla="*/ 277 w 554"/>
                <a:gd name="T11" fmla="*/ 464 h 555"/>
                <a:gd name="T12" fmla="*/ 90 w 554"/>
                <a:gd name="T13" fmla="*/ 277 h 555"/>
                <a:gd name="T14" fmla="*/ 277 w 554"/>
                <a:gd name="T15" fmla="*/ 91 h 555"/>
                <a:gd name="T16" fmla="*/ 464 w 554"/>
                <a:gd name="T17" fmla="*/ 277 h 555"/>
                <a:gd name="T18" fmla="*/ 277 w 554"/>
                <a:gd name="T19" fmla="*/ 464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4" h="555">
                  <a:moveTo>
                    <a:pt x="277" y="0"/>
                  </a:moveTo>
                  <a:cubicBezTo>
                    <a:pt x="124" y="0"/>
                    <a:pt x="0" y="124"/>
                    <a:pt x="0" y="277"/>
                  </a:cubicBezTo>
                  <a:cubicBezTo>
                    <a:pt x="0" y="430"/>
                    <a:pt x="124" y="555"/>
                    <a:pt x="277" y="555"/>
                  </a:cubicBezTo>
                  <a:cubicBezTo>
                    <a:pt x="430" y="555"/>
                    <a:pt x="554" y="430"/>
                    <a:pt x="554" y="277"/>
                  </a:cubicBezTo>
                  <a:cubicBezTo>
                    <a:pt x="554" y="124"/>
                    <a:pt x="430" y="0"/>
                    <a:pt x="277" y="0"/>
                  </a:cubicBezTo>
                  <a:close/>
                  <a:moveTo>
                    <a:pt x="277" y="464"/>
                  </a:moveTo>
                  <a:cubicBezTo>
                    <a:pt x="174" y="464"/>
                    <a:pt x="90" y="380"/>
                    <a:pt x="90" y="277"/>
                  </a:cubicBezTo>
                  <a:cubicBezTo>
                    <a:pt x="90" y="174"/>
                    <a:pt x="174" y="91"/>
                    <a:pt x="277" y="91"/>
                  </a:cubicBezTo>
                  <a:cubicBezTo>
                    <a:pt x="380" y="91"/>
                    <a:pt x="464" y="174"/>
                    <a:pt x="464" y="277"/>
                  </a:cubicBezTo>
                  <a:cubicBezTo>
                    <a:pt x="464" y="380"/>
                    <a:pt x="380" y="464"/>
                    <a:pt x="277" y="46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</p:grpSp>
      <p:grpSp>
        <p:nvGrpSpPr>
          <p:cNvPr id="9" name="组合 76"/>
          <p:cNvGrpSpPr/>
          <p:nvPr/>
        </p:nvGrpSpPr>
        <p:grpSpPr bwMode="auto">
          <a:xfrm>
            <a:off x="4900519" y="2642946"/>
            <a:ext cx="1157395" cy="979660"/>
            <a:chOff x="1508126" y="1417638"/>
            <a:chExt cx="1373187" cy="1160463"/>
          </a:xfrm>
        </p:grpSpPr>
        <p:sp>
          <p:nvSpPr>
            <p:cNvPr id="78" name="Freeform 11"/>
            <p:cNvSpPr/>
            <p:nvPr/>
          </p:nvSpPr>
          <p:spPr bwMode="auto">
            <a:xfrm>
              <a:off x="1508126" y="1635694"/>
              <a:ext cx="444340" cy="240615"/>
            </a:xfrm>
            <a:custGeom>
              <a:avLst/>
              <a:gdLst>
                <a:gd name="T0" fmla="*/ 280 w 280"/>
                <a:gd name="T1" fmla="*/ 117 h 151"/>
                <a:gd name="T2" fmla="*/ 146 w 280"/>
                <a:gd name="T3" fmla="*/ 151 h 151"/>
                <a:gd name="T4" fmla="*/ 0 w 280"/>
                <a:gd name="T5" fmla="*/ 33 h 151"/>
                <a:gd name="T6" fmla="*/ 134 w 280"/>
                <a:gd name="T7" fmla="*/ 0 h 151"/>
                <a:gd name="T8" fmla="*/ 280 w 280"/>
                <a:gd name="T9" fmla="*/ 11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51">
                  <a:moveTo>
                    <a:pt x="280" y="117"/>
                  </a:moveTo>
                  <a:lnTo>
                    <a:pt x="146" y="151"/>
                  </a:lnTo>
                  <a:lnTo>
                    <a:pt x="0" y="33"/>
                  </a:lnTo>
                  <a:lnTo>
                    <a:pt x="134" y="0"/>
                  </a:lnTo>
                  <a:lnTo>
                    <a:pt x="280" y="1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  <p:sp>
          <p:nvSpPr>
            <p:cNvPr id="79" name="Freeform 12"/>
            <p:cNvSpPr/>
            <p:nvPr/>
          </p:nvSpPr>
          <p:spPr bwMode="auto">
            <a:xfrm>
              <a:off x="1721509" y="1417638"/>
              <a:ext cx="238489" cy="406037"/>
            </a:xfrm>
            <a:custGeom>
              <a:avLst/>
              <a:gdLst>
                <a:gd name="T0" fmla="*/ 146 w 150"/>
                <a:gd name="T1" fmla="*/ 255 h 255"/>
                <a:gd name="T2" fmla="*/ 150 w 150"/>
                <a:gd name="T3" fmla="*/ 117 h 255"/>
                <a:gd name="T4" fmla="*/ 4 w 150"/>
                <a:gd name="T5" fmla="*/ 0 h 255"/>
                <a:gd name="T6" fmla="*/ 0 w 150"/>
                <a:gd name="T7" fmla="*/ 138 h 255"/>
                <a:gd name="T8" fmla="*/ 146 w 150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55">
                  <a:moveTo>
                    <a:pt x="146" y="255"/>
                  </a:moveTo>
                  <a:lnTo>
                    <a:pt x="150" y="117"/>
                  </a:lnTo>
                  <a:lnTo>
                    <a:pt x="4" y="0"/>
                  </a:lnTo>
                  <a:lnTo>
                    <a:pt x="0" y="138"/>
                  </a:lnTo>
                  <a:lnTo>
                    <a:pt x="146" y="25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  <p:sp>
          <p:nvSpPr>
            <p:cNvPr id="80" name="Freeform 13"/>
            <p:cNvSpPr/>
            <p:nvPr/>
          </p:nvSpPr>
          <p:spPr bwMode="auto">
            <a:xfrm>
              <a:off x="1661259" y="1578048"/>
              <a:ext cx="1174866" cy="964964"/>
            </a:xfrm>
            <a:custGeom>
              <a:avLst/>
              <a:gdLst>
                <a:gd name="T0" fmla="*/ 772 w 795"/>
                <a:gd name="T1" fmla="*/ 654 h 654"/>
                <a:gd name="T2" fmla="*/ 759 w 795"/>
                <a:gd name="T3" fmla="*/ 649 h 654"/>
                <a:gd name="T4" fmla="*/ 10 w 795"/>
                <a:gd name="T5" fmla="*/ 39 h 654"/>
                <a:gd name="T6" fmla="*/ 7 w 795"/>
                <a:gd name="T7" fmla="*/ 10 h 654"/>
                <a:gd name="T8" fmla="*/ 36 w 795"/>
                <a:gd name="T9" fmla="*/ 8 h 654"/>
                <a:gd name="T10" fmla="*/ 785 w 795"/>
                <a:gd name="T11" fmla="*/ 618 h 654"/>
                <a:gd name="T12" fmla="*/ 788 w 795"/>
                <a:gd name="T13" fmla="*/ 646 h 654"/>
                <a:gd name="T14" fmla="*/ 772 w 795"/>
                <a:gd name="T15" fmla="*/ 65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5" h="654">
                  <a:moveTo>
                    <a:pt x="772" y="654"/>
                  </a:moveTo>
                  <a:cubicBezTo>
                    <a:pt x="768" y="654"/>
                    <a:pt x="763" y="652"/>
                    <a:pt x="759" y="64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" y="32"/>
                    <a:pt x="0" y="19"/>
                    <a:pt x="7" y="10"/>
                  </a:cubicBezTo>
                  <a:cubicBezTo>
                    <a:pt x="14" y="2"/>
                    <a:pt x="27" y="0"/>
                    <a:pt x="36" y="8"/>
                  </a:cubicBezTo>
                  <a:cubicBezTo>
                    <a:pt x="785" y="618"/>
                    <a:pt x="785" y="618"/>
                    <a:pt x="785" y="618"/>
                  </a:cubicBezTo>
                  <a:cubicBezTo>
                    <a:pt x="794" y="625"/>
                    <a:pt x="795" y="638"/>
                    <a:pt x="788" y="646"/>
                  </a:cubicBezTo>
                  <a:cubicBezTo>
                    <a:pt x="784" y="651"/>
                    <a:pt x="778" y="654"/>
                    <a:pt x="772" y="65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  <p:sp>
          <p:nvSpPr>
            <p:cNvPr id="81" name="Freeform 14"/>
            <p:cNvSpPr/>
            <p:nvPr/>
          </p:nvSpPr>
          <p:spPr bwMode="auto">
            <a:xfrm>
              <a:off x="2600148" y="2457794"/>
              <a:ext cx="281165" cy="120307"/>
            </a:xfrm>
            <a:custGeom>
              <a:avLst/>
              <a:gdLst>
                <a:gd name="T0" fmla="*/ 0 w 177"/>
                <a:gd name="T1" fmla="*/ 12 h 75"/>
                <a:gd name="T2" fmla="*/ 177 w 177"/>
                <a:gd name="T3" fmla="*/ 75 h 75"/>
                <a:gd name="T4" fmla="*/ 85 w 177"/>
                <a:gd name="T5" fmla="*/ 0 h 75"/>
                <a:gd name="T6" fmla="*/ 0 w 177"/>
                <a:gd name="T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75">
                  <a:moveTo>
                    <a:pt x="0" y="12"/>
                  </a:moveTo>
                  <a:lnTo>
                    <a:pt x="177" y="75"/>
                  </a:lnTo>
                  <a:lnTo>
                    <a:pt x="8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  <p:sp>
          <p:nvSpPr>
            <p:cNvPr id="82" name="Freeform 15"/>
            <p:cNvSpPr/>
            <p:nvPr/>
          </p:nvSpPr>
          <p:spPr bwMode="auto">
            <a:xfrm>
              <a:off x="2725668" y="2324955"/>
              <a:ext cx="155645" cy="253146"/>
            </a:xfrm>
            <a:custGeom>
              <a:avLst/>
              <a:gdLst>
                <a:gd name="T0" fmla="*/ 6 w 98"/>
                <a:gd name="T1" fmla="*/ 85 h 160"/>
                <a:gd name="T2" fmla="*/ 98 w 98"/>
                <a:gd name="T3" fmla="*/ 160 h 160"/>
                <a:gd name="T4" fmla="*/ 0 w 98"/>
                <a:gd name="T5" fmla="*/ 0 h 160"/>
                <a:gd name="T6" fmla="*/ 6 w 98"/>
                <a:gd name="T7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60">
                  <a:moveTo>
                    <a:pt x="6" y="85"/>
                  </a:moveTo>
                  <a:lnTo>
                    <a:pt x="98" y="160"/>
                  </a:lnTo>
                  <a:lnTo>
                    <a:pt x="0" y="0"/>
                  </a:lnTo>
                  <a:lnTo>
                    <a:pt x="6" y="8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defTabSz="1219200">
                <a:defRPr/>
              </a:pPr>
              <a:endParaRPr lang="zh-CN" altLang="en-US" sz="1705" kern="0" dirty="0">
                <a:solidFill>
                  <a:srgbClr val="08080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endParaRPr>
            </a:p>
          </p:txBody>
        </p:sp>
      </p:grpSp>
      <p:sp>
        <p:nvSpPr>
          <p:cNvPr id="83" name="Freeform 12"/>
          <p:cNvSpPr/>
          <p:nvPr/>
        </p:nvSpPr>
        <p:spPr bwMode="auto">
          <a:xfrm flipV="1">
            <a:off x="4900519" y="3620490"/>
            <a:ext cx="1157395" cy="1089687"/>
          </a:xfrm>
          <a:custGeom>
            <a:avLst/>
            <a:gdLst/>
            <a:ahLst/>
            <a:cxnLst/>
            <a:rect l="l" t="t" r="r" b="b"/>
            <a:pathLst>
              <a:path w="1373187" h="1291466">
                <a:moveTo>
                  <a:pt x="1373186" y="1291466"/>
                </a:moveTo>
                <a:lnTo>
                  <a:pt x="1316220" y="1239784"/>
                </a:lnTo>
                <a:lnTo>
                  <a:pt x="1316221" y="1239784"/>
                </a:lnTo>
                <a:lnTo>
                  <a:pt x="1373187" y="1291466"/>
                </a:lnTo>
                <a:lnTo>
                  <a:pt x="1217612" y="1008792"/>
                </a:lnTo>
                <a:lnTo>
                  <a:pt x="1224267" y="1113714"/>
                </a:lnTo>
                <a:cubicBezTo>
                  <a:pt x="1123585" y="1022574"/>
                  <a:pt x="907850" y="827283"/>
                  <a:pt x="445585" y="408824"/>
                </a:cubicBezTo>
                <a:lnTo>
                  <a:pt x="450849" y="206706"/>
                </a:lnTo>
                <a:lnTo>
                  <a:pt x="219074" y="0"/>
                </a:lnTo>
                <a:lnTo>
                  <a:pt x="213889" y="199085"/>
                </a:lnTo>
                <a:lnTo>
                  <a:pt x="205595" y="191578"/>
                </a:lnTo>
                <a:cubicBezTo>
                  <a:pt x="192296" y="178438"/>
                  <a:pt x="173086" y="181723"/>
                  <a:pt x="162743" y="194863"/>
                </a:cubicBezTo>
                <a:cubicBezTo>
                  <a:pt x="152399" y="209645"/>
                  <a:pt x="153877" y="230996"/>
                  <a:pt x="167176" y="242494"/>
                </a:cubicBezTo>
                <a:cubicBezTo>
                  <a:pt x="167176" y="242494"/>
                  <a:pt x="167176" y="242494"/>
                  <a:pt x="169337" y="244450"/>
                </a:cubicBezTo>
                <a:lnTo>
                  <a:pt x="178874" y="253084"/>
                </a:lnTo>
                <a:lnTo>
                  <a:pt x="0" y="302108"/>
                </a:lnTo>
                <a:lnTo>
                  <a:pt x="231775" y="510580"/>
                </a:lnTo>
                <a:lnTo>
                  <a:pt x="408272" y="460742"/>
                </a:lnTo>
                <a:cubicBezTo>
                  <a:pt x="557041" y="595413"/>
                  <a:pt x="797608" y="813183"/>
                  <a:pt x="1186619" y="1165328"/>
                </a:cubicBezTo>
                <a:lnTo>
                  <a:pt x="1092199" y="1180163"/>
                </a:ln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>
            <a:noFill/>
          </a:ln>
        </p:spPr>
        <p:txBody>
          <a:bodyPr lIns="121912" tIns="60956" rIns="121912" bIns="60956"/>
          <a:lstStyle/>
          <a:p>
            <a:pPr defTabSz="1219200">
              <a:defRPr/>
            </a:pPr>
            <a:endParaRPr lang="zh-CN" altLang="en-US" sz="1705" kern="0" dirty="0">
              <a:solidFill>
                <a:srgbClr val="080808"/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</p:txBody>
      </p:sp>
      <p:sp>
        <p:nvSpPr>
          <p:cNvPr id="10" name="菱形 9"/>
          <p:cNvSpPr/>
          <p:nvPr/>
        </p:nvSpPr>
        <p:spPr>
          <a:xfrm>
            <a:off x="3603474" y="2185913"/>
            <a:ext cx="842127" cy="842127"/>
          </a:xfrm>
          <a:prstGeom prst="diamond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1705" kern="0" dirty="0">
                <a:solidFill>
                  <a:srgbClr val="F8F8F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01</a:t>
            </a:r>
            <a:endParaRPr lang="zh-CN" altLang="en-US" sz="1705" kern="0" dirty="0">
              <a:solidFill>
                <a:srgbClr val="F8F8F8"/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</p:txBody>
      </p:sp>
      <p:sp>
        <p:nvSpPr>
          <p:cNvPr id="28" name="菱形 27"/>
          <p:cNvSpPr/>
          <p:nvPr/>
        </p:nvSpPr>
        <p:spPr>
          <a:xfrm>
            <a:off x="7640607" y="2185913"/>
            <a:ext cx="842127" cy="842127"/>
          </a:xfrm>
          <a:prstGeom prst="diamond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1705" kern="0" dirty="0">
                <a:solidFill>
                  <a:srgbClr val="F8F8F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03</a:t>
            </a:r>
            <a:endParaRPr lang="zh-CN" altLang="en-US" sz="1705" kern="0" dirty="0">
              <a:solidFill>
                <a:srgbClr val="F8F8F8"/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</p:txBody>
      </p:sp>
      <p:sp>
        <p:nvSpPr>
          <p:cNvPr id="29" name="菱形 28"/>
          <p:cNvSpPr/>
          <p:nvPr/>
        </p:nvSpPr>
        <p:spPr>
          <a:xfrm>
            <a:off x="3603474" y="4361055"/>
            <a:ext cx="842127" cy="842127"/>
          </a:xfrm>
          <a:prstGeom prst="diamond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1705" kern="0" dirty="0">
                <a:solidFill>
                  <a:srgbClr val="F8F8F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02</a:t>
            </a:r>
            <a:endParaRPr lang="zh-CN" altLang="en-US" sz="1705" kern="0" dirty="0">
              <a:solidFill>
                <a:srgbClr val="F8F8F8"/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</p:txBody>
      </p:sp>
      <p:sp>
        <p:nvSpPr>
          <p:cNvPr id="30" name="菱形 29"/>
          <p:cNvSpPr/>
          <p:nvPr/>
        </p:nvSpPr>
        <p:spPr>
          <a:xfrm>
            <a:off x="7640607" y="4361055"/>
            <a:ext cx="842127" cy="842127"/>
          </a:xfrm>
          <a:prstGeom prst="diamond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/>
          <a:lstStyle/>
          <a:p>
            <a:pPr algn="ctr" eaLnBrk="1" hangingPunct="1">
              <a:defRPr/>
            </a:pPr>
            <a:r>
              <a:rPr lang="en-US" altLang="zh-CN" sz="1705" kern="0" dirty="0">
                <a:solidFill>
                  <a:srgbClr val="F8F8F8"/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sym typeface="zihun105hao-jianyahei" panose="00000500000000000000" pitchFamily="2" charset="-122"/>
              </a:rPr>
              <a:t>04</a:t>
            </a:r>
            <a:endParaRPr lang="zh-CN" altLang="en-US" sz="1705" kern="0" dirty="0">
              <a:solidFill>
                <a:srgbClr val="F8F8F8"/>
              </a:solidFill>
              <a:latin typeface="zihun105hao-jianyahei" panose="00000500000000000000" pitchFamily="2" charset="-122"/>
              <a:ea typeface="zihun105hao-jianyahei" panose="00000500000000000000" pitchFamily="2" charset="-122"/>
              <a:sym typeface="zihun105hao-jianyahei" panose="000005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12" name="组合 11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21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31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2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6" grpId="0"/>
      <p:bldP spid="88" grpId="0"/>
      <p:bldP spid="90" grpId="0"/>
      <p:bldP spid="10" grpId="0" bldLvl="0" animBg="1"/>
      <p:bldP spid="28" grpId="0" bldLvl="0" animBg="1"/>
      <p:bldP spid="29" grpId="0" bldLvl="0" animBg="1"/>
      <p:bldP spid="3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6"/>
          <p:cNvSpPr/>
          <p:nvPr/>
        </p:nvSpPr>
        <p:spPr>
          <a:xfrm>
            <a:off x="5644587" y="1484998"/>
            <a:ext cx="4421529" cy="3115261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762000" dist="254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0" rtlCol="0" anchor="ctr"/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Open Sans" charset="0"/>
              <a:sym typeface="Source Han Serif SC" panose="02020400000000000000" pitchFamily="18" charset="-122"/>
            </a:endParaRPr>
          </a:p>
        </p:txBody>
      </p:sp>
      <p:grpSp>
        <p:nvGrpSpPr>
          <p:cNvPr id="2" name="Group 18"/>
          <p:cNvGrpSpPr/>
          <p:nvPr/>
        </p:nvGrpSpPr>
        <p:grpSpPr>
          <a:xfrm>
            <a:off x="1315368" y="4712137"/>
            <a:ext cx="585216" cy="585216"/>
            <a:chOff x="11338560" y="7314907"/>
            <a:chExt cx="1097280" cy="1097280"/>
          </a:xfrm>
        </p:grpSpPr>
        <p:sp>
          <p:nvSpPr>
            <p:cNvPr id="3" name="Oval 19"/>
            <p:cNvSpPr/>
            <p:nvPr/>
          </p:nvSpPr>
          <p:spPr>
            <a:xfrm>
              <a:off x="11338560" y="7314907"/>
              <a:ext cx="1097280" cy="109728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6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4" name="Shape 2529"/>
            <p:cNvSpPr/>
            <p:nvPr/>
          </p:nvSpPr>
          <p:spPr>
            <a:xfrm>
              <a:off x="11686288" y="7587294"/>
              <a:ext cx="401824" cy="552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475" y="15573"/>
                  </a:moveTo>
                  <a:lnTo>
                    <a:pt x="11475" y="16200"/>
                  </a:lnTo>
                  <a:cubicBezTo>
                    <a:pt x="11475" y="16471"/>
                    <a:pt x="11172" y="16691"/>
                    <a:pt x="10800" y="16691"/>
                  </a:cubicBezTo>
                  <a:cubicBezTo>
                    <a:pt x="10428" y="16691"/>
                    <a:pt x="10125" y="16471"/>
                    <a:pt x="10125" y="16200"/>
                  </a:cubicBezTo>
                  <a:lnTo>
                    <a:pt x="10125" y="15573"/>
                  </a:lnTo>
                  <a:cubicBezTo>
                    <a:pt x="9723" y="15403"/>
                    <a:pt x="9450" y="15090"/>
                    <a:pt x="9450" y="14727"/>
                  </a:cubicBezTo>
                  <a:cubicBezTo>
                    <a:pt x="9450" y="14185"/>
                    <a:pt x="10055" y="13745"/>
                    <a:pt x="10800" y="13745"/>
                  </a:cubicBezTo>
                  <a:cubicBezTo>
                    <a:pt x="11545" y="13745"/>
                    <a:pt x="12150" y="14185"/>
                    <a:pt x="12150" y="14727"/>
                  </a:cubicBezTo>
                  <a:cubicBezTo>
                    <a:pt x="12150" y="15090"/>
                    <a:pt x="11876" y="15403"/>
                    <a:pt x="11475" y="15573"/>
                  </a:cubicBezTo>
                  <a:moveTo>
                    <a:pt x="10800" y="12764"/>
                  </a:moveTo>
                  <a:cubicBezTo>
                    <a:pt x="9309" y="12764"/>
                    <a:pt x="8100" y="13643"/>
                    <a:pt x="8100" y="14727"/>
                  </a:cubicBezTo>
                  <a:cubicBezTo>
                    <a:pt x="8100" y="15232"/>
                    <a:pt x="8369" y="15686"/>
                    <a:pt x="8798" y="16034"/>
                  </a:cubicBezTo>
                  <a:cubicBezTo>
                    <a:pt x="8789" y="16089"/>
                    <a:pt x="8775" y="16143"/>
                    <a:pt x="8775" y="16200"/>
                  </a:cubicBezTo>
                  <a:cubicBezTo>
                    <a:pt x="8775" y="17014"/>
                    <a:pt x="9681" y="17673"/>
                    <a:pt x="10800" y="17673"/>
                  </a:cubicBezTo>
                  <a:cubicBezTo>
                    <a:pt x="11919" y="17673"/>
                    <a:pt x="12825" y="17014"/>
                    <a:pt x="12825" y="16200"/>
                  </a:cubicBezTo>
                  <a:cubicBezTo>
                    <a:pt x="12825" y="16143"/>
                    <a:pt x="12810" y="16089"/>
                    <a:pt x="12802" y="16034"/>
                  </a:cubicBezTo>
                  <a:cubicBezTo>
                    <a:pt x="13231" y="15687"/>
                    <a:pt x="13500" y="15232"/>
                    <a:pt x="13500" y="14727"/>
                  </a:cubicBezTo>
                  <a:cubicBezTo>
                    <a:pt x="13500" y="13643"/>
                    <a:pt x="12291" y="12764"/>
                    <a:pt x="10800" y="12764"/>
                  </a:cubicBezTo>
                  <a:moveTo>
                    <a:pt x="20250" y="19636"/>
                  </a:moveTo>
                  <a:cubicBezTo>
                    <a:pt x="20250" y="20179"/>
                    <a:pt x="19645" y="20618"/>
                    <a:pt x="18900" y="20618"/>
                  </a:cubicBezTo>
                  <a:lnTo>
                    <a:pt x="2700" y="20618"/>
                  </a:lnTo>
                  <a:cubicBezTo>
                    <a:pt x="1955" y="20618"/>
                    <a:pt x="1350" y="20179"/>
                    <a:pt x="1350" y="19636"/>
                  </a:cubicBezTo>
                  <a:lnTo>
                    <a:pt x="1350" y="10800"/>
                  </a:lnTo>
                  <a:cubicBezTo>
                    <a:pt x="1350" y="10258"/>
                    <a:pt x="1955" y="9818"/>
                    <a:pt x="2700" y="9818"/>
                  </a:cubicBezTo>
                  <a:lnTo>
                    <a:pt x="18900" y="9818"/>
                  </a:lnTo>
                  <a:cubicBezTo>
                    <a:pt x="19645" y="9818"/>
                    <a:pt x="20250" y="10258"/>
                    <a:pt x="20250" y="10800"/>
                  </a:cubicBezTo>
                  <a:cubicBezTo>
                    <a:pt x="20250" y="10800"/>
                    <a:pt x="20250" y="19636"/>
                    <a:pt x="20250" y="19636"/>
                  </a:cubicBezTo>
                  <a:close/>
                  <a:moveTo>
                    <a:pt x="18900" y="8836"/>
                  </a:moveTo>
                  <a:lnTo>
                    <a:pt x="18900" y="5891"/>
                  </a:lnTo>
                  <a:cubicBezTo>
                    <a:pt x="18900" y="2638"/>
                    <a:pt x="15273" y="0"/>
                    <a:pt x="10800" y="0"/>
                  </a:cubicBezTo>
                  <a:cubicBezTo>
                    <a:pt x="6327" y="0"/>
                    <a:pt x="2700" y="2638"/>
                    <a:pt x="2700" y="5891"/>
                  </a:cubicBezTo>
                  <a:cubicBezTo>
                    <a:pt x="2700" y="6162"/>
                    <a:pt x="3003" y="6382"/>
                    <a:pt x="3375" y="6382"/>
                  </a:cubicBezTo>
                  <a:cubicBezTo>
                    <a:pt x="3747" y="6382"/>
                    <a:pt x="4050" y="6162"/>
                    <a:pt x="4050" y="5891"/>
                  </a:cubicBezTo>
                  <a:cubicBezTo>
                    <a:pt x="4050" y="3180"/>
                    <a:pt x="7072" y="982"/>
                    <a:pt x="10800" y="982"/>
                  </a:cubicBezTo>
                  <a:cubicBezTo>
                    <a:pt x="14528" y="982"/>
                    <a:pt x="17550" y="3180"/>
                    <a:pt x="17550" y="5891"/>
                  </a:cubicBezTo>
                  <a:lnTo>
                    <a:pt x="17550" y="8836"/>
                  </a:lnTo>
                  <a:lnTo>
                    <a:pt x="2700" y="8836"/>
                  </a:lnTo>
                  <a:cubicBezTo>
                    <a:pt x="1209" y="8836"/>
                    <a:pt x="0" y="9716"/>
                    <a:pt x="0" y="10800"/>
                  </a:cubicBezTo>
                  <a:lnTo>
                    <a:pt x="0" y="19636"/>
                  </a:lnTo>
                  <a:cubicBezTo>
                    <a:pt x="0" y="20721"/>
                    <a:pt x="1209" y="21600"/>
                    <a:pt x="2700" y="21600"/>
                  </a:cubicBezTo>
                  <a:lnTo>
                    <a:pt x="18900" y="21600"/>
                  </a:lnTo>
                  <a:cubicBezTo>
                    <a:pt x="20391" y="21600"/>
                    <a:pt x="21600" y="20721"/>
                    <a:pt x="21600" y="19636"/>
                  </a:cubicBezTo>
                  <a:lnTo>
                    <a:pt x="21600" y="10800"/>
                  </a:lnTo>
                  <a:cubicBezTo>
                    <a:pt x="21600" y="9716"/>
                    <a:pt x="20391" y="8836"/>
                    <a:pt x="18900" y="8836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0520" tIns="10520" rIns="10520" bIns="1052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57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8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5" name="Group 22"/>
          <p:cNvGrpSpPr/>
          <p:nvPr/>
        </p:nvGrpSpPr>
        <p:grpSpPr>
          <a:xfrm>
            <a:off x="1315368" y="1613975"/>
            <a:ext cx="585216" cy="585216"/>
            <a:chOff x="3995743" y="7314907"/>
            <a:chExt cx="1097280" cy="1097280"/>
          </a:xfrm>
        </p:grpSpPr>
        <p:sp>
          <p:nvSpPr>
            <p:cNvPr id="6" name="Oval 23"/>
            <p:cNvSpPr/>
            <p:nvPr/>
          </p:nvSpPr>
          <p:spPr>
            <a:xfrm>
              <a:off x="3995743" y="7314907"/>
              <a:ext cx="1097280" cy="10972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6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7" name="Shape 2538"/>
            <p:cNvSpPr/>
            <p:nvPr/>
          </p:nvSpPr>
          <p:spPr>
            <a:xfrm>
              <a:off x="4318357" y="7587294"/>
              <a:ext cx="452051" cy="5525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400" y="5891"/>
                  </a:moveTo>
                  <a:lnTo>
                    <a:pt x="1200" y="5891"/>
                  </a:lnTo>
                  <a:lnTo>
                    <a:pt x="1200" y="3927"/>
                  </a:lnTo>
                  <a:lnTo>
                    <a:pt x="6000" y="3927"/>
                  </a:lnTo>
                  <a:cubicBezTo>
                    <a:pt x="6000" y="4469"/>
                    <a:pt x="6538" y="4909"/>
                    <a:pt x="7200" y="4909"/>
                  </a:cubicBezTo>
                  <a:lnTo>
                    <a:pt x="14400" y="4909"/>
                  </a:lnTo>
                  <a:cubicBezTo>
                    <a:pt x="15062" y="4909"/>
                    <a:pt x="15600" y="4469"/>
                    <a:pt x="15600" y="3927"/>
                  </a:cubicBezTo>
                  <a:lnTo>
                    <a:pt x="20400" y="3927"/>
                  </a:lnTo>
                  <a:cubicBezTo>
                    <a:pt x="20400" y="3927"/>
                    <a:pt x="20400" y="5891"/>
                    <a:pt x="20400" y="5891"/>
                  </a:cubicBezTo>
                  <a:close/>
                  <a:moveTo>
                    <a:pt x="20400" y="20618"/>
                  </a:moveTo>
                  <a:lnTo>
                    <a:pt x="1200" y="20618"/>
                  </a:lnTo>
                  <a:lnTo>
                    <a:pt x="1200" y="6873"/>
                  </a:lnTo>
                  <a:lnTo>
                    <a:pt x="20400" y="6873"/>
                  </a:lnTo>
                  <a:cubicBezTo>
                    <a:pt x="20400" y="6873"/>
                    <a:pt x="20400" y="20618"/>
                    <a:pt x="20400" y="20618"/>
                  </a:cubicBezTo>
                  <a:close/>
                  <a:moveTo>
                    <a:pt x="7200" y="1964"/>
                  </a:moveTo>
                  <a:lnTo>
                    <a:pt x="14400" y="1964"/>
                  </a:lnTo>
                  <a:lnTo>
                    <a:pt x="14400" y="3927"/>
                  </a:lnTo>
                  <a:lnTo>
                    <a:pt x="7200" y="3927"/>
                  </a:lnTo>
                  <a:cubicBezTo>
                    <a:pt x="7200" y="3927"/>
                    <a:pt x="7200" y="1964"/>
                    <a:pt x="7200" y="1964"/>
                  </a:cubicBezTo>
                  <a:close/>
                  <a:moveTo>
                    <a:pt x="20400" y="2945"/>
                  </a:moveTo>
                  <a:lnTo>
                    <a:pt x="15600" y="2945"/>
                  </a:lnTo>
                  <a:lnTo>
                    <a:pt x="15600" y="1964"/>
                  </a:lnTo>
                  <a:cubicBezTo>
                    <a:pt x="15600" y="1422"/>
                    <a:pt x="15062" y="982"/>
                    <a:pt x="14400" y="982"/>
                  </a:cubicBezTo>
                  <a:lnTo>
                    <a:pt x="12000" y="982"/>
                  </a:lnTo>
                  <a:cubicBezTo>
                    <a:pt x="12000" y="440"/>
                    <a:pt x="11462" y="0"/>
                    <a:pt x="10800" y="0"/>
                  </a:cubicBezTo>
                  <a:cubicBezTo>
                    <a:pt x="10138" y="0"/>
                    <a:pt x="9600" y="440"/>
                    <a:pt x="9600" y="982"/>
                  </a:cubicBezTo>
                  <a:lnTo>
                    <a:pt x="7200" y="982"/>
                  </a:lnTo>
                  <a:cubicBezTo>
                    <a:pt x="6538" y="982"/>
                    <a:pt x="6000" y="1422"/>
                    <a:pt x="6000" y="1964"/>
                  </a:cubicBezTo>
                  <a:lnTo>
                    <a:pt x="6000" y="2945"/>
                  </a:lnTo>
                  <a:lnTo>
                    <a:pt x="1200" y="2945"/>
                  </a:lnTo>
                  <a:cubicBezTo>
                    <a:pt x="538" y="2945"/>
                    <a:pt x="0" y="3386"/>
                    <a:pt x="0" y="3927"/>
                  </a:cubicBezTo>
                  <a:lnTo>
                    <a:pt x="0" y="20618"/>
                  </a:lnTo>
                  <a:cubicBezTo>
                    <a:pt x="0" y="21160"/>
                    <a:pt x="538" y="21600"/>
                    <a:pt x="1200" y="21600"/>
                  </a:cubicBezTo>
                  <a:lnTo>
                    <a:pt x="20400" y="21600"/>
                  </a:lnTo>
                  <a:cubicBezTo>
                    <a:pt x="21062" y="21600"/>
                    <a:pt x="21600" y="21160"/>
                    <a:pt x="21600" y="20618"/>
                  </a:cubicBezTo>
                  <a:lnTo>
                    <a:pt x="21600" y="3927"/>
                  </a:lnTo>
                  <a:cubicBezTo>
                    <a:pt x="21600" y="3386"/>
                    <a:pt x="21062" y="2945"/>
                    <a:pt x="20400" y="2945"/>
                  </a:cubicBezTo>
                  <a:moveTo>
                    <a:pt x="4200" y="16691"/>
                  </a:moveTo>
                  <a:lnTo>
                    <a:pt x="15000" y="16691"/>
                  </a:lnTo>
                  <a:cubicBezTo>
                    <a:pt x="15331" y="16691"/>
                    <a:pt x="15600" y="16472"/>
                    <a:pt x="15600" y="16200"/>
                  </a:cubicBezTo>
                  <a:cubicBezTo>
                    <a:pt x="15600" y="15929"/>
                    <a:pt x="15331" y="15709"/>
                    <a:pt x="15000" y="15709"/>
                  </a:cubicBezTo>
                  <a:lnTo>
                    <a:pt x="4200" y="15709"/>
                  </a:lnTo>
                  <a:cubicBezTo>
                    <a:pt x="3869" y="15709"/>
                    <a:pt x="3600" y="15929"/>
                    <a:pt x="3600" y="16200"/>
                  </a:cubicBezTo>
                  <a:cubicBezTo>
                    <a:pt x="3600" y="16472"/>
                    <a:pt x="3869" y="16691"/>
                    <a:pt x="4200" y="16691"/>
                  </a:cubicBezTo>
                  <a:moveTo>
                    <a:pt x="4200" y="13745"/>
                  </a:moveTo>
                  <a:lnTo>
                    <a:pt x="17400" y="13745"/>
                  </a:lnTo>
                  <a:cubicBezTo>
                    <a:pt x="17731" y="13745"/>
                    <a:pt x="18000" y="13526"/>
                    <a:pt x="18000" y="13255"/>
                  </a:cubicBezTo>
                  <a:cubicBezTo>
                    <a:pt x="18000" y="12984"/>
                    <a:pt x="17731" y="12764"/>
                    <a:pt x="17400" y="12764"/>
                  </a:cubicBezTo>
                  <a:lnTo>
                    <a:pt x="4200" y="12764"/>
                  </a:lnTo>
                  <a:cubicBezTo>
                    <a:pt x="3869" y="12764"/>
                    <a:pt x="3600" y="12984"/>
                    <a:pt x="3600" y="13255"/>
                  </a:cubicBezTo>
                  <a:cubicBezTo>
                    <a:pt x="3600" y="13526"/>
                    <a:pt x="3869" y="13745"/>
                    <a:pt x="4200" y="13745"/>
                  </a:cubicBezTo>
                  <a:moveTo>
                    <a:pt x="4200" y="10800"/>
                  </a:moveTo>
                  <a:lnTo>
                    <a:pt x="11400" y="10800"/>
                  </a:lnTo>
                  <a:cubicBezTo>
                    <a:pt x="11731" y="10800"/>
                    <a:pt x="12000" y="10581"/>
                    <a:pt x="12000" y="10309"/>
                  </a:cubicBezTo>
                  <a:cubicBezTo>
                    <a:pt x="12000" y="10038"/>
                    <a:pt x="11731" y="9818"/>
                    <a:pt x="11400" y="9818"/>
                  </a:cubicBezTo>
                  <a:lnTo>
                    <a:pt x="4200" y="9818"/>
                  </a:lnTo>
                  <a:cubicBezTo>
                    <a:pt x="3869" y="9818"/>
                    <a:pt x="3600" y="10038"/>
                    <a:pt x="3600" y="10309"/>
                  </a:cubicBezTo>
                  <a:cubicBezTo>
                    <a:pt x="3600" y="10581"/>
                    <a:pt x="3869" y="10800"/>
                    <a:pt x="42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0520" tIns="10520" rIns="10520" bIns="1052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57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8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</p:grpSp>
      <p:grpSp>
        <p:nvGrpSpPr>
          <p:cNvPr id="8" name="Group 26"/>
          <p:cNvGrpSpPr/>
          <p:nvPr/>
        </p:nvGrpSpPr>
        <p:grpSpPr>
          <a:xfrm>
            <a:off x="1315368" y="3163056"/>
            <a:ext cx="585216" cy="585216"/>
            <a:chOff x="1828800" y="9841704"/>
            <a:chExt cx="1097280" cy="1097280"/>
          </a:xfrm>
        </p:grpSpPr>
        <p:sp>
          <p:nvSpPr>
            <p:cNvPr id="9" name="Oval 27"/>
            <p:cNvSpPr/>
            <p:nvPr/>
          </p:nvSpPr>
          <p:spPr>
            <a:xfrm>
              <a:off x="1828800" y="9841704"/>
              <a:ext cx="1097280" cy="10972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96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0" name="Shape 2535"/>
            <p:cNvSpPr/>
            <p:nvPr/>
          </p:nvSpPr>
          <p:spPr>
            <a:xfrm>
              <a:off x="2152479" y="10115383"/>
              <a:ext cx="449922" cy="549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8836"/>
                  </a:moveTo>
                  <a:lnTo>
                    <a:pt x="10800" y="5966"/>
                  </a:lnTo>
                  <a:lnTo>
                    <a:pt x="13928" y="8836"/>
                  </a:lnTo>
                  <a:cubicBezTo>
                    <a:pt x="13928" y="8836"/>
                    <a:pt x="10800" y="8836"/>
                    <a:pt x="10800" y="8836"/>
                  </a:cubicBezTo>
                  <a:close/>
                  <a:moveTo>
                    <a:pt x="14400" y="19636"/>
                  </a:moveTo>
                  <a:cubicBezTo>
                    <a:pt x="14400" y="20178"/>
                    <a:pt x="13862" y="20617"/>
                    <a:pt x="13200" y="20617"/>
                  </a:cubicBezTo>
                  <a:lnTo>
                    <a:pt x="2400" y="20617"/>
                  </a:lnTo>
                  <a:cubicBezTo>
                    <a:pt x="1738" y="20617"/>
                    <a:pt x="1200" y="20178"/>
                    <a:pt x="1200" y="19636"/>
                  </a:cubicBezTo>
                  <a:lnTo>
                    <a:pt x="1200" y="6872"/>
                  </a:lnTo>
                  <a:cubicBezTo>
                    <a:pt x="1200" y="6331"/>
                    <a:pt x="1738" y="5891"/>
                    <a:pt x="2400" y="5891"/>
                  </a:cubicBezTo>
                  <a:lnTo>
                    <a:pt x="9600" y="5891"/>
                  </a:lnTo>
                  <a:lnTo>
                    <a:pt x="9600" y="8836"/>
                  </a:lnTo>
                  <a:cubicBezTo>
                    <a:pt x="9600" y="9378"/>
                    <a:pt x="10138" y="9818"/>
                    <a:pt x="10800" y="9818"/>
                  </a:cubicBezTo>
                  <a:lnTo>
                    <a:pt x="14400" y="9818"/>
                  </a:lnTo>
                  <a:cubicBezTo>
                    <a:pt x="14400" y="9818"/>
                    <a:pt x="14400" y="19636"/>
                    <a:pt x="14400" y="19636"/>
                  </a:cubicBezTo>
                  <a:close/>
                  <a:moveTo>
                    <a:pt x="2400" y="4909"/>
                  </a:moveTo>
                  <a:cubicBezTo>
                    <a:pt x="1075" y="4909"/>
                    <a:pt x="0" y="5788"/>
                    <a:pt x="0" y="6872"/>
                  </a:cubicBezTo>
                  <a:lnTo>
                    <a:pt x="0" y="19636"/>
                  </a:lnTo>
                  <a:cubicBezTo>
                    <a:pt x="0" y="20720"/>
                    <a:pt x="1075" y="21600"/>
                    <a:pt x="2400" y="21600"/>
                  </a:cubicBezTo>
                  <a:lnTo>
                    <a:pt x="13200" y="21600"/>
                  </a:lnTo>
                  <a:cubicBezTo>
                    <a:pt x="14525" y="21600"/>
                    <a:pt x="15600" y="20720"/>
                    <a:pt x="15600" y="19636"/>
                  </a:cubicBezTo>
                  <a:lnTo>
                    <a:pt x="15600" y="8836"/>
                  </a:lnTo>
                  <a:lnTo>
                    <a:pt x="11400" y="4909"/>
                  </a:lnTo>
                  <a:cubicBezTo>
                    <a:pt x="11400" y="4909"/>
                    <a:pt x="2400" y="4909"/>
                    <a:pt x="2400" y="4909"/>
                  </a:cubicBezTo>
                  <a:close/>
                  <a:moveTo>
                    <a:pt x="16800" y="3927"/>
                  </a:moveTo>
                  <a:lnTo>
                    <a:pt x="16800" y="1058"/>
                  </a:lnTo>
                  <a:lnTo>
                    <a:pt x="19928" y="3927"/>
                  </a:lnTo>
                  <a:cubicBezTo>
                    <a:pt x="19928" y="3927"/>
                    <a:pt x="16800" y="3927"/>
                    <a:pt x="16800" y="3927"/>
                  </a:cubicBezTo>
                  <a:close/>
                  <a:moveTo>
                    <a:pt x="17400" y="0"/>
                  </a:moveTo>
                  <a:lnTo>
                    <a:pt x="8400" y="0"/>
                  </a:lnTo>
                  <a:cubicBezTo>
                    <a:pt x="7075" y="0"/>
                    <a:pt x="6000" y="879"/>
                    <a:pt x="6000" y="1964"/>
                  </a:cubicBezTo>
                  <a:lnTo>
                    <a:pt x="6000" y="3436"/>
                  </a:lnTo>
                  <a:cubicBezTo>
                    <a:pt x="6000" y="3708"/>
                    <a:pt x="6269" y="3927"/>
                    <a:pt x="6600" y="3927"/>
                  </a:cubicBezTo>
                  <a:cubicBezTo>
                    <a:pt x="6931" y="3927"/>
                    <a:pt x="7200" y="3708"/>
                    <a:pt x="7200" y="3436"/>
                  </a:cubicBezTo>
                  <a:lnTo>
                    <a:pt x="7200" y="1964"/>
                  </a:lnTo>
                  <a:cubicBezTo>
                    <a:pt x="7200" y="1422"/>
                    <a:pt x="7738" y="982"/>
                    <a:pt x="8400" y="982"/>
                  </a:cubicBezTo>
                  <a:lnTo>
                    <a:pt x="15600" y="982"/>
                  </a:lnTo>
                  <a:lnTo>
                    <a:pt x="15600" y="3927"/>
                  </a:lnTo>
                  <a:cubicBezTo>
                    <a:pt x="15600" y="4469"/>
                    <a:pt x="16138" y="4909"/>
                    <a:pt x="16800" y="4909"/>
                  </a:cubicBezTo>
                  <a:lnTo>
                    <a:pt x="20400" y="4909"/>
                  </a:lnTo>
                  <a:lnTo>
                    <a:pt x="20400" y="14727"/>
                  </a:lnTo>
                  <a:cubicBezTo>
                    <a:pt x="20400" y="15269"/>
                    <a:pt x="19862" y="15709"/>
                    <a:pt x="19200" y="15709"/>
                  </a:cubicBezTo>
                  <a:lnTo>
                    <a:pt x="17400" y="15709"/>
                  </a:lnTo>
                  <a:cubicBezTo>
                    <a:pt x="17069" y="15709"/>
                    <a:pt x="16800" y="15929"/>
                    <a:pt x="16800" y="16199"/>
                  </a:cubicBezTo>
                  <a:cubicBezTo>
                    <a:pt x="16800" y="16471"/>
                    <a:pt x="17069" y="16690"/>
                    <a:pt x="17400" y="16690"/>
                  </a:cubicBezTo>
                  <a:lnTo>
                    <a:pt x="19200" y="16690"/>
                  </a:lnTo>
                  <a:cubicBezTo>
                    <a:pt x="20525" y="16690"/>
                    <a:pt x="21600" y="15811"/>
                    <a:pt x="21600" y="14727"/>
                  </a:cubicBezTo>
                  <a:lnTo>
                    <a:pt x="21600" y="3927"/>
                  </a:lnTo>
                  <a:cubicBezTo>
                    <a:pt x="21600" y="3927"/>
                    <a:pt x="17400" y="0"/>
                    <a:pt x="1740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0520" tIns="10520" rIns="10520" bIns="1052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57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kumimoji="0" sz="83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endParaRPr>
            </a:p>
          </p:txBody>
        </p:sp>
      </p:grpSp>
      <p:sp>
        <p:nvSpPr>
          <p:cNvPr id="11" name="TextBox 34"/>
          <p:cNvSpPr txBox="1"/>
          <p:nvPr/>
        </p:nvSpPr>
        <p:spPr>
          <a:xfrm>
            <a:off x="2072645" y="1519742"/>
            <a:ext cx="135889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FEATURE 1</a:t>
            </a:r>
          </a:p>
        </p:txBody>
      </p:sp>
      <p:sp>
        <p:nvSpPr>
          <p:cNvPr id="12" name="文本框 43"/>
          <p:cNvSpPr txBox="1"/>
          <p:nvPr/>
        </p:nvSpPr>
        <p:spPr>
          <a:xfrm>
            <a:off x="2072645" y="1906476"/>
            <a:ext cx="2815757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00" kern="2000" dirty="0">
                <a:solidFill>
                  <a:prstClr val="black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cs typeface="+mn-ea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</a:t>
            </a:r>
            <a:endParaRPr kumimoji="0" lang="zh-CN" altLang="en-US" sz="1000" b="0" i="0" u="none" strike="noStrike" kern="20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cs typeface="+mn-ea"/>
              <a:sym typeface="Source Han Serif SC" panose="02020400000000000000" pitchFamily="18" charset="-122"/>
            </a:endParaRPr>
          </a:p>
        </p:txBody>
      </p:sp>
      <p:sp>
        <p:nvSpPr>
          <p:cNvPr id="13" name="TextBox 34"/>
          <p:cNvSpPr txBox="1"/>
          <p:nvPr/>
        </p:nvSpPr>
        <p:spPr>
          <a:xfrm>
            <a:off x="2072645" y="3003935"/>
            <a:ext cx="135889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FEATURE 1</a:t>
            </a:r>
          </a:p>
        </p:txBody>
      </p:sp>
      <p:sp>
        <p:nvSpPr>
          <p:cNvPr id="14" name="文本框 43"/>
          <p:cNvSpPr txBox="1"/>
          <p:nvPr/>
        </p:nvSpPr>
        <p:spPr>
          <a:xfrm>
            <a:off x="2072645" y="3390669"/>
            <a:ext cx="2815757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00" kern="2000" dirty="0">
                <a:solidFill>
                  <a:prstClr val="black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cs typeface="+mn-ea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5" name="TextBox 34"/>
          <p:cNvSpPr txBox="1"/>
          <p:nvPr/>
        </p:nvSpPr>
        <p:spPr>
          <a:xfrm>
            <a:off x="2068283" y="4617904"/>
            <a:ext cx="1358898" cy="338554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FEATURE 1</a:t>
            </a:r>
          </a:p>
        </p:txBody>
      </p:sp>
      <p:sp>
        <p:nvSpPr>
          <p:cNvPr id="16" name="文本框 43"/>
          <p:cNvSpPr txBox="1"/>
          <p:nvPr/>
        </p:nvSpPr>
        <p:spPr>
          <a:xfrm>
            <a:off x="2068283" y="5004638"/>
            <a:ext cx="2815757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ct val="150000"/>
              </a:lnSpc>
            </a:pPr>
            <a:r>
              <a:rPr lang="zh-CN" altLang="en-US" sz="1000" kern="2000" dirty="0">
                <a:solidFill>
                  <a:prstClr val="black"/>
                </a:solidFill>
                <a:latin typeface="Source Han Serif SC" panose="02020400000000000000" pitchFamily="18" charset="-122"/>
                <a:ea typeface="Source Han Serif SC" panose="02020400000000000000" pitchFamily="18" charset="-122"/>
                <a:cs typeface="+mn-ea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818700" y="2310517"/>
            <a:ext cx="400110" cy="248374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urce Han Serif SC" panose="02020400000000000000" pitchFamily="18" charset="-122"/>
                <a:ea typeface="Source Han Serif SC" panose="02020400000000000000" pitchFamily="18" charset="-122"/>
                <a:sym typeface="Source Han Serif SC" panose="02020400000000000000" pitchFamily="18" charset="-122"/>
              </a:rPr>
              <a:t>FASHION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pic>
        <p:nvPicPr>
          <p:cNvPr id="21" name="图片占位符 20" descr="D:\图图图\3568679e8f3693d79c1206cf54c43251af6092c4d27a-SirXCD_fw658.jpg3568679e8f3693d79c1206cf54c43251af6092c4d27a-SirXCD_fw658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/>
          <a:stretch>
            <a:fillRect/>
          </a:stretch>
        </p:blipFill>
        <p:spPr>
          <a:xfrm flipH="1">
            <a:off x="6780530" y="1906270"/>
            <a:ext cx="3057525" cy="4072890"/>
          </a:xfrm>
        </p:spPr>
      </p:pic>
      <p:grpSp>
        <p:nvGrpSpPr>
          <p:cNvPr id="17" name="组合 16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20" name="组合 19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29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32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3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0" r="24798"/>
          <a:stretch>
            <a:fillRect/>
          </a:stretch>
        </p:blipFill>
        <p:spPr>
          <a:xfrm rot="5400000" flipV="1">
            <a:off x="5607685" y="273685"/>
            <a:ext cx="6064250" cy="710374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266543" y="2859242"/>
            <a:ext cx="4275883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tabLst>
                <a:tab pos="3949700" algn="l"/>
              </a:tabLst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输入标题内容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266543" y="2145447"/>
            <a:ext cx="311467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PART 02</a:t>
            </a:r>
          </a:p>
        </p:txBody>
      </p:sp>
      <p:sp>
        <p:nvSpPr>
          <p:cNvPr id="38" name="矩形 37"/>
          <p:cNvSpPr/>
          <p:nvPr/>
        </p:nvSpPr>
        <p:spPr bwMode="auto">
          <a:xfrm>
            <a:off x="1266543" y="3761527"/>
            <a:ext cx="4917722" cy="60317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altLang="zh-CN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pic>
        <p:nvPicPr>
          <p:cNvPr id="2" name="图片 1" descr="增长金融理财统计扁平风H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625" y="943610"/>
            <a:ext cx="5474970" cy="5474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9704917" y="3427943"/>
            <a:ext cx="795867" cy="800100"/>
          </a:xfrm>
          <a:prstGeom prst="ellipse">
            <a:avLst/>
          </a:prstGeom>
          <a:noFill/>
          <a:ln>
            <a:solidFill>
              <a:srgbClr val="188FC7"/>
            </a:solidFill>
          </a:ln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1" name="Line 7"/>
          <p:cNvSpPr>
            <a:spLocks noChangeShapeType="1"/>
          </p:cNvSpPr>
          <p:nvPr/>
        </p:nvSpPr>
        <p:spPr bwMode="auto">
          <a:xfrm>
            <a:off x="0" y="3827992"/>
            <a:ext cx="9120717" cy="0"/>
          </a:xfrm>
          <a:prstGeom prst="line">
            <a:avLst/>
          </a:prstGeom>
          <a:noFill/>
          <a:ln w="12700">
            <a:solidFill>
              <a:srgbClr val="5B9CD4"/>
            </a:solidFill>
            <a:miter lim="800000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1756833" y="3709459"/>
            <a:ext cx="239184" cy="237067"/>
          </a:xfrm>
          <a:prstGeom prst="ellipse">
            <a:avLst/>
          </a:prstGeom>
          <a:solidFill>
            <a:srgbClr val="5B9CD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1545167" y="2280709"/>
            <a:ext cx="658284" cy="658283"/>
          </a:xfrm>
          <a:prstGeom prst="ellipse">
            <a:avLst/>
          </a:prstGeom>
          <a:solidFill>
            <a:srgbClr val="5B9CD4"/>
          </a:solidFill>
          <a:ln w="12700" cap="flat" cmpd="sng" algn="ctr">
            <a:noFill/>
            <a:prstDash val="solid"/>
            <a:miter lim="800000"/>
          </a:ln>
          <a:effectLst>
            <a:glow rad="101600">
              <a:srgbClr val="A5A5A5">
                <a:satMod val="175000"/>
                <a:alpha val="40000"/>
              </a:srgbClr>
            </a:glow>
            <a:outerShdw blurRad="203200" dist="25400" dir="1800000" sx="102000" sy="102000" algn="ctr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4332817" y="3709459"/>
            <a:ext cx="237067" cy="237067"/>
          </a:xfrm>
          <a:prstGeom prst="ellipse">
            <a:avLst/>
          </a:prstGeom>
          <a:solidFill>
            <a:srgbClr val="5B9CD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4125385" y="4763559"/>
            <a:ext cx="656167" cy="658284"/>
          </a:xfrm>
          <a:prstGeom prst="ellipse">
            <a:avLst/>
          </a:prstGeom>
          <a:solidFill>
            <a:srgbClr val="5B9CD4"/>
          </a:solidFill>
          <a:ln w="12700" cap="flat" cmpd="sng" algn="ctr">
            <a:noFill/>
            <a:prstDash val="solid"/>
            <a:miter lim="800000"/>
          </a:ln>
          <a:effectLst>
            <a:glow rad="101600">
              <a:srgbClr val="A5A5A5">
                <a:satMod val="175000"/>
                <a:alpha val="40000"/>
              </a:srgbClr>
            </a:glow>
            <a:outerShdw blurRad="203200" dist="25400" dir="1800000" sx="102000" sy="102000" algn="ctr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6" name="Oval 12"/>
          <p:cNvSpPr>
            <a:spLocks noChangeArrowheads="1"/>
          </p:cNvSpPr>
          <p:nvPr/>
        </p:nvSpPr>
        <p:spPr bwMode="auto">
          <a:xfrm>
            <a:off x="6976533" y="3709459"/>
            <a:ext cx="237067" cy="237067"/>
          </a:xfrm>
          <a:prstGeom prst="ellipse">
            <a:avLst/>
          </a:prstGeom>
          <a:solidFill>
            <a:srgbClr val="5B9CD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6764867" y="2280709"/>
            <a:ext cx="656167" cy="658283"/>
          </a:xfrm>
          <a:prstGeom prst="ellipse">
            <a:avLst/>
          </a:prstGeom>
          <a:solidFill>
            <a:srgbClr val="5B9CD4"/>
          </a:solidFill>
          <a:ln w="12700" cap="flat" cmpd="sng" algn="ctr">
            <a:noFill/>
            <a:prstDash val="solid"/>
            <a:miter lim="800000"/>
          </a:ln>
          <a:effectLst>
            <a:glow rad="101600">
              <a:srgbClr val="A5A5A5">
                <a:satMod val="175000"/>
                <a:alpha val="40000"/>
              </a:srgbClr>
            </a:glow>
            <a:outerShdw blurRad="203200" dist="25400" dir="1800000" sx="102000" sy="102000" algn="ctr" rotWithShape="0">
              <a:sysClr val="window" lastClr="FFFFFF">
                <a:lumMod val="50000"/>
                <a:alpha val="40000"/>
              </a:sysClr>
            </a:outerShdw>
          </a:effectLst>
        </p:spPr>
        <p:txBody>
          <a:bodyPr rtlCol="0" anchor="ctr"/>
          <a:lstStyle/>
          <a:p>
            <a:pPr algn="ctr"/>
            <a:endParaRPr lang="zh-CN" altLang="en-US" kern="0">
              <a:solidFill>
                <a:prstClr val="white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8" name="Freeform 14"/>
          <p:cNvSpPr>
            <a:spLocks noEditPoints="1"/>
          </p:cNvSpPr>
          <p:nvPr/>
        </p:nvSpPr>
        <p:spPr bwMode="auto">
          <a:xfrm>
            <a:off x="9937751" y="3684059"/>
            <a:ext cx="325967" cy="287867"/>
          </a:xfrm>
          <a:custGeom>
            <a:avLst/>
            <a:gdLst>
              <a:gd name="T0" fmla="*/ 37 w 77"/>
              <a:gd name="T1" fmla="*/ 67 h 68"/>
              <a:gd name="T2" fmla="*/ 8 w 77"/>
              <a:gd name="T3" fmla="*/ 38 h 68"/>
              <a:gd name="T4" fmla="*/ 1 w 77"/>
              <a:gd name="T5" fmla="*/ 28 h 68"/>
              <a:gd name="T6" fmla="*/ 2 w 77"/>
              <a:gd name="T7" fmla="*/ 16 h 68"/>
              <a:gd name="T8" fmla="*/ 8 w 77"/>
              <a:gd name="T9" fmla="*/ 7 h 68"/>
              <a:gd name="T10" fmla="*/ 17 w 77"/>
              <a:gd name="T11" fmla="*/ 1 h 68"/>
              <a:gd name="T12" fmla="*/ 29 w 77"/>
              <a:gd name="T13" fmla="*/ 1 h 68"/>
              <a:gd name="T14" fmla="*/ 39 w 77"/>
              <a:gd name="T15" fmla="*/ 6 h 68"/>
              <a:gd name="T16" fmla="*/ 48 w 77"/>
              <a:gd name="T17" fmla="*/ 1 h 68"/>
              <a:gd name="T18" fmla="*/ 60 w 77"/>
              <a:gd name="T19" fmla="*/ 1 h 68"/>
              <a:gd name="T20" fmla="*/ 70 w 77"/>
              <a:gd name="T21" fmla="*/ 7 h 68"/>
              <a:gd name="T22" fmla="*/ 76 w 77"/>
              <a:gd name="T23" fmla="*/ 16 h 68"/>
              <a:gd name="T24" fmla="*/ 76 w 77"/>
              <a:gd name="T25" fmla="*/ 16 h 68"/>
              <a:gd name="T26" fmla="*/ 76 w 77"/>
              <a:gd name="T27" fmla="*/ 28 h 68"/>
              <a:gd name="T28" fmla="*/ 70 w 77"/>
              <a:gd name="T29" fmla="*/ 38 h 68"/>
              <a:gd name="T30" fmla="*/ 70 w 77"/>
              <a:gd name="T31" fmla="*/ 38 h 68"/>
              <a:gd name="T32" fmla="*/ 41 w 77"/>
              <a:gd name="T33" fmla="*/ 67 h 68"/>
              <a:gd name="T34" fmla="*/ 37 w 77"/>
              <a:gd name="T35" fmla="*/ 67 h 68"/>
              <a:gd name="T36" fmla="*/ 37 w 77"/>
              <a:gd name="T37" fmla="*/ 67 h 68"/>
              <a:gd name="T38" fmla="*/ 42 w 77"/>
              <a:gd name="T39" fmla="*/ 10 h 68"/>
              <a:gd name="T40" fmla="*/ 42 w 77"/>
              <a:gd name="T41" fmla="*/ 10 h 68"/>
              <a:gd name="T42" fmla="*/ 42 w 77"/>
              <a:gd name="T43" fmla="*/ 10 h 68"/>
              <a:gd name="T44" fmla="*/ 33 w 77"/>
              <a:gd name="T45" fmla="*/ 20 h 68"/>
              <a:gd name="T46" fmla="*/ 30 w 77"/>
              <a:gd name="T47" fmla="*/ 20 h 68"/>
              <a:gd name="T48" fmla="*/ 30 w 77"/>
              <a:gd name="T49" fmla="*/ 17 h 68"/>
              <a:gd name="T50" fmla="*/ 36 w 77"/>
              <a:gd name="T51" fmla="*/ 11 h 68"/>
              <a:gd name="T52" fmla="*/ 36 w 77"/>
              <a:gd name="T53" fmla="*/ 11 h 68"/>
              <a:gd name="T54" fmla="*/ 28 w 77"/>
              <a:gd name="T55" fmla="*/ 6 h 68"/>
              <a:gd name="T56" fmla="*/ 19 w 77"/>
              <a:gd name="T57" fmla="*/ 6 h 68"/>
              <a:gd name="T58" fmla="*/ 12 w 77"/>
              <a:gd name="T59" fmla="*/ 11 h 68"/>
              <a:gd name="T60" fmla="*/ 7 w 77"/>
              <a:gd name="T61" fmla="*/ 18 h 68"/>
              <a:gd name="T62" fmla="*/ 7 w 77"/>
              <a:gd name="T63" fmla="*/ 26 h 68"/>
              <a:gd name="T64" fmla="*/ 12 w 77"/>
              <a:gd name="T65" fmla="*/ 34 h 68"/>
              <a:gd name="T66" fmla="*/ 39 w 77"/>
              <a:gd name="T67" fmla="*/ 61 h 68"/>
              <a:gd name="T68" fmla="*/ 65 w 77"/>
              <a:gd name="T69" fmla="*/ 34 h 68"/>
              <a:gd name="T70" fmla="*/ 66 w 77"/>
              <a:gd name="T71" fmla="*/ 34 h 68"/>
              <a:gd name="T72" fmla="*/ 70 w 77"/>
              <a:gd name="T73" fmla="*/ 26 h 68"/>
              <a:gd name="T74" fmla="*/ 70 w 77"/>
              <a:gd name="T75" fmla="*/ 18 h 68"/>
              <a:gd name="T76" fmla="*/ 70 w 77"/>
              <a:gd name="T77" fmla="*/ 18 h 68"/>
              <a:gd name="T78" fmla="*/ 66 w 77"/>
              <a:gd name="T79" fmla="*/ 11 h 68"/>
              <a:gd name="T80" fmla="*/ 58 w 77"/>
              <a:gd name="T81" fmla="*/ 6 h 68"/>
              <a:gd name="T82" fmla="*/ 50 w 77"/>
              <a:gd name="T83" fmla="*/ 6 h 68"/>
              <a:gd name="T84" fmla="*/ 42 w 77"/>
              <a:gd name="T85" fmla="*/ 1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7" h="68">
                <a:moveTo>
                  <a:pt x="37" y="67"/>
                </a:moveTo>
                <a:cubicBezTo>
                  <a:pt x="8" y="38"/>
                  <a:pt x="8" y="38"/>
                  <a:pt x="8" y="38"/>
                </a:cubicBezTo>
                <a:cubicBezTo>
                  <a:pt x="5" y="35"/>
                  <a:pt x="2" y="32"/>
                  <a:pt x="1" y="28"/>
                </a:cubicBezTo>
                <a:cubicBezTo>
                  <a:pt x="0" y="24"/>
                  <a:pt x="0" y="20"/>
                  <a:pt x="2" y="16"/>
                </a:cubicBezTo>
                <a:cubicBezTo>
                  <a:pt x="3" y="12"/>
                  <a:pt x="5" y="9"/>
                  <a:pt x="8" y="7"/>
                </a:cubicBezTo>
                <a:cubicBezTo>
                  <a:pt x="10" y="4"/>
                  <a:pt x="14" y="2"/>
                  <a:pt x="17" y="1"/>
                </a:cubicBezTo>
                <a:cubicBezTo>
                  <a:pt x="21" y="0"/>
                  <a:pt x="25" y="0"/>
                  <a:pt x="29" y="1"/>
                </a:cubicBezTo>
                <a:cubicBezTo>
                  <a:pt x="33" y="1"/>
                  <a:pt x="36" y="3"/>
                  <a:pt x="39" y="6"/>
                </a:cubicBezTo>
                <a:cubicBezTo>
                  <a:pt x="42" y="3"/>
                  <a:pt x="45" y="2"/>
                  <a:pt x="48" y="1"/>
                </a:cubicBezTo>
                <a:cubicBezTo>
                  <a:pt x="52" y="0"/>
                  <a:pt x="56" y="0"/>
                  <a:pt x="60" y="1"/>
                </a:cubicBezTo>
                <a:cubicBezTo>
                  <a:pt x="64" y="2"/>
                  <a:pt x="67" y="4"/>
                  <a:pt x="70" y="7"/>
                </a:cubicBezTo>
                <a:cubicBezTo>
                  <a:pt x="72" y="9"/>
                  <a:pt x="74" y="12"/>
                  <a:pt x="76" y="16"/>
                </a:cubicBezTo>
                <a:cubicBezTo>
                  <a:pt x="76" y="16"/>
                  <a:pt x="76" y="16"/>
                  <a:pt x="76" y="16"/>
                </a:cubicBezTo>
                <a:cubicBezTo>
                  <a:pt x="77" y="20"/>
                  <a:pt x="77" y="24"/>
                  <a:pt x="76" y="28"/>
                </a:cubicBezTo>
                <a:cubicBezTo>
                  <a:pt x="75" y="32"/>
                  <a:pt x="73" y="35"/>
                  <a:pt x="70" y="38"/>
                </a:cubicBezTo>
                <a:cubicBezTo>
                  <a:pt x="70" y="38"/>
                  <a:pt x="70" y="38"/>
                  <a:pt x="70" y="38"/>
                </a:cubicBezTo>
                <a:cubicBezTo>
                  <a:pt x="41" y="67"/>
                  <a:pt x="41" y="67"/>
                  <a:pt x="41" y="67"/>
                </a:cubicBezTo>
                <a:cubicBezTo>
                  <a:pt x="40" y="68"/>
                  <a:pt x="38" y="68"/>
                  <a:pt x="37" y="67"/>
                </a:cubicBezTo>
                <a:cubicBezTo>
                  <a:pt x="37" y="67"/>
                  <a:pt x="37" y="67"/>
                  <a:pt x="37" y="67"/>
                </a:cubicBezTo>
                <a:close/>
                <a:moveTo>
                  <a:pt x="42" y="10"/>
                </a:move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33" y="20"/>
                  <a:pt x="33" y="20"/>
                  <a:pt x="33" y="20"/>
                </a:cubicBezTo>
                <a:cubicBezTo>
                  <a:pt x="32" y="20"/>
                  <a:pt x="31" y="20"/>
                  <a:pt x="30" y="20"/>
                </a:cubicBezTo>
                <a:cubicBezTo>
                  <a:pt x="30" y="19"/>
                  <a:pt x="30" y="18"/>
                  <a:pt x="30" y="17"/>
                </a:cubicBezTo>
                <a:cubicBezTo>
                  <a:pt x="36" y="11"/>
                  <a:pt x="36" y="11"/>
                  <a:pt x="36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4" y="9"/>
                  <a:pt x="31" y="7"/>
                  <a:pt x="28" y="6"/>
                </a:cubicBezTo>
                <a:cubicBezTo>
                  <a:pt x="25" y="5"/>
                  <a:pt x="22" y="5"/>
                  <a:pt x="19" y="6"/>
                </a:cubicBezTo>
                <a:cubicBezTo>
                  <a:pt x="16" y="7"/>
                  <a:pt x="14" y="9"/>
                  <a:pt x="12" y="11"/>
                </a:cubicBezTo>
                <a:cubicBezTo>
                  <a:pt x="10" y="13"/>
                  <a:pt x="8" y="15"/>
                  <a:pt x="7" y="18"/>
                </a:cubicBezTo>
                <a:cubicBezTo>
                  <a:pt x="6" y="21"/>
                  <a:pt x="6" y="23"/>
                  <a:pt x="7" y="26"/>
                </a:cubicBezTo>
                <a:cubicBezTo>
                  <a:pt x="8" y="29"/>
                  <a:pt x="9" y="32"/>
                  <a:pt x="12" y="34"/>
                </a:cubicBezTo>
                <a:cubicBezTo>
                  <a:pt x="39" y="61"/>
                  <a:pt x="39" y="61"/>
                  <a:pt x="39" y="61"/>
                </a:cubicBezTo>
                <a:cubicBezTo>
                  <a:pt x="65" y="34"/>
                  <a:pt x="65" y="34"/>
                  <a:pt x="65" y="34"/>
                </a:cubicBezTo>
                <a:cubicBezTo>
                  <a:pt x="66" y="34"/>
                  <a:pt x="66" y="34"/>
                  <a:pt x="66" y="34"/>
                </a:cubicBezTo>
                <a:cubicBezTo>
                  <a:pt x="68" y="32"/>
                  <a:pt x="70" y="29"/>
                  <a:pt x="70" y="26"/>
                </a:cubicBezTo>
                <a:cubicBezTo>
                  <a:pt x="71" y="23"/>
                  <a:pt x="71" y="21"/>
                  <a:pt x="70" y="18"/>
                </a:cubicBezTo>
                <a:cubicBezTo>
                  <a:pt x="70" y="18"/>
                  <a:pt x="70" y="18"/>
                  <a:pt x="70" y="18"/>
                </a:cubicBezTo>
                <a:cubicBezTo>
                  <a:pt x="69" y="15"/>
                  <a:pt x="68" y="13"/>
                  <a:pt x="66" y="11"/>
                </a:cubicBezTo>
                <a:cubicBezTo>
                  <a:pt x="64" y="9"/>
                  <a:pt x="61" y="7"/>
                  <a:pt x="58" y="6"/>
                </a:cubicBezTo>
                <a:cubicBezTo>
                  <a:pt x="55" y="5"/>
                  <a:pt x="52" y="5"/>
                  <a:pt x="50" y="6"/>
                </a:cubicBezTo>
                <a:cubicBezTo>
                  <a:pt x="47" y="7"/>
                  <a:pt x="44" y="8"/>
                  <a:pt x="42" y="10"/>
                </a:cubicBezTo>
                <a:close/>
              </a:path>
            </a:pathLst>
          </a:custGeom>
          <a:solidFill>
            <a:srgbClr val="5B9CD4"/>
          </a:solidFill>
          <a:ln>
            <a:noFill/>
          </a:ln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79" name="Freeform 15"/>
          <p:cNvSpPr>
            <a:spLocks noEditPoints="1"/>
          </p:cNvSpPr>
          <p:nvPr/>
        </p:nvSpPr>
        <p:spPr bwMode="auto">
          <a:xfrm>
            <a:off x="4307418" y="4932892"/>
            <a:ext cx="317500" cy="323851"/>
          </a:xfrm>
          <a:custGeom>
            <a:avLst/>
            <a:gdLst>
              <a:gd name="T0" fmla="*/ 47 w 75"/>
              <a:gd name="T1" fmla="*/ 0 h 76"/>
              <a:gd name="T2" fmla="*/ 48 w 75"/>
              <a:gd name="T3" fmla="*/ 0 h 76"/>
              <a:gd name="T4" fmla="*/ 54 w 75"/>
              <a:gd name="T5" fmla="*/ 3 h 76"/>
              <a:gd name="T6" fmla="*/ 51 w 75"/>
              <a:gd name="T7" fmla="*/ 6 h 76"/>
              <a:gd name="T8" fmla="*/ 73 w 75"/>
              <a:gd name="T9" fmla="*/ 68 h 76"/>
              <a:gd name="T10" fmla="*/ 68 w 75"/>
              <a:gd name="T11" fmla="*/ 76 h 76"/>
              <a:gd name="T12" fmla="*/ 6 w 75"/>
              <a:gd name="T13" fmla="*/ 76 h 76"/>
              <a:gd name="T14" fmla="*/ 2 w 75"/>
              <a:gd name="T15" fmla="*/ 68 h 76"/>
              <a:gd name="T16" fmla="*/ 24 w 75"/>
              <a:gd name="T17" fmla="*/ 6 h 76"/>
              <a:gd name="T18" fmla="*/ 20 w 75"/>
              <a:gd name="T19" fmla="*/ 3 h 76"/>
              <a:gd name="T20" fmla="*/ 27 w 75"/>
              <a:gd name="T21" fmla="*/ 0 h 76"/>
              <a:gd name="T22" fmla="*/ 27 w 75"/>
              <a:gd name="T23" fmla="*/ 0 h 76"/>
              <a:gd name="T24" fmla="*/ 19 w 75"/>
              <a:gd name="T25" fmla="*/ 61 h 76"/>
              <a:gd name="T26" fmla="*/ 21 w 75"/>
              <a:gd name="T27" fmla="*/ 63 h 76"/>
              <a:gd name="T28" fmla="*/ 17 w 75"/>
              <a:gd name="T29" fmla="*/ 63 h 76"/>
              <a:gd name="T30" fmla="*/ 28 w 75"/>
              <a:gd name="T31" fmla="*/ 56 h 76"/>
              <a:gd name="T32" fmla="*/ 30 w 75"/>
              <a:gd name="T33" fmla="*/ 58 h 76"/>
              <a:gd name="T34" fmla="*/ 26 w 75"/>
              <a:gd name="T35" fmla="*/ 58 h 76"/>
              <a:gd name="T36" fmla="*/ 26 w 75"/>
              <a:gd name="T37" fmla="*/ 45 h 76"/>
              <a:gd name="T38" fmla="*/ 27 w 75"/>
              <a:gd name="T39" fmla="*/ 46 h 76"/>
              <a:gd name="T40" fmla="*/ 24 w 75"/>
              <a:gd name="T41" fmla="*/ 46 h 76"/>
              <a:gd name="T42" fmla="*/ 26 w 75"/>
              <a:gd name="T43" fmla="*/ 62 h 76"/>
              <a:gd name="T44" fmla="*/ 29 w 75"/>
              <a:gd name="T45" fmla="*/ 65 h 76"/>
              <a:gd name="T46" fmla="*/ 23 w 75"/>
              <a:gd name="T47" fmla="*/ 65 h 76"/>
              <a:gd name="T48" fmla="*/ 22 w 75"/>
              <a:gd name="T49" fmla="*/ 51 h 76"/>
              <a:gd name="T50" fmla="*/ 25 w 75"/>
              <a:gd name="T51" fmla="*/ 54 h 76"/>
              <a:gd name="T52" fmla="*/ 19 w 75"/>
              <a:gd name="T53" fmla="*/ 54 h 76"/>
              <a:gd name="T54" fmla="*/ 26 w 75"/>
              <a:gd name="T55" fmla="*/ 38 h 76"/>
              <a:gd name="T56" fmla="*/ 49 w 75"/>
              <a:gd name="T57" fmla="*/ 38 h 76"/>
              <a:gd name="T58" fmla="*/ 45 w 75"/>
              <a:gd name="T59" fmla="*/ 30 h 76"/>
              <a:gd name="T60" fmla="*/ 30 w 75"/>
              <a:gd name="T61" fmla="*/ 6 h 76"/>
              <a:gd name="T62" fmla="*/ 30 w 75"/>
              <a:gd name="T63" fmla="*/ 30 h 76"/>
              <a:gd name="T64" fmla="*/ 26 w 75"/>
              <a:gd name="T65" fmla="*/ 38 h 76"/>
              <a:gd name="T66" fmla="*/ 51 w 75"/>
              <a:gd name="T67" fmla="*/ 41 h 76"/>
              <a:gd name="T68" fmla="*/ 7 w 75"/>
              <a:gd name="T69" fmla="*/ 70 h 76"/>
              <a:gd name="T70" fmla="*/ 51 w 75"/>
              <a:gd name="T71" fmla="*/ 41 h 76"/>
              <a:gd name="T72" fmla="*/ 34 w 75"/>
              <a:gd name="T73" fmla="*/ 64 h 76"/>
              <a:gd name="T74" fmla="*/ 34 w 75"/>
              <a:gd name="T75" fmla="*/ 61 h 76"/>
              <a:gd name="T76" fmla="*/ 42 w 75"/>
              <a:gd name="T77" fmla="*/ 63 h 76"/>
              <a:gd name="T78" fmla="*/ 34 w 75"/>
              <a:gd name="T79" fmla="*/ 64 h 76"/>
              <a:gd name="T80" fmla="*/ 36 w 75"/>
              <a:gd name="T81" fmla="*/ 55 h 76"/>
              <a:gd name="T82" fmla="*/ 36 w 75"/>
              <a:gd name="T83" fmla="*/ 52 h 76"/>
              <a:gd name="T84" fmla="*/ 40 w 75"/>
              <a:gd name="T85" fmla="*/ 53 h 76"/>
              <a:gd name="T86" fmla="*/ 36 w 75"/>
              <a:gd name="T87" fmla="*/ 55 h 76"/>
              <a:gd name="T88" fmla="*/ 36 w 75"/>
              <a:gd name="T89" fmla="*/ 36 h 76"/>
              <a:gd name="T90" fmla="*/ 36 w 75"/>
              <a:gd name="T91" fmla="*/ 33 h 76"/>
              <a:gd name="T92" fmla="*/ 40 w 75"/>
              <a:gd name="T93" fmla="*/ 35 h 76"/>
              <a:gd name="T94" fmla="*/ 36 w 75"/>
              <a:gd name="T95" fmla="*/ 36 h 76"/>
              <a:gd name="T96" fmla="*/ 34 w 75"/>
              <a:gd name="T97" fmla="*/ 46 h 76"/>
              <a:gd name="T98" fmla="*/ 34 w 75"/>
              <a:gd name="T99" fmla="*/ 42 h 76"/>
              <a:gd name="T100" fmla="*/ 42 w 75"/>
              <a:gd name="T101" fmla="*/ 44 h 76"/>
              <a:gd name="T102" fmla="*/ 34 w 75"/>
              <a:gd name="T103" fmla="*/ 46 h 76"/>
              <a:gd name="T104" fmla="*/ 34 w 75"/>
              <a:gd name="T105" fmla="*/ 27 h 76"/>
              <a:gd name="T106" fmla="*/ 34 w 75"/>
              <a:gd name="T107" fmla="*/ 24 h 76"/>
              <a:gd name="T108" fmla="*/ 42 w 75"/>
              <a:gd name="T109" fmla="*/ 25 h 76"/>
              <a:gd name="T110" fmla="*/ 34 w 75"/>
              <a:gd name="T111" fmla="*/ 27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75" h="76">
                <a:moveTo>
                  <a:pt x="28" y="0"/>
                </a:moveTo>
                <a:cubicBezTo>
                  <a:pt x="47" y="0"/>
                  <a:pt x="47" y="0"/>
                  <a:pt x="47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3" y="0"/>
                  <a:pt x="54" y="1"/>
                  <a:pt x="54" y="3"/>
                </a:cubicBezTo>
                <a:cubicBezTo>
                  <a:pt x="54" y="4"/>
                  <a:pt x="53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1" y="29"/>
                  <a:pt x="51" y="29"/>
                  <a:pt x="51" y="29"/>
                </a:cubicBezTo>
                <a:cubicBezTo>
                  <a:pt x="73" y="68"/>
                  <a:pt x="73" y="68"/>
                  <a:pt x="73" y="68"/>
                </a:cubicBezTo>
                <a:cubicBezTo>
                  <a:pt x="75" y="72"/>
                  <a:pt x="72" y="76"/>
                  <a:pt x="68" y="76"/>
                </a:cubicBezTo>
                <a:cubicBezTo>
                  <a:pt x="68" y="76"/>
                  <a:pt x="68" y="76"/>
                  <a:pt x="68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2" y="76"/>
                  <a:pt x="0" y="72"/>
                  <a:pt x="2" y="68"/>
                </a:cubicBezTo>
                <a:cubicBezTo>
                  <a:pt x="2" y="68"/>
                  <a:pt x="2" y="68"/>
                  <a:pt x="2" y="68"/>
                </a:cubicBezTo>
                <a:cubicBezTo>
                  <a:pt x="24" y="29"/>
                  <a:pt x="24" y="29"/>
                  <a:pt x="24" y="29"/>
                </a:cubicBezTo>
                <a:cubicBezTo>
                  <a:pt x="24" y="6"/>
                  <a:pt x="24" y="6"/>
                  <a:pt x="24" y="6"/>
                </a:cubicBezTo>
                <a:cubicBezTo>
                  <a:pt x="23" y="6"/>
                  <a:pt x="23" y="6"/>
                  <a:pt x="23" y="6"/>
                </a:cubicBezTo>
                <a:cubicBezTo>
                  <a:pt x="22" y="6"/>
                  <a:pt x="20" y="4"/>
                  <a:pt x="20" y="3"/>
                </a:cubicBezTo>
                <a:cubicBezTo>
                  <a:pt x="20" y="1"/>
                  <a:pt x="22" y="0"/>
                  <a:pt x="23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7" y="0"/>
                  <a:pt x="27" y="0"/>
                  <a:pt x="27" y="0"/>
                </a:cubicBezTo>
                <a:cubicBezTo>
                  <a:pt x="28" y="0"/>
                  <a:pt x="28" y="0"/>
                  <a:pt x="28" y="0"/>
                </a:cubicBezTo>
                <a:close/>
                <a:moveTo>
                  <a:pt x="19" y="61"/>
                </a:moveTo>
                <a:cubicBezTo>
                  <a:pt x="19" y="61"/>
                  <a:pt x="19" y="61"/>
                  <a:pt x="19" y="61"/>
                </a:cubicBezTo>
                <a:cubicBezTo>
                  <a:pt x="20" y="61"/>
                  <a:pt x="21" y="62"/>
                  <a:pt x="21" y="63"/>
                </a:cubicBezTo>
                <a:cubicBezTo>
                  <a:pt x="21" y="64"/>
                  <a:pt x="20" y="65"/>
                  <a:pt x="19" y="65"/>
                </a:cubicBezTo>
                <a:cubicBezTo>
                  <a:pt x="18" y="65"/>
                  <a:pt x="17" y="64"/>
                  <a:pt x="17" y="63"/>
                </a:cubicBezTo>
                <a:cubicBezTo>
                  <a:pt x="17" y="62"/>
                  <a:pt x="18" y="61"/>
                  <a:pt x="19" y="61"/>
                </a:cubicBezTo>
                <a:close/>
                <a:moveTo>
                  <a:pt x="28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9" y="56"/>
                  <a:pt x="30" y="57"/>
                  <a:pt x="30" y="58"/>
                </a:cubicBezTo>
                <a:cubicBezTo>
                  <a:pt x="30" y="59"/>
                  <a:pt x="29" y="60"/>
                  <a:pt x="28" y="60"/>
                </a:cubicBezTo>
                <a:cubicBezTo>
                  <a:pt x="27" y="60"/>
                  <a:pt x="26" y="59"/>
                  <a:pt x="26" y="58"/>
                </a:cubicBezTo>
                <a:cubicBezTo>
                  <a:pt x="26" y="57"/>
                  <a:pt x="27" y="56"/>
                  <a:pt x="28" y="56"/>
                </a:cubicBezTo>
                <a:close/>
                <a:moveTo>
                  <a:pt x="26" y="45"/>
                </a:moveTo>
                <a:cubicBezTo>
                  <a:pt x="26" y="45"/>
                  <a:pt x="26" y="45"/>
                  <a:pt x="26" y="45"/>
                </a:cubicBezTo>
                <a:cubicBezTo>
                  <a:pt x="26" y="45"/>
                  <a:pt x="27" y="45"/>
                  <a:pt x="27" y="46"/>
                </a:cubicBezTo>
                <a:cubicBezTo>
                  <a:pt x="27" y="47"/>
                  <a:pt x="26" y="48"/>
                  <a:pt x="26" y="48"/>
                </a:cubicBezTo>
                <a:cubicBezTo>
                  <a:pt x="25" y="48"/>
                  <a:pt x="24" y="47"/>
                  <a:pt x="24" y="46"/>
                </a:cubicBezTo>
                <a:cubicBezTo>
                  <a:pt x="24" y="45"/>
                  <a:pt x="25" y="45"/>
                  <a:pt x="26" y="45"/>
                </a:cubicBezTo>
                <a:close/>
                <a:moveTo>
                  <a:pt x="26" y="62"/>
                </a:moveTo>
                <a:cubicBezTo>
                  <a:pt x="26" y="62"/>
                  <a:pt x="26" y="62"/>
                  <a:pt x="26" y="62"/>
                </a:cubicBezTo>
                <a:cubicBezTo>
                  <a:pt x="28" y="62"/>
                  <a:pt x="29" y="64"/>
                  <a:pt x="29" y="65"/>
                </a:cubicBezTo>
                <a:cubicBezTo>
                  <a:pt x="29" y="67"/>
                  <a:pt x="28" y="68"/>
                  <a:pt x="26" y="68"/>
                </a:cubicBezTo>
                <a:cubicBezTo>
                  <a:pt x="24" y="68"/>
                  <a:pt x="23" y="67"/>
                  <a:pt x="23" y="65"/>
                </a:cubicBezTo>
                <a:cubicBezTo>
                  <a:pt x="23" y="64"/>
                  <a:pt x="24" y="62"/>
                  <a:pt x="26" y="62"/>
                </a:cubicBezTo>
                <a:close/>
                <a:moveTo>
                  <a:pt x="22" y="51"/>
                </a:moveTo>
                <a:cubicBezTo>
                  <a:pt x="22" y="51"/>
                  <a:pt x="22" y="51"/>
                  <a:pt x="22" y="51"/>
                </a:cubicBezTo>
                <a:cubicBezTo>
                  <a:pt x="24" y="51"/>
                  <a:pt x="25" y="52"/>
                  <a:pt x="25" y="54"/>
                </a:cubicBezTo>
                <a:cubicBezTo>
                  <a:pt x="25" y="56"/>
                  <a:pt x="24" y="57"/>
                  <a:pt x="22" y="57"/>
                </a:cubicBezTo>
                <a:cubicBezTo>
                  <a:pt x="21" y="57"/>
                  <a:pt x="19" y="56"/>
                  <a:pt x="19" y="54"/>
                </a:cubicBezTo>
                <a:cubicBezTo>
                  <a:pt x="19" y="52"/>
                  <a:pt x="21" y="51"/>
                  <a:pt x="22" y="51"/>
                </a:cubicBezTo>
                <a:close/>
                <a:moveTo>
                  <a:pt x="26" y="38"/>
                </a:moveTo>
                <a:cubicBezTo>
                  <a:pt x="26" y="38"/>
                  <a:pt x="26" y="38"/>
                  <a:pt x="26" y="38"/>
                </a:cubicBezTo>
                <a:cubicBezTo>
                  <a:pt x="49" y="38"/>
                  <a:pt x="49" y="38"/>
                  <a:pt x="49" y="38"/>
                </a:cubicBezTo>
                <a:cubicBezTo>
                  <a:pt x="45" y="32"/>
                  <a:pt x="45" y="32"/>
                  <a:pt x="45" y="32"/>
                </a:cubicBezTo>
                <a:cubicBezTo>
                  <a:pt x="45" y="31"/>
                  <a:pt x="45" y="31"/>
                  <a:pt x="45" y="30"/>
                </a:cubicBezTo>
                <a:cubicBezTo>
                  <a:pt x="45" y="6"/>
                  <a:pt x="45" y="6"/>
                  <a:pt x="45" y="6"/>
                </a:cubicBezTo>
                <a:cubicBezTo>
                  <a:pt x="30" y="6"/>
                  <a:pt x="30" y="6"/>
                  <a:pt x="30" y="6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30"/>
                  <a:pt x="30" y="31"/>
                  <a:pt x="29" y="31"/>
                </a:cubicBezTo>
                <a:cubicBezTo>
                  <a:pt x="26" y="38"/>
                  <a:pt x="26" y="38"/>
                  <a:pt x="26" y="38"/>
                </a:cubicBezTo>
                <a:close/>
                <a:moveTo>
                  <a:pt x="51" y="41"/>
                </a:moveTo>
                <a:cubicBezTo>
                  <a:pt x="51" y="41"/>
                  <a:pt x="51" y="41"/>
                  <a:pt x="51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7" y="70"/>
                  <a:pt x="7" y="70"/>
                  <a:pt x="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51" y="41"/>
                  <a:pt x="51" y="41"/>
                  <a:pt x="51" y="41"/>
                </a:cubicBezTo>
                <a:close/>
                <a:moveTo>
                  <a:pt x="34" y="64"/>
                </a:moveTo>
                <a:cubicBezTo>
                  <a:pt x="34" y="64"/>
                  <a:pt x="34" y="64"/>
                  <a:pt x="34" y="64"/>
                </a:cubicBezTo>
                <a:cubicBezTo>
                  <a:pt x="33" y="64"/>
                  <a:pt x="32" y="64"/>
                  <a:pt x="32" y="63"/>
                </a:cubicBezTo>
                <a:cubicBezTo>
                  <a:pt x="32" y="62"/>
                  <a:pt x="33" y="61"/>
                  <a:pt x="34" y="61"/>
                </a:cubicBezTo>
                <a:cubicBezTo>
                  <a:pt x="40" y="61"/>
                  <a:pt x="40" y="61"/>
                  <a:pt x="40" y="61"/>
                </a:cubicBezTo>
                <a:cubicBezTo>
                  <a:pt x="41" y="61"/>
                  <a:pt x="42" y="62"/>
                  <a:pt x="42" y="63"/>
                </a:cubicBezTo>
                <a:cubicBezTo>
                  <a:pt x="42" y="64"/>
                  <a:pt x="41" y="64"/>
                  <a:pt x="40" y="64"/>
                </a:cubicBezTo>
                <a:cubicBezTo>
                  <a:pt x="34" y="64"/>
                  <a:pt x="34" y="64"/>
                  <a:pt x="34" y="64"/>
                </a:cubicBezTo>
                <a:close/>
                <a:moveTo>
                  <a:pt x="36" y="55"/>
                </a:moveTo>
                <a:cubicBezTo>
                  <a:pt x="36" y="55"/>
                  <a:pt x="36" y="55"/>
                  <a:pt x="36" y="55"/>
                </a:cubicBezTo>
                <a:cubicBezTo>
                  <a:pt x="35" y="55"/>
                  <a:pt x="34" y="54"/>
                  <a:pt x="34" y="53"/>
                </a:cubicBezTo>
                <a:cubicBezTo>
                  <a:pt x="34" y="52"/>
                  <a:pt x="35" y="52"/>
                  <a:pt x="36" y="52"/>
                </a:cubicBezTo>
                <a:cubicBezTo>
                  <a:pt x="39" y="52"/>
                  <a:pt x="39" y="52"/>
                  <a:pt x="39" y="52"/>
                </a:cubicBezTo>
                <a:cubicBezTo>
                  <a:pt x="40" y="52"/>
                  <a:pt x="40" y="52"/>
                  <a:pt x="40" y="53"/>
                </a:cubicBezTo>
                <a:cubicBezTo>
                  <a:pt x="40" y="54"/>
                  <a:pt x="40" y="55"/>
                  <a:pt x="39" y="55"/>
                </a:cubicBezTo>
                <a:cubicBezTo>
                  <a:pt x="36" y="55"/>
                  <a:pt x="36" y="55"/>
                  <a:pt x="36" y="55"/>
                </a:cubicBezTo>
                <a:close/>
                <a:moveTo>
                  <a:pt x="36" y="36"/>
                </a:moveTo>
                <a:cubicBezTo>
                  <a:pt x="36" y="36"/>
                  <a:pt x="36" y="36"/>
                  <a:pt x="36" y="36"/>
                </a:cubicBezTo>
                <a:cubicBezTo>
                  <a:pt x="35" y="36"/>
                  <a:pt x="34" y="36"/>
                  <a:pt x="34" y="35"/>
                </a:cubicBezTo>
                <a:cubicBezTo>
                  <a:pt x="34" y="34"/>
                  <a:pt x="35" y="33"/>
                  <a:pt x="36" y="33"/>
                </a:cubicBezTo>
                <a:cubicBezTo>
                  <a:pt x="39" y="33"/>
                  <a:pt x="39" y="33"/>
                  <a:pt x="39" y="33"/>
                </a:cubicBezTo>
                <a:cubicBezTo>
                  <a:pt x="40" y="33"/>
                  <a:pt x="40" y="34"/>
                  <a:pt x="40" y="35"/>
                </a:cubicBezTo>
                <a:cubicBezTo>
                  <a:pt x="40" y="36"/>
                  <a:pt x="40" y="36"/>
                  <a:pt x="39" y="36"/>
                </a:cubicBezTo>
                <a:cubicBezTo>
                  <a:pt x="36" y="36"/>
                  <a:pt x="36" y="36"/>
                  <a:pt x="36" y="36"/>
                </a:cubicBezTo>
                <a:close/>
                <a:moveTo>
                  <a:pt x="34" y="46"/>
                </a:moveTo>
                <a:cubicBezTo>
                  <a:pt x="34" y="46"/>
                  <a:pt x="34" y="46"/>
                  <a:pt x="34" y="46"/>
                </a:cubicBezTo>
                <a:cubicBezTo>
                  <a:pt x="33" y="46"/>
                  <a:pt x="32" y="45"/>
                  <a:pt x="32" y="44"/>
                </a:cubicBezTo>
                <a:cubicBezTo>
                  <a:pt x="32" y="43"/>
                  <a:pt x="33" y="42"/>
                  <a:pt x="34" y="42"/>
                </a:cubicBezTo>
                <a:cubicBezTo>
                  <a:pt x="40" y="42"/>
                  <a:pt x="40" y="42"/>
                  <a:pt x="40" y="42"/>
                </a:cubicBezTo>
                <a:cubicBezTo>
                  <a:pt x="41" y="42"/>
                  <a:pt x="42" y="43"/>
                  <a:pt x="42" y="44"/>
                </a:cubicBezTo>
                <a:cubicBezTo>
                  <a:pt x="42" y="45"/>
                  <a:pt x="41" y="46"/>
                  <a:pt x="40" y="46"/>
                </a:cubicBezTo>
                <a:cubicBezTo>
                  <a:pt x="34" y="46"/>
                  <a:pt x="34" y="46"/>
                  <a:pt x="34" y="46"/>
                </a:cubicBezTo>
                <a:close/>
                <a:moveTo>
                  <a:pt x="34" y="27"/>
                </a:moveTo>
                <a:cubicBezTo>
                  <a:pt x="34" y="27"/>
                  <a:pt x="34" y="27"/>
                  <a:pt x="34" y="27"/>
                </a:cubicBezTo>
                <a:cubicBezTo>
                  <a:pt x="33" y="27"/>
                  <a:pt x="32" y="26"/>
                  <a:pt x="32" y="25"/>
                </a:cubicBezTo>
                <a:cubicBezTo>
                  <a:pt x="32" y="24"/>
                  <a:pt x="33" y="24"/>
                  <a:pt x="34" y="24"/>
                </a:cubicBezTo>
                <a:cubicBezTo>
                  <a:pt x="40" y="24"/>
                  <a:pt x="40" y="24"/>
                  <a:pt x="40" y="24"/>
                </a:cubicBezTo>
                <a:cubicBezTo>
                  <a:pt x="41" y="24"/>
                  <a:pt x="42" y="24"/>
                  <a:pt x="42" y="25"/>
                </a:cubicBezTo>
                <a:cubicBezTo>
                  <a:pt x="42" y="26"/>
                  <a:pt x="41" y="27"/>
                  <a:pt x="40" y="27"/>
                </a:cubicBezTo>
                <a:cubicBezTo>
                  <a:pt x="34" y="27"/>
                  <a:pt x="34" y="27"/>
                  <a:pt x="34" y="2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80" name="Freeform 16"/>
          <p:cNvSpPr>
            <a:spLocks noEditPoints="1"/>
          </p:cNvSpPr>
          <p:nvPr/>
        </p:nvSpPr>
        <p:spPr bwMode="auto">
          <a:xfrm>
            <a:off x="1710267" y="2428876"/>
            <a:ext cx="328084" cy="328083"/>
          </a:xfrm>
          <a:custGeom>
            <a:avLst/>
            <a:gdLst>
              <a:gd name="T0" fmla="*/ 64 w 77"/>
              <a:gd name="T1" fmla="*/ 63 h 77"/>
              <a:gd name="T2" fmla="*/ 51 w 77"/>
              <a:gd name="T3" fmla="*/ 52 h 77"/>
              <a:gd name="T4" fmla="*/ 54 w 77"/>
              <a:gd name="T5" fmla="*/ 50 h 77"/>
              <a:gd name="T6" fmla="*/ 60 w 77"/>
              <a:gd name="T7" fmla="*/ 0 h 77"/>
              <a:gd name="T8" fmla="*/ 63 w 77"/>
              <a:gd name="T9" fmla="*/ 0 h 77"/>
              <a:gd name="T10" fmla="*/ 68 w 77"/>
              <a:gd name="T11" fmla="*/ 5 h 77"/>
              <a:gd name="T12" fmla="*/ 67 w 77"/>
              <a:gd name="T13" fmla="*/ 6 h 77"/>
              <a:gd name="T14" fmla="*/ 61 w 77"/>
              <a:gd name="T15" fmla="*/ 14 h 77"/>
              <a:gd name="T16" fmla="*/ 63 w 77"/>
              <a:gd name="T17" fmla="*/ 16 h 77"/>
              <a:gd name="T18" fmla="*/ 71 w 77"/>
              <a:gd name="T19" fmla="*/ 9 h 77"/>
              <a:gd name="T20" fmla="*/ 75 w 77"/>
              <a:gd name="T21" fmla="*/ 11 h 77"/>
              <a:gd name="T22" fmla="*/ 76 w 77"/>
              <a:gd name="T23" fmla="*/ 14 h 77"/>
              <a:gd name="T24" fmla="*/ 77 w 77"/>
              <a:gd name="T25" fmla="*/ 17 h 77"/>
              <a:gd name="T26" fmla="*/ 60 w 77"/>
              <a:gd name="T27" fmla="*/ 34 h 77"/>
              <a:gd name="T28" fmla="*/ 55 w 77"/>
              <a:gd name="T29" fmla="*/ 37 h 77"/>
              <a:gd name="T30" fmla="*/ 73 w 77"/>
              <a:gd name="T31" fmla="*/ 55 h 77"/>
              <a:gd name="T32" fmla="*/ 73 w 77"/>
              <a:gd name="T33" fmla="*/ 72 h 77"/>
              <a:gd name="T34" fmla="*/ 73 w 77"/>
              <a:gd name="T35" fmla="*/ 72 h 77"/>
              <a:gd name="T36" fmla="*/ 56 w 77"/>
              <a:gd name="T37" fmla="*/ 72 h 77"/>
              <a:gd name="T38" fmla="*/ 20 w 77"/>
              <a:gd name="T39" fmla="*/ 73 h 77"/>
              <a:gd name="T40" fmla="*/ 4 w 77"/>
              <a:gd name="T41" fmla="*/ 72 h 77"/>
              <a:gd name="T42" fmla="*/ 2 w 77"/>
              <a:gd name="T43" fmla="*/ 69 h 77"/>
              <a:gd name="T44" fmla="*/ 4 w 77"/>
              <a:gd name="T45" fmla="*/ 56 h 77"/>
              <a:gd name="T46" fmla="*/ 17 w 77"/>
              <a:gd name="T47" fmla="*/ 29 h 77"/>
              <a:gd name="T48" fmla="*/ 9 w 77"/>
              <a:gd name="T49" fmla="*/ 25 h 77"/>
              <a:gd name="T50" fmla="*/ 3 w 77"/>
              <a:gd name="T51" fmla="*/ 7 h 77"/>
              <a:gd name="T52" fmla="*/ 8 w 77"/>
              <a:gd name="T53" fmla="*/ 2 h 77"/>
              <a:gd name="T54" fmla="*/ 26 w 77"/>
              <a:gd name="T55" fmla="*/ 7 h 77"/>
              <a:gd name="T56" fmla="*/ 30 w 77"/>
              <a:gd name="T57" fmla="*/ 16 h 77"/>
              <a:gd name="T58" fmla="*/ 43 w 77"/>
              <a:gd name="T59" fmla="*/ 18 h 77"/>
              <a:gd name="T60" fmla="*/ 43 w 77"/>
              <a:gd name="T61" fmla="*/ 17 h 77"/>
              <a:gd name="T62" fmla="*/ 48 w 77"/>
              <a:gd name="T63" fmla="*/ 5 h 77"/>
              <a:gd name="T64" fmla="*/ 51 w 77"/>
              <a:gd name="T65" fmla="*/ 41 h 77"/>
              <a:gd name="T66" fmla="*/ 42 w 77"/>
              <a:gd name="T67" fmla="*/ 50 h 77"/>
              <a:gd name="T68" fmla="*/ 65 w 77"/>
              <a:gd name="T69" fmla="*/ 70 h 77"/>
              <a:gd name="T70" fmla="*/ 69 w 77"/>
              <a:gd name="T71" fmla="*/ 68 h 77"/>
              <a:gd name="T72" fmla="*/ 69 w 77"/>
              <a:gd name="T73" fmla="*/ 59 h 77"/>
              <a:gd name="T74" fmla="*/ 51 w 77"/>
              <a:gd name="T75" fmla="*/ 41 h 77"/>
              <a:gd name="T76" fmla="*/ 28 w 77"/>
              <a:gd name="T77" fmla="*/ 32 h 77"/>
              <a:gd name="T78" fmla="*/ 25 w 77"/>
              <a:gd name="T79" fmla="*/ 20 h 77"/>
              <a:gd name="T80" fmla="*/ 23 w 77"/>
              <a:gd name="T81" fmla="*/ 12 h 77"/>
              <a:gd name="T82" fmla="*/ 9 w 77"/>
              <a:gd name="T83" fmla="*/ 8 h 77"/>
              <a:gd name="T84" fmla="*/ 13 w 77"/>
              <a:gd name="T85" fmla="*/ 22 h 77"/>
              <a:gd name="T86" fmla="*/ 21 w 77"/>
              <a:gd name="T87" fmla="*/ 24 h 77"/>
              <a:gd name="T88" fmla="*/ 59 w 77"/>
              <a:gd name="T89" fmla="*/ 6 h 77"/>
              <a:gd name="T90" fmla="*/ 52 w 77"/>
              <a:gd name="T91" fmla="*/ 9 h 77"/>
              <a:gd name="T92" fmla="*/ 48 w 77"/>
              <a:gd name="T93" fmla="*/ 17 h 77"/>
              <a:gd name="T94" fmla="*/ 48 w 77"/>
              <a:gd name="T95" fmla="*/ 18 h 77"/>
              <a:gd name="T96" fmla="*/ 48 w 77"/>
              <a:gd name="T97" fmla="*/ 19 h 77"/>
              <a:gd name="T98" fmla="*/ 8 w 77"/>
              <a:gd name="T99" fmla="*/ 61 h 77"/>
              <a:gd name="T100" fmla="*/ 7 w 77"/>
              <a:gd name="T101" fmla="*/ 66 h 77"/>
              <a:gd name="T102" fmla="*/ 10 w 77"/>
              <a:gd name="T103" fmla="*/ 70 h 77"/>
              <a:gd name="T104" fmla="*/ 36 w 77"/>
              <a:gd name="T105" fmla="*/ 48 h 77"/>
              <a:gd name="T106" fmla="*/ 49 w 77"/>
              <a:gd name="T107" fmla="*/ 35 h 77"/>
              <a:gd name="T108" fmla="*/ 55 w 77"/>
              <a:gd name="T109" fmla="*/ 29 h 77"/>
              <a:gd name="T110" fmla="*/ 58 w 77"/>
              <a:gd name="T111" fmla="*/ 28 h 77"/>
              <a:gd name="T112" fmla="*/ 60 w 77"/>
              <a:gd name="T113" fmla="*/ 28 h 77"/>
              <a:gd name="T114" fmla="*/ 68 w 77"/>
              <a:gd name="T115" fmla="*/ 25 h 77"/>
              <a:gd name="T116" fmla="*/ 67 w 77"/>
              <a:gd name="T117" fmla="*/ 21 h 77"/>
              <a:gd name="T118" fmla="*/ 61 w 77"/>
              <a:gd name="T119" fmla="*/ 21 h 77"/>
              <a:gd name="T120" fmla="*/ 56 w 77"/>
              <a:gd name="T121" fmla="*/ 18 h 77"/>
              <a:gd name="T122" fmla="*/ 54 w 77"/>
              <a:gd name="T123" fmla="*/ 13 h 77"/>
              <a:gd name="T124" fmla="*/ 59 w 77"/>
              <a:gd name="T125" fmla="*/ 6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77" h="77">
                <a:moveTo>
                  <a:pt x="64" y="60"/>
                </a:moveTo>
                <a:cubicBezTo>
                  <a:pt x="65" y="61"/>
                  <a:pt x="65" y="62"/>
                  <a:pt x="64" y="63"/>
                </a:cubicBezTo>
                <a:cubicBezTo>
                  <a:pt x="64" y="64"/>
                  <a:pt x="63" y="64"/>
                  <a:pt x="62" y="63"/>
                </a:cubicBezTo>
                <a:cubicBezTo>
                  <a:pt x="51" y="52"/>
                  <a:pt x="51" y="52"/>
                  <a:pt x="51" y="52"/>
                </a:cubicBezTo>
                <a:cubicBezTo>
                  <a:pt x="50" y="51"/>
                  <a:pt x="50" y="50"/>
                  <a:pt x="51" y="50"/>
                </a:cubicBezTo>
                <a:cubicBezTo>
                  <a:pt x="52" y="49"/>
                  <a:pt x="53" y="49"/>
                  <a:pt x="54" y="50"/>
                </a:cubicBezTo>
                <a:cubicBezTo>
                  <a:pt x="64" y="60"/>
                  <a:pt x="64" y="60"/>
                  <a:pt x="64" y="60"/>
                </a:cubicBezTo>
                <a:close/>
                <a:moveTo>
                  <a:pt x="60" y="0"/>
                </a:move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0"/>
                </a:cubicBezTo>
                <a:cubicBezTo>
                  <a:pt x="64" y="0"/>
                  <a:pt x="65" y="1"/>
                  <a:pt x="66" y="1"/>
                </a:cubicBezTo>
                <a:cubicBezTo>
                  <a:pt x="68" y="2"/>
                  <a:pt x="68" y="4"/>
                  <a:pt x="68" y="5"/>
                </a:cubicBezTo>
                <a:cubicBezTo>
                  <a:pt x="68" y="5"/>
                  <a:pt x="67" y="6"/>
                  <a:pt x="67" y="6"/>
                </a:cubicBezTo>
                <a:cubicBezTo>
                  <a:pt x="67" y="6"/>
                  <a:pt x="67" y="6"/>
                  <a:pt x="67" y="6"/>
                </a:cubicBezTo>
                <a:cubicBezTo>
                  <a:pt x="65" y="8"/>
                  <a:pt x="63" y="10"/>
                  <a:pt x="61" y="13"/>
                </a:cubicBezTo>
                <a:cubicBezTo>
                  <a:pt x="61" y="14"/>
                  <a:pt x="61" y="14"/>
                  <a:pt x="61" y="14"/>
                </a:cubicBezTo>
                <a:cubicBezTo>
                  <a:pt x="61" y="15"/>
                  <a:pt x="61" y="15"/>
                  <a:pt x="61" y="15"/>
                </a:cubicBezTo>
                <a:cubicBezTo>
                  <a:pt x="63" y="16"/>
                  <a:pt x="63" y="16"/>
                  <a:pt x="63" y="16"/>
                </a:cubicBezTo>
                <a:cubicBezTo>
                  <a:pt x="64" y="16"/>
                  <a:pt x="64" y="16"/>
                  <a:pt x="64" y="16"/>
                </a:cubicBezTo>
                <a:cubicBezTo>
                  <a:pt x="66" y="14"/>
                  <a:pt x="68" y="12"/>
                  <a:pt x="71" y="9"/>
                </a:cubicBezTo>
                <a:cubicBezTo>
                  <a:pt x="72" y="8"/>
                  <a:pt x="74" y="8"/>
                  <a:pt x="75" y="9"/>
                </a:cubicBezTo>
                <a:cubicBezTo>
                  <a:pt x="75" y="10"/>
                  <a:pt x="75" y="10"/>
                  <a:pt x="75" y="11"/>
                </a:cubicBezTo>
                <a:cubicBezTo>
                  <a:pt x="76" y="12"/>
                  <a:pt x="76" y="13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6" y="14"/>
                  <a:pt x="76" y="14"/>
                  <a:pt x="76" y="14"/>
                </a:cubicBezTo>
                <a:cubicBezTo>
                  <a:pt x="77" y="15"/>
                  <a:pt x="77" y="16"/>
                  <a:pt x="77" y="17"/>
                </a:cubicBezTo>
                <a:cubicBezTo>
                  <a:pt x="77" y="22"/>
                  <a:pt x="75" y="26"/>
                  <a:pt x="72" y="29"/>
                </a:cubicBezTo>
                <a:cubicBezTo>
                  <a:pt x="69" y="32"/>
                  <a:pt x="64" y="34"/>
                  <a:pt x="60" y="34"/>
                </a:cubicBezTo>
                <a:cubicBezTo>
                  <a:pt x="59" y="34"/>
                  <a:pt x="59" y="34"/>
                  <a:pt x="59" y="34"/>
                </a:cubicBezTo>
                <a:cubicBezTo>
                  <a:pt x="55" y="37"/>
                  <a:pt x="55" y="37"/>
                  <a:pt x="55" y="37"/>
                </a:cubicBezTo>
                <a:cubicBezTo>
                  <a:pt x="73" y="55"/>
                  <a:pt x="73" y="55"/>
                  <a:pt x="73" y="55"/>
                </a:cubicBezTo>
                <a:cubicBezTo>
                  <a:pt x="73" y="55"/>
                  <a:pt x="73" y="55"/>
                  <a:pt x="73" y="55"/>
                </a:cubicBezTo>
                <a:cubicBezTo>
                  <a:pt x="76" y="58"/>
                  <a:pt x="77" y="61"/>
                  <a:pt x="77" y="64"/>
                </a:cubicBezTo>
                <a:cubicBezTo>
                  <a:pt x="77" y="67"/>
                  <a:pt x="76" y="70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3" y="72"/>
                  <a:pt x="73" y="72"/>
                  <a:pt x="73" y="72"/>
                </a:cubicBezTo>
                <a:cubicBezTo>
                  <a:pt x="71" y="74"/>
                  <a:pt x="68" y="76"/>
                  <a:pt x="65" y="76"/>
                </a:cubicBezTo>
                <a:cubicBezTo>
                  <a:pt x="62" y="76"/>
                  <a:pt x="58" y="74"/>
                  <a:pt x="56" y="72"/>
                </a:cubicBezTo>
                <a:cubicBezTo>
                  <a:pt x="38" y="54"/>
                  <a:pt x="38" y="54"/>
                  <a:pt x="38" y="54"/>
                </a:cubicBezTo>
                <a:cubicBezTo>
                  <a:pt x="20" y="73"/>
                  <a:pt x="20" y="73"/>
                  <a:pt x="20" y="73"/>
                </a:cubicBezTo>
                <a:cubicBezTo>
                  <a:pt x="16" y="76"/>
                  <a:pt x="12" y="77"/>
                  <a:pt x="8" y="75"/>
                </a:cubicBezTo>
                <a:cubicBezTo>
                  <a:pt x="7" y="74"/>
                  <a:pt x="5" y="74"/>
                  <a:pt x="4" y="72"/>
                </a:cubicBezTo>
                <a:cubicBezTo>
                  <a:pt x="4" y="72"/>
                  <a:pt x="4" y="72"/>
                  <a:pt x="4" y="72"/>
                </a:cubicBezTo>
                <a:cubicBezTo>
                  <a:pt x="3" y="71"/>
                  <a:pt x="2" y="70"/>
                  <a:pt x="2" y="69"/>
                </a:cubicBezTo>
                <a:cubicBezTo>
                  <a:pt x="0" y="65"/>
                  <a:pt x="0" y="60"/>
                  <a:pt x="4" y="57"/>
                </a:cubicBezTo>
                <a:cubicBezTo>
                  <a:pt x="4" y="56"/>
                  <a:pt x="4" y="56"/>
                  <a:pt x="4" y="56"/>
                </a:cubicBezTo>
                <a:cubicBezTo>
                  <a:pt x="24" y="36"/>
                  <a:pt x="24" y="36"/>
                  <a:pt x="24" y="36"/>
                </a:cubicBezTo>
                <a:cubicBezTo>
                  <a:pt x="17" y="29"/>
                  <a:pt x="17" y="29"/>
                  <a:pt x="17" y="29"/>
                </a:cubicBezTo>
                <a:cubicBezTo>
                  <a:pt x="10" y="27"/>
                  <a:pt x="10" y="27"/>
                  <a:pt x="10" y="27"/>
                </a:cubicBezTo>
                <a:cubicBezTo>
                  <a:pt x="10" y="27"/>
                  <a:pt x="9" y="26"/>
                  <a:pt x="9" y="25"/>
                </a:cubicBezTo>
                <a:cubicBezTo>
                  <a:pt x="2" y="10"/>
                  <a:pt x="2" y="10"/>
                  <a:pt x="2" y="10"/>
                </a:cubicBezTo>
                <a:cubicBezTo>
                  <a:pt x="2" y="9"/>
                  <a:pt x="2" y="8"/>
                  <a:pt x="3" y="7"/>
                </a:cubicBezTo>
                <a:cubicBezTo>
                  <a:pt x="5" y="4"/>
                  <a:pt x="5" y="4"/>
                  <a:pt x="5" y="4"/>
                </a:cubicBezTo>
                <a:cubicBezTo>
                  <a:pt x="8" y="2"/>
                  <a:pt x="8" y="2"/>
                  <a:pt x="8" y="2"/>
                </a:cubicBezTo>
                <a:cubicBezTo>
                  <a:pt x="9" y="1"/>
                  <a:pt x="10" y="1"/>
                  <a:pt x="11" y="1"/>
                </a:cubicBezTo>
                <a:cubicBezTo>
                  <a:pt x="26" y="7"/>
                  <a:pt x="26" y="7"/>
                  <a:pt x="26" y="7"/>
                </a:cubicBezTo>
                <a:cubicBezTo>
                  <a:pt x="27" y="8"/>
                  <a:pt x="28" y="8"/>
                  <a:pt x="28" y="9"/>
                </a:cubicBezTo>
                <a:cubicBezTo>
                  <a:pt x="30" y="16"/>
                  <a:pt x="30" y="16"/>
                  <a:pt x="30" y="16"/>
                </a:cubicBezTo>
                <a:cubicBezTo>
                  <a:pt x="37" y="23"/>
                  <a:pt x="37" y="23"/>
                  <a:pt x="37" y="23"/>
                </a:cubicBezTo>
                <a:cubicBezTo>
                  <a:pt x="43" y="18"/>
                  <a:pt x="43" y="18"/>
                  <a:pt x="43" y="18"/>
                </a:cubicBezTo>
                <a:cubicBezTo>
                  <a:pt x="43" y="18"/>
                  <a:pt x="42" y="17"/>
                  <a:pt x="42" y="17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2"/>
                  <a:pt x="44" y="8"/>
                  <a:pt x="48" y="5"/>
                </a:cubicBezTo>
                <a:cubicBezTo>
                  <a:pt x="48" y="5"/>
                  <a:pt x="48" y="5"/>
                  <a:pt x="48" y="5"/>
                </a:cubicBezTo>
                <a:cubicBezTo>
                  <a:pt x="51" y="2"/>
                  <a:pt x="55" y="0"/>
                  <a:pt x="60" y="0"/>
                </a:cubicBezTo>
                <a:close/>
                <a:moveTo>
                  <a:pt x="51" y="41"/>
                </a:moveTo>
                <a:cubicBezTo>
                  <a:pt x="51" y="41"/>
                  <a:pt x="51" y="41"/>
                  <a:pt x="51" y="41"/>
                </a:cubicBezTo>
                <a:cubicBezTo>
                  <a:pt x="42" y="50"/>
                  <a:pt x="42" y="50"/>
                  <a:pt x="42" y="50"/>
                </a:cubicBezTo>
                <a:cubicBezTo>
                  <a:pt x="60" y="68"/>
                  <a:pt x="60" y="68"/>
                  <a:pt x="60" y="68"/>
                </a:cubicBezTo>
                <a:cubicBezTo>
                  <a:pt x="61" y="69"/>
                  <a:pt x="63" y="70"/>
                  <a:pt x="65" y="70"/>
                </a:cubicBezTo>
                <a:cubicBezTo>
                  <a:pt x="66" y="70"/>
                  <a:pt x="68" y="69"/>
                  <a:pt x="69" y="68"/>
                </a:cubicBezTo>
                <a:cubicBezTo>
                  <a:pt x="69" y="68"/>
                  <a:pt x="69" y="68"/>
                  <a:pt x="69" y="68"/>
                </a:cubicBezTo>
                <a:cubicBezTo>
                  <a:pt x="70" y="67"/>
                  <a:pt x="71" y="65"/>
                  <a:pt x="71" y="64"/>
                </a:cubicBezTo>
                <a:cubicBezTo>
                  <a:pt x="71" y="62"/>
                  <a:pt x="70" y="61"/>
                  <a:pt x="69" y="59"/>
                </a:cubicBezTo>
                <a:cubicBezTo>
                  <a:pt x="69" y="59"/>
                  <a:pt x="69" y="59"/>
                  <a:pt x="69" y="59"/>
                </a:cubicBezTo>
                <a:cubicBezTo>
                  <a:pt x="51" y="41"/>
                  <a:pt x="51" y="41"/>
                  <a:pt x="51" y="41"/>
                </a:cubicBezTo>
                <a:close/>
                <a:moveTo>
                  <a:pt x="28" y="32"/>
                </a:moveTo>
                <a:cubicBezTo>
                  <a:pt x="28" y="32"/>
                  <a:pt x="28" y="32"/>
                  <a:pt x="28" y="32"/>
                </a:cubicBezTo>
                <a:cubicBezTo>
                  <a:pt x="33" y="28"/>
                  <a:pt x="33" y="28"/>
                  <a:pt x="33" y="28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19"/>
                  <a:pt x="24" y="19"/>
                  <a:pt x="24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11" y="7"/>
                  <a:pt x="11" y="7"/>
                  <a:pt x="11" y="7"/>
                </a:cubicBezTo>
                <a:cubicBezTo>
                  <a:pt x="9" y="8"/>
                  <a:pt x="9" y="8"/>
                  <a:pt x="9" y="8"/>
                </a:cubicBezTo>
                <a:cubicBezTo>
                  <a:pt x="8" y="10"/>
                  <a:pt x="8" y="10"/>
                  <a:pt x="8" y="10"/>
                </a:cubicBezTo>
                <a:cubicBezTo>
                  <a:pt x="13" y="22"/>
                  <a:pt x="13" y="22"/>
                  <a:pt x="13" y="22"/>
                </a:cubicBezTo>
                <a:cubicBezTo>
                  <a:pt x="19" y="23"/>
                  <a:pt x="19" y="23"/>
                  <a:pt x="19" y="23"/>
                </a:cubicBezTo>
                <a:cubicBezTo>
                  <a:pt x="20" y="24"/>
                  <a:pt x="20" y="24"/>
                  <a:pt x="21" y="24"/>
                </a:cubicBezTo>
                <a:cubicBezTo>
                  <a:pt x="28" y="32"/>
                  <a:pt x="28" y="32"/>
                  <a:pt x="28" y="32"/>
                </a:cubicBezTo>
                <a:close/>
                <a:moveTo>
                  <a:pt x="59" y="6"/>
                </a:moveTo>
                <a:cubicBezTo>
                  <a:pt x="59" y="6"/>
                  <a:pt x="59" y="6"/>
                  <a:pt x="59" y="6"/>
                </a:cubicBezTo>
                <a:cubicBezTo>
                  <a:pt x="56" y="6"/>
                  <a:pt x="54" y="7"/>
                  <a:pt x="52" y="9"/>
                </a:cubicBezTo>
                <a:cubicBezTo>
                  <a:pt x="52" y="9"/>
                  <a:pt x="52" y="9"/>
                  <a:pt x="52" y="9"/>
                </a:cubicBezTo>
                <a:cubicBezTo>
                  <a:pt x="50" y="11"/>
                  <a:pt x="48" y="14"/>
                  <a:pt x="48" y="17"/>
                </a:cubicBezTo>
                <a:cubicBezTo>
                  <a:pt x="48" y="17"/>
                  <a:pt x="48" y="17"/>
                  <a:pt x="48" y="17"/>
                </a:cubicBezTo>
                <a:cubicBezTo>
                  <a:pt x="48" y="17"/>
                  <a:pt x="48" y="18"/>
                  <a:pt x="48" y="18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19"/>
                  <a:pt x="48" y="19"/>
                  <a:pt x="48" y="19"/>
                </a:cubicBezTo>
                <a:cubicBezTo>
                  <a:pt x="49" y="19"/>
                  <a:pt x="48" y="20"/>
                  <a:pt x="48" y="21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61"/>
                  <a:pt x="8" y="61"/>
                  <a:pt x="8" y="61"/>
                </a:cubicBezTo>
                <a:cubicBezTo>
                  <a:pt x="6" y="62"/>
                  <a:pt x="6" y="65"/>
                  <a:pt x="7" y="66"/>
                </a:cubicBezTo>
                <a:cubicBezTo>
                  <a:pt x="7" y="67"/>
                  <a:pt x="8" y="68"/>
                  <a:pt x="8" y="68"/>
                </a:cubicBezTo>
                <a:cubicBezTo>
                  <a:pt x="9" y="69"/>
                  <a:pt x="10" y="69"/>
                  <a:pt x="10" y="70"/>
                </a:cubicBezTo>
                <a:cubicBezTo>
                  <a:pt x="12" y="70"/>
                  <a:pt x="14" y="70"/>
                  <a:pt x="16" y="68"/>
                </a:cubicBezTo>
                <a:cubicBezTo>
                  <a:pt x="36" y="48"/>
                  <a:pt x="36" y="48"/>
                  <a:pt x="36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49" y="35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6" y="28"/>
                  <a:pt x="57" y="28"/>
                  <a:pt x="58" y="28"/>
                </a:cubicBezTo>
                <a:cubicBezTo>
                  <a:pt x="58" y="28"/>
                  <a:pt x="58" y="28"/>
                  <a:pt x="59" y="28"/>
                </a:cubicBezTo>
                <a:cubicBezTo>
                  <a:pt x="59" y="28"/>
                  <a:pt x="59" y="28"/>
                  <a:pt x="60" y="28"/>
                </a:cubicBezTo>
                <a:cubicBezTo>
                  <a:pt x="63" y="28"/>
                  <a:pt x="66" y="27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9" y="23"/>
                  <a:pt x="71" y="20"/>
                  <a:pt x="71" y="17"/>
                </a:cubicBezTo>
                <a:cubicBezTo>
                  <a:pt x="70" y="19"/>
                  <a:pt x="68" y="20"/>
                  <a:pt x="67" y="21"/>
                </a:cubicBezTo>
                <a:cubicBezTo>
                  <a:pt x="66" y="22"/>
                  <a:pt x="65" y="22"/>
                  <a:pt x="64" y="22"/>
                </a:cubicBezTo>
                <a:cubicBezTo>
                  <a:pt x="61" y="21"/>
                  <a:pt x="61" y="21"/>
                  <a:pt x="61" y="21"/>
                </a:cubicBezTo>
                <a:cubicBezTo>
                  <a:pt x="58" y="21"/>
                  <a:pt x="58" y="21"/>
                  <a:pt x="58" y="21"/>
                </a:cubicBezTo>
                <a:cubicBezTo>
                  <a:pt x="57" y="20"/>
                  <a:pt x="56" y="20"/>
                  <a:pt x="56" y="18"/>
                </a:cubicBezTo>
                <a:cubicBezTo>
                  <a:pt x="55" y="15"/>
                  <a:pt x="55" y="15"/>
                  <a:pt x="55" y="15"/>
                </a:cubicBezTo>
                <a:cubicBezTo>
                  <a:pt x="54" y="13"/>
                  <a:pt x="54" y="13"/>
                  <a:pt x="54" y="13"/>
                </a:cubicBezTo>
                <a:cubicBezTo>
                  <a:pt x="54" y="12"/>
                  <a:pt x="54" y="10"/>
                  <a:pt x="55" y="10"/>
                </a:cubicBezTo>
                <a:cubicBezTo>
                  <a:pt x="57" y="8"/>
                  <a:pt x="58" y="7"/>
                  <a:pt x="59" y="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81" name="Freeform 17"/>
          <p:cNvSpPr>
            <a:spLocks noEditPoints="1"/>
          </p:cNvSpPr>
          <p:nvPr/>
        </p:nvSpPr>
        <p:spPr bwMode="auto">
          <a:xfrm>
            <a:off x="6934201" y="2428876"/>
            <a:ext cx="317500" cy="328083"/>
          </a:xfrm>
          <a:custGeom>
            <a:avLst/>
            <a:gdLst>
              <a:gd name="T0" fmla="*/ 38 w 75"/>
              <a:gd name="T1" fmla="*/ 20 h 77"/>
              <a:gd name="T2" fmla="*/ 55 w 75"/>
              <a:gd name="T3" fmla="*/ 38 h 77"/>
              <a:gd name="T4" fmla="*/ 60 w 75"/>
              <a:gd name="T5" fmla="*/ 34 h 77"/>
              <a:gd name="T6" fmla="*/ 42 w 75"/>
              <a:gd name="T7" fmla="*/ 16 h 77"/>
              <a:gd name="T8" fmla="*/ 38 w 75"/>
              <a:gd name="T9" fmla="*/ 20 h 77"/>
              <a:gd name="T10" fmla="*/ 53 w 75"/>
              <a:gd name="T11" fmla="*/ 40 h 77"/>
              <a:gd name="T12" fmla="*/ 53 w 75"/>
              <a:gd name="T13" fmla="*/ 40 h 77"/>
              <a:gd name="T14" fmla="*/ 35 w 75"/>
              <a:gd name="T15" fmla="*/ 23 h 77"/>
              <a:gd name="T16" fmla="*/ 13 w 75"/>
              <a:gd name="T17" fmla="*/ 45 h 77"/>
              <a:gd name="T18" fmla="*/ 30 w 75"/>
              <a:gd name="T19" fmla="*/ 63 h 77"/>
              <a:gd name="T20" fmla="*/ 53 w 75"/>
              <a:gd name="T21" fmla="*/ 40 h 77"/>
              <a:gd name="T22" fmla="*/ 45 w 75"/>
              <a:gd name="T23" fmla="*/ 5 h 77"/>
              <a:gd name="T24" fmla="*/ 45 w 75"/>
              <a:gd name="T25" fmla="*/ 5 h 77"/>
              <a:gd name="T26" fmla="*/ 57 w 75"/>
              <a:gd name="T27" fmla="*/ 1 h 77"/>
              <a:gd name="T28" fmla="*/ 75 w 75"/>
              <a:gd name="T29" fmla="*/ 19 h 77"/>
              <a:gd name="T30" fmla="*/ 70 w 75"/>
              <a:gd name="T31" fmla="*/ 32 h 77"/>
              <a:gd name="T32" fmla="*/ 33 w 75"/>
              <a:gd name="T33" fmla="*/ 68 h 77"/>
              <a:gd name="T34" fmla="*/ 23 w 75"/>
              <a:gd name="T35" fmla="*/ 73 h 77"/>
              <a:gd name="T36" fmla="*/ 14 w 75"/>
              <a:gd name="T37" fmla="*/ 72 h 77"/>
              <a:gd name="T38" fmla="*/ 13 w 75"/>
              <a:gd name="T39" fmla="*/ 73 h 77"/>
              <a:gd name="T40" fmla="*/ 13 w 75"/>
              <a:gd name="T41" fmla="*/ 73 h 77"/>
              <a:gd name="T42" fmla="*/ 13 w 75"/>
              <a:gd name="T43" fmla="*/ 73 h 77"/>
              <a:gd name="T44" fmla="*/ 1 w 75"/>
              <a:gd name="T45" fmla="*/ 71 h 77"/>
              <a:gd name="T46" fmla="*/ 3 w 75"/>
              <a:gd name="T47" fmla="*/ 63 h 77"/>
              <a:gd name="T48" fmla="*/ 4 w 75"/>
              <a:gd name="T49" fmla="*/ 62 h 77"/>
              <a:gd name="T50" fmla="*/ 3 w 75"/>
              <a:gd name="T51" fmla="*/ 53 h 77"/>
              <a:gd name="T52" fmla="*/ 8 w 75"/>
              <a:gd name="T53" fmla="*/ 42 h 77"/>
              <a:gd name="T54" fmla="*/ 43 w 75"/>
              <a:gd name="T55" fmla="*/ 7 h 77"/>
              <a:gd name="T56" fmla="*/ 40 w 75"/>
              <a:gd name="T57" fmla="*/ 5 h 77"/>
              <a:gd name="T58" fmla="*/ 21 w 75"/>
              <a:gd name="T59" fmla="*/ 25 h 77"/>
              <a:gd name="T60" fmla="*/ 18 w 75"/>
              <a:gd name="T61" fmla="*/ 25 h 77"/>
              <a:gd name="T62" fmla="*/ 18 w 75"/>
              <a:gd name="T63" fmla="*/ 22 h 77"/>
              <a:gd name="T64" fmla="*/ 39 w 75"/>
              <a:gd name="T65" fmla="*/ 1 h 77"/>
              <a:gd name="T66" fmla="*/ 41 w 75"/>
              <a:gd name="T67" fmla="*/ 1 h 77"/>
              <a:gd name="T68" fmla="*/ 45 w 75"/>
              <a:gd name="T69" fmla="*/ 5 h 77"/>
              <a:gd name="T70" fmla="*/ 57 w 75"/>
              <a:gd name="T71" fmla="*/ 7 h 77"/>
              <a:gd name="T72" fmla="*/ 57 w 75"/>
              <a:gd name="T73" fmla="*/ 7 h 77"/>
              <a:gd name="T74" fmla="*/ 48 w 75"/>
              <a:gd name="T75" fmla="*/ 10 h 77"/>
              <a:gd name="T76" fmla="*/ 48 w 75"/>
              <a:gd name="T77" fmla="*/ 10 h 77"/>
              <a:gd name="T78" fmla="*/ 45 w 75"/>
              <a:gd name="T79" fmla="*/ 14 h 77"/>
              <a:gd name="T80" fmla="*/ 62 w 75"/>
              <a:gd name="T81" fmla="*/ 31 h 77"/>
              <a:gd name="T82" fmla="*/ 66 w 75"/>
              <a:gd name="T83" fmla="*/ 28 h 77"/>
              <a:gd name="T84" fmla="*/ 69 w 75"/>
              <a:gd name="T85" fmla="*/ 19 h 77"/>
              <a:gd name="T86" fmla="*/ 57 w 75"/>
              <a:gd name="T87" fmla="*/ 7 h 77"/>
              <a:gd name="T88" fmla="*/ 11 w 75"/>
              <a:gd name="T89" fmla="*/ 48 h 77"/>
              <a:gd name="T90" fmla="*/ 11 w 75"/>
              <a:gd name="T91" fmla="*/ 48 h 77"/>
              <a:gd name="T92" fmla="*/ 8 w 75"/>
              <a:gd name="T93" fmla="*/ 54 h 77"/>
              <a:gd name="T94" fmla="*/ 10 w 75"/>
              <a:gd name="T95" fmla="*/ 61 h 77"/>
              <a:gd name="T96" fmla="*/ 9 w 75"/>
              <a:gd name="T97" fmla="*/ 65 h 77"/>
              <a:gd name="T98" fmla="*/ 7 w 75"/>
              <a:gd name="T99" fmla="*/ 67 h 77"/>
              <a:gd name="T100" fmla="*/ 7 w 75"/>
              <a:gd name="T101" fmla="*/ 67 h 77"/>
              <a:gd name="T102" fmla="*/ 9 w 75"/>
              <a:gd name="T103" fmla="*/ 69 h 77"/>
              <a:gd name="T104" fmla="*/ 11 w 75"/>
              <a:gd name="T105" fmla="*/ 67 h 77"/>
              <a:gd name="T106" fmla="*/ 15 w 75"/>
              <a:gd name="T107" fmla="*/ 66 h 77"/>
              <a:gd name="T108" fmla="*/ 22 w 75"/>
              <a:gd name="T109" fmla="*/ 67 h 77"/>
              <a:gd name="T110" fmla="*/ 28 w 75"/>
              <a:gd name="T111" fmla="*/ 65 h 77"/>
              <a:gd name="T112" fmla="*/ 11 w 75"/>
              <a:gd name="T113" fmla="*/ 4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5" h="77">
                <a:moveTo>
                  <a:pt x="38" y="20"/>
                </a:moveTo>
                <a:cubicBezTo>
                  <a:pt x="55" y="38"/>
                  <a:pt x="55" y="38"/>
                  <a:pt x="55" y="38"/>
                </a:cubicBezTo>
                <a:cubicBezTo>
                  <a:pt x="60" y="34"/>
                  <a:pt x="60" y="34"/>
                  <a:pt x="60" y="34"/>
                </a:cubicBezTo>
                <a:cubicBezTo>
                  <a:pt x="42" y="16"/>
                  <a:pt x="42" y="16"/>
                  <a:pt x="42" y="16"/>
                </a:cubicBezTo>
                <a:cubicBezTo>
                  <a:pt x="38" y="20"/>
                  <a:pt x="38" y="20"/>
                  <a:pt x="38" y="20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35" y="23"/>
                  <a:pt x="35" y="23"/>
                  <a:pt x="35" y="23"/>
                </a:cubicBezTo>
                <a:cubicBezTo>
                  <a:pt x="13" y="45"/>
                  <a:pt x="13" y="45"/>
                  <a:pt x="13" y="45"/>
                </a:cubicBezTo>
                <a:cubicBezTo>
                  <a:pt x="30" y="63"/>
                  <a:pt x="30" y="63"/>
                  <a:pt x="30" y="63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5" y="5"/>
                </a:moveTo>
                <a:cubicBezTo>
                  <a:pt x="45" y="5"/>
                  <a:pt x="45" y="5"/>
                  <a:pt x="45" y="5"/>
                </a:cubicBezTo>
                <a:cubicBezTo>
                  <a:pt x="49" y="2"/>
                  <a:pt x="53" y="1"/>
                  <a:pt x="57" y="1"/>
                </a:cubicBezTo>
                <a:cubicBezTo>
                  <a:pt x="67" y="1"/>
                  <a:pt x="75" y="9"/>
                  <a:pt x="75" y="19"/>
                </a:cubicBezTo>
                <a:cubicBezTo>
                  <a:pt x="75" y="24"/>
                  <a:pt x="73" y="28"/>
                  <a:pt x="70" y="32"/>
                </a:cubicBezTo>
                <a:cubicBezTo>
                  <a:pt x="33" y="68"/>
                  <a:pt x="33" y="68"/>
                  <a:pt x="33" y="68"/>
                </a:cubicBezTo>
                <a:cubicBezTo>
                  <a:pt x="30" y="71"/>
                  <a:pt x="27" y="73"/>
                  <a:pt x="23" y="73"/>
                </a:cubicBezTo>
                <a:cubicBezTo>
                  <a:pt x="20" y="74"/>
                  <a:pt x="17" y="73"/>
                  <a:pt x="14" y="72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9" y="77"/>
                  <a:pt x="3" y="75"/>
                  <a:pt x="1" y="71"/>
                </a:cubicBezTo>
                <a:cubicBezTo>
                  <a:pt x="0" y="68"/>
                  <a:pt x="0" y="65"/>
                  <a:pt x="3" y="63"/>
                </a:cubicBezTo>
                <a:cubicBezTo>
                  <a:pt x="4" y="62"/>
                  <a:pt x="4" y="62"/>
                  <a:pt x="4" y="62"/>
                </a:cubicBezTo>
                <a:cubicBezTo>
                  <a:pt x="2" y="59"/>
                  <a:pt x="2" y="56"/>
                  <a:pt x="3" y="53"/>
                </a:cubicBezTo>
                <a:cubicBezTo>
                  <a:pt x="3" y="49"/>
                  <a:pt x="5" y="45"/>
                  <a:pt x="8" y="42"/>
                </a:cubicBezTo>
                <a:cubicBezTo>
                  <a:pt x="43" y="7"/>
                  <a:pt x="43" y="7"/>
                  <a:pt x="43" y="7"/>
                </a:cubicBezTo>
                <a:cubicBezTo>
                  <a:pt x="40" y="5"/>
                  <a:pt x="40" y="5"/>
                  <a:pt x="40" y="5"/>
                </a:cubicBezTo>
                <a:cubicBezTo>
                  <a:pt x="21" y="25"/>
                  <a:pt x="21" y="25"/>
                  <a:pt x="21" y="25"/>
                </a:cubicBezTo>
                <a:cubicBezTo>
                  <a:pt x="20" y="25"/>
                  <a:pt x="19" y="25"/>
                  <a:pt x="18" y="25"/>
                </a:cubicBezTo>
                <a:cubicBezTo>
                  <a:pt x="17" y="24"/>
                  <a:pt x="17" y="23"/>
                  <a:pt x="18" y="22"/>
                </a:cubicBezTo>
                <a:cubicBezTo>
                  <a:pt x="39" y="1"/>
                  <a:pt x="39" y="1"/>
                  <a:pt x="39" y="1"/>
                </a:cubicBezTo>
                <a:cubicBezTo>
                  <a:pt x="40" y="0"/>
                  <a:pt x="41" y="0"/>
                  <a:pt x="41" y="1"/>
                </a:cubicBezTo>
                <a:cubicBezTo>
                  <a:pt x="45" y="5"/>
                  <a:pt x="45" y="5"/>
                  <a:pt x="45" y="5"/>
                </a:cubicBezTo>
                <a:close/>
                <a:moveTo>
                  <a:pt x="57" y="7"/>
                </a:moveTo>
                <a:cubicBezTo>
                  <a:pt x="57" y="7"/>
                  <a:pt x="57" y="7"/>
                  <a:pt x="57" y="7"/>
                </a:cubicBezTo>
                <a:cubicBezTo>
                  <a:pt x="54" y="7"/>
                  <a:pt x="51" y="8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5" y="14"/>
                  <a:pt x="45" y="14"/>
                  <a:pt x="45" y="14"/>
                </a:cubicBezTo>
                <a:cubicBezTo>
                  <a:pt x="62" y="31"/>
                  <a:pt x="62" y="31"/>
                  <a:pt x="62" y="31"/>
                </a:cubicBezTo>
                <a:cubicBezTo>
                  <a:pt x="66" y="28"/>
                  <a:pt x="66" y="28"/>
                  <a:pt x="66" y="28"/>
                </a:cubicBezTo>
                <a:cubicBezTo>
                  <a:pt x="68" y="25"/>
                  <a:pt x="69" y="22"/>
                  <a:pt x="69" y="19"/>
                </a:cubicBezTo>
                <a:cubicBezTo>
                  <a:pt x="69" y="12"/>
                  <a:pt x="64" y="7"/>
                  <a:pt x="57" y="7"/>
                </a:cubicBezTo>
                <a:close/>
                <a:moveTo>
                  <a:pt x="11" y="48"/>
                </a:moveTo>
                <a:cubicBezTo>
                  <a:pt x="11" y="48"/>
                  <a:pt x="11" y="48"/>
                  <a:pt x="11" y="48"/>
                </a:cubicBezTo>
                <a:cubicBezTo>
                  <a:pt x="9" y="50"/>
                  <a:pt x="9" y="52"/>
                  <a:pt x="8" y="54"/>
                </a:cubicBezTo>
                <a:cubicBezTo>
                  <a:pt x="8" y="56"/>
                  <a:pt x="8" y="59"/>
                  <a:pt x="10" y="61"/>
                </a:cubicBezTo>
                <a:cubicBezTo>
                  <a:pt x="10" y="62"/>
                  <a:pt x="10" y="64"/>
                  <a:pt x="9" y="65"/>
                </a:cubicBezTo>
                <a:cubicBezTo>
                  <a:pt x="7" y="67"/>
                  <a:pt x="7" y="67"/>
                  <a:pt x="7" y="67"/>
                </a:cubicBezTo>
                <a:cubicBezTo>
                  <a:pt x="7" y="67"/>
                  <a:pt x="7" y="67"/>
                  <a:pt x="7" y="67"/>
                </a:cubicBezTo>
                <a:cubicBezTo>
                  <a:pt x="5" y="68"/>
                  <a:pt x="7" y="70"/>
                  <a:pt x="9" y="69"/>
                </a:cubicBezTo>
                <a:cubicBezTo>
                  <a:pt x="11" y="67"/>
                  <a:pt x="11" y="67"/>
                  <a:pt x="11" y="67"/>
                </a:cubicBezTo>
                <a:cubicBezTo>
                  <a:pt x="12" y="66"/>
                  <a:pt x="13" y="65"/>
                  <a:pt x="15" y="66"/>
                </a:cubicBezTo>
                <a:cubicBezTo>
                  <a:pt x="17" y="67"/>
                  <a:pt x="20" y="68"/>
                  <a:pt x="22" y="67"/>
                </a:cubicBezTo>
                <a:cubicBezTo>
                  <a:pt x="24" y="67"/>
                  <a:pt x="26" y="66"/>
                  <a:pt x="28" y="65"/>
                </a:cubicBezTo>
                <a:cubicBezTo>
                  <a:pt x="11" y="48"/>
                  <a:pt x="11" y="48"/>
                  <a:pt x="11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83" name="Rectangle 19"/>
          <p:cNvSpPr>
            <a:spLocks noChangeArrowheads="1"/>
          </p:cNvSpPr>
          <p:nvPr/>
        </p:nvSpPr>
        <p:spPr bwMode="auto">
          <a:xfrm>
            <a:off x="1424518" y="3140077"/>
            <a:ext cx="952500" cy="28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9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2016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85" name="Rectangle 21"/>
          <p:cNvSpPr>
            <a:spLocks noChangeArrowheads="1"/>
          </p:cNvSpPr>
          <p:nvPr/>
        </p:nvSpPr>
        <p:spPr bwMode="auto">
          <a:xfrm>
            <a:off x="6627285" y="3140077"/>
            <a:ext cx="952500" cy="28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9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2020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36886" name="Rectangle 22"/>
          <p:cNvSpPr>
            <a:spLocks noChangeArrowheads="1"/>
          </p:cNvSpPr>
          <p:nvPr/>
        </p:nvSpPr>
        <p:spPr bwMode="auto">
          <a:xfrm>
            <a:off x="3983567" y="4217460"/>
            <a:ext cx="952500" cy="28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920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dirty="0">
                <a:solidFill>
                  <a:srgbClr val="000000">
                    <a:lumMod val="50000"/>
                    <a:lumOff val="50000"/>
                  </a:srgb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2018</a:t>
            </a:r>
            <a:endParaRPr lang="zh-CN" altLang="en-US" sz="1600" dirty="0">
              <a:solidFill>
                <a:srgbClr val="000000">
                  <a:lumMod val="50000"/>
                  <a:lumOff val="50000"/>
                </a:srgb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8" name="Rectangle 24"/>
          <p:cNvSpPr>
            <a:spLocks noChangeArrowheads="1"/>
          </p:cNvSpPr>
          <p:nvPr/>
        </p:nvSpPr>
        <p:spPr bwMode="auto">
          <a:xfrm>
            <a:off x="811389" y="4159449"/>
            <a:ext cx="218600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点击输入内容，此处输入与标题相关文字。点击输入内容，此处输入与标题相关文字。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6010532" y="4159449"/>
            <a:ext cx="218600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点击输入内容，此处输入与标题相关文字。点击输入内容，此处输入与标题相关文字。</a:t>
            </a: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3364765" y="3166546"/>
            <a:ext cx="2186003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点击输入内容，此处输入与标题相关文字。点击输入内容，此处输入与标题相关文字。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14" name="组合 13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29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32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3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6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6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0" grpId="0" bldLvl="0" animBg="1"/>
      <p:bldP spid="36871" grpId="0" bldLvl="0" animBg="1"/>
      <p:bldP spid="36872" grpId="0" bldLvl="0" animBg="1"/>
      <p:bldP spid="36873" grpId="0" bldLvl="0" animBg="1"/>
      <p:bldP spid="36874" grpId="0" bldLvl="0" animBg="1"/>
      <p:bldP spid="36875" grpId="0" bldLvl="0" animBg="1"/>
      <p:bldP spid="36876" grpId="0" bldLvl="0" animBg="1"/>
      <p:bldP spid="36877" grpId="0" bldLvl="0" animBg="1"/>
      <p:bldP spid="36878" grpId="0" bldLvl="0" animBg="1"/>
      <p:bldP spid="36879" grpId="0" bldLvl="0" animBg="1"/>
      <p:bldP spid="36880" grpId="0" bldLvl="0" animBg="1"/>
      <p:bldP spid="36881" grpId="0" bldLvl="0" animBg="1"/>
      <p:bldP spid="36883" grpId="0"/>
      <p:bldP spid="36885" grpId="0"/>
      <p:bldP spid="36886" grpId="0"/>
      <p:bldP spid="8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9" name="组合 8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29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13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14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30193" y="603849"/>
            <a:ext cx="5555653" cy="6271729"/>
          </a:xfrm>
          <a:prstGeom prst="rect">
            <a:avLst/>
          </a:prstGeom>
        </p:spPr>
      </p:pic>
      <p:sp>
        <p:nvSpPr>
          <p:cNvPr id="29702" name="Freeform 6"/>
          <p:cNvSpPr/>
          <p:nvPr/>
        </p:nvSpPr>
        <p:spPr bwMode="auto">
          <a:xfrm>
            <a:off x="1871134" y="1059"/>
            <a:ext cx="8866717" cy="6866467"/>
          </a:xfrm>
          <a:custGeom>
            <a:avLst/>
            <a:gdLst>
              <a:gd name="T0" fmla="*/ 3246 w 4189"/>
              <a:gd name="T1" fmla="*/ 0 h 3244"/>
              <a:gd name="T2" fmla="*/ 0 w 4189"/>
              <a:gd name="T3" fmla="*/ 3244 h 3244"/>
              <a:gd name="T4" fmla="*/ 942 w 4189"/>
              <a:gd name="T5" fmla="*/ 3244 h 3244"/>
              <a:gd name="T6" fmla="*/ 4189 w 4189"/>
              <a:gd name="T7" fmla="*/ 0 h 3244"/>
              <a:gd name="T8" fmla="*/ 3246 w 4189"/>
              <a:gd name="T9" fmla="*/ 0 h 3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9" h="3244">
                <a:moveTo>
                  <a:pt x="3246" y="0"/>
                </a:moveTo>
                <a:lnTo>
                  <a:pt x="0" y="3244"/>
                </a:lnTo>
                <a:lnTo>
                  <a:pt x="942" y="3244"/>
                </a:lnTo>
                <a:lnTo>
                  <a:pt x="4189" y="0"/>
                </a:lnTo>
                <a:lnTo>
                  <a:pt x="3246" y="0"/>
                </a:lnTo>
                <a:close/>
              </a:path>
            </a:pathLst>
          </a:custGeom>
          <a:solidFill>
            <a:srgbClr val="5B9CD4"/>
          </a:solidFill>
          <a:ln>
            <a:noFill/>
          </a:ln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6343651" y="1268943"/>
            <a:ext cx="2093383" cy="209126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6242051" y="1167343"/>
            <a:ext cx="2296583" cy="2294467"/>
          </a:xfrm>
          <a:prstGeom prst="ellipse">
            <a:avLst/>
          </a:prstGeom>
          <a:noFill/>
          <a:ln w="6350">
            <a:solidFill>
              <a:srgbClr val="002C42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n>
                <a:solidFill>
                  <a:sysClr val="windowText" lastClr="000000"/>
                </a:solidFill>
              </a:ln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29711" name="Rectangle 15"/>
          <p:cNvSpPr>
            <a:spLocks noChangeArrowheads="1"/>
          </p:cNvSpPr>
          <p:nvPr/>
        </p:nvSpPr>
        <p:spPr bwMode="auto">
          <a:xfrm>
            <a:off x="6661152" y="2791900"/>
            <a:ext cx="1452033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65" dirty="0">
                <a:solidFill>
                  <a:srgbClr val="000000">
                    <a:lumMod val="50000"/>
                    <a:lumOff val="50000"/>
                  </a:srgb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全年任务目标</a:t>
            </a:r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6639844" y="1681974"/>
            <a:ext cx="1473480" cy="995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5865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30</a:t>
            </a:r>
            <a:r>
              <a:rPr lang="en-US" altLang="zh-CN" sz="3735" dirty="0">
                <a:solidFill>
                  <a:schemeClr val="tx1">
                    <a:lumMod val="75000"/>
                    <a:lumOff val="25000"/>
                  </a:scheme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%</a:t>
            </a:r>
          </a:p>
        </p:txBody>
      </p:sp>
      <p:sp>
        <p:nvSpPr>
          <p:cNvPr id="29713" name="Line 17"/>
          <p:cNvSpPr>
            <a:spLocks noChangeShapeType="1"/>
          </p:cNvSpPr>
          <p:nvPr/>
        </p:nvSpPr>
        <p:spPr bwMode="auto">
          <a:xfrm>
            <a:off x="6769100" y="2660915"/>
            <a:ext cx="1246717" cy="0"/>
          </a:xfrm>
          <a:prstGeom prst="line">
            <a:avLst/>
          </a:prstGeom>
          <a:noFill/>
          <a:ln w="6350">
            <a:solidFill>
              <a:srgbClr val="002C42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1219200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</p:txBody>
      </p:sp>
      <p:sp>
        <p:nvSpPr>
          <p:cNvPr id="19" name="Rectangle 3"/>
          <p:cNvSpPr/>
          <p:nvPr/>
        </p:nvSpPr>
        <p:spPr>
          <a:xfrm>
            <a:off x="7387168" y="3712349"/>
            <a:ext cx="3635053" cy="1522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lnSpc>
                <a:spcPct val="150000"/>
              </a:lnSpc>
              <a:defRPr/>
            </a:pPr>
            <a:r>
              <a:rPr lang="zh-CN" altLang="en-US" sz="900" dirty="0">
                <a:solidFill>
                  <a:srgbClr val="000000">
                    <a:lumMod val="50000"/>
                    <a:lumOff val="50000"/>
                  </a:srgb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rial" panose="020B0604020202020204" pitchFamily="34" charset="0"/>
              </a:rPr>
              <a:t>请在此处输入与标题有关的文字，本模板的图文均可自由编辑。请在此处输入与标题有关的文字，本模板的图文均可自由编辑。请在此处输入与标题有关的文字，本模板的图文均可自由编辑。请在此处输入与标题有关的文字，本模板的图文均可自由编辑。请在此处输入与标题有关的文字，本模板的图文均可自由编辑。请在此处输入与标题有关的文字，本模板的图文均可自由编辑。请在此处输入与标题有关的文字，本模板的图文均可自由编辑。</a:t>
            </a:r>
            <a:endParaRPr lang="en-US" altLang="zh-CN" sz="900" dirty="0">
              <a:solidFill>
                <a:srgbClr val="000000">
                  <a:lumMod val="50000"/>
                  <a:lumOff val="50000"/>
                </a:srgb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8968862" y="2051481"/>
            <a:ext cx="1983316" cy="1477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defTabSz="12192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dirty="0">
                <a:solidFill>
                  <a:srgbClr val="000000">
                    <a:lumMod val="50000"/>
                    <a:lumOff val="50000"/>
                  </a:srgb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目标</a:t>
            </a:r>
            <a:endParaRPr lang="en-US" altLang="zh-CN" sz="6000" dirty="0">
              <a:solidFill>
                <a:srgbClr val="000000">
                  <a:lumMod val="50000"/>
                  <a:lumOff val="50000"/>
                </a:srgbClr>
              </a:solidFill>
              <a:latin typeface="字魂58号-创中黑" panose="00000500000000000000" pitchFamily="2" charset="-122"/>
              <a:ea typeface="字魂58号-创中黑" panose="00000500000000000000" pitchFamily="2" charset="-122"/>
            </a:endParaRPr>
          </a:p>
          <a:p>
            <a:pPr algn="ctr" defTabSz="12192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600" dirty="0">
                <a:solidFill>
                  <a:srgbClr val="000000">
                    <a:lumMod val="50000"/>
                    <a:lumOff val="50000"/>
                  </a:srgbClr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</a:rPr>
              <a:t>实现翻番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2" grpId="0" bldLvl="0" animBg="1"/>
      <p:bldP spid="29703" grpId="0" bldLvl="0" animBg="1"/>
      <p:bldP spid="29704" grpId="0" bldLvl="0" animBg="1"/>
      <p:bldP spid="29711" grpId="0"/>
      <p:bldP spid="29712" grpId="0" bldLvl="0" animBg="1"/>
      <p:bldP spid="29713" grpId="0" bldLvl="0" animBg="1"/>
      <p:bldP spid="19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257592" y="2480733"/>
            <a:ext cx="362408" cy="1896533"/>
          </a:xfrm>
          <a:prstGeom prst="rect">
            <a:avLst/>
          </a:prstGeom>
          <a:solidFill>
            <a:srgbClr val="5B9C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35288" y="2615447"/>
            <a:ext cx="4020039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 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 Please enter 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添加标题文字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Source Han Serif SC" panose="02020400000000000000" pitchFamily="18" charset="-122"/>
              </a:rPr>
              <a:t>.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2439943"/>
            <a:ext cx="1047750" cy="11562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1150" y="2608725"/>
            <a:ext cx="736600" cy="252875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PHOTOS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035288" y="1525014"/>
            <a:ext cx="3728518" cy="7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E84C53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输入标题</a:t>
            </a:r>
          </a:p>
        </p:txBody>
      </p:sp>
      <p:pic>
        <p:nvPicPr>
          <p:cNvPr id="9" name="图片占位符 8" descr="D:\图图图\c852045fd43fbc0a8e9431b28d997f4fbb571f3823a1f-zcU4Lv_fw658.jpgc852045fd43fbc0a8e9431b28d997f4fbb571f3823a1f-zcU4Lv_fw658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>
            <a:off x="7620000" y="0"/>
            <a:ext cx="4572000" cy="6858000"/>
          </a:xfrm>
        </p:spPr>
      </p:pic>
      <p:grpSp>
        <p:nvGrpSpPr>
          <p:cNvPr id="17" name="组合 16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2" name="组合 1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29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18" name="组合 17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19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20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animBg="1"/>
      <p:bldP spid="7" grpId="0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0" r="24798"/>
          <a:stretch>
            <a:fillRect/>
          </a:stretch>
        </p:blipFill>
        <p:spPr>
          <a:xfrm rot="5400000" flipV="1">
            <a:off x="5607685" y="273685"/>
            <a:ext cx="6064250" cy="710374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266543" y="2859242"/>
            <a:ext cx="4275883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tabLst>
                <a:tab pos="3949700" algn="l"/>
              </a:tabLst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输入标题内容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266543" y="2145447"/>
            <a:ext cx="311467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PART 03</a:t>
            </a:r>
          </a:p>
        </p:txBody>
      </p:sp>
      <p:sp>
        <p:nvSpPr>
          <p:cNvPr id="38" name="矩形 37"/>
          <p:cNvSpPr/>
          <p:nvPr/>
        </p:nvSpPr>
        <p:spPr bwMode="auto">
          <a:xfrm>
            <a:off x="1266543" y="3761527"/>
            <a:ext cx="4917722" cy="60317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altLang="zh-CN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pic>
        <p:nvPicPr>
          <p:cNvPr id="2" name="图片 1" descr="增长金融理财统计扁平风H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625" y="943610"/>
            <a:ext cx="5474970" cy="5474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29971" y="1854837"/>
            <a:ext cx="3564255" cy="4031615"/>
          </a:xfrm>
          <a:prstGeom prst="rect">
            <a:avLst/>
          </a:prstGeom>
          <a:solidFill>
            <a:srgbClr val="5B9CD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207136" y="2178050"/>
            <a:ext cx="3305811" cy="3164842"/>
            <a:chOff x="6477" y="4261"/>
            <a:chExt cx="5206" cy="4984"/>
          </a:xfrm>
        </p:grpSpPr>
        <p:sp>
          <p:nvSpPr>
            <p:cNvPr id="26" name="文本框 25"/>
            <p:cNvSpPr txBox="1"/>
            <p:nvPr/>
          </p:nvSpPr>
          <p:spPr>
            <a:xfrm>
              <a:off x="6552" y="4261"/>
              <a:ext cx="5131" cy="8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zh-CN" sz="280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目前工作概述</a:t>
              </a:r>
              <a:endParaRPr lang="zh-CN" altLang="zh-CN" sz="28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华康娃娃体W5(P)" panose="040B0500000000000000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477" y="4871"/>
              <a:ext cx="5020" cy="437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914400">
                <a:lnSpc>
                  <a:spcPct val="300000"/>
                </a:lnSpc>
              </a:pPr>
              <a:r>
                <a:rPr lang="zh-CN" altLang="en-US" sz="1000" spc="231" dirty="0">
                  <a:solidFill>
                    <a:srgbClr val="FFFFFF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erif SC" panose="02020400000000000000" pitchFamily="18" charset="-122"/>
                </a:rPr>
  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427346" y="2813050"/>
            <a:ext cx="2282191" cy="2082802"/>
            <a:chOff x="8727" y="5990"/>
            <a:chExt cx="3594" cy="3280"/>
          </a:xfrm>
        </p:grpSpPr>
        <p:sp>
          <p:nvSpPr>
            <p:cNvPr id="4" name="椭圆 3"/>
            <p:cNvSpPr/>
            <p:nvPr/>
          </p:nvSpPr>
          <p:spPr>
            <a:xfrm>
              <a:off x="9860" y="5990"/>
              <a:ext cx="966" cy="9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pic>
          <p:nvPicPr>
            <p:cNvPr id="85" name="图片 84" descr="C:\Users\Administrator\Desktop\新春PPT\素材\统计.png统计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0012" y="6142"/>
              <a:ext cx="662" cy="662"/>
            </a:xfrm>
            <a:prstGeom prst="rect">
              <a:avLst/>
            </a:prstGeom>
          </p:spPr>
        </p:pic>
        <p:sp>
          <p:nvSpPr>
            <p:cNvPr id="76" name="文本框 75"/>
            <p:cNvSpPr txBox="1"/>
            <p:nvPr/>
          </p:nvSpPr>
          <p:spPr>
            <a:xfrm>
              <a:off x="9103" y="7446"/>
              <a:ext cx="3013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zh-CN" sz="2000" dirty="0">
                  <a:solidFill>
                    <a:srgbClr val="6D6D6D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添加标题内容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727" y="8077"/>
              <a:ext cx="3594" cy="119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914400">
                <a:lnSpc>
                  <a:spcPct val="150000"/>
                </a:lnSpc>
              </a:pPr>
              <a:r>
                <a:rPr lang="zh-CN" altLang="en-US" sz="1000" spc="169" dirty="0">
                  <a:solidFill>
                    <a:srgbClr val="6D6D6D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erif SC" panose="02020400000000000000" pitchFamily="18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767446" y="2813050"/>
            <a:ext cx="2282191" cy="2082802"/>
            <a:chOff x="8727" y="5990"/>
            <a:chExt cx="3594" cy="3280"/>
          </a:xfrm>
        </p:grpSpPr>
        <p:sp>
          <p:nvSpPr>
            <p:cNvPr id="13" name="椭圆 12"/>
            <p:cNvSpPr/>
            <p:nvPr/>
          </p:nvSpPr>
          <p:spPr>
            <a:xfrm>
              <a:off x="9860" y="5990"/>
              <a:ext cx="966" cy="9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zh-CN" altLang="en-US" sz="135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103" y="7446"/>
              <a:ext cx="3087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/>
              <a:r>
                <a:rPr lang="zh-CN" altLang="zh-CN" sz="2000" dirty="0">
                  <a:solidFill>
                    <a:srgbClr val="6D6D6D">
                      <a:lumMod val="85000"/>
                      <a:lumOff val="1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添加标题内容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727" y="8077"/>
              <a:ext cx="3594" cy="119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ctr" defTabSz="914400">
                <a:lnSpc>
                  <a:spcPct val="150000"/>
                </a:lnSpc>
              </a:pPr>
              <a:r>
                <a:rPr lang="zh-CN" altLang="en-US" sz="1000" spc="169" dirty="0">
                  <a:solidFill>
                    <a:srgbClr val="6D6D6D">
                      <a:lumMod val="65000"/>
                      <a:lumOff val="35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Source Han Serif SC" panose="02020400000000000000" pitchFamily="18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pic>
        <p:nvPicPr>
          <p:cNvPr id="84" name="图片 83" descr="C:\Users\Administrator\Desktop\新春PPT\素材\图片4.png图片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9573895" y="2901951"/>
            <a:ext cx="508000" cy="41973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9" name="组合 8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5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8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14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下箭头 11"/>
          <p:cNvSpPr/>
          <p:nvPr/>
        </p:nvSpPr>
        <p:spPr>
          <a:xfrm rot="4368884">
            <a:off x="4955174" y="1660404"/>
            <a:ext cx="1294538" cy="2450570"/>
          </a:xfrm>
          <a:custGeom>
            <a:avLst/>
            <a:gdLst>
              <a:gd name="connsiteX0" fmla="*/ 0 w 720080"/>
              <a:gd name="connsiteY0" fmla="*/ 2808312 h 3168352"/>
              <a:gd name="connsiteX1" fmla="*/ 180020 w 720080"/>
              <a:gd name="connsiteY1" fmla="*/ 2808312 h 3168352"/>
              <a:gd name="connsiteX2" fmla="*/ 180020 w 720080"/>
              <a:gd name="connsiteY2" fmla="*/ 0 h 3168352"/>
              <a:gd name="connsiteX3" fmla="*/ 540060 w 720080"/>
              <a:gd name="connsiteY3" fmla="*/ 0 h 3168352"/>
              <a:gd name="connsiteX4" fmla="*/ 540060 w 720080"/>
              <a:gd name="connsiteY4" fmla="*/ 2808312 h 3168352"/>
              <a:gd name="connsiteX5" fmla="*/ 720080 w 720080"/>
              <a:gd name="connsiteY5" fmla="*/ 2808312 h 3168352"/>
              <a:gd name="connsiteX6" fmla="*/ 360040 w 720080"/>
              <a:gd name="connsiteY6" fmla="*/ 3168352 h 3168352"/>
              <a:gd name="connsiteX7" fmla="*/ 0 w 720080"/>
              <a:gd name="connsiteY7" fmla="*/ 2808312 h 3168352"/>
              <a:gd name="connsiteX0-1" fmla="*/ 0 w 720080"/>
              <a:gd name="connsiteY0-2" fmla="*/ 2808312 h 3168352"/>
              <a:gd name="connsiteX1-3" fmla="*/ 180020 w 720080"/>
              <a:gd name="connsiteY1-4" fmla="*/ 2808312 h 3168352"/>
              <a:gd name="connsiteX2-5" fmla="*/ 540060 w 720080"/>
              <a:gd name="connsiteY2-6" fmla="*/ 0 h 3168352"/>
              <a:gd name="connsiteX3-7" fmla="*/ 540060 w 720080"/>
              <a:gd name="connsiteY3-8" fmla="*/ 2808312 h 3168352"/>
              <a:gd name="connsiteX4-9" fmla="*/ 720080 w 720080"/>
              <a:gd name="connsiteY4-10" fmla="*/ 2808312 h 3168352"/>
              <a:gd name="connsiteX5-11" fmla="*/ 360040 w 720080"/>
              <a:gd name="connsiteY5-12" fmla="*/ 3168352 h 3168352"/>
              <a:gd name="connsiteX6-13" fmla="*/ 0 w 720080"/>
              <a:gd name="connsiteY6-14" fmla="*/ 2808312 h 3168352"/>
              <a:gd name="connsiteX0-15" fmla="*/ 0 w 720080"/>
              <a:gd name="connsiteY0-16" fmla="*/ 2808312 h 3168352"/>
              <a:gd name="connsiteX1-17" fmla="*/ 180020 w 720080"/>
              <a:gd name="connsiteY1-18" fmla="*/ 2808312 h 3168352"/>
              <a:gd name="connsiteX2-19" fmla="*/ 540060 w 720080"/>
              <a:gd name="connsiteY2-20" fmla="*/ 0 h 3168352"/>
              <a:gd name="connsiteX3-21" fmla="*/ 540060 w 720080"/>
              <a:gd name="connsiteY3-22" fmla="*/ 2808312 h 3168352"/>
              <a:gd name="connsiteX4-23" fmla="*/ 720080 w 720080"/>
              <a:gd name="connsiteY4-24" fmla="*/ 2808312 h 3168352"/>
              <a:gd name="connsiteX5-25" fmla="*/ 360040 w 720080"/>
              <a:gd name="connsiteY5-26" fmla="*/ 3168352 h 3168352"/>
              <a:gd name="connsiteX6-27" fmla="*/ 0 w 720080"/>
              <a:gd name="connsiteY6-28" fmla="*/ 2808312 h 3168352"/>
              <a:gd name="connsiteX0-29" fmla="*/ 0 w 720080"/>
              <a:gd name="connsiteY0-30" fmla="*/ 2808312 h 3168352"/>
              <a:gd name="connsiteX1-31" fmla="*/ 180020 w 720080"/>
              <a:gd name="connsiteY1-32" fmla="*/ 2808312 h 3168352"/>
              <a:gd name="connsiteX2-33" fmla="*/ 540060 w 720080"/>
              <a:gd name="connsiteY2-34" fmla="*/ 0 h 3168352"/>
              <a:gd name="connsiteX3-35" fmla="*/ 540060 w 720080"/>
              <a:gd name="connsiteY3-36" fmla="*/ 2808312 h 3168352"/>
              <a:gd name="connsiteX4-37" fmla="*/ 720080 w 720080"/>
              <a:gd name="connsiteY4-38" fmla="*/ 2808312 h 3168352"/>
              <a:gd name="connsiteX5-39" fmla="*/ 360040 w 720080"/>
              <a:gd name="connsiteY5-40" fmla="*/ 3168352 h 3168352"/>
              <a:gd name="connsiteX6-41" fmla="*/ 0 w 720080"/>
              <a:gd name="connsiteY6-42" fmla="*/ 2808312 h 3168352"/>
              <a:gd name="connsiteX0-43" fmla="*/ 0 w 720080"/>
              <a:gd name="connsiteY0-44" fmla="*/ 2808312 h 3168352"/>
              <a:gd name="connsiteX1-45" fmla="*/ 180020 w 720080"/>
              <a:gd name="connsiteY1-46" fmla="*/ 2808312 h 3168352"/>
              <a:gd name="connsiteX2-47" fmla="*/ 540060 w 720080"/>
              <a:gd name="connsiteY2-48" fmla="*/ 0 h 3168352"/>
              <a:gd name="connsiteX3-49" fmla="*/ 540060 w 720080"/>
              <a:gd name="connsiteY3-50" fmla="*/ 2808312 h 3168352"/>
              <a:gd name="connsiteX4-51" fmla="*/ 720080 w 720080"/>
              <a:gd name="connsiteY4-52" fmla="*/ 2808312 h 3168352"/>
              <a:gd name="connsiteX5-53" fmla="*/ 360040 w 720080"/>
              <a:gd name="connsiteY5-54" fmla="*/ 3168352 h 3168352"/>
              <a:gd name="connsiteX6-55" fmla="*/ 0 w 720080"/>
              <a:gd name="connsiteY6-56" fmla="*/ 2808312 h 3168352"/>
              <a:gd name="connsiteX0-57" fmla="*/ 0 w 720080"/>
              <a:gd name="connsiteY0-58" fmla="*/ 2808312 h 3168352"/>
              <a:gd name="connsiteX1-59" fmla="*/ 180020 w 720080"/>
              <a:gd name="connsiteY1-60" fmla="*/ 2808312 h 3168352"/>
              <a:gd name="connsiteX2-61" fmla="*/ 540060 w 720080"/>
              <a:gd name="connsiteY2-62" fmla="*/ 0 h 3168352"/>
              <a:gd name="connsiteX3-63" fmla="*/ 540060 w 720080"/>
              <a:gd name="connsiteY3-64" fmla="*/ 2808312 h 3168352"/>
              <a:gd name="connsiteX4-65" fmla="*/ 720080 w 720080"/>
              <a:gd name="connsiteY4-66" fmla="*/ 2808312 h 3168352"/>
              <a:gd name="connsiteX5-67" fmla="*/ 360040 w 720080"/>
              <a:gd name="connsiteY5-68" fmla="*/ 3168352 h 3168352"/>
              <a:gd name="connsiteX6-69" fmla="*/ 0 w 720080"/>
              <a:gd name="connsiteY6-70" fmla="*/ 2808312 h 3168352"/>
              <a:gd name="connsiteX0-71" fmla="*/ 0 w 720080"/>
              <a:gd name="connsiteY0-72" fmla="*/ 2808312 h 3168352"/>
              <a:gd name="connsiteX1-73" fmla="*/ 180020 w 720080"/>
              <a:gd name="connsiteY1-74" fmla="*/ 2808312 h 3168352"/>
              <a:gd name="connsiteX2-75" fmla="*/ 540060 w 720080"/>
              <a:gd name="connsiteY2-76" fmla="*/ 0 h 3168352"/>
              <a:gd name="connsiteX3-77" fmla="*/ 540060 w 720080"/>
              <a:gd name="connsiteY3-78" fmla="*/ 2808312 h 3168352"/>
              <a:gd name="connsiteX4-79" fmla="*/ 720080 w 720080"/>
              <a:gd name="connsiteY4-80" fmla="*/ 2808312 h 3168352"/>
              <a:gd name="connsiteX5-81" fmla="*/ 360040 w 720080"/>
              <a:gd name="connsiteY5-82" fmla="*/ 3168352 h 3168352"/>
              <a:gd name="connsiteX6-83" fmla="*/ 0 w 720080"/>
              <a:gd name="connsiteY6-84" fmla="*/ 2808312 h 3168352"/>
              <a:gd name="connsiteX0-85" fmla="*/ 0 w 720080"/>
              <a:gd name="connsiteY0-86" fmla="*/ 2808312 h 3168352"/>
              <a:gd name="connsiteX1-87" fmla="*/ 180020 w 720080"/>
              <a:gd name="connsiteY1-88" fmla="*/ 2808312 h 3168352"/>
              <a:gd name="connsiteX2-89" fmla="*/ 540060 w 720080"/>
              <a:gd name="connsiteY2-90" fmla="*/ 0 h 3168352"/>
              <a:gd name="connsiteX3-91" fmla="*/ 540060 w 720080"/>
              <a:gd name="connsiteY3-92" fmla="*/ 2808312 h 3168352"/>
              <a:gd name="connsiteX4-93" fmla="*/ 720080 w 720080"/>
              <a:gd name="connsiteY4-94" fmla="*/ 2808312 h 3168352"/>
              <a:gd name="connsiteX5-95" fmla="*/ 360040 w 720080"/>
              <a:gd name="connsiteY5-96" fmla="*/ 3168352 h 3168352"/>
              <a:gd name="connsiteX6-97" fmla="*/ 0 w 720080"/>
              <a:gd name="connsiteY6-98" fmla="*/ 2808312 h 3168352"/>
              <a:gd name="connsiteX0-99" fmla="*/ 0 w 720080"/>
              <a:gd name="connsiteY0-100" fmla="*/ 2808312 h 3168352"/>
              <a:gd name="connsiteX1-101" fmla="*/ 180020 w 720080"/>
              <a:gd name="connsiteY1-102" fmla="*/ 2808312 h 3168352"/>
              <a:gd name="connsiteX2-103" fmla="*/ 540060 w 720080"/>
              <a:gd name="connsiteY2-104" fmla="*/ 0 h 3168352"/>
              <a:gd name="connsiteX3-105" fmla="*/ 540060 w 720080"/>
              <a:gd name="connsiteY3-106" fmla="*/ 2808312 h 3168352"/>
              <a:gd name="connsiteX4-107" fmla="*/ 720080 w 720080"/>
              <a:gd name="connsiteY4-108" fmla="*/ 2808312 h 3168352"/>
              <a:gd name="connsiteX5-109" fmla="*/ 360040 w 720080"/>
              <a:gd name="connsiteY5-110" fmla="*/ 3168352 h 3168352"/>
              <a:gd name="connsiteX6-111" fmla="*/ 0 w 720080"/>
              <a:gd name="connsiteY6-112" fmla="*/ 2808312 h 3168352"/>
              <a:gd name="connsiteX0-113" fmla="*/ 0 w 752331"/>
              <a:gd name="connsiteY0-114" fmla="*/ 3085897 h 3445937"/>
              <a:gd name="connsiteX1-115" fmla="*/ 180020 w 752331"/>
              <a:gd name="connsiteY1-116" fmla="*/ 3085897 h 3445937"/>
              <a:gd name="connsiteX2-117" fmla="*/ 752331 w 752331"/>
              <a:gd name="connsiteY2-118" fmla="*/ 0 h 3445937"/>
              <a:gd name="connsiteX3-119" fmla="*/ 540060 w 752331"/>
              <a:gd name="connsiteY3-120" fmla="*/ 3085897 h 3445937"/>
              <a:gd name="connsiteX4-121" fmla="*/ 720080 w 752331"/>
              <a:gd name="connsiteY4-122" fmla="*/ 3085897 h 3445937"/>
              <a:gd name="connsiteX5-123" fmla="*/ 360040 w 752331"/>
              <a:gd name="connsiteY5-124" fmla="*/ 3445937 h 3445937"/>
              <a:gd name="connsiteX6-125" fmla="*/ 0 w 752331"/>
              <a:gd name="connsiteY6-126" fmla="*/ 3085897 h 3445937"/>
              <a:gd name="connsiteX0-127" fmla="*/ 0 w 752331"/>
              <a:gd name="connsiteY0-128" fmla="*/ 3085897 h 3445937"/>
              <a:gd name="connsiteX1-129" fmla="*/ 180020 w 752331"/>
              <a:gd name="connsiteY1-130" fmla="*/ 3085897 h 3445937"/>
              <a:gd name="connsiteX2-131" fmla="*/ 752331 w 752331"/>
              <a:gd name="connsiteY2-132" fmla="*/ 0 h 3445937"/>
              <a:gd name="connsiteX3-133" fmla="*/ 540060 w 752331"/>
              <a:gd name="connsiteY3-134" fmla="*/ 3085897 h 3445937"/>
              <a:gd name="connsiteX4-135" fmla="*/ 720080 w 752331"/>
              <a:gd name="connsiteY4-136" fmla="*/ 3085897 h 3445937"/>
              <a:gd name="connsiteX5-137" fmla="*/ 360040 w 752331"/>
              <a:gd name="connsiteY5-138" fmla="*/ 3445937 h 3445937"/>
              <a:gd name="connsiteX6-139" fmla="*/ 0 w 752331"/>
              <a:gd name="connsiteY6-140" fmla="*/ 3085897 h 3445937"/>
              <a:gd name="connsiteX0-141" fmla="*/ 0 w 752331"/>
              <a:gd name="connsiteY0-142" fmla="*/ 3085897 h 3445937"/>
              <a:gd name="connsiteX1-143" fmla="*/ 180020 w 752331"/>
              <a:gd name="connsiteY1-144" fmla="*/ 3085897 h 3445937"/>
              <a:gd name="connsiteX2-145" fmla="*/ 752331 w 752331"/>
              <a:gd name="connsiteY2-146" fmla="*/ 0 h 3445937"/>
              <a:gd name="connsiteX3-147" fmla="*/ 540060 w 752331"/>
              <a:gd name="connsiteY3-148" fmla="*/ 3085897 h 3445937"/>
              <a:gd name="connsiteX4-149" fmla="*/ 720080 w 752331"/>
              <a:gd name="connsiteY4-150" fmla="*/ 3085897 h 3445937"/>
              <a:gd name="connsiteX5-151" fmla="*/ 360040 w 752331"/>
              <a:gd name="connsiteY5-152" fmla="*/ 3445937 h 3445937"/>
              <a:gd name="connsiteX6-153" fmla="*/ 0 w 752331"/>
              <a:gd name="connsiteY6-154" fmla="*/ 3085897 h 3445937"/>
              <a:gd name="connsiteX0-155" fmla="*/ 0 w 1521214"/>
              <a:gd name="connsiteY0-156" fmla="*/ 2643005 h 3003045"/>
              <a:gd name="connsiteX1-157" fmla="*/ 180020 w 1521214"/>
              <a:gd name="connsiteY1-158" fmla="*/ 2643005 h 3003045"/>
              <a:gd name="connsiteX2-159" fmla="*/ 1521214 w 1521214"/>
              <a:gd name="connsiteY2-160" fmla="*/ 0 h 3003045"/>
              <a:gd name="connsiteX3-161" fmla="*/ 540060 w 1521214"/>
              <a:gd name="connsiteY3-162" fmla="*/ 2643005 h 3003045"/>
              <a:gd name="connsiteX4-163" fmla="*/ 720080 w 1521214"/>
              <a:gd name="connsiteY4-164" fmla="*/ 2643005 h 3003045"/>
              <a:gd name="connsiteX5-165" fmla="*/ 360040 w 1521214"/>
              <a:gd name="connsiteY5-166" fmla="*/ 3003045 h 3003045"/>
              <a:gd name="connsiteX6-167" fmla="*/ 0 w 1521214"/>
              <a:gd name="connsiteY6-168" fmla="*/ 2643005 h 3003045"/>
              <a:gd name="connsiteX0-169" fmla="*/ 0 w 1521214"/>
              <a:gd name="connsiteY0-170" fmla="*/ 2643005 h 3003045"/>
              <a:gd name="connsiteX1-171" fmla="*/ 180020 w 1521214"/>
              <a:gd name="connsiteY1-172" fmla="*/ 2643005 h 3003045"/>
              <a:gd name="connsiteX2-173" fmla="*/ 1521214 w 1521214"/>
              <a:gd name="connsiteY2-174" fmla="*/ 0 h 3003045"/>
              <a:gd name="connsiteX3-175" fmla="*/ 540060 w 1521214"/>
              <a:gd name="connsiteY3-176" fmla="*/ 2643005 h 3003045"/>
              <a:gd name="connsiteX4-177" fmla="*/ 720080 w 1521214"/>
              <a:gd name="connsiteY4-178" fmla="*/ 2643005 h 3003045"/>
              <a:gd name="connsiteX5-179" fmla="*/ 360040 w 1521214"/>
              <a:gd name="connsiteY5-180" fmla="*/ 3003045 h 3003045"/>
              <a:gd name="connsiteX6-181" fmla="*/ 0 w 1521214"/>
              <a:gd name="connsiteY6-182" fmla="*/ 2643005 h 3003045"/>
              <a:gd name="connsiteX0-183" fmla="*/ 0 w 1521214"/>
              <a:gd name="connsiteY0-184" fmla="*/ 2643005 h 3003045"/>
              <a:gd name="connsiteX1-185" fmla="*/ 180020 w 1521214"/>
              <a:gd name="connsiteY1-186" fmla="*/ 2643005 h 3003045"/>
              <a:gd name="connsiteX2-187" fmla="*/ 1521214 w 1521214"/>
              <a:gd name="connsiteY2-188" fmla="*/ 0 h 3003045"/>
              <a:gd name="connsiteX3-189" fmla="*/ 540060 w 1521214"/>
              <a:gd name="connsiteY3-190" fmla="*/ 2643005 h 3003045"/>
              <a:gd name="connsiteX4-191" fmla="*/ 720080 w 1521214"/>
              <a:gd name="connsiteY4-192" fmla="*/ 2643005 h 3003045"/>
              <a:gd name="connsiteX5-193" fmla="*/ 360040 w 1521214"/>
              <a:gd name="connsiteY5-194" fmla="*/ 3003045 h 3003045"/>
              <a:gd name="connsiteX6-195" fmla="*/ 0 w 1521214"/>
              <a:gd name="connsiteY6-196" fmla="*/ 2643005 h 3003045"/>
              <a:gd name="connsiteX0-197" fmla="*/ 0 w 1521214"/>
              <a:gd name="connsiteY0-198" fmla="*/ 2643005 h 3003045"/>
              <a:gd name="connsiteX1-199" fmla="*/ 180020 w 1521214"/>
              <a:gd name="connsiteY1-200" fmla="*/ 2643005 h 3003045"/>
              <a:gd name="connsiteX2-201" fmla="*/ 1521214 w 1521214"/>
              <a:gd name="connsiteY2-202" fmla="*/ 0 h 3003045"/>
              <a:gd name="connsiteX3-203" fmla="*/ 540060 w 1521214"/>
              <a:gd name="connsiteY3-204" fmla="*/ 2643005 h 3003045"/>
              <a:gd name="connsiteX4-205" fmla="*/ 720080 w 1521214"/>
              <a:gd name="connsiteY4-206" fmla="*/ 2643005 h 3003045"/>
              <a:gd name="connsiteX5-207" fmla="*/ 360040 w 1521214"/>
              <a:gd name="connsiteY5-208" fmla="*/ 3003045 h 3003045"/>
              <a:gd name="connsiteX6-209" fmla="*/ 0 w 1521214"/>
              <a:gd name="connsiteY6-210" fmla="*/ 2643005 h 3003045"/>
              <a:gd name="connsiteX0-211" fmla="*/ 0 w 1521214"/>
              <a:gd name="connsiteY0-212" fmla="*/ 2643005 h 3003045"/>
              <a:gd name="connsiteX1-213" fmla="*/ 180020 w 1521214"/>
              <a:gd name="connsiteY1-214" fmla="*/ 2643005 h 3003045"/>
              <a:gd name="connsiteX2-215" fmla="*/ 1521214 w 1521214"/>
              <a:gd name="connsiteY2-216" fmla="*/ 0 h 3003045"/>
              <a:gd name="connsiteX3-217" fmla="*/ 540060 w 1521214"/>
              <a:gd name="connsiteY3-218" fmla="*/ 2643005 h 3003045"/>
              <a:gd name="connsiteX4-219" fmla="*/ 720080 w 1521214"/>
              <a:gd name="connsiteY4-220" fmla="*/ 2643005 h 3003045"/>
              <a:gd name="connsiteX5-221" fmla="*/ 360040 w 1521214"/>
              <a:gd name="connsiteY5-222" fmla="*/ 3003045 h 3003045"/>
              <a:gd name="connsiteX6-223" fmla="*/ 0 w 1521214"/>
              <a:gd name="connsiteY6-224" fmla="*/ 2643005 h 3003045"/>
              <a:gd name="connsiteX0-225" fmla="*/ 0 w 1553538"/>
              <a:gd name="connsiteY0-226" fmla="*/ 2581732 h 2941772"/>
              <a:gd name="connsiteX1-227" fmla="*/ 180020 w 1553538"/>
              <a:gd name="connsiteY1-228" fmla="*/ 2581732 h 2941772"/>
              <a:gd name="connsiteX2-229" fmla="*/ 1553538 w 1553538"/>
              <a:gd name="connsiteY2-230" fmla="*/ 0 h 2941772"/>
              <a:gd name="connsiteX3-231" fmla="*/ 540060 w 1553538"/>
              <a:gd name="connsiteY3-232" fmla="*/ 2581732 h 2941772"/>
              <a:gd name="connsiteX4-233" fmla="*/ 720080 w 1553538"/>
              <a:gd name="connsiteY4-234" fmla="*/ 2581732 h 2941772"/>
              <a:gd name="connsiteX5-235" fmla="*/ 360040 w 1553538"/>
              <a:gd name="connsiteY5-236" fmla="*/ 2941772 h 2941772"/>
              <a:gd name="connsiteX6-237" fmla="*/ 0 w 1553538"/>
              <a:gd name="connsiteY6-238" fmla="*/ 2581732 h 2941772"/>
              <a:gd name="connsiteX0-239" fmla="*/ 0 w 1553538"/>
              <a:gd name="connsiteY0-240" fmla="*/ 2581732 h 2941772"/>
              <a:gd name="connsiteX1-241" fmla="*/ 180020 w 1553538"/>
              <a:gd name="connsiteY1-242" fmla="*/ 2581732 h 2941772"/>
              <a:gd name="connsiteX2-243" fmla="*/ 1553538 w 1553538"/>
              <a:gd name="connsiteY2-244" fmla="*/ 0 h 2941772"/>
              <a:gd name="connsiteX3-245" fmla="*/ 540060 w 1553538"/>
              <a:gd name="connsiteY3-246" fmla="*/ 2581732 h 2941772"/>
              <a:gd name="connsiteX4-247" fmla="*/ 720080 w 1553538"/>
              <a:gd name="connsiteY4-248" fmla="*/ 2581732 h 2941772"/>
              <a:gd name="connsiteX5-249" fmla="*/ 360040 w 1553538"/>
              <a:gd name="connsiteY5-250" fmla="*/ 2941772 h 2941772"/>
              <a:gd name="connsiteX6-251" fmla="*/ 0 w 1553538"/>
              <a:gd name="connsiteY6-252" fmla="*/ 2581732 h 2941772"/>
              <a:gd name="connsiteX0-253" fmla="*/ 0 w 1553538"/>
              <a:gd name="connsiteY0-254" fmla="*/ 2581732 h 2941772"/>
              <a:gd name="connsiteX1-255" fmla="*/ 180020 w 1553538"/>
              <a:gd name="connsiteY1-256" fmla="*/ 2581732 h 2941772"/>
              <a:gd name="connsiteX2-257" fmla="*/ 1553538 w 1553538"/>
              <a:gd name="connsiteY2-258" fmla="*/ 0 h 2941772"/>
              <a:gd name="connsiteX3-259" fmla="*/ 540060 w 1553538"/>
              <a:gd name="connsiteY3-260" fmla="*/ 2581732 h 2941772"/>
              <a:gd name="connsiteX4-261" fmla="*/ 720080 w 1553538"/>
              <a:gd name="connsiteY4-262" fmla="*/ 2581732 h 2941772"/>
              <a:gd name="connsiteX5-263" fmla="*/ 360040 w 1553538"/>
              <a:gd name="connsiteY5-264" fmla="*/ 2941772 h 2941772"/>
              <a:gd name="connsiteX6-265" fmla="*/ 0 w 1553538"/>
              <a:gd name="connsiteY6-266" fmla="*/ 2581732 h 2941772"/>
              <a:gd name="connsiteX0-267" fmla="*/ 0 w 1553538"/>
              <a:gd name="connsiteY0-268" fmla="*/ 2581732 h 2941772"/>
              <a:gd name="connsiteX1-269" fmla="*/ 180020 w 1553538"/>
              <a:gd name="connsiteY1-270" fmla="*/ 2581732 h 2941772"/>
              <a:gd name="connsiteX2-271" fmla="*/ 1553538 w 1553538"/>
              <a:gd name="connsiteY2-272" fmla="*/ 0 h 2941772"/>
              <a:gd name="connsiteX3-273" fmla="*/ 540060 w 1553538"/>
              <a:gd name="connsiteY3-274" fmla="*/ 2581732 h 2941772"/>
              <a:gd name="connsiteX4-275" fmla="*/ 720080 w 1553538"/>
              <a:gd name="connsiteY4-276" fmla="*/ 2581732 h 2941772"/>
              <a:gd name="connsiteX5-277" fmla="*/ 360040 w 1553538"/>
              <a:gd name="connsiteY5-278" fmla="*/ 2941772 h 2941772"/>
              <a:gd name="connsiteX6-279" fmla="*/ 0 w 1553538"/>
              <a:gd name="connsiteY6-280" fmla="*/ 2581732 h 2941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538" h="2941772">
                <a:moveTo>
                  <a:pt x="0" y="2581732"/>
                </a:moveTo>
                <a:lnTo>
                  <a:pt x="180020" y="2581732"/>
                </a:lnTo>
                <a:cubicBezTo>
                  <a:pt x="22448" y="1449685"/>
                  <a:pt x="392875" y="355256"/>
                  <a:pt x="1553538" y="0"/>
                </a:cubicBezTo>
                <a:cubicBezTo>
                  <a:pt x="659395" y="472539"/>
                  <a:pt x="327789" y="1270071"/>
                  <a:pt x="540060" y="2581732"/>
                </a:cubicBezTo>
                <a:lnTo>
                  <a:pt x="720080" y="2581732"/>
                </a:lnTo>
                <a:lnTo>
                  <a:pt x="360040" y="2941772"/>
                </a:lnTo>
                <a:lnTo>
                  <a:pt x="0" y="25817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/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6" name="下箭头 11"/>
          <p:cNvSpPr/>
          <p:nvPr/>
        </p:nvSpPr>
        <p:spPr>
          <a:xfrm rot="20821995">
            <a:off x="4535945" y="2993953"/>
            <a:ext cx="1294137" cy="2451326"/>
          </a:xfrm>
          <a:custGeom>
            <a:avLst/>
            <a:gdLst>
              <a:gd name="connsiteX0" fmla="*/ 0 w 720080"/>
              <a:gd name="connsiteY0" fmla="*/ 2808312 h 3168352"/>
              <a:gd name="connsiteX1" fmla="*/ 180020 w 720080"/>
              <a:gd name="connsiteY1" fmla="*/ 2808312 h 3168352"/>
              <a:gd name="connsiteX2" fmla="*/ 180020 w 720080"/>
              <a:gd name="connsiteY2" fmla="*/ 0 h 3168352"/>
              <a:gd name="connsiteX3" fmla="*/ 540060 w 720080"/>
              <a:gd name="connsiteY3" fmla="*/ 0 h 3168352"/>
              <a:gd name="connsiteX4" fmla="*/ 540060 w 720080"/>
              <a:gd name="connsiteY4" fmla="*/ 2808312 h 3168352"/>
              <a:gd name="connsiteX5" fmla="*/ 720080 w 720080"/>
              <a:gd name="connsiteY5" fmla="*/ 2808312 h 3168352"/>
              <a:gd name="connsiteX6" fmla="*/ 360040 w 720080"/>
              <a:gd name="connsiteY6" fmla="*/ 3168352 h 3168352"/>
              <a:gd name="connsiteX7" fmla="*/ 0 w 720080"/>
              <a:gd name="connsiteY7" fmla="*/ 2808312 h 3168352"/>
              <a:gd name="connsiteX0-1" fmla="*/ 0 w 720080"/>
              <a:gd name="connsiteY0-2" fmla="*/ 2808312 h 3168352"/>
              <a:gd name="connsiteX1-3" fmla="*/ 180020 w 720080"/>
              <a:gd name="connsiteY1-4" fmla="*/ 2808312 h 3168352"/>
              <a:gd name="connsiteX2-5" fmla="*/ 540060 w 720080"/>
              <a:gd name="connsiteY2-6" fmla="*/ 0 h 3168352"/>
              <a:gd name="connsiteX3-7" fmla="*/ 540060 w 720080"/>
              <a:gd name="connsiteY3-8" fmla="*/ 2808312 h 3168352"/>
              <a:gd name="connsiteX4-9" fmla="*/ 720080 w 720080"/>
              <a:gd name="connsiteY4-10" fmla="*/ 2808312 h 3168352"/>
              <a:gd name="connsiteX5-11" fmla="*/ 360040 w 720080"/>
              <a:gd name="connsiteY5-12" fmla="*/ 3168352 h 3168352"/>
              <a:gd name="connsiteX6-13" fmla="*/ 0 w 720080"/>
              <a:gd name="connsiteY6-14" fmla="*/ 2808312 h 3168352"/>
              <a:gd name="connsiteX0-15" fmla="*/ 0 w 720080"/>
              <a:gd name="connsiteY0-16" fmla="*/ 2808312 h 3168352"/>
              <a:gd name="connsiteX1-17" fmla="*/ 180020 w 720080"/>
              <a:gd name="connsiteY1-18" fmla="*/ 2808312 h 3168352"/>
              <a:gd name="connsiteX2-19" fmla="*/ 540060 w 720080"/>
              <a:gd name="connsiteY2-20" fmla="*/ 0 h 3168352"/>
              <a:gd name="connsiteX3-21" fmla="*/ 540060 w 720080"/>
              <a:gd name="connsiteY3-22" fmla="*/ 2808312 h 3168352"/>
              <a:gd name="connsiteX4-23" fmla="*/ 720080 w 720080"/>
              <a:gd name="connsiteY4-24" fmla="*/ 2808312 h 3168352"/>
              <a:gd name="connsiteX5-25" fmla="*/ 360040 w 720080"/>
              <a:gd name="connsiteY5-26" fmla="*/ 3168352 h 3168352"/>
              <a:gd name="connsiteX6-27" fmla="*/ 0 w 720080"/>
              <a:gd name="connsiteY6-28" fmla="*/ 2808312 h 3168352"/>
              <a:gd name="connsiteX0-29" fmla="*/ 0 w 720080"/>
              <a:gd name="connsiteY0-30" fmla="*/ 2808312 h 3168352"/>
              <a:gd name="connsiteX1-31" fmla="*/ 180020 w 720080"/>
              <a:gd name="connsiteY1-32" fmla="*/ 2808312 h 3168352"/>
              <a:gd name="connsiteX2-33" fmla="*/ 540060 w 720080"/>
              <a:gd name="connsiteY2-34" fmla="*/ 0 h 3168352"/>
              <a:gd name="connsiteX3-35" fmla="*/ 540060 w 720080"/>
              <a:gd name="connsiteY3-36" fmla="*/ 2808312 h 3168352"/>
              <a:gd name="connsiteX4-37" fmla="*/ 720080 w 720080"/>
              <a:gd name="connsiteY4-38" fmla="*/ 2808312 h 3168352"/>
              <a:gd name="connsiteX5-39" fmla="*/ 360040 w 720080"/>
              <a:gd name="connsiteY5-40" fmla="*/ 3168352 h 3168352"/>
              <a:gd name="connsiteX6-41" fmla="*/ 0 w 720080"/>
              <a:gd name="connsiteY6-42" fmla="*/ 2808312 h 3168352"/>
              <a:gd name="connsiteX0-43" fmla="*/ 0 w 720080"/>
              <a:gd name="connsiteY0-44" fmla="*/ 2808312 h 3168352"/>
              <a:gd name="connsiteX1-45" fmla="*/ 180020 w 720080"/>
              <a:gd name="connsiteY1-46" fmla="*/ 2808312 h 3168352"/>
              <a:gd name="connsiteX2-47" fmla="*/ 540060 w 720080"/>
              <a:gd name="connsiteY2-48" fmla="*/ 0 h 3168352"/>
              <a:gd name="connsiteX3-49" fmla="*/ 540060 w 720080"/>
              <a:gd name="connsiteY3-50" fmla="*/ 2808312 h 3168352"/>
              <a:gd name="connsiteX4-51" fmla="*/ 720080 w 720080"/>
              <a:gd name="connsiteY4-52" fmla="*/ 2808312 h 3168352"/>
              <a:gd name="connsiteX5-53" fmla="*/ 360040 w 720080"/>
              <a:gd name="connsiteY5-54" fmla="*/ 3168352 h 3168352"/>
              <a:gd name="connsiteX6-55" fmla="*/ 0 w 720080"/>
              <a:gd name="connsiteY6-56" fmla="*/ 2808312 h 3168352"/>
              <a:gd name="connsiteX0-57" fmla="*/ 0 w 720080"/>
              <a:gd name="connsiteY0-58" fmla="*/ 2808312 h 3168352"/>
              <a:gd name="connsiteX1-59" fmla="*/ 180020 w 720080"/>
              <a:gd name="connsiteY1-60" fmla="*/ 2808312 h 3168352"/>
              <a:gd name="connsiteX2-61" fmla="*/ 540060 w 720080"/>
              <a:gd name="connsiteY2-62" fmla="*/ 0 h 3168352"/>
              <a:gd name="connsiteX3-63" fmla="*/ 540060 w 720080"/>
              <a:gd name="connsiteY3-64" fmla="*/ 2808312 h 3168352"/>
              <a:gd name="connsiteX4-65" fmla="*/ 720080 w 720080"/>
              <a:gd name="connsiteY4-66" fmla="*/ 2808312 h 3168352"/>
              <a:gd name="connsiteX5-67" fmla="*/ 360040 w 720080"/>
              <a:gd name="connsiteY5-68" fmla="*/ 3168352 h 3168352"/>
              <a:gd name="connsiteX6-69" fmla="*/ 0 w 720080"/>
              <a:gd name="connsiteY6-70" fmla="*/ 2808312 h 3168352"/>
              <a:gd name="connsiteX0-71" fmla="*/ 0 w 720080"/>
              <a:gd name="connsiteY0-72" fmla="*/ 2808312 h 3168352"/>
              <a:gd name="connsiteX1-73" fmla="*/ 180020 w 720080"/>
              <a:gd name="connsiteY1-74" fmla="*/ 2808312 h 3168352"/>
              <a:gd name="connsiteX2-75" fmla="*/ 540060 w 720080"/>
              <a:gd name="connsiteY2-76" fmla="*/ 0 h 3168352"/>
              <a:gd name="connsiteX3-77" fmla="*/ 540060 w 720080"/>
              <a:gd name="connsiteY3-78" fmla="*/ 2808312 h 3168352"/>
              <a:gd name="connsiteX4-79" fmla="*/ 720080 w 720080"/>
              <a:gd name="connsiteY4-80" fmla="*/ 2808312 h 3168352"/>
              <a:gd name="connsiteX5-81" fmla="*/ 360040 w 720080"/>
              <a:gd name="connsiteY5-82" fmla="*/ 3168352 h 3168352"/>
              <a:gd name="connsiteX6-83" fmla="*/ 0 w 720080"/>
              <a:gd name="connsiteY6-84" fmla="*/ 2808312 h 3168352"/>
              <a:gd name="connsiteX0-85" fmla="*/ 0 w 720080"/>
              <a:gd name="connsiteY0-86" fmla="*/ 2808312 h 3168352"/>
              <a:gd name="connsiteX1-87" fmla="*/ 180020 w 720080"/>
              <a:gd name="connsiteY1-88" fmla="*/ 2808312 h 3168352"/>
              <a:gd name="connsiteX2-89" fmla="*/ 540060 w 720080"/>
              <a:gd name="connsiteY2-90" fmla="*/ 0 h 3168352"/>
              <a:gd name="connsiteX3-91" fmla="*/ 540060 w 720080"/>
              <a:gd name="connsiteY3-92" fmla="*/ 2808312 h 3168352"/>
              <a:gd name="connsiteX4-93" fmla="*/ 720080 w 720080"/>
              <a:gd name="connsiteY4-94" fmla="*/ 2808312 h 3168352"/>
              <a:gd name="connsiteX5-95" fmla="*/ 360040 w 720080"/>
              <a:gd name="connsiteY5-96" fmla="*/ 3168352 h 3168352"/>
              <a:gd name="connsiteX6-97" fmla="*/ 0 w 720080"/>
              <a:gd name="connsiteY6-98" fmla="*/ 2808312 h 3168352"/>
              <a:gd name="connsiteX0-99" fmla="*/ 0 w 720080"/>
              <a:gd name="connsiteY0-100" fmla="*/ 2808312 h 3168352"/>
              <a:gd name="connsiteX1-101" fmla="*/ 180020 w 720080"/>
              <a:gd name="connsiteY1-102" fmla="*/ 2808312 h 3168352"/>
              <a:gd name="connsiteX2-103" fmla="*/ 540060 w 720080"/>
              <a:gd name="connsiteY2-104" fmla="*/ 0 h 3168352"/>
              <a:gd name="connsiteX3-105" fmla="*/ 540060 w 720080"/>
              <a:gd name="connsiteY3-106" fmla="*/ 2808312 h 3168352"/>
              <a:gd name="connsiteX4-107" fmla="*/ 720080 w 720080"/>
              <a:gd name="connsiteY4-108" fmla="*/ 2808312 h 3168352"/>
              <a:gd name="connsiteX5-109" fmla="*/ 360040 w 720080"/>
              <a:gd name="connsiteY5-110" fmla="*/ 3168352 h 3168352"/>
              <a:gd name="connsiteX6-111" fmla="*/ 0 w 720080"/>
              <a:gd name="connsiteY6-112" fmla="*/ 2808312 h 3168352"/>
              <a:gd name="connsiteX0-113" fmla="*/ 0 w 752331"/>
              <a:gd name="connsiteY0-114" fmla="*/ 3085897 h 3445937"/>
              <a:gd name="connsiteX1-115" fmla="*/ 180020 w 752331"/>
              <a:gd name="connsiteY1-116" fmla="*/ 3085897 h 3445937"/>
              <a:gd name="connsiteX2-117" fmla="*/ 752331 w 752331"/>
              <a:gd name="connsiteY2-118" fmla="*/ 0 h 3445937"/>
              <a:gd name="connsiteX3-119" fmla="*/ 540060 w 752331"/>
              <a:gd name="connsiteY3-120" fmla="*/ 3085897 h 3445937"/>
              <a:gd name="connsiteX4-121" fmla="*/ 720080 w 752331"/>
              <a:gd name="connsiteY4-122" fmla="*/ 3085897 h 3445937"/>
              <a:gd name="connsiteX5-123" fmla="*/ 360040 w 752331"/>
              <a:gd name="connsiteY5-124" fmla="*/ 3445937 h 3445937"/>
              <a:gd name="connsiteX6-125" fmla="*/ 0 w 752331"/>
              <a:gd name="connsiteY6-126" fmla="*/ 3085897 h 3445937"/>
              <a:gd name="connsiteX0-127" fmla="*/ 0 w 752331"/>
              <a:gd name="connsiteY0-128" fmla="*/ 3085897 h 3445937"/>
              <a:gd name="connsiteX1-129" fmla="*/ 180020 w 752331"/>
              <a:gd name="connsiteY1-130" fmla="*/ 3085897 h 3445937"/>
              <a:gd name="connsiteX2-131" fmla="*/ 752331 w 752331"/>
              <a:gd name="connsiteY2-132" fmla="*/ 0 h 3445937"/>
              <a:gd name="connsiteX3-133" fmla="*/ 540060 w 752331"/>
              <a:gd name="connsiteY3-134" fmla="*/ 3085897 h 3445937"/>
              <a:gd name="connsiteX4-135" fmla="*/ 720080 w 752331"/>
              <a:gd name="connsiteY4-136" fmla="*/ 3085897 h 3445937"/>
              <a:gd name="connsiteX5-137" fmla="*/ 360040 w 752331"/>
              <a:gd name="connsiteY5-138" fmla="*/ 3445937 h 3445937"/>
              <a:gd name="connsiteX6-139" fmla="*/ 0 w 752331"/>
              <a:gd name="connsiteY6-140" fmla="*/ 3085897 h 3445937"/>
              <a:gd name="connsiteX0-141" fmla="*/ 0 w 752331"/>
              <a:gd name="connsiteY0-142" fmla="*/ 3085897 h 3445937"/>
              <a:gd name="connsiteX1-143" fmla="*/ 180020 w 752331"/>
              <a:gd name="connsiteY1-144" fmla="*/ 3085897 h 3445937"/>
              <a:gd name="connsiteX2-145" fmla="*/ 752331 w 752331"/>
              <a:gd name="connsiteY2-146" fmla="*/ 0 h 3445937"/>
              <a:gd name="connsiteX3-147" fmla="*/ 540060 w 752331"/>
              <a:gd name="connsiteY3-148" fmla="*/ 3085897 h 3445937"/>
              <a:gd name="connsiteX4-149" fmla="*/ 720080 w 752331"/>
              <a:gd name="connsiteY4-150" fmla="*/ 3085897 h 3445937"/>
              <a:gd name="connsiteX5-151" fmla="*/ 360040 w 752331"/>
              <a:gd name="connsiteY5-152" fmla="*/ 3445937 h 3445937"/>
              <a:gd name="connsiteX6-153" fmla="*/ 0 w 752331"/>
              <a:gd name="connsiteY6-154" fmla="*/ 3085897 h 3445937"/>
              <a:gd name="connsiteX0-155" fmla="*/ 0 w 1521214"/>
              <a:gd name="connsiteY0-156" fmla="*/ 2643005 h 3003045"/>
              <a:gd name="connsiteX1-157" fmla="*/ 180020 w 1521214"/>
              <a:gd name="connsiteY1-158" fmla="*/ 2643005 h 3003045"/>
              <a:gd name="connsiteX2-159" fmla="*/ 1521214 w 1521214"/>
              <a:gd name="connsiteY2-160" fmla="*/ 0 h 3003045"/>
              <a:gd name="connsiteX3-161" fmla="*/ 540060 w 1521214"/>
              <a:gd name="connsiteY3-162" fmla="*/ 2643005 h 3003045"/>
              <a:gd name="connsiteX4-163" fmla="*/ 720080 w 1521214"/>
              <a:gd name="connsiteY4-164" fmla="*/ 2643005 h 3003045"/>
              <a:gd name="connsiteX5-165" fmla="*/ 360040 w 1521214"/>
              <a:gd name="connsiteY5-166" fmla="*/ 3003045 h 3003045"/>
              <a:gd name="connsiteX6-167" fmla="*/ 0 w 1521214"/>
              <a:gd name="connsiteY6-168" fmla="*/ 2643005 h 3003045"/>
              <a:gd name="connsiteX0-169" fmla="*/ 0 w 1521214"/>
              <a:gd name="connsiteY0-170" fmla="*/ 2643005 h 3003045"/>
              <a:gd name="connsiteX1-171" fmla="*/ 180020 w 1521214"/>
              <a:gd name="connsiteY1-172" fmla="*/ 2643005 h 3003045"/>
              <a:gd name="connsiteX2-173" fmla="*/ 1521214 w 1521214"/>
              <a:gd name="connsiteY2-174" fmla="*/ 0 h 3003045"/>
              <a:gd name="connsiteX3-175" fmla="*/ 540060 w 1521214"/>
              <a:gd name="connsiteY3-176" fmla="*/ 2643005 h 3003045"/>
              <a:gd name="connsiteX4-177" fmla="*/ 720080 w 1521214"/>
              <a:gd name="connsiteY4-178" fmla="*/ 2643005 h 3003045"/>
              <a:gd name="connsiteX5-179" fmla="*/ 360040 w 1521214"/>
              <a:gd name="connsiteY5-180" fmla="*/ 3003045 h 3003045"/>
              <a:gd name="connsiteX6-181" fmla="*/ 0 w 1521214"/>
              <a:gd name="connsiteY6-182" fmla="*/ 2643005 h 3003045"/>
              <a:gd name="connsiteX0-183" fmla="*/ 0 w 1521214"/>
              <a:gd name="connsiteY0-184" fmla="*/ 2643005 h 3003045"/>
              <a:gd name="connsiteX1-185" fmla="*/ 180020 w 1521214"/>
              <a:gd name="connsiteY1-186" fmla="*/ 2643005 h 3003045"/>
              <a:gd name="connsiteX2-187" fmla="*/ 1521214 w 1521214"/>
              <a:gd name="connsiteY2-188" fmla="*/ 0 h 3003045"/>
              <a:gd name="connsiteX3-189" fmla="*/ 540060 w 1521214"/>
              <a:gd name="connsiteY3-190" fmla="*/ 2643005 h 3003045"/>
              <a:gd name="connsiteX4-191" fmla="*/ 720080 w 1521214"/>
              <a:gd name="connsiteY4-192" fmla="*/ 2643005 h 3003045"/>
              <a:gd name="connsiteX5-193" fmla="*/ 360040 w 1521214"/>
              <a:gd name="connsiteY5-194" fmla="*/ 3003045 h 3003045"/>
              <a:gd name="connsiteX6-195" fmla="*/ 0 w 1521214"/>
              <a:gd name="connsiteY6-196" fmla="*/ 2643005 h 3003045"/>
              <a:gd name="connsiteX0-197" fmla="*/ 0 w 1521214"/>
              <a:gd name="connsiteY0-198" fmla="*/ 2643005 h 3003045"/>
              <a:gd name="connsiteX1-199" fmla="*/ 180020 w 1521214"/>
              <a:gd name="connsiteY1-200" fmla="*/ 2643005 h 3003045"/>
              <a:gd name="connsiteX2-201" fmla="*/ 1521214 w 1521214"/>
              <a:gd name="connsiteY2-202" fmla="*/ 0 h 3003045"/>
              <a:gd name="connsiteX3-203" fmla="*/ 540060 w 1521214"/>
              <a:gd name="connsiteY3-204" fmla="*/ 2643005 h 3003045"/>
              <a:gd name="connsiteX4-205" fmla="*/ 720080 w 1521214"/>
              <a:gd name="connsiteY4-206" fmla="*/ 2643005 h 3003045"/>
              <a:gd name="connsiteX5-207" fmla="*/ 360040 w 1521214"/>
              <a:gd name="connsiteY5-208" fmla="*/ 3003045 h 3003045"/>
              <a:gd name="connsiteX6-209" fmla="*/ 0 w 1521214"/>
              <a:gd name="connsiteY6-210" fmla="*/ 2643005 h 3003045"/>
              <a:gd name="connsiteX0-211" fmla="*/ 0 w 1521214"/>
              <a:gd name="connsiteY0-212" fmla="*/ 2643005 h 3003045"/>
              <a:gd name="connsiteX1-213" fmla="*/ 180020 w 1521214"/>
              <a:gd name="connsiteY1-214" fmla="*/ 2643005 h 3003045"/>
              <a:gd name="connsiteX2-215" fmla="*/ 1521214 w 1521214"/>
              <a:gd name="connsiteY2-216" fmla="*/ 0 h 3003045"/>
              <a:gd name="connsiteX3-217" fmla="*/ 540060 w 1521214"/>
              <a:gd name="connsiteY3-218" fmla="*/ 2643005 h 3003045"/>
              <a:gd name="connsiteX4-219" fmla="*/ 720080 w 1521214"/>
              <a:gd name="connsiteY4-220" fmla="*/ 2643005 h 3003045"/>
              <a:gd name="connsiteX5-221" fmla="*/ 360040 w 1521214"/>
              <a:gd name="connsiteY5-222" fmla="*/ 3003045 h 3003045"/>
              <a:gd name="connsiteX6-223" fmla="*/ 0 w 1521214"/>
              <a:gd name="connsiteY6-224" fmla="*/ 2643005 h 3003045"/>
              <a:gd name="connsiteX0-225" fmla="*/ 0 w 1553538"/>
              <a:gd name="connsiteY0-226" fmla="*/ 2581732 h 2941772"/>
              <a:gd name="connsiteX1-227" fmla="*/ 180020 w 1553538"/>
              <a:gd name="connsiteY1-228" fmla="*/ 2581732 h 2941772"/>
              <a:gd name="connsiteX2-229" fmla="*/ 1553538 w 1553538"/>
              <a:gd name="connsiteY2-230" fmla="*/ 0 h 2941772"/>
              <a:gd name="connsiteX3-231" fmla="*/ 540060 w 1553538"/>
              <a:gd name="connsiteY3-232" fmla="*/ 2581732 h 2941772"/>
              <a:gd name="connsiteX4-233" fmla="*/ 720080 w 1553538"/>
              <a:gd name="connsiteY4-234" fmla="*/ 2581732 h 2941772"/>
              <a:gd name="connsiteX5-235" fmla="*/ 360040 w 1553538"/>
              <a:gd name="connsiteY5-236" fmla="*/ 2941772 h 2941772"/>
              <a:gd name="connsiteX6-237" fmla="*/ 0 w 1553538"/>
              <a:gd name="connsiteY6-238" fmla="*/ 2581732 h 2941772"/>
              <a:gd name="connsiteX0-239" fmla="*/ 0 w 1553538"/>
              <a:gd name="connsiteY0-240" fmla="*/ 2581732 h 2941772"/>
              <a:gd name="connsiteX1-241" fmla="*/ 180020 w 1553538"/>
              <a:gd name="connsiteY1-242" fmla="*/ 2581732 h 2941772"/>
              <a:gd name="connsiteX2-243" fmla="*/ 1553538 w 1553538"/>
              <a:gd name="connsiteY2-244" fmla="*/ 0 h 2941772"/>
              <a:gd name="connsiteX3-245" fmla="*/ 540060 w 1553538"/>
              <a:gd name="connsiteY3-246" fmla="*/ 2581732 h 2941772"/>
              <a:gd name="connsiteX4-247" fmla="*/ 720080 w 1553538"/>
              <a:gd name="connsiteY4-248" fmla="*/ 2581732 h 2941772"/>
              <a:gd name="connsiteX5-249" fmla="*/ 360040 w 1553538"/>
              <a:gd name="connsiteY5-250" fmla="*/ 2941772 h 2941772"/>
              <a:gd name="connsiteX6-251" fmla="*/ 0 w 1553538"/>
              <a:gd name="connsiteY6-252" fmla="*/ 2581732 h 2941772"/>
              <a:gd name="connsiteX0-253" fmla="*/ 0 w 1553538"/>
              <a:gd name="connsiteY0-254" fmla="*/ 2581732 h 2941772"/>
              <a:gd name="connsiteX1-255" fmla="*/ 180020 w 1553538"/>
              <a:gd name="connsiteY1-256" fmla="*/ 2581732 h 2941772"/>
              <a:gd name="connsiteX2-257" fmla="*/ 1553538 w 1553538"/>
              <a:gd name="connsiteY2-258" fmla="*/ 0 h 2941772"/>
              <a:gd name="connsiteX3-259" fmla="*/ 540060 w 1553538"/>
              <a:gd name="connsiteY3-260" fmla="*/ 2581732 h 2941772"/>
              <a:gd name="connsiteX4-261" fmla="*/ 720080 w 1553538"/>
              <a:gd name="connsiteY4-262" fmla="*/ 2581732 h 2941772"/>
              <a:gd name="connsiteX5-263" fmla="*/ 360040 w 1553538"/>
              <a:gd name="connsiteY5-264" fmla="*/ 2941772 h 2941772"/>
              <a:gd name="connsiteX6-265" fmla="*/ 0 w 1553538"/>
              <a:gd name="connsiteY6-266" fmla="*/ 2581732 h 2941772"/>
              <a:gd name="connsiteX0-267" fmla="*/ 0 w 1553538"/>
              <a:gd name="connsiteY0-268" fmla="*/ 2581732 h 2941772"/>
              <a:gd name="connsiteX1-269" fmla="*/ 180020 w 1553538"/>
              <a:gd name="connsiteY1-270" fmla="*/ 2581732 h 2941772"/>
              <a:gd name="connsiteX2-271" fmla="*/ 1553538 w 1553538"/>
              <a:gd name="connsiteY2-272" fmla="*/ 0 h 2941772"/>
              <a:gd name="connsiteX3-273" fmla="*/ 540060 w 1553538"/>
              <a:gd name="connsiteY3-274" fmla="*/ 2581732 h 2941772"/>
              <a:gd name="connsiteX4-275" fmla="*/ 720080 w 1553538"/>
              <a:gd name="connsiteY4-276" fmla="*/ 2581732 h 2941772"/>
              <a:gd name="connsiteX5-277" fmla="*/ 360040 w 1553538"/>
              <a:gd name="connsiteY5-278" fmla="*/ 2941772 h 2941772"/>
              <a:gd name="connsiteX6-279" fmla="*/ 0 w 1553538"/>
              <a:gd name="connsiteY6-280" fmla="*/ 2581732 h 2941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538" h="2941772">
                <a:moveTo>
                  <a:pt x="0" y="2581732"/>
                </a:moveTo>
                <a:lnTo>
                  <a:pt x="180020" y="2581732"/>
                </a:lnTo>
                <a:cubicBezTo>
                  <a:pt x="22448" y="1449685"/>
                  <a:pt x="392875" y="355256"/>
                  <a:pt x="1553538" y="0"/>
                </a:cubicBezTo>
                <a:cubicBezTo>
                  <a:pt x="659395" y="472539"/>
                  <a:pt x="327789" y="1270071"/>
                  <a:pt x="540060" y="2581732"/>
                </a:cubicBezTo>
                <a:lnTo>
                  <a:pt x="720080" y="2581732"/>
                </a:lnTo>
                <a:lnTo>
                  <a:pt x="360040" y="2941772"/>
                </a:lnTo>
                <a:lnTo>
                  <a:pt x="0" y="25817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/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8" name="下箭头 11"/>
          <p:cNvSpPr/>
          <p:nvPr/>
        </p:nvSpPr>
        <p:spPr>
          <a:xfrm rot="15242877">
            <a:off x="5942293" y="3426303"/>
            <a:ext cx="1294538" cy="2450570"/>
          </a:xfrm>
          <a:custGeom>
            <a:avLst/>
            <a:gdLst>
              <a:gd name="connsiteX0" fmla="*/ 0 w 720080"/>
              <a:gd name="connsiteY0" fmla="*/ 2808312 h 3168352"/>
              <a:gd name="connsiteX1" fmla="*/ 180020 w 720080"/>
              <a:gd name="connsiteY1" fmla="*/ 2808312 h 3168352"/>
              <a:gd name="connsiteX2" fmla="*/ 180020 w 720080"/>
              <a:gd name="connsiteY2" fmla="*/ 0 h 3168352"/>
              <a:gd name="connsiteX3" fmla="*/ 540060 w 720080"/>
              <a:gd name="connsiteY3" fmla="*/ 0 h 3168352"/>
              <a:gd name="connsiteX4" fmla="*/ 540060 w 720080"/>
              <a:gd name="connsiteY4" fmla="*/ 2808312 h 3168352"/>
              <a:gd name="connsiteX5" fmla="*/ 720080 w 720080"/>
              <a:gd name="connsiteY5" fmla="*/ 2808312 h 3168352"/>
              <a:gd name="connsiteX6" fmla="*/ 360040 w 720080"/>
              <a:gd name="connsiteY6" fmla="*/ 3168352 h 3168352"/>
              <a:gd name="connsiteX7" fmla="*/ 0 w 720080"/>
              <a:gd name="connsiteY7" fmla="*/ 2808312 h 3168352"/>
              <a:gd name="connsiteX0-1" fmla="*/ 0 w 720080"/>
              <a:gd name="connsiteY0-2" fmla="*/ 2808312 h 3168352"/>
              <a:gd name="connsiteX1-3" fmla="*/ 180020 w 720080"/>
              <a:gd name="connsiteY1-4" fmla="*/ 2808312 h 3168352"/>
              <a:gd name="connsiteX2-5" fmla="*/ 540060 w 720080"/>
              <a:gd name="connsiteY2-6" fmla="*/ 0 h 3168352"/>
              <a:gd name="connsiteX3-7" fmla="*/ 540060 w 720080"/>
              <a:gd name="connsiteY3-8" fmla="*/ 2808312 h 3168352"/>
              <a:gd name="connsiteX4-9" fmla="*/ 720080 w 720080"/>
              <a:gd name="connsiteY4-10" fmla="*/ 2808312 h 3168352"/>
              <a:gd name="connsiteX5-11" fmla="*/ 360040 w 720080"/>
              <a:gd name="connsiteY5-12" fmla="*/ 3168352 h 3168352"/>
              <a:gd name="connsiteX6-13" fmla="*/ 0 w 720080"/>
              <a:gd name="connsiteY6-14" fmla="*/ 2808312 h 3168352"/>
              <a:gd name="connsiteX0-15" fmla="*/ 0 w 720080"/>
              <a:gd name="connsiteY0-16" fmla="*/ 2808312 h 3168352"/>
              <a:gd name="connsiteX1-17" fmla="*/ 180020 w 720080"/>
              <a:gd name="connsiteY1-18" fmla="*/ 2808312 h 3168352"/>
              <a:gd name="connsiteX2-19" fmla="*/ 540060 w 720080"/>
              <a:gd name="connsiteY2-20" fmla="*/ 0 h 3168352"/>
              <a:gd name="connsiteX3-21" fmla="*/ 540060 w 720080"/>
              <a:gd name="connsiteY3-22" fmla="*/ 2808312 h 3168352"/>
              <a:gd name="connsiteX4-23" fmla="*/ 720080 w 720080"/>
              <a:gd name="connsiteY4-24" fmla="*/ 2808312 h 3168352"/>
              <a:gd name="connsiteX5-25" fmla="*/ 360040 w 720080"/>
              <a:gd name="connsiteY5-26" fmla="*/ 3168352 h 3168352"/>
              <a:gd name="connsiteX6-27" fmla="*/ 0 w 720080"/>
              <a:gd name="connsiteY6-28" fmla="*/ 2808312 h 3168352"/>
              <a:gd name="connsiteX0-29" fmla="*/ 0 w 720080"/>
              <a:gd name="connsiteY0-30" fmla="*/ 2808312 h 3168352"/>
              <a:gd name="connsiteX1-31" fmla="*/ 180020 w 720080"/>
              <a:gd name="connsiteY1-32" fmla="*/ 2808312 h 3168352"/>
              <a:gd name="connsiteX2-33" fmla="*/ 540060 w 720080"/>
              <a:gd name="connsiteY2-34" fmla="*/ 0 h 3168352"/>
              <a:gd name="connsiteX3-35" fmla="*/ 540060 w 720080"/>
              <a:gd name="connsiteY3-36" fmla="*/ 2808312 h 3168352"/>
              <a:gd name="connsiteX4-37" fmla="*/ 720080 w 720080"/>
              <a:gd name="connsiteY4-38" fmla="*/ 2808312 h 3168352"/>
              <a:gd name="connsiteX5-39" fmla="*/ 360040 w 720080"/>
              <a:gd name="connsiteY5-40" fmla="*/ 3168352 h 3168352"/>
              <a:gd name="connsiteX6-41" fmla="*/ 0 w 720080"/>
              <a:gd name="connsiteY6-42" fmla="*/ 2808312 h 3168352"/>
              <a:gd name="connsiteX0-43" fmla="*/ 0 w 720080"/>
              <a:gd name="connsiteY0-44" fmla="*/ 2808312 h 3168352"/>
              <a:gd name="connsiteX1-45" fmla="*/ 180020 w 720080"/>
              <a:gd name="connsiteY1-46" fmla="*/ 2808312 h 3168352"/>
              <a:gd name="connsiteX2-47" fmla="*/ 540060 w 720080"/>
              <a:gd name="connsiteY2-48" fmla="*/ 0 h 3168352"/>
              <a:gd name="connsiteX3-49" fmla="*/ 540060 w 720080"/>
              <a:gd name="connsiteY3-50" fmla="*/ 2808312 h 3168352"/>
              <a:gd name="connsiteX4-51" fmla="*/ 720080 w 720080"/>
              <a:gd name="connsiteY4-52" fmla="*/ 2808312 h 3168352"/>
              <a:gd name="connsiteX5-53" fmla="*/ 360040 w 720080"/>
              <a:gd name="connsiteY5-54" fmla="*/ 3168352 h 3168352"/>
              <a:gd name="connsiteX6-55" fmla="*/ 0 w 720080"/>
              <a:gd name="connsiteY6-56" fmla="*/ 2808312 h 3168352"/>
              <a:gd name="connsiteX0-57" fmla="*/ 0 w 720080"/>
              <a:gd name="connsiteY0-58" fmla="*/ 2808312 h 3168352"/>
              <a:gd name="connsiteX1-59" fmla="*/ 180020 w 720080"/>
              <a:gd name="connsiteY1-60" fmla="*/ 2808312 h 3168352"/>
              <a:gd name="connsiteX2-61" fmla="*/ 540060 w 720080"/>
              <a:gd name="connsiteY2-62" fmla="*/ 0 h 3168352"/>
              <a:gd name="connsiteX3-63" fmla="*/ 540060 w 720080"/>
              <a:gd name="connsiteY3-64" fmla="*/ 2808312 h 3168352"/>
              <a:gd name="connsiteX4-65" fmla="*/ 720080 w 720080"/>
              <a:gd name="connsiteY4-66" fmla="*/ 2808312 h 3168352"/>
              <a:gd name="connsiteX5-67" fmla="*/ 360040 w 720080"/>
              <a:gd name="connsiteY5-68" fmla="*/ 3168352 h 3168352"/>
              <a:gd name="connsiteX6-69" fmla="*/ 0 w 720080"/>
              <a:gd name="connsiteY6-70" fmla="*/ 2808312 h 3168352"/>
              <a:gd name="connsiteX0-71" fmla="*/ 0 w 720080"/>
              <a:gd name="connsiteY0-72" fmla="*/ 2808312 h 3168352"/>
              <a:gd name="connsiteX1-73" fmla="*/ 180020 w 720080"/>
              <a:gd name="connsiteY1-74" fmla="*/ 2808312 h 3168352"/>
              <a:gd name="connsiteX2-75" fmla="*/ 540060 w 720080"/>
              <a:gd name="connsiteY2-76" fmla="*/ 0 h 3168352"/>
              <a:gd name="connsiteX3-77" fmla="*/ 540060 w 720080"/>
              <a:gd name="connsiteY3-78" fmla="*/ 2808312 h 3168352"/>
              <a:gd name="connsiteX4-79" fmla="*/ 720080 w 720080"/>
              <a:gd name="connsiteY4-80" fmla="*/ 2808312 h 3168352"/>
              <a:gd name="connsiteX5-81" fmla="*/ 360040 w 720080"/>
              <a:gd name="connsiteY5-82" fmla="*/ 3168352 h 3168352"/>
              <a:gd name="connsiteX6-83" fmla="*/ 0 w 720080"/>
              <a:gd name="connsiteY6-84" fmla="*/ 2808312 h 3168352"/>
              <a:gd name="connsiteX0-85" fmla="*/ 0 w 720080"/>
              <a:gd name="connsiteY0-86" fmla="*/ 2808312 h 3168352"/>
              <a:gd name="connsiteX1-87" fmla="*/ 180020 w 720080"/>
              <a:gd name="connsiteY1-88" fmla="*/ 2808312 h 3168352"/>
              <a:gd name="connsiteX2-89" fmla="*/ 540060 w 720080"/>
              <a:gd name="connsiteY2-90" fmla="*/ 0 h 3168352"/>
              <a:gd name="connsiteX3-91" fmla="*/ 540060 w 720080"/>
              <a:gd name="connsiteY3-92" fmla="*/ 2808312 h 3168352"/>
              <a:gd name="connsiteX4-93" fmla="*/ 720080 w 720080"/>
              <a:gd name="connsiteY4-94" fmla="*/ 2808312 h 3168352"/>
              <a:gd name="connsiteX5-95" fmla="*/ 360040 w 720080"/>
              <a:gd name="connsiteY5-96" fmla="*/ 3168352 h 3168352"/>
              <a:gd name="connsiteX6-97" fmla="*/ 0 w 720080"/>
              <a:gd name="connsiteY6-98" fmla="*/ 2808312 h 3168352"/>
              <a:gd name="connsiteX0-99" fmla="*/ 0 w 720080"/>
              <a:gd name="connsiteY0-100" fmla="*/ 2808312 h 3168352"/>
              <a:gd name="connsiteX1-101" fmla="*/ 180020 w 720080"/>
              <a:gd name="connsiteY1-102" fmla="*/ 2808312 h 3168352"/>
              <a:gd name="connsiteX2-103" fmla="*/ 540060 w 720080"/>
              <a:gd name="connsiteY2-104" fmla="*/ 0 h 3168352"/>
              <a:gd name="connsiteX3-105" fmla="*/ 540060 w 720080"/>
              <a:gd name="connsiteY3-106" fmla="*/ 2808312 h 3168352"/>
              <a:gd name="connsiteX4-107" fmla="*/ 720080 w 720080"/>
              <a:gd name="connsiteY4-108" fmla="*/ 2808312 h 3168352"/>
              <a:gd name="connsiteX5-109" fmla="*/ 360040 w 720080"/>
              <a:gd name="connsiteY5-110" fmla="*/ 3168352 h 3168352"/>
              <a:gd name="connsiteX6-111" fmla="*/ 0 w 720080"/>
              <a:gd name="connsiteY6-112" fmla="*/ 2808312 h 3168352"/>
              <a:gd name="connsiteX0-113" fmla="*/ 0 w 752331"/>
              <a:gd name="connsiteY0-114" fmla="*/ 3085897 h 3445937"/>
              <a:gd name="connsiteX1-115" fmla="*/ 180020 w 752331"/>
              <a:gd name="connsiteY1-116" fmla="*/ 3085897 h 3445937"/>
              <a:gd name="connsiteX2-117" fmla="*/ 752331 w 752331"/>
              <a:gd name="connsiteY2-118" fmla="*/ 0 h 3445937"/>
              <a:gd name="connsiteX3-119" fmla="*/ 540060 w 752331"/>
              <a:gd name="connsiteY3-120" fmla="*/ 3085897 h 3445937"/>
              <a:gd name="connsiteX4-121" fmla="*/ 720080 w 752331"/>
              <a:gd name="connsiteY4-122" fmla="*/ 3085897 h 3445937"/>
              <a:gd name="connsiteX5-123" fmla="*/ 360040 w 752331"/>
              <a:gd name="connsiteY5-124" fmla="*/ 3445937 h 3445937"/>
              <a:gd name="connsiteX6-125" fmla="*/ 0 w 752331"/>
              <a:gd name="connsiteY6-126" fmla="*/ 3085897 h 3445937"/>
              <a:gd name="connsiteX0-127" fmla="*/ 0 w 752331"/>
              <a:gd name="connsiteY0-128" fmla="*/ 3085897 h 3445937"/>
              <a:gd name="connsiteX1-129" fmla="*/ 180020 w 752331"/>
              <a:gd name="connsiteY1-130" fmla="*/ 3085897 h 3445937"/>
              <a:gd name="connsiteX2-131" fmla="*/ 752331 w 752331"/>
              <a:gd name="connsiteY2-132" fmla="*/ 0 h 3445937"/>
              <a:gd name="connsiteX3-133" fmla="*/ 540060 w 752331"/>
              <a:gd name="connsiteY3-134" fmla="*/ 3085897 h 3445937"/>
              <a:gd name="connsiteX4-135" fmla="*/ 720080 w 752331"/>
              <a:gd name="connsiteY4-136" fmla="*/ 3085897 h 3445937"/>
              <a:gd name="connsiteX5-137" fmla="*/ 360040 w 752331"/>
              <a:gd name="connsiteY5-138" fmla="*/ 3445937 h 3445937"/>
              <a:gd name="connsiteX6-139" fmla="*/ 0 w 752331"/>
              <a:gd name="connsiteY6-140" fmla="*/ 3085897 h 3445937"/>
              <a:gd name="connsiteX0-141" fmla="*/ 0 w 752331"/>
              <a:gd name="connsiteY0-142" fmla="*/ 3085897 h 3445937"/>
              <a:gd name="connsiteX1-143" fmla="*/ 180020 w 752331"/>
              <a:gd name="connsiteY1-144" fmla="*/ 3085897 h 3445937"/>
              <a:gd name="connsiteX2-145" fmla="*/ 752331 w 752331"/>
              <a:gd name="connsiteY2-146" fmla="*/ 0 h 3445937"/>
              <a:gd name="connsiteX3-147" fmla="*/ 540060 w 752331"/>
              <a:gd name="connsiteY3-148" fmla="*/ 3085897 h 3445937"/>
              <a:gd name="connsiteX4-149" fmla="*/ 720080 w 752331"/>
              <a:gd name="connsiteY4-150" fmla="*/ 3085897 h 3445937"/>
              <a:gd name="connsiteX5-151" fmla="*/ 360040 w 752331"/>
              <a:gd name="connsiteY5-152" fmla="*/ 3445937 h 3445937"/>
              <a:gd name="connsiteX6-153" fmla="*/ 0 w 752331"/>
              <a:gd name="connsiteY6-154" fmla="*/ 3085897 h 3445937"/>
              <a:gd name="connsiteX0-155" fmla="*/ 0 w 1521214"/>
              <a:gd name="connsiteY0-156" fmla="*/ 2643005 h 3003045"/>
              <a:gd name="connsiteX1-157" fmla="*/ 180020 w 1521214"/>
              <a:gd name="connsiteY1-158" fmla="*/ 2643005 h 3003045"/>
              <a:gd name="connsiteX2-159" fmla="*/ 1521214 w 1521214"/>
              <a:gd name="connsiteY2-160" fmla="*/ 0 h 3003045"/>
              <a:gd name="connsiteX3-161" fmla="*/ 540060 w 1521214"/>
              <a:gd name="connsiteY3-162" fmla="*/ 2643005 h 3003045"/>
              <a:gd name="connsiteX4-163" fmla="*/ 720080 w 1521214"/>
              <a:gd name="connsiteY4-164" fmla="*/ 2643005 h 3003045"/>
              <a:gd name="connsiteX5-165" fmla="*/ 360040 w 1521214"/>
              <a:gd name="connsiteY5-166" fmla="*/ 3003045 h 3003045"/>
              <a:gd name="connsiteX6-167" fmla="*/ 0 w 1521214"/>
              <a:gd name="connsiteY6-168" fmla="*/ 2643005 h 3003045"/>
              <a:gd name="connsiteX0-169" fmla="*/ 0 w 1521214"/>
              <a:gd name="connsiteY0-170" fmla="*/ 2643005 h 3003045"/>
              <a:gd name="connsiteX1-171" fmla="*/ 180020 w 1521214"/>
              <a:gd name="connsiteY1-172" fmla="*/ 2643005 h 3003045"/>
              <a:gd name="connsiteX2-173" fmla="*/ 1521214 w 1521214"/>
              <a:gd name="connsiteY2-174" fmla="*/ 0 h 3003045"/>
              <a:gd name="connsiteX3-175" fmla="*/ 540060 w 1521214"/>
              <a:gd name="connsiteY3-176" fmla="*/ 2643005 h 3003045"/>
              <a:gd name="connsiteX4-177" fmla="*/ 720080 w 1521214"/>
              <a:gd name="connsiteY4-178" fmla="*/ 2643005 h 3003045"/>
              <a:gd name="connsiteX5-179" fmla="*/ 360040 w 1521214"/>
              <a:gd name="connsiteY5-180" fmla="*/ 3003045 h 3003045"/>
              <a:gd name="connsiteX6-181" fmla="*/ 0 w 1521214"/>
              <a:gd name="connsiteY6-182" fmla="*/ 2643005 h 3003045"/>
              <a:gd name="connsiteX0-183" fmla="*/ 0 w 1521214"/>
              <a:gd name="connsiteY0-184" fmla="*/ 2643005 h 3003045"/>
              <a:gd name="connsiteX1-185" fmla="*/ 180020 w 1521214"/>
              <a:gd name="connsiteY1-186" fmla="*/ 2643005 h 3003045"/>
              <a:gd name="connsiteX2-187" fmla="*/ 1521214 w 1521214"/>
              <a:gd name="connsiteY2-188" fmla="*/ 0 h 3003045"/>
              <a:gd name="connsiteX3-189" fmla="*/ 540060 w 1521214"/>
              <a:gd name="connsiteY3-190" fmla="*/ 2643005 h 3003045"/>
              <a:gd name="connsiteX4-191" fmla="*/ 720080 w 1521214"/>
              <a:gd name="connsiteY4-192" fmla="*/ 2643005 h 3003045"/>
              <a:gd name="connsiteX5-193" fmla="*/ 360040 w 1521214"/>
              <a:gd name="connsiteY5-194" fmla="*/ 3003045 h 3003045"/>
              <a:gd name="connsiteX6-195" fmla="*/ 0 w 1521214"/>
              <a:gd name="connsiteY6-196" fmla="*/ 2643005 h 3003045"/>
              <a:gd name="connsiteX0-197" fmla="*/ 0 w 1521214"/>
              <a:gd name="connsiteY0-198" fmla="*/ 2643005 h 3003045"/>
              <a:gd name="connsiteX1-199" fmla="*/ 180020 w 1521214"/>
              <a:gd name="connsiteY1-200" fmla="*/ 2643005 h 3003045"/>
              <a:gd name="connsiteX2-201" fmla="*/ 1521214 w 1521214"/>
              <a:gd name="connsiteY2-202" fmla="*/ 0 h 3003045"/>
              <a:gd name="connsiteX3-203" fmla="*/ 540060 w 1521214"/>
              <a:gd name="connsiteY3-204" fmla="*/ 2643005 h 3003045"/>
              <a:gd name="connsiteX4-205" fmla="*/ 720080 w 1521214"/>
              <a:gd name="connsiteY4-206" fmla="*/ 2643005 h 3003045"/>
              <a:gd name="connsiteX5-207" fmla="*/ 360040 w 1521214"/>
              <a:gd name="connsiteY5-208" fmla="*/ 3003045 h 3003045"/>
              <a:gd name="connsiteX6-209" fmla="*/ 0 w 1521214"/>
              <a:gd name="connsiteY6-210" fmla="*/ 2643005 h 3003045"/>
              <a:gd name="connsiteX0-211" fmla="*/ 0 w 1521214"/>
              <a:gd name="connsiteY0-212" fmla="*/ 2643005 h 3003045"/>
              <a:gd name="connsiteX1-213" fmla="*/ 180020 w 1521214"/>
              <a:gd name="connsiteY1-214" fmla="*/ 2643005 h 3003045"/>
              <a:gd name="connsiteX2-215" fmla="*/ 1521214 w 1521214"/>
              <a:gd name="connsiteY2-216" fmla="*/ 0 h 3003045"/>
              <a:gd name="connsiteX3-217" fmla="*/ 540060 w 1521214"/>
              <a:gd name="connsiteY3-218" fmla="*/ 2643005 h 3003045"/>
              <a:gd name="connsiteX4-219" fmla="*/ 720080 w 1521214"/>
              <a:gd name="connsiteY4-220" fmla="*/ 2643005 h 3003045"/>
              <a:gd name="connsiteX5-221" fmla="*/ 360040 w 1521214"/>
              <a:gd name="connsiteY5-222" fmla="*/ 3003045 h 3003045"/>
              <a:gd name="connsiteX6-223" fmla="*/ 0 w 1521214"/>
              <a:gd name="connsiteY6-224" fmla="*/ 2643005 h 3003045"/>
              <a:gd name="connsiteX0-225" fmla="*/ 0 w 1553538"/>
              <a:gd name="connsiteY0-226" fmla="*/ 2581732 h 2941772"/>
              <a:gd name="connsiteX1-227" fmla="*/ 180020 w 1553538"/>
              <a:gd name="connsiteY1-228" fmla="*/ 2581732 h 2941772"/>
              <a:gd name="connsiteX2-229" fmla="*/ 1553538 w 1553538"/>
              <a:gd name="connsiteY2-230" fmla="*/ 0 h 2941772"/>
              <a:gd name="connsiteX3-231" fmla="*/ 540060 w 1553538"/>
              <a:gd name="connsiteY3-232" fmla="*/ 2581732 h 2941772"/>
              <a:gd name="connsiteX4-233" fmla="*/ 720080 w 1553538"/>
              <a:gd name="connsiteY4-234" fmla="*/ 2581732 h 2941772"/>
              <a:gd name="connsiteX5-235" fmla="*/ 360040 w 1553538"/>
              <a:gd name="connsiteY5-236" fmla="*/ 2941772 h 2941772"/>
              <a:gd name="connsiteX6-237" fmla="*/ 0 w 1553538"/>
              <a:gd name="connsiteY6-238" fmla="*/ 2581732 h 2941772"/>
              <a:gd name="connsiteX0-239" fmla="*/ 0 w 1553538"/>
              <a:gd name="connsiteY0-240" fmla="*/ 2581732 h 2941772"/>
              <a:gd name="connsiteX1-241" fmla="*/ 180020 w 1553538"/>
              <a:gd name="connsiteY1-242" fmla="*/ 2581732 h 2941772"/>
              <a:gd name="connsiteX2-243" fmla="*/ 1553538 w 1553538"/>
              <a:gd name="connsiteY2-244" fmla="*/ 0 h 2941772"/>
              <a:gd name="connsiteX3-245" fmla="*/ 540060 w 1553538"/>
              <a:gd name="connsiteY3-246" fmla="*/ 2581732 h 2941772"/>
              <a:gd name="connsiteX4-247" fmla="*/ 720080 w 1553538"/>
              <a:gd name="connsiteY4-248" fmla="*/ 2581732 h 2941772"/>
              <a:gd name="connsiteX5-249" fmla="*/ 360040 w 1553538"/>
              <a:gd name="connsiteY5-250" fmla="*/ 2941772 h 2941772"/>
              <a:gd name="connsiteX6-251" fmla="*/ 0 w 1553538"/>
              <a:gd name="connsiteY6-252" fmla="*/ 2581732 h 2941772"/>
              <a:gd name="connsiteX0-253" fmla="*/ 0 w 1553538"/>
              <a:gd name="connsiteY0-254" fmla="*/ 2581732 h 2941772"/>
              <a:gd name="connsiteX1-255" fmla="*/ 180020 w 1553538"/>
              <a:gd name="connsiteY1-256" fmla="*/ 2581732 h 2941772"/>
              <a:gd name="connsiteX2-257" fmla="*/ 1553538 w 1553538"/>
              <a:gd name="connsiteY2-258" fmla="*/ 0 h 2941772"/>
              <a:gd name="connsiteX3-259" fmla="*/ 540060 w 1553538"/>
              <a:gd name="connsiteY3-260" fmla="*/ 2581732 h 2941772"/>
              <a:gd name="connsiteX4-261" fmla="*/ 720080 w 1553538"/>
              <a:gd name="connsiteY4-262" fmla="*/ 2581732 h 2941772"/>
              <a:gd name="connsiteX5-263" fmla="*/ 360040 w 1553538"/>
              <a:gd name="connsiteY5-264" fmla="*/ 2941772 h 2941772"/>
              <a:gd name="connsiteX6-265" fmla="*/ 0 w 1553538"/>
              <a:gd name="connsiteY6-266" fmla="*/ 2581732 h 2941772"/>
              <a:gd name="connsiteX0-267" fmla="*/ 0 w 1553538"/>
              <a:gd name="connsiteY0-268" fmla="*/ 2581732 h 2941772"/>
              <a:gd name="connsiteX1-269" fmla="*/ 180020 w 1553538"/>
              <a:gd name="connsiteY1-270" fmla="*/ 2581732 h 2941772"/>
              <a:gd name="connsiteX2-271" fmla="*/ 1553538 w 1553538"/>
              <a:gd name="connsiteY2-272" fmla="*/ 0 h 2941772"/>
              <a:gd name="connsiteX3-273" fmla="*/ 540060 w 1553538"/>
              <a:gd name="connsiteY3-274" fmla="*/ 2581732 h 2941772"/>
              <a:gd name="connsiteX4-275" fmla="*/ 720080 w 1553538"/>
              <a:gd name="connsiteY4-276" fmla="*/ 2581732 h 2941772"/>
              <a:gd name="connsiteX5-277" fmla="*/ 360040 w 1553538"/>
              <a:gd name="connsiteY5-278" fmla="*/ 2941772 h 2941772"/>
              <a:gd name="connsiteX6-279" fmla="*/ 0 w 1553538"/>
              <a:gd name="connsiteY6-280" fmla="*/ 2581732 h 2941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538" h="2941772">
                <a:moveTo>
                  <a:pt x="0" y="2581732"/>
                </a:moveTo>
                <a:lnTo>
                  <a:pt x="180020" y="2581732"/>
                </a:lnTo>
                <a:cubicBezTo>
                  <a:pt x="22448" y="1449685"/>
                  <a:pt x="392875" y="355256"/>
                  <a:pt x="1553538" y="0"/>
                </a:cubicBezTo>
                <a:cubicBezTo>
                  <a:pt x="659395" y="472539"/>
                  <a:pt x="327789" y="1270071"/>
                  <a:pt x="540060" y="2581732"/>
                </a:cubicBezTo>
                <a:lnTo>
                  <a:pt x="720080" y="2581732"/>
                </a:lnTo>
                <a:lnTo>
                  <a:pt x="360040" y="2941772"/>
                </a:lnTo>
                <a:lnTo>
                  <a:pt x="0" y="258173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/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9" name="下箭头 11"/>
          <p:cNvSpPr/>
          <p:nvPr/>
        </p:nvSpPr>
        <p:spPr>
          <a:xfrm rot="9466551">
            <a:off x="6259885" y="2007337"/>
            <a:ext cx="1294137" cy="2451326"/>
          </a:xfrm>
          <a:custGeom>
            <a:avLst/>
            <a:gdLst>
              <a:gd name="connsiteX0" fmla="*/ 0 w 720080"/>
              <a:gd name="connsiteY0" fmla="*/ 2808312 h 3168352"/>
              <a:gd name="connsiteX1" fmla="*/ 180020 w 720080"/>
              <a:gd name="connsiteY1" fmla="*/ 2808312 h 3168352"/>
              <a:gd name="connsiteX2" fmla="*/ 180020 w 720080"/>
              <a:gd name="connsiteY2" fmla="*/ 0 h 3168352"/>
              <a:gd name="connsiteX3" fmla="*/ 540060 w 720080"/>
              <a:gd name="connsiteY3" fmla="*/ 0 h 3168352"/>
              <a:gd name="connsiteX4" fmla="*/ 540060 w 720080"/>
              <a:gd name="connsiteY4" fmla="*/ 2808312 h 3168352"/>
              <a:gd name="connsiteX5" fmla="*/ 720080 w 720080"/>
              <a:gd name="connsiteY5" fmla="*/ 2808312 h 3168352"/>
              <a:gd name="connsiteX6" fmla="*/ 360040 w 720080"/>
              <a:gd name="connsiteY6" fmla="*/ 3168352 h 3168352"/>
              <a:gd name="connsiteX7" fmla="*/ 0 w 720080"/>
              <a:gd name="connsiteY7" fmla="*/ 2808312 h 3168352"/>
              <a:gd name="connsiteX0-1" fmla="*/ 0 w 720080"/>
              <a:gd name="connsiteY0-2" fmla="*/ 2808312 h 3168352"/>
              <a:gd name="connsiteX1-3" fmla="*/ 180020 w 720080"/>
              <a:gd name="connsiteY1-4" fmla="*/ 2808312 h 3168352"/>
              <a:gd name="connsiteX2-5" fmla="*/ 540060 w 720080"/>
              <a:gd name="connsiteY2-6" fmla="*/ 0 h 3168352"/>
              <a:gd name="connsiteX3-7" fmla="*/ 540060 w 720080"/>
              <a:gd name="connsiteY3-8" fmla="*/ 2808312 h 3168352"/>
              <a:gd name="connsiteX4-9" fmla="*/ 720080 w 720080"/>
              <a:gd name="connsiteY4-10" fmla="*/ 2808312 h 3168352"/>
              <a:gd name="connsiteX5-11" fmla="*/ 360040 w 720080"/>
              <a:gd name="connsiteY5-12" fmla="*/ 3168352 h 3168352"/>
              <a:gd name="connsiteX6-13" fmla="*/ 0 w 720080"/>
              <a:gd name="connsiteY6-14" fmla="*/ 2808312 h 3168352"/>
              <a:gd name="connsiteX0-15" fmla="*/ 0 w 720080"/>
              <a:gd name="connsiteY0-16" fmla="*/ 2808312 h 3168352"/>
              <a:gd name="connsiteX1-17" fmla="*/ 180020 w 720080"/>
              <a:gd name="connsiteY1-18" fmla="*/ 2808312 h 3168352"/>
              <a:gd name="connsiteX2-19" fmla="*/ 540060 w 720080"/>
              <a:gd name="connsiteY2-20" fmla="*/ 0 h 3168352"/>
              <a:gd name="connsiteX3-21" fmla="*/ 540060 w 720080"/>
              <a:gd name="connsiteY3-22" fmla="*/ 2808312 h 3168352"/>
              <a:gd name="connsiteX4-23" fmla="*/ 720080 w 720080"/>
              <a:gd name="connsiteY4-24" fmla="*/ 2808312 h 3168352"/>
              <a:gd name="connsiteX5-25" fmla="*/ 360040 w 720080"/>
              <a:gd name="connsiteY5-26" fmla="*/ 3168352 h 3168352"/>
              <a:gd name="connsiteX6-27" fmla="*/ 0 w 720080"/>
              <a:gd name="connsiteY6-28" fmla="*/ 2808312 h 3168352"/>
              <a:gd name="connsiteX0-29" fmla="*/ 0 w 720080"/>
              <a:gd name="connsiteY0-30" fmla="*/ 2808312 h 3168352"/>
              <a:gd name="connsiteX1-31" fmla="*/ 180020 w 720080"/>
              <a:gd name="connsiteY1-32" fmla="*/ 2808312 h 3168352"/>
              <a:gd name="connsiteX2-33" fmla="*/ 540060 w 720080"/>
              <a:gd name="connsiteY2-34" fmla="*/ 0 h 3168352"/>
              <a:gd name="connsiteX3-35" fmla="*/ 540060 w 720080"/>
              <a:gd name="connsiteY3-36" fmla="*/ 2808312 h 3168352"/>
              <a:gd name="connsiteX4-37" fmla="*/ 720080 w 720080"/>
              <a:gd name="connsiteY4-38" fmla="*/ 2808312 h 3168352"/>
              <a:gd name="connsiteX5-39" fmla="*/ 360040 w 720080"/>
              <a:gd name="connsiteY5-40" fmla="*/ 3168352 h 3168352"/>
              <a:gd name="connsiteX6-41" fmla="*/ 0 w 720080"/>
              <a:gd name="connsiteY6-42" fmla="*/ 2808312 h 3168352"/>
              <a:gd name="connsiteX0-43" fmla="*/ 0 w 720080"/>
              <a:gd name="connsiteY0-44" fmla="*/ 2808312 h 3168352"/>
              <a:gd name="connsiteX1-45" fmla="*/ 180020 w 720080"/>
              <a:gd name="connsiteY1-46" fmla="*/ 2808312 h 3168352"/>
              <a:gd name="connsiteX2-47" fmla="*/ 540060 w 720080"/>
              <a:gd name="connsiteY2-48" fmla="*/ 0 h 3168352"/>
              <a:gd name="connsiteX3-49" fmla="*/ 540060 w 720080"/>
              <a:gd name="connsiteY3-50" fmla="*/ 2808312 h 3168352"/>
              <a:gd name="connsiteX4-51" fmla="*/ 720080 w 720080"/>
              <a:gd name="connsiteY4-52" fmla="*/ 2808312 h 3168352"/>
              <a:gd name="connsiteX5-53" fmla="*/ 360040 w 720080"/>
              <a:gd name="connsiteY5-54" fmla="*/ 3168352 h 3168352"/>
              <a:gd name="connsiteX6-55" fmla="*/ 0 w 720080"/>
              <a:gd name="connsiteY6-56" fmla="*/ 2808312 h 3168352"/>
              <a:gd name="connsiteX0-57" fmla="*/ 0 w 720080"/>
              <a:gd name="connsiteY0-58" fmla="*/ 2808312 h 3168352"/>
              <a:gd name="connsiteX1-59" fmla="*/ 180020 w 720080"/>
              <a:gd name="connsiteY1-60" fmla="*/ 2808312 h 3168352"/>
              <a:gd name="connsiteX2-61" fmla="*/ 540060 w 720080"/>
              <a:gd name="connsiteY2-62" fmla="*/ 0 h 3168352"/>
              <a:gd name="connsiteX3-63" fmla="*/ 540060 w 720080"/>
              <a:gd name="connsiteY3-64" fmla="*/ 2808312 h 3168352"/>
              <a:gd name="connsiteX4-65" fmla="*/ 720080 w 720080"/>
              <a:gd name="connsiteY4-66" fmla="*/ 2808312 h 3168352"/>
              <a:gd name="connsiteX5-67" fmla="*/ 360040 w 720080"/>
              <a:gd name="connsiteY5-68" fmla="*/ 3168352 h 3168352"/>
              <a:gd name="connsiteX6-69" fmla="*/ 0 w 720080"/>
              <a:gd name="connsiteY6-70" fmla="*/ 2808312 h 3168352"/>
              <a:gd name="connsiteX0-71" fmla="*/ 0 w 720080"/>
              <a:gd name="connsiteY0-72" fmla="*/ 2808312 h 3168352"/>
              <a:gd name="connsiteX1-73" fmla="*/ 180020 w 720080"/>
              <a:gd name="connsiteY1-74" fmla="*/ 2808312 h 3168352"/>
              <a:gd name="connsiteX2-75" fmla="*/ 540060 w 720080"/>
              <a:gd name="connsiteY2-76" fmla="*/ 0 h 3168352"/>
              <a:gd name="connsiteX3-77" fmla="*/ 540060 w 720080"/>
              <a:gd name="connsiteY3-78" fmla="*/ 2808312 h 3168352"/>
              <a:gd name="connsiteX4-79" fmla="*/ 720080 w 720080"/>
              <a:gd name="connsiteY4-80" fmla="*/ 2808312 h 3168352"/>
              <a:gd name="connsiteX5-81" fmla="*/ 360040 w 720080"/>
              <a:gd name="connsiteY5-82" fmla="*/ 3168352 h 3168352"/>
              <a:gd name="connsiteX6-83" fmla="*/ 0 w 720080"/>
              <a:gd name="connsiteY6-84" fmla="*/ 2808312 h 3168352"/>
              <a:gd name="connsiteX0-85" fmla="*/ 0 w 720080"/>
              <a:gd name="connsiteY0-86" fmla="*/ 2808312 h 3168352"/>
              <a:gd name="connsiteX1-87" fmla="*/ 180020 w 720080"/>
              <a:gd name="connsiteY1-88" fmla="*/ 2808312 h 3168352"/>
              <a:gd name="connsiteX2-89" fmla="*/ 540060 w 720080"/>
              <a:gd name="connsiteY2-90" fmla="*/ 0 h 3168352"/>
              <a:gd name="connsiteX3-91" fmla="*/ 540060 w 720080"/>
              <a:gd name="connsiteY3-92" fmla="*/ 2808312 h 3168352"/>
              <a:gd name="connsiteX4-93" fmla="*/ 720080 w 720080"/>
              <a:gd name="connsiteY4-94" fmla="*/ 2808312 h 3168352"/>
              <a:gd name="connsiteX5-95" fmla="*/ 360040 w 720080"/>
              <a:gd name="connsiteY5-96" fmla="*/ 3168352 h 3168352"/>
              <a:gd name="connsiteX6-97" fmla="*/ 0 w 720080"/>
              <a:gd name="connsiteY6-98" fmla="*/ 2808312 h 3168352"/>
              <a:gd name="connsiteX0-99" fmla="*/ 0 w 720080"/>
              <a:gd name="connsiteY0-100" fmla="*/ 2808312 h 3168352"/>
              <a:gd name="connsiteX1-101" fmla="*/ 180020 w 720080"/>
              <a:gd name="connsiteY1-102" fmla="*/ 2808312 h 3168352"/>
              <a:gd name="connsiteX2-103" fmla="*/ 540060 w 720080"/>
              <a:gd name="connsiteY2-104" fmla="*/ 0 h 3168352"/>
              <a:gd name="connsiteX3-105" fmla="*/ 540060 w 720080"/>
              <a:gd name="connsiteY3-106" fmla="*/ 2808312 h 3168352"/>
              <a:gd name="connsiteX4-107" fmla="*/ 720080 w 720080"/>
              <a:gd name="connsiteY4-108" fmla="*/ 2808312 h 3168352"/>
              <a:gd name="connsiteX5-109" fmla="*/ 360040 w 720080"/>
              <a:gd name="connsiteY5-110" fmla="*/ 3168352 h 3168352"/>
              <a:gd name="connsiteX6-111" fmla="*/ 0 w 720080"/>
              <a:gd name="connsiteY6-112" fmla="*/ 2808312 h 3168352"/>
              <a:gd name="connsiteX0-113" fmla="*/ 0 w 752331"/>
              <a:gd name="connsiteY0-114" fmla="*/ 3085897 h 3445937"/>
              <a:gd name="connsiteX1-115" fmla="*/ 180020 w 752331"/>
              <a:gd name="connsiteY1-116" fmla="*/ 3085897 h 3445937"/>
              <a:gd name="connsiteX2-117" fmla="*/ 752331 w 752331"/>
              <a:gd name="connsiteY2-118" fmla="*/ 0 h 3445937"/>
              <a:gd name="connsiteX3-119" fmla="*/ 540060 w 752331"/>
              <a:gd name="connsiteY3-120" fmla="*/ 3085897 h 3445937"/>
              <a:gd name="connsiteX4-121" fmla="*/ 720080 w 752331"/>
              <a:gd name="connsiteY4-122" fmla="*/ 3085897 h 3445937"/>
              <a:gd name="connsiteX5-123" fmla="*/ 360040 w 752331"/>
              <a:gd name="connsiteY5-124" fmla="*/ 3445937 h 3445937"/>
              <a:gd name="connsiteX6-125" fmla="*/ 0 w 752331"/>
              <a:gd name="connsiteY6-126" fmla="*/ 3085897 h 3445937"/>
              <a:gd name="connsiteX0-127" fmla="*/ 0 w 752331"/>
              <a:gd name="connsiteY0-128" fmla="*/ 3085897 h 3445937"/>
              <a:gd name="connsiteX1-129" fmla="*/ 180020 w 752331"/>
              <a:gd name="connsiteY1-130" fmla="*/ 3085897 h 3445937"/>
              <a:gd name="connsiteX2-131" fmla="*/ 752331 w 752331"/>
              <a:gd name="connsiteY2-132" fmla="*/ 0 h 3445937"/>
              <a:gd name="connsiteX3-133" fmla="*/ 540060 w 752331"/>
              <a:gd name="connsiteY3-134" fmla="*/ 3085897 h 3445937"/>
              <a:gd name="connsiteX4-135" fmla="*/ 720080 w 752331"/>
              <a:gd name="connsiteY4-136" fmla="*/ 3085897 h 3445937"/>
              <a:gd name="connsiteX5-137" fmla="*/ 360040 w 752331"/>
              <a:gd name="connsiteY5-138" fmla="*/ 3445937 h 3445937"/>
              <a:gd name="connsiteX6-139" fmla="*/ 0 w 752331"/>
              <a:gd name="connsiteY6-140" fmla="*/ 3085897 h 3445937"/>
              <a:gd name="connsiteX0-141" fmla="*/ 0 w 752331"/>
              <a:gd name="connsiteY0-142" fmla="*/ 3085897 h 3445937"/>
              <a:gd name="connsiteX1-143" fmla="*/ 180020 w 752331"/>
              <a:gd name="connsiteY1-144" fmla="*/ 3085897 h 3445937"/>
              <a:gd name="connsiteX2-145" fmla="*/ 752331 w 752331"/>
              <a:gd name="connsiteY2-146" fmla="*/ 0 h 3445937"/>
              <a:gd name="connsiteX3-147" fmla="*/ 540060 w 752331"/>
              <a:gd name="connsiteY3-148" fmla="*/ 3085897 h 3445937"/>
              <a:gd name="connsiteX4-149" fmla="*/ 720080 w 752331"/>
              <a:gd name="connsiteY4-150" fmla="*/ 3085897 h 3445937"/>
              <a:gd name="connsiteX5-151" fmla="*/ 360040 w 752331"/>
              <a:gd name="connsiteY5-152" fmla="*/ 3445937 h 3445937"/>
              <a:gd name="connsiteX6-153" fmla="*/ 0 w 752331"/>
              <a:gd name="connsiteY6-154" fmla="*/ 3085897 h 3445937"/>
              <a:gd name="connsiteX0-155" fmla="*/ 0 w 1521214"/>
              <a:gd name="connsiteY0-156" fmla="*/ 2643005 h 3003045"/>
              <a:gd name="connsiteX1-157" fmla="*/ 180020 w 1521214"/>
              <a:gd name="connsiteY1-158" fmla="*/ 2643005 h 3003045"/>
              <a:gd name="connsiteX2-159" fmla="*/ 1521214 w 1521214"/>
              <a:gd name="connsiteY2-160" fmla="*/ 0 h 3003045"/>
              <a:gd name="connsiteX3-161" fmla="*/ 540060 w 1521214"/>
              <a:gd name="connsiteY3-162" fmla="*/ 2643005 h 3003045"/>
              <a:gd name="connsiteX4-163" fmla="*/ 720080 w 1521214"/>
              <a:gd name="connsiteY4-164" fmla="*/ 2643005 h 3003045"/>
              <a:gd name="connsiteX5-165" fmla="*/ 360040 w 1521214"/>
              <a:gd name="connsiteY5-166" fmla="*/ 3003045 h 3003045"/>
              <a:gd name="connsiteX6-167" fmla="*/ 0 w 1521214"/>
              <a:gd name="connsiteY6-168" fmla="*/ 2643005 h 3003045"/>
              <a:gd name="connsiteX0-169" fmla="*/ 0 w 1521214"/>
              <a:gd name="connsiteY0-170" fmla="*/ 2643005 h 3003045"/>
              <a:gd name="connsiteX1-171" fmla="*/ 180020 w 1521214"/>
              <a:gd name="connsiteY1-172" fmla="*/ 2643005 h 3003045"/>
              <a:gd name="connsiteX2-173" fmla="*/ 1521214 w 1521214"/>
              <a:gd name="connsiteY2-174" fmla="*/ 0 h 3003045"/>
              <a:gd name="connsiteX3-175" fmla="*/ 540060 w 1521214"/>
              <a:gd name="connsiteY3-176" fmla="*/ 2643005 h 3003045"/>
              <a:gd name="connsiteX4-177" fmla="*/ 720080 w 1521214"/>
              <a:gd name="connsiteY4-178" fmla="*/ 2643005 h 3003045"/>
              <a:gd name="connsiteX5-179" fmla="*/ 360040 w 1521214"/>
              <a:gd name="connsiteY5-180" fmla="*/ 3003045 h 3003045"/>
              <a:gd name="connsiteX6-181" fmla="*/ 0 w 1521214"/>
              <a:gd name="connsiteY6-182" fmla="*/ 2643005 h 3003045"/>
              <a:gd name="connsiteX0-183" fmla="*/ 0 w 1521214"/>
              <a:gd name="connsiteY0-184" fmla="*/ 2643005 h 3003045"/>
              <a:gd name="connsiteX1-185" fmla="*/ 180020 w 1521214"/>
              <a:gd name="connsiteY1-186" fmla="*/ 2643005 h 3003045"/>
              <a:gd name="connsiteX2-187" fmla="*/ 1521214 w 1521214"/>
              <a:gd name="connsiteY2-188" fmla="*/ 0 h 3003045"/>
              <a:gd name="connsiteX3-189" fmla="*/ 540060 w 1521214"/>
              <a:gd name="connsiteY3-190" fmla="*/ 2643005 h 3003045"/>
              <a:gd name="connsiteX4-191" fmla="*/ 720080 w 1521214"/>
              <a:gd name="connsiteY4-192" fmla="*/ 2643005 h 3003045"/>
              <a:gd name="connsiteX5-193" fmla="*/ 360040 w 1521214"/>
              <a:gd name="connsiteY5-194" fmla="*/ 3003045 h 3003045"/>
              <a:gd name="connsiteX6-195" fmla="*/ 0 w 1521214"/>
              <a:gd name="connsiteY6-196" fmla="*/ 2643005 h 3003045"/>
              <a:gd name="connsiteX0-197" fmla="*/ 0 w 1521214"/>
              <a:gd name="connsiteY0-198" fmla="*/ 2643005 h 3003045"/>
              <a:gd name="connsiteX1-199" fmla="*/ 180020 w 1521214"/>
              <a:gd name="connsiteY1-200" fmla="*/ 2643005 h 3003045"/>
              <a:gd name="connsiteX2-201" fmla="*/ 1521214 w 1521214"/>
              <a:gd name="connsiteY2-202" fmla="*/ 0 h 3003045"/>
              <a:gd name="connsiteX3-203" fmla="*/ 540060 w 1521214"/>
              <a:gd name="connsiteY3-204" fmla="*/ 2643005 h 3003045"/>
              <a:gd name="connsiteX4-205" fmla="*/ 720080 w 1521214"/>
              <a:gd name="connsiteY4-206" fmla="*/ 2643005 h 3003045"/>
              <a:gd name="connsiteX5-207" fmla="*/ 360040 w 1521214"/>
              <a:gd name="connsiteY5-208" fmla="*/ 3003045 h 3003045"/>
              <a:gd name="connsiteX6-209" fmla="*/ 0 w 1521214"/>
              <a:gd name="connsiteY6-210" fmla="*/ 2643005 h 3003045"/>
              <a:gd name="connsiteX0-211" fmla="*/ 0 w 1521214"/>
              <a:gd name="connsiteY0-212" fmla="*/ 2643005 h 3003045"/>
              <a:gd name="connsiteX1-213" fmla="*/ 180020 w 1521214"/>
              <a:gd name="connsiteY1-214" fmla="*/ 2643005 h 3003045"/>
              <a:gd name="connsiteX2-215" fmla="*/ 1521214 w 1521214"/>
              <a:gd name="connsiteY2-216" fmla="*/ 0 h 3003045"/>
              <a:gd name="connsiteX3-217" fmla="*/ 540060 w 1521214"/>
              <a:gd name="connsiteY3-218" fmla="*/ 2643005 h 3003045"/>
              <a:gd name="connsiteX4-219" fmla="*/ 720080 w 1521214"/>
              <a:gd name="connsiteY4-220" fmla="*/ 2643005 h 3003045"/>
              <a:gd name="connsiteX5-221" fmla="*/ 360040 w 1521214"/>
              <a:gd name="connsiteY5-222" fmla="*/ 3003045 h 3003045"/>
              <a:gd name="connsiteX6-223" fmla="*/ 0 w 1521214"/>
              <a:gd name="connsiteY6-224" fmla="*/ 2643005 h 3003045"/>
              <a:gd name="connsiteX0-225" fmla="*/ 0 w 1553538"/>
              <a:gd name="connsiteY0-226" fmla="*/ 2581732 h 2941772"/>
              <a:gd name="connsiteX1-227" fmla="*/ 180020 w 1553538"/>
              <a:gd name="connsiteY1-228" fmla="*/ 2581732 h 2941772"/>
              <a:gd name="connsiteX2-229" fmla="*/ 1553538 w 1553538"/>
              <a:gd name="connsiteY2-230" fmla="*/ 0 h 2941772"/>
              <a:gd name="connsiteX3-231" fmla="*/ 540060 w 1553538"/>
              <a:gd name="connsiteY3-232" fmla="*/ 2581732 h 2941772"/>
              <a:gd name="connsiteX4-233" fmla="*/ 720080 w 1553538"/>
              <a:gd name="connsiteY4-234" fmla="*/ 2581732 h 2941772"/>
              <a:gd name="connsiteX5-235" fmla="*/ 360040 w 1553538"/>
              <a:gd name="connsiteY5-236" fmla="*/ 2941772 h 2941772"/>
              <a:gd name="connsiteX6-237" fmla="*/ 0 w 1553538"/>
              <a:gd name="connsiteY6-238" fmla="*/ 2581732 h 2941772"/>
              <a:gd name="connsiteX0-239" fmla="*/ 0 w 1553538"/>
              <a:gd name="connsiteY0-240" fmla="*/ 2581732 h 2941772"/>
              <a:gd name="connsiteX1-241" fmla="*/ 180020 w 1553538"/>
              <a:gd name="connsiteY1-242" fmla="*/ 2581732 h 2941772"/>
              <a:gd name="connsiteX2-243" fmla="*/ 1553538 w 1553538"/>
              <a:gd name="connsiteY2-244" fmla="*/ 0 h 2941772"/>
              <a:gd name="connsiteX3-245" fmla="*/ 540060 w 1553538"/>
              <a:gd name="connsiteY3-246" fmla="*/ 2581732 h 2941772"/>
              <a:gd name="connsiteX4-247" fmla="*/ 720080 w 1553538"/>
              <a:gd name="connsiteY4-248" fmla="*/ 2581732 h 2941772"/>
              <a:gd name="connsiteX5-249" fmla="*/ 360040 w 1553538"/>
              <a:gd name="connsiteY5-250" fmla="*/ 2941772 h 2941772"/>
              <a:gd name="connsiteX6-251" fmla="*/ 0 w 1553538"/>
              <a:gd name="connsiteY6-252" fmla="*/ 2581732 h 2941772"/>
              <a:gd name="connsiteX0-253" fmla="*/ 0 w 1553538"/>
              <a:gd name="connsiteY0-254" fmla="*/ 2581732 h 2941772"/>
              <a:gd name="connsiteX1-255" fmla="*/ 180020 w 1553538"/>
              <a:gd name="connsiteY1-256" fmla="*/ 2581732 h 2941772"/>
              <a:gd name="connsiteX2-257" fmla="*/ 1553538 w 1553538"/>
              <a:gd name="connsiteY2-258" fmla="*/ 0 h 2941772"/>
              <a:gd name="connsiteX3-259" fmla="*/ 540060 w 1553538"/>
              <a:gd name="connsiteY3-260" fmla="*/ 2581732 h 2941772"/>
              <a:gd name="connsiteX4-261" fmla="*/ 720080 w 1553538"/>
              <a:gd name="connsiteY4-262" fmla="*/ 2581732 h 2941772"/>
              <a:gd name="connsiteX5-263" fmla="*/ 360040 w 1553538"/>
              <a:gd name="connsiteY5-264" fmla="*/ 2941772 h 2941772"/>
              <a:gd name="connsiteX6-265" fmla="*/ 0 w 1553538"/>
              <a:gd name="connsiteY6-266" fmla="*/ 2581732 h 2941772"/>
              <a:gd name="connsiteX0-267" fmla="*/ 0 w 1553538"/>
              <a:gd name="connsiteY0-268" fmla="*/ 2581732 h 2941772"/>
              <a:gd name="connsiteX1-269" fmla="*/ 180020 w 1553538"/>
              <a:gd name="connsiteY1-270" fmla="*/ 2581732 h 2941772"/>
              <a:gd name="connsiteX2-271" fmla="*/ 1553538 w 1553538"/>
              <a:gd name="connsiteY2-272" fmla="*/ 0 h 2941772"/>
              <a:gd name="connsiteX3-273" fmla="*/ 540060 w 1553538"/>
              <a:gd name="connsiteY3-274" fmla="*/ 2581732 h 2941772"/>
              <a:gd name="connsiteX4-275" fmla="*/ 720080 w 1553538"/>
              <a:gd name="connsiteY4-276" fmla="*/ 2581732 h 2941772"/>
              <a:gd name="connsiteX5-277" fmla="*/ 360040 w 1553538"/>
              <a:gd name="connsiteY5-278" fmla="*/ 2941772 h 2941772"/>
              <a:gd name="connsiteX6-279" fmla="*/ 0 w 1553538"/>
              <a:gd name="connsiteY6-280" fmla="*/ 2581732 h 29417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553538" h="2941772">
                <a:moveTo>
                  <a:pt x="0" y="2581732"/>
                </a:moveTo>
                <a:lnTo>
                  <a:pt x="180020" y="2581732"/>
                </a:lnTo>
                <a:cubicBezTo>
                  <a:pt x="22448" y="1449685"/>
                  <a:pt x="392875" y="355256"/>
                  <a:pt x="1553538" y="0"/>
                </a:cubicBezTo>
                <a:cubicBezTo>
                  <a:pt x="659395" y="472539"/>
                  <a:pt x="327789" y="1270071"/>
                  <a:pt x="540060" y="2581732"/>
                </a:cubicBezTo>
                <a:lnTo>
                  <a:pt x="720080" y="2581732"/>
                </a:lnTo>
                <a:lnTo>
                  <a:pt x="360040" y="2941772"/>
                </a:lnTo>
                <a:lnTo>
                  <a:pt x="0" y="258173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2" tIns="45706" rIns="91412" bIns="45706" anchor="ctr"/>
          <a:lstStyle/>
          <a:p>
            <a:pPr algn="ctr"/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sym typeface="zihun105hao-jianyahei" panose="000005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59087" y="1645684"/>
            <a:ext cx="3053323" cy="338398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53566" y="2078324"/>
            <a:ext cx="3053323" cy="1015634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</a:p>
        </p:txBody>
      </p:sp>
      <p:sp>
        <p:nvSpPr>
          <p:cNvPr id="12" name="矩形 11"/>
          <p:cNvSpPr/>
          <p:nvPr/>
        </p:nvSpPr>
        <p:spPr>
          <a:xfrm>
            <a:off x="959087" y="4055254"/>
            <a:ext cx="3053323" cy="338398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添加标题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953566" y="4487895"/>
            <a:ext cx="3053323" cy="1015634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</a:p>
        </p:txBody>
      </p:sp>
      <p:sp>
        <p:nvSpPr>
          <p:cNvPr id="14" name="矩形 13"/>
          <p:cNvSpPr/>
          <p:nvPr/>
        </p:nvSpPr>
        <p:spPr>
          <a:xfrm>
            <a:off x="8309088" y="1645684"/>
            <a:ext cx="3053323" cy="338398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8309088" y="2078324"/>
            <a:ext cx="3053323" cy="1015634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</a:p>
        </p:txBody>
      </p:sp>
      <p:sp>
        <p:nvSpPr>
          <p:cNvPr id="16" name="矩形 15"/>
          <p:cNvSpPr/>
          <p:nvPr/>
        </p:nvSpPr>
        <p:spPr>
          <a:xfrm>
            <a:off x="8309088" y="4055254"/>
            <a:ext cx="3053323" cy="338398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添加标题</a:t>
            </a:r>
          </a:p>
        </p:txBody>
      </p:sp>
      <p:sp>
        <p:nvSpPr>
          <p:cNvPr id="17" name="矩形 16"/>
          <p:cNvSpPr/>
          <p:nvPr/>
        </p:nvSpPr>
        <p:spPr>
          <a:xfrm>
            <a:off x="8303567" y="4487895"/>
            <a:ext cx="3053323" cy="1015634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</a:p>
        </p:txBody>
      </p:sp>
      <p:sp>
        <p:nvSpPr>
          <p:cNvPr id="18" name="矩形 17"/>
          <p:cNvSpPr/>
          <p:nvPr/>
        </p:nvSpPr>
        <p:spPr>
          <a:xfrm>
            <a:off x="5550227" y="3481443"/>
            <a:ext cx="1169650" cy="379435"/>
          </a:xfrm>
          <a:prstGeom prst="rect">
            <a:avLst/>
          </a:prstGeom>
        </p:spPr>
        <p:txBody>
          <a:bodyPr wrap="square" lIns="91412" tIns="45706" rIns="91412" bIns="45706">
            <a:spAutoFit/>
          </a:bodyPr>
          <a:lstStyle/>
          <a:p>
            <a:pPr algn="ctr"/>
            <a:r>
              <a:rPr lang="zh-CN" altLang="en-US" sz="186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zihun105hao-jianyahei" panose="00000500000000000000" pitchFamily="2" charset="-122"/>
              </a:rPr>
              <a:t>添加标题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20" name="组合 19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21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24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25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1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99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99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5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4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6" grpId="0" bldLvl="0" animBg="1"/>
      <p:bldP spid="8" grpId="0" bldLvl="0" animBg="1"/>
      <p:bldP spid="9" grpId="0" bldLvl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8" grpId="1"/>
      <p:bldP spid="18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3" name="组合 2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5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20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2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  <p:sp>
        <p:nvSpPr>
          <p:cNvPr id="43" name="等腰三角形 42"/>
          <p:cNvSpPr/>
          <p:nvPr/>
        </p:nvSpPr>
        <p:spPr>
          <a:xfrm>
            <a:off x="2192784" y="4893255"/>
            <a:ext cx="7895491" cy="1981199"/>
          </a:xfrm>
          <a:prstGeom prst="triangle">
            <a:avLst/>
          </a:prstGeom>
          <a:solidFill>
            <a:srgbClr val="5B9C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>
            <a:off x="1726228" y="4369939"/>
            <a:ext cx="0" cy="1981200"/>
          </a:xfrm>
          <a:prstGeom prst="line">
            <a:avLst/>
          </a:prstGeom>
          <a:ln w="34925">
            <a:solidFill>
              <a:srgbClr val="5B9CD4"/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937883" y="3630737"/>
            <a:ext cx="0" cy="1981200"/>
          </a:xfrm>
          <a:prstGeom prst="line">
            <a:avLst/>
          </a:prstGeom>
          <a:ln w="34925">
            <a:solidFill>
              <a:srgbClr val="5B9CD4"/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6140531" y="2850556"/>
            <a:ext cx="0" cy="1981200"/>
          </a:xfrm>
          <a:prstGeom prst="line">
            <a:avLst/>
          </a:prstGeom>
          <a:ln w="34925">
            <a:solidFill>
              <a:srgbClr val="5B9CD4"/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8131586" y="3625693"/>
            <a:ext cx="0" cy="1981200"/>
          </a:xfrm>
          <a:prstGeom prst="line">
            <a:avLst/>
          </a:prstGeom>
          <a:ln w="34925">
            <a:solidFill>
              <a:srgbClr val="5B9CD4"/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0392068" y="4517715"/>
            <a:ext cx="0" cy="1981200"/>
          </a:xfrm>
          <a:prstGeom prst="line">
            <a:avLst/>
          </a:prstGeom>
          <a:ln w="34925">
            <a:solidFill>
              <a:srgbClr val="5B9CD4"/>
            </a:solidFill>
            <a:headEnd type="oval"/>
            <a:tailEnd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8"/>
          <p:cNvSpPr txBox="1"/>
          <p:nvPr/>
        </p:nvSpPr>
        <p:spPr>
          <a:xfrm>
            <a:off x="4364057" y="5814035"/>
            <a:ext cx="3463886" cy="553998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rial Unicode MS" panose="020B0604020202020204" pitchFamily="34" charset="-122"/>
                <a:sym typeface="Arial" panose="020B0604020202020204" pitchFamily="34" charset="0"/>
              </a:rPr>
              <a:t>OUR HISTORY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4929366" y="1589322"/>
            <a:ext cx="2422329" cy="901785"/>
            <a:chOff x="4884836" y="1589322"/>
            <a:chExt cx="2422329" cy="901785"/>
          </a:xfrm>
        </p:grpSpPr>
        <p:sp>
          <p:nvSpPr>
            <p:cNvPr id="51" name="矩形 50"/>
            <p:cNvSpPr/>
            <p:nvPr/>
          </p:nvSpPr>
          <p:spPr>
            <a:xfrm>
              <a:off x="4884836" y="1927876"/>
              <a:ext cx="2422329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请在此添加文字说明，对标题进行相关解释。请在此添加文字说明，对标题进行相关解释。请在此添加文字说明，对标题进行相关解释。</a:t>
              </a:r>
            </a:p>
          </p:txBody>
        </p:sp>
        <p:sp>
          <p:nvSpPr>
            <p:cNvPr id="52" name="TextBox 76"/>
            <p:cNvSpPr txBox="1"/>
            <p:nvPr/>
          </p:nvSpPr>
          <p:spPr>
            <a:xfrm>
              <a:off x="5369410" y="1589322"/>
              <a:ext cx="1453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920421" y="2453293"/>
            <a:ext cx="2422329" cy="901785"/>
            <a:chOff x="4884836" y="1589322"/>
            <a:chExt cx="2422329" cy="901785"/>
          </a:xfrm>
        </p:grpSpPr>
        <p:sp>
          <p:nvSpPr>
            <p:cNvPr id="54" name="矩形 53"/>
            <p:cNvSpPr/>
            <p:nvPr/>
          </p:nvSpPr>
          <p:spPr>
            <a:xfrm>
              <a:off x="4884836" y="1927876"/>
              <a:ext cx="2422329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请在此添加文字说明，对标题进行相关解释。请在此添加文字说明，对标题进行相关解释。请在此添加文字说明，对标题进行相关解释。</a:t>
              </a:r>
            </a:p>
          </p:txBody>
        </p:sp>
        <p:sp>
          <p:nvSpPr>
            <p:cNvPr id="55" name="TextBox 76"/>
            <p:cNvSpPr txBox="1"/>
            <p:nvPr/>
          </p:nvSpPr>
          <p:spPr>
            <a:xfrm>
              <a:off x="5369410" y="1589322"/>
              <a:ext cx="1453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180903" y="3429000"/>
            <a:ext cx="2422329" cy="901785"/>
            <a:chOff x="4884836" y="1589322"/>
            <a:chExt cx="2422329" cy="901785"/>
          </a:xfrm>
        </p:grpSpPr>
        <p:sp>
          <p:nvSpPr>
            <p:cNvPr id="57" name="矩形 56"/>
            <p:cNvSpPr/>
            <p:nvPr/>
          </p:nvSpPr>
          <p:spPr>
            <a:xfrm>
              <a:off x="4884836" y="1927876"/>
              <a:ext cx="2422329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请在此添加文字说明，对标题进行相关解释。请在此添加文字说明，对标题进行相关解释。请在此添加文字说明，对标题进行相关解释。</a:t>
              </a:r>
            </a:p>
          </p:txBody>
        </p:sp>
        <p:sp>
          <p:nvSpPr>
            <p:cNvPr id="58" name="TextBox 76"/>
            <p:cNvSpPr txBox="1"/>
            <p:nvPr/>
          </p:nvSpPr>
          <p:spPr>
            <a:xfrm>
              <a:off x="5369410" y="1589322"/>
              <a:ext cx="1453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15063" y="3319835"/>
            <a:ext cx="2422329" cy="901785"/>
            <a:chOff x="4884836" y="1589322"/>
            <a:chExt cx="2422329" cy="901785"/>
          </a:xfrm>
        </p:grpSpPr>
        <p:sp>
          <p:nvSpPr>
            <p:cNvPr id="60" name="矩形 59"/>
            <p:cNvSpPr/>
            <p:nvPr/>
          </p:nvSpPr>
          <p:spPr>
            <a:xfrm>
              <a:off x="4884836" y="1927876"/>
              <a:ext cx="2422329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请在此添加文字说明，对标题进行相关解释。请在此添加文字说明，对标题进行相关解释。请在此添加文字说明，对标题进行相关解释。</a:t>
              </a:r>
            </a:p>
          </p:txBody>
        </p:sp>
        <p:sp>
          <p:nvSpPr>
            <p:cNvPr id="61" name="TextBox 76"/>
            <p:cNvSpPr txBox="1"/>
            <p:nvPr/>
          </p:nvSpPr>
          <p:spPr>
            <a:xfrm>
              <a:off x="5369410" y="1589322"/>
              <a:ext cx="1453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2721880" y="2453293"/>
            <a:ext cx="2422329" cy="901785"/>
            <a:chOff x="4884836" y="1589322"/>
            <a:chExt cx="2422329" cy="901785"/>
          </a:xfrm>
        </p:grpSpPr>
        <p:sp>
          <p:nvSpPr>
            <p:cNvPr id="63" name="矩形 62"/>
            <p:cNvSpPr/>
            <p:nvPr/>
          </p:nvSpPr>
          <p:spPr>
            <a:xfrm>
              <a:off x="4884836" y="1927876"/>
              <a:ext cx="2422329" cy="5632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请在此添加文字说明，对标题进行相关解释。请在此添加文字说明，对标题进行相关解释。请在此添加文字说明，对标题进行相关解释。</a:t>
              </a:r>
            </a:p>
          </p:txBody>
        </p:sp>
        <p:sp>
          <p:nvSpPr>
            <p:cNvPr id="64" name="TextBox 76"/>
            <p:cNvSpPr txBox="1"/>
            <p:nvPr/>
          </p:nvSpPr>
          <p:spPr>
            <a:xfrm>
              <a:off x="5369410" y="1589322"/>
              <a:ext cx="14531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bldLvl="0" animBg="1"/>
      <p:bldP spid="4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343390" y="-13970"/>
            <a:ext cx="2875915" cy="6885305"/>
          </a:xfrm>
          <a:prstGeom prst="rect">
            <a:avLst/>
          </a:prstGeom>
          <a:solidFill>
            <a:srgbClr val="5B9C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123120" y="1153551"/>
            <a:ext cx="9945858" cy="496589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889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68470" y="1452880"/>
            <a:ext cx="3654425" cy="694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ALL OR NOTHING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405890" y="3028950"/>
            <a:ext cx="482409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180000"/>
              </a:lnSpc>
              <a:defRPr/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</p:txBody>
      </p:sp>
      <p:sp>
        <p:nvSpPr>
          <p:cNvPr id="7" name="矩形 6"/>
          <p:cNvSpPr/>
          <p:nvPr/>
        </p:nvSpPr>
        <p:spPr>
          <a:xfrm>
            <a:off x="2748280" y="2536190"/>
            <a:ext cx="3481705" cy="36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Click here to add your title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4953000" y="4254500"/>
            <a:ext cx="1127760" cy="1127760"/>
            <a:chOff x="7800" y="6700"/>
            <a:chExt cx="1776" cy="1776"/>
          </a:xfrm>
        </p:grpSpPr>
        <p:sp>
          <p:nvSpPr>
            <p:cNvPr id="5" name="矩形 4"/>
            <p:cNvSpPr/>
            <p:nvPr/>
          </p:nvSpPr>
          <p:spPr>
            <a:xfrm>
              <a:off x="7800" y="6700"/>
              <a:ext cx="1776" cy="177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  <p:sp>
          <p:nvSpPr>
            <p:cNvPr id="2050" name="五角星"/>
            <p:cNvSpPr/>
            <p:nvPr/>
          </p:nvSpPr>
          <p:spPr bwMode="auto">
            <a:xfrm>
              <a:off x="8028" y="6928"/>
              <a:ext cx="1320" cy="1320"/>
            </a:xfrm>
            <a:custGeom>
              <a:avLst/>
              <a:gdLst>
                <a:gd name="T0" fmla="*/ 1380426 w 8874"/>
                <a:gd name="T1" fmla="*/ 1102677 h 8441"/>
                <a:gd name="T2" fmla="*/ 1456711 w 8874"/>
                <a:gd name="T3" fmla="*/ 1712548 h 8441"/>
                <a:gd name="T4" fmla="*/ 900199 w 8874"/>
                <a:gd name="T5" fmla="*/ 1451639 h 8441"/>
                <a:gd name="T6" fmla="*/ 344092 w 8874"/>
                <a:gd name="T7" fmla="*/ 1712548 h 8441"/>
                <a:gd name="T8" fmla="*/ 420377 w 8874"/>
                <a:gd name="T9" fmla="*/ 1102677 h 8441"/>
                <a:gd name="T10" fmla="*/ 0 w 8874"/>
                <a:gd name="T11" fmla="*/ 654302 h 8441"/>
                <a:gd name="T12" fmla="*/ 603581 w 8874"/>
                <a:gd name="T13" fmla="*/ 538253 h 8441"/>
                <a:gd name="T14" fmla="*/ 900199 w 8874"/>
                <a:gd name="T15" fmla="*/ 0 h 8441"/>
                <a:gd name="T16" fmla="*/ 1197019 w 8874"/>
                <a:gd name="T17" fmla="*/ 538253 h 8441"/>
                <a:gd name="T18" fmla="*/ 1800397 w 8874"/>
                <a:gd name="T19" fmla="*/ 654302 h 8441"/>
                <a:gd name="T20" fmla="*/ 1380426 w 8874"/>
                <a:gd name="T21" fmla="*/ 1102677 h 8441"/>
                <a:gd name="T22" fmla="*/ 1076708 w 8874"/>
                <a:gd name="T23" fmla="*/ 668302 h 8441"/>
                <a:gd name="T24" fmla="*/ 900604 w 8874"/>
                <a:gd name="T25" fmla="*/ 348961 h 8441"/>
                <a:gd name="T26" fmla="*/ 724298 w 8874"/>
                <a:gd name="T27" fmla="*/ 668302 h 8441"/>
                <a:gd name="T28" fmla="*/ 366612 w 8874"/>
                <a:gd name="T29" fmla="*/ 736876 h 8441"/>
                <a:gd name="T30" fmla="*/ 615957 w 8874"/>
                <a:gd name="T31" fmla="*/ 1002452 h 8441"/>
                <a:gd name="T32" fmla="*/ 570511 w 8874"/>
                <a:gd name="T33" fmla="*/ 1363992 h 8441"/>
                <a:gd name="T34" fmla="*/ 900604 w 8874"/>
                <a:gd name="T35" fmla="*/ 1209597 h 8441"/>
                <a:gd name="T36" fmla="*/ 1230494 w 8874"/>
                <a:gd name="T37" fmla="*/ 1363992 h 8441"/>
                <a:gd name="T38" fmla="*/ 1184845 w 8874"/>
                <a:gd name="T39" fmla="*/ 1002452 h 8441"/>
                <a:gd name="T40" fmla="*/ 1434190 w 8874"/>
                <a:gd name="T41" fmla="*/ 736876 h 8441"/>
                <a:gd name="T42" fmla="*/ 1076708 w 8874"/>
                <a:gd name="T43" fmla="*/ 668302 h 844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8874" h="8441">
                  <a:moveTo>
                    <a:pt x="6804" y="5435"/>
                  </a:moveTo>
                  <a:lnTo>
                    <a:pt x="7180" y="8441"/>
                  </a:lnTo>
                  <a:lnTo>
                    <a:pt x="4437" y="7155"/>
                  </a:lnTo>
                  <a:lnTo>
                    <a:pt x="1696" y="8441"/>
                  </a:lnTo>
                  <a:lnTo>
                    <a:pt x="2072" y="5435"/>
                  </a:lnTo>
                  <a:lnTo>
                    <a:pt x="0" y="3225"/>
                  </a:lnTo>
                  <a:lnTo>
                    <a:pt x="2975" y="2653"/>
                  </a:lnTo>
                  <a:lnTo>
                    <a:pt x="4437" y="0"/>
                  </a:lnTo>
                  <a:lnTo>
                    <a:pt x="5900" y="2653"/>
                  </a:lnTo>
                  <a:lnTo>
                    <a:pt x="8874" y="3225"/>
                  </a:lnTo>
                  <a:lnTo>
                    <a:pt x="6804" y="5435"/>
                  </a:lnTo>
                  <a:close/>
                  <a:moveTo>
                    <a:pt x="5307" y="3294"/>
                  </a:moveTo>
                  <a:lnTo>
                    <a:pt x="4439" y="1720"/>
                  </a:lnTo>
                  <a:lnTo>
                    <a:pt x="3570" y="3294"/>
                  </a:lnTo>
                  <a:lnTo>
                    <a:pt x="1807" y="3632"/>
                  </a:lnTo>
                  <a:lnTo>
                    <a:pt x="3036" y="4941"/>
                  </a:lnTo>
                  <a:lnTo>
                    <a:pt x="2812" y="6723"/>
                  </a:lnTo>
                  <a:lnTo>
                    <a:pt x="4439" y="5962"/>
                  </a:lnTo>
                  <a:lnTo>
                    <a:pt x="6065" y="6723"/>
                  </a:lnTo>
                  <a:lnTo>
                    <a:pt x="5840" y="4941"/>
                  </a:lnTo>
                  <a:lnTo>
                    <a:pt x="7069" y="3632"/>
                  </a:lnTo>
                  <a:lnTo>
                    <a:pt x="5307" y="32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endParaRPr>
            </a:p>
          </p:txBody>
        </p:sp>
      </p:grpSp>
      <p:pic>
        <p:nvPicPr>
          <p:cNvPr id="10" name="图片占位符 9" descr="D:\图图图\0476f38ed3610da46f5dc45f5cc7c02c801c030316be7-dTpXpn_fw658.jpg0476f38ed3610da46f5dc45f5cc7c02c801c030316be7-dTpXpn_fw658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>
            <a:fillRect/>
          </a:stretch>
        </p:blipFill>
        <p:spPr>
          <a:xfrm flipH="1">
            <a:off x="6466840" y="2756218"/>
            <a:ext cx="4602480" cy="2406015"/>
          </a:xfrm>
        </p:spPr>
      </p:pic>
      <p:grpSp>
        <p:nvGrpSpPr>
          <p:cNvPr id="9" name="组合 8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12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22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2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 bldLvl="0" animBg="1"/>
      <p:bldP spid="4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0" r="24798"/>
          <a:stretch>
            <a:fillRect/>
          </a:stretch>
        </p:blipFill>
        <p:spPr>
          <a:xfrm rot="5400000" flipV="1">
            <a:off x="5607685" y="273685"/>
            <a:ext cx="6064250" cy="710374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266543" y="2859242"/>
            <a:ext cx="4275883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tabLst>
                <a:tab pos="3949700" algn="l"/>
              </a:tabLst>
              <a:defRPr/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输入标题内容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1266543" y="2145447"/>
            <a:ext cx="3114675" cy="6451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PART 04</a:t>
            </a:r>
          </a:p>
        </p:txBody>
      </p:sp>
      <p:sp>
        <p:nvSpPr>
          <p:cNvPr id="38" name="矩形 37"/>
          <p:cNvSpPr/>
          <p:nvPr/>
        </p:nvSpPr>
        <p:spPr bwMode="auto">
          <a:xfrm>
            <a:off x="1266543" y="3761527"/>
            <a:ext cx="4917722" cy="60317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lvl="0">
              <a:lnSpc>
                <a:spcPct val="114000"/>
              </a:lnSpc>
              <a:defRPr/>
            </a:pPr>
            <a:r>
              <a:rPr lang="en-US" altLang="zh-CN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We have many PowerPoint templates that has been specifically designed to help anyone that is stepping into the world of PowerPoint for the very first time.</a:t>
            </a:r>
          </a:p>
        </p:txBody>
      </p:sp>
      <p:pic>
        <p:nvPicPr>
          <p:cNvPr id="2" name="图片 1" descr="增长金融理财统计扁平风H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0625" y="943610"/>
            <a:ext cx="5474970" cy="5474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16" name="组合 15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17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22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2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  <p:sp>
        <p:nvSpPr>
          <p:cNvPr id="82" name="PA-椭圆 81"/>
          <p:cNvSpPr/>
          <p:nvPr>
            <p:custDataLst>
              <p:tags r:id="rId1"/>
            </p:custDataLst>
          </p:nvPr>
        </p:nvSpPr>
        <p:spPr>
          <a:xfrm>
            <a:off x="7845425" y="1800225"/>
            <a:ext cx="932180" cy="932180"/>
          </a:xfrm>
          <a:prstGeom prst="ellipse">
            <a:avLst/>
          </a:prstGeom>
          <a:solidFill>
            <a:srgbClr val="5B9CD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3" name="PA-椭圆 82"/>
          <p:cNvSpPr/>
          <p:nvPr>
            <p:custDataLst>
              <p:tags r:id="rId2"/>
            </p:custDataLst>
          </p:nvPr>
        </p:nvSpPr>
        <p:spPr>
          <a:xfrm>
            <a:off x="7845425" y="4380230"/>
            <a:ext cx="932180" cy="932180"/>
          </a:xfrm>
          <a:prstGeom prst="ellipse">
            <a:avLst/>
          </a:prstGeom>
          <a:solidFill>
            <a:srgbClr val="5B9CD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PA-椭圆 83"/>
          <p:cNvSpPr/>
          <p:nvPr>
            <p:custDataLst>
              <p:tags r:id="rId3"/>
            </p:custDataLst>
          </p:nvPr>
        </p:nvSpPr>
        <p:spPr>
          <a:xfrm>
            <a:off x="8692515" y="3076575"/>
            <a:ext cx="932180" cy="932180"/>
          </a:xfrm>
          <a:prstGeom prst="ellipse">
            <a:avLst/>
          </a:prstGeom>
          <a:solidFill>
            <a:srgbClr val="5B9CD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6" name="PA-任意多边形 5"/>
          <p:cNvSpPr/>
          <p:nvPr>
            <p:custDataLst>
              <p:tags r:id="rId4"/>
            </p:custDataLst>
          </p:nvPr>
        </p:nvSpPr>
        <p:spPr bwMode="auto">
          <a:xfrm>
            <a:off x="2834640" y="3335655"/>
            <a:ext cx="896620" cy="409575"/>
          </a:xfrm>
          <a:custGeom>
            <a:avLst/>
            <a:gdLst>
              <a:gd name="T0" fmla="*/ 1592 w 1592"/>
              <a:gd name="T1" fmla="*/ 362 h 727"/>
              <a:gd name="T2" fmla="*/ 1186 w 1592"/>
              <a:gd name="T3" fmla="*/ 0 h 727"/>
              <a:gd name="T4" fmla="*/ 1186 w 1592"/>
              <a:gd name="T5" fmla="*/ 141 h 727"/>
              <a:gd name="T6" fmla="*/ 406 w 1592"/>
              <a:gd name="T7" fmla="*/ 141 h 727"/>
              <a:gd name="T8" fmla="*/ 406 w 1592"/>
              <a:gd name="T9" fmla="*/ 0 h 727"/>
              <a:gd name="T10" fmla="*/ 0 w 1592"/>
              <a:gd name="T11" fmla="*/ 362 h 727"/>
              <a:gd name="T12" fmla="*/ 406 w 1592"/>
              <a:gd name="T13" fmla="*/ 727 h 727"/>
              <a:gd name="T14" fmla="*/ 406 w 1592"/>
              <a:gd name="T15" fmla="*/ 586 h 727"/>
              <a:gd name="T16" fmla="*/ 1186 w 1592"/>
              <a:gd name="T17" fmla="*/ 586 h 727"/>
              <a:gd name="T18" fmla="*/ 1186 w 1592"/>
              <a:gd name="T19" fmla="*/ 727 h 727"/>
              <a:gd name="T20" fmla="*/ 1592 w 1592"/>
              <a:gd name="T21" fmla="*/ 362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92" h="727">
                <a:moveTo>
                  <a:pt x="1592" y="362"/>
                </a:moveTo>
                <a:lnTo>
                  <a:pt x="1186" y="0"/>
                </a:lnTo>
                <a:lnTo>
                  <a:pt x="1186" y="141"/>
                </a:lnTo>
                <a:lnTo>
                  <a:pt x="406" y="141"/>
                </a:lnTo>
                <a:lnTo>
                  <a:pt x="406" y="0"/>
                </a:lnTo>
                <a:lnTo>
                  <a:pt x="0" y="362"/>
                </a:lnTo>
                <a:lnTo>
                  <a:pt x="406" y="727"/>
                </a:lnTo>
                <a:lnTo>
                  <a:pt x="406" y="586"/>
                </a:lnTo>
                <a:lnTo>
                  <a:pt x="1186" y="586"/>
                </a:lnTo>
                <a:lnTo>
                  <a:pt x="1186" y="727"/>
                </a:lnTo>
                <a:lnTo>
                  <a:pt x="1592" y="362"/>
                </a:lnTo>
                <a:close/>
              </a:path>
            </a:pathLst>
          </a:custGeom>
          <a:solidFill>
            <a:srgbClr val="5B9CD4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id-ID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8" name="PA-椭圆 97"/>
          <p:cNvSpPr/>
          <p:nvPr>
            <p:custDataLst>
              <p:tags r:id="rId5"/>
            </p:custDataLst>
          </p:nvPr>
        </p:nvSpPr>
        <p:spPr>
          <a:xfrm>
            <a:off x="6169660" y="2903220"/>
            <a:ext cx="1278890" cy="1278890"/>
          </a:xfrm>
          <a:prstGeom prst="ellipse">
            <a:avLst/>
          </a:prstGeom>
          <a:solidFill>
            <a:srgbClr val="5B9CD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9" name="PA-任意多边形 5"/>
          <p:cNvSpPr/>
          <p:nvPr>
            <p:custDataLst>
              <p:tags r:id="rId6"/>
            </p:custDataLst>
          </p:nvPr>
        </p:nvSpPr>
        <p:spPr bwMode="auto">
          <a:xfrm>
            <a:off x="5160010" y="3335655"/>
            <a:ext cx="896620" cy="409575"/>
          </a:xfrm>
          <a:custGeom>
            <a:avLst/>
            <a:gdLst>
              <a:gd name="T0" fmla="*/ 1592 w 1592"/>
              <a:gd name="T1" fmla="*/ 362 h 727"/>
              <a:gd name="T2" fmla="*/ 1186 w 1592"/>
              <a:gd name="T3" fmla="*/ 0 h 727"/>
              <a:gd name="T4" fmla="*/ 1186 w 1592"/>
              <a:gd name="T5" fmla="*/ 141 h 727"/>
              <a:gd name="T6" fmla="*/ 406 w 1592"/>
              <a:gd name="T7" fmla="*/ 141 h 727"/>
              <a:gd name="T8" fmla="*/ 406 w 1592"/>
              <a:gd name="T9" fmla="*/ 0 h 727"/>
              <a:gd name="T10" fmla="*/ 0 w 1592"/>
              <a:gd name="T11" fmla="*/ 362 h 727"/>
              <a:gd name="T12" fmla="*/ 406 w 1592"/>
              <a:gd name="T13" fmla="*/ 727 h 727"/>
              <a:gd name="T14" fmla="*/ 406 w 1592"/>
              <a:gd name="T15" fmla="*/ 586 h 727"/>
              <a:gd name="T16" fmla="*/ 1186 w 1592"/>
              <a:gd name="T17" fmla="*/ 586 h 727"/>
              <a:gd name="T18" fmla="*/ 1186 w 1592"/>
              <a:gd name="T19" fmla="*/ 727 h 727"/>
              <a:gd name="T20" fmla="*/ 1592 w 1592"/>
              <a:gd name="T21" fmla="*/ 362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92" h="727">
                <a:moveTo>
                  <a:pt x="1592" y="362"/>
                </a:moveTo>
                <a:lnTo>
                  <a:pt x="1186" y="0"/>
                </a:lnTo>
                <a:lnTo>
                  <a:pt x="1186" y="141"/>
                </a:lnTo>
                <a:lnTo>
                  <a:pt x="406" y="141"/>
                </a:lnTo>
                <a:lnTo>
                  <a:pt x="406" y="0"/>
                </a:lnTo>
                <a:lnTo>
                  <a:pt x="0" y="362"/>
                </a:lnTo>
                <a:lnTo>
                  <a:pt x="406" y="727"/>
                </a:lnTo>
                <a:lnTo>
                  <a:pt x="406" y="586"/>
                </a:lnTo>
                <a:lnTo>
                  <a:pt x="1186" y="586"/>
                </a:lnTo>
                <a:lnTo>
                  <a:pt x="1186" y="727"/>
                </a:lnTo>
                <a:lnTo>
                  <a:pt x="1592" y="362"/>
                </a:lnTo>
                <a:close/>
              </a:path>
            </a:pathLst>
          </a:custGeom>
          <a:solidFill>
            <a:srgbClr val="5B9CD4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id-ID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0" name="PA-任意多边形 5"/>
          <p:cNvSpPr/>
          <p:nvPr>
            <p:custDataLst>
              <p:tags r:id="rId7"/>
            </p:custDataLst>
          </p:nvPr>
        </p:nvSpPr>
        <p:spPr bwMode="auto">
          <a:xfrm>
            <a:off x="7622540" y="3335655"/>
            <a:ext cx="896620" cy="409575"/>
          </a:xfrm>
          <a:custGeom>
            <a:avLst/>
            <a:gdLst>
              <a:gd name="T0" fmla="*/ 1592 w 1592"/>
              <a:gd name="T1" fmla="*/ 362 h 727"/>
              <a:gd name="T2" fmla="*/ 1186 w 1592"/>
              <a:gd name="T3" fmla="*/ 0 h 727"/>
              <a:gd name="T4" fmla="*/ 1186 w 1592"/>
              <a:gd name="T5" fmla="*/ 141 h 727"/>
              <a:gd name="T6" fmla="*/ 406 w 1592"/>
              <a:gd name="T7" fmla="*/ 141 h 727"/>
              <a:gd name="T8" fmla="*/ 406 w 1592"/>
              <a:gd name="T9" fmla="*/ 0 h 727"/>
              <a:gd name="T10" fmla="*/ 0 w 1592"/>
              <a:gd name="T11" fmla="*/ 362 h 727"/>
              <a:gd name="T12" fmla="*/ 406 w 1592"/>
              <a:gd name="T13" fmla="*/ 727 h 727"/>
              <a:gd name="T14" fmla="*/ 406 w 1592"/>
              <a:gd name="T15" fmla="*/ 586 h 727"/>
              <a:gd name="T16" fmla="*/ 1186 w 1592"/>
              <a:gd name="T17" fmla="*/ 586 h 727"/>
              <a:gd name="T18" fmla="*/ 1186 w 1592"/>
              <a:gd name="T19" fmla="*/ 727 h 727"/>
              <a:gd name="T20" fmla="*/ 1592 w 1592"/>
              <a:gd name="T21" fmla="*/ 362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592" h="727">
                <a:moveTo>
                  <a:pt x="1592" y="362"/>
                </a:moveTo>
                <a:lnTo>
                  <a:pt x="1186" y="0"/>
                </a:lnTo>
                <a:lnTo>
                  <a:pt x="1186" y="141"/>
                </a:lnTo>
                <a:lnTo>
                  <a:pt x="406" y="141"/>
                </a:lnTo>
                <a:lnTo>
                  <a:pt x="406" y="0"/>
                </a:lnTo>
                <a:lnTo>
                  <a:pt x="0" y="362"/>
                </a:lnTo>
                <a:lnTo>
                  <a:pt x="406" y="727"/>
                </a:lnTo>
                <a:lnTo>
                  <a:pt x="406" y="586"/>
                </a:lnTo>
                <a:lnTo>
                  <a:pt x="1186" y="586"/>
                </a:lnTo>
                <a:lnTo>
                  <a:pt x="1186" y="727"/>
                </a:lnTo>
                <a:lnTo>
                  <a:pt x="1592" y="362"/>
                </a:lnTo>
                <a:close/>
              </a:path>
            </a:pathLst>
          </a:custGeom>
          <a:solidFill>
            <a:srgbClr val="5B9CD4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id-ID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PA-任意多边形 9"/>
          <p:cNvSpPr/>
          <p:nvPr>
            <p:custDataLst>
              <p:tags r:id="rId8"/>
            </p:custDataLst>
          </p:nvPr>
        </p:nvSpPr>
        <p:spPr bwMode="auto">
          <a:xfrm>
            <a:off x="7160260" y="2171700"/>
            <a:ext cx="577215" cy="561340"/>
          </a:xfrm>
          <a:custGeom>
            <a:avLst/>
            <a:gdLst>
              <a:gd name="T0" fmla="*/ 420 w 591"/>
              <a:gd name="T1" fmla="*/ 59 h 574"/>
              <a:gd name="T2" fmla="*/ 40 w 591"/>
              <a:gd name="T3" fmla="*/ 58 h 574"/>
              <a:gd name="T4" fmla="*/ 0 w 591"/>
              <a:gd name="T5" fmla="*/ 98 h 574"/>
              <a:gd name="T6" fmla="*/ 0 w 591"/>
              <a:gd name="T7" fmla="*/ 574 h 574"/>
              <a:gd name="T8" fmla="*/ 186 w 591"/>
              <a:gd name="T9" fmla="*/ 574 h 574"/>
              <a:gd name="T10" fmla="*/ 186 w 591"/>
              <a:gd name="T11" fmla="*/ 278 h 574"/>
              <a:gd name="T12" fmla="*/ 218 w 591"/>
              <a:gd name="T13" fmla="*/ 246 h 574"/>
              <a:gd name="T14" fmla="*/ 420 w 591"/>
              <a:gd name="T15" fmla="*/ 246 h 574"/>
              <a:gd name="T16" fmla="*/ 420 w 591"/>
              <a:gd name="T17" fmla="*/ 305 h 574"/>
              <a:gd name="T18" fmla="*/ 591 w 591"/>
              <a:gd name="T19" fmla="*/ 152 h 574"/>
              <a:gd name="T20" fmla="*/ 420 w 591"/>
              <a:gd name="T21" fmla="*/ 0 h 574"/>
              <a:gd name="T22" fmla="*/ 420 w 591"/>
              <a:gd name="T23" fmla="*/ 59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91" h="574">
                <a:moveTo>
                  <a:pt x="420" y="59"/>
                </a:moveTo>
                <a:cubicBezTo>
                  <a:pt x="40" y="58"/>
                  <a:pt x="40" y="58"/>
                  <a:pt x="40" y="58"/>
                </a:cubicBezTo>
                <a:cubicBezTo>
                  <a:pt x="18" y="58"/>
                  <a:pt x="0" y="76"/>
                  <a:pt x="0" y="98"/>
                </a:cubicBezTo>
                <a:cubicBezTo>
                  <a:pt x="0" y="574"/>
                  <a:pt x="0" y="574"/>
                  <a:pt x="0" y="574"/>
                </a:cubicBezTo>
                <a:cubicBezTo>
                  <a:pt x="186" y="574"/>
                  <a:pt x="186" y="574"/>
                  <a:pt x="186" y="574"/>
                </a:cubicBezTo>
                <a:cubicBezTo>
                  <a:pt x="186" y="278"/>
                  <a:pt x="186" y="278"/>
                  <a:pt x="186" y="278"/>
                </a:cubicBezTo>
                <a:cubicBezTo>
                  <a:pt x="186" y="260"/>
                  <a:pt x="201" y="246"/>
                  <a:pt x="218" y="246"/>
                </a:cubicBezTo>
                <a:cubicBezTo>
                  <a:pt x="420" y="246"/>
                  <a:pt x="420" y="246"/>
                  <a:pt x="420" y="246"/>
                </a:cubicBezTo>
                <a:cubicBezTo>
                  <a:pt x="420" y="305"/>
                  <a:pt x="420" y="305"/>
                  <a:pt x="420" y="305"/>
                </a:cubicBezTo>
                <a:cubicBezTo>
                  <a:pt x="591" y="152"/>
                  <a:pt x="591" y="152"/>
                  <a:pt x="591" y="152"/>
                </a:cubicBezTo>
                <a:cubicBezTo>
                  <a:pt x="420" y="0"/>
                  <a:pt x="420" y="0"/>
                  <a:pt x="420" y="0"/>
                </a:cubicBezTo>
                <a:lnTo>
                  <a:pt x="420" y="59"/>
                </a:lnTo>
                <a:close/>
              </a:path>
            </a:pathLst>
          </a:custGeom>
          <a:solidFill>
            <a:srgbClr val="5B9CD4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id-ID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5" name="PA-任意多边形 9"/>
          <p:cNvSpPr/>
          <p:nvPr>
            <p:custDataLst>
              <p:tags r:id="rId9"/>
            </p:custDataLst>
          </p:nvPr>
        </p:nvSpPr>
        <p:spPr bwMode="auto">
          <a:xfrm flipV="1">
            <a:off x="7160260" y="4396740"/>
            <a:ext cx="577215" cy="561340"/>
          </a:xfrm>
          <a:custGeom>
            <a:avLst/>
            <a:gdLst>
              <a:gd name="T0" fmla="*/ 420 w 591"/>
              <a:gd name="T1" fmla="*/ 59 h 574"/>
              <a:gd name="T2" fmla="*/ 40 w 591"/>
              <a:gd name="T3" fmla="*/ 58 h 574"/>
              <a:gd name="T4" fmla="*/ 0 w 591"/>
              <a:gd name="T5" fmla="*/ 98 h 574"/>
              <a:gd name="T6" fmla="*/ 0 w 591"/>
              <a:gd name="T7" fmla="*/ 574 h 574"/>
              <a:gd name="T8" fmla="*/ 186 w 591"/>
              <a:gd name="T9" fmla="*/ 574 h 574"/>
              <a:gd name="T10" fmla="*/ 186 w 591"/>
              <a:gd name="T11" fmla="*/ 278 h 574"/>
              <a:gd name="T12" fmla="*/ 218 w 591"/>
              <a:gd name="T13" fmla="*/ 246 h 574"/>
              <a:gd name="T14" fmla="*/ 420 w 591"/>
              <a:gd name="T15" fmla="*/ 246 h 574"/>
              <a:gd name="T16" fmla="*/ 420 w 591"/>
              <a:gd name="T17" fmla="*/ 305 h 574"/>
              <a:gd name="T18" fmla="*/ 591 w 591"/>
              <a:gd name="T19" fmla="*/ 152 h 574"/>
              <a:gd name="T20" fmla="*/ 420 w 591"/>
              <a:gd name="T21" fmla="*/ 0 h 574"/>
              <a:gd name="T22" fmla="*/ 420 w 591"/>
              <a:gd name="T23" fmla="*/ 59 h 5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91" h="574">
                <a:moveTo>
                  <a:pt x="420" y="59"/>
                </a:moveTo>
                <a:cubicBezTo>
                  <a:pt x="40" y="58"/>
                  <a:pt x="40" y="58"/>
                  <a:pt x="40" y="58"/>
                </a:cubicBezTo>
                <a:cubicBezTo>
                  <a:pt x="18" y="58"/>
                  <a:pt x="0" y="76"/>
                  <a:pt x="0" y="98"/>
                </a:cubicBezTo>
                <a:cubicBezTo>
                  <a:pt x="0" y="574"/>
                  <a:pt x="0" y="574"/>
                  <a:pt x="0" y="574"/>
                </a:cubicBezTo>
                <a:cubicBezTo>
                  <a:pt x="186" y="574"/>
                  <a:pt x="186" y="574"/>
                  <a:pt x="186" y="574"/>
                </a:cubicBezTo>
                <a:cubicBezTo>
                  <a:pt x="186" y="278"/>
                  <a:pt x="186" y="278"/>
                  <a:pt x="186" y="278"/>
                </a:cubicBezTo>
                <a:cubicBezTo>
                  <a:pt x="186" y="260"/>
                  <a:pt x="201" y="246"/>
                  <a:pt x="218" y="246"/>
                </a:cubicBezTo>
                <a:cubicBezTo>
                  <a:pt x="420" y="246"/>
                  <a:pt x="420" y="246"/>
                  <a:pt x="420" y="246"/>
                </a:cubicBezTo>
                <a:cubicBezTo>
                  <a:pt x="420" y="305"/>
                  <a:pt x="420" y="305"/>
                  <a:pt x="420" y="305"/>
                </a:cubicBezTo>
                <a:cubicBezTo>
                  <a:pt x="591" y="152"/>
                  <a:pt x="591" y="152"/>
                  <a:pt x="591" y="152"/>
                </a:cubicBezTo>
                <a:cubicBezTo>
                  <a:pt x="420" y="0"/>
                  <a:pt x="420" y="0"/>
                  <a:pt x="420" y="0"/>
                </a:cubicBezTo>
                <a:lnTo>
                  <a:pt x="420" y="59"/>
                </a:lnTo>
                <a:close/>
              </a:path>
            </a:pathLst>
          </a:custGeom>
          <a:solidFill>
            <a:srgbClr val="5B9CD4"/>
          </a:solidFill>
          <a:ln>
            <a:noFill/>
          </a:ln>
        </p:spPr>
        <p:txBody>
          <a:bodyPr vert="horz" wrap="square" lIns="91299" tIns="45649" rIns="91299" bIns="45649" numCol="1" anchor="t" anchorCtr="0" compatLnSpc="1"/>
          <a:lstStyle/>
          <a:p>
            <a:endParaRPr lang="id-ID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PA-椭圆 85"/>
          <p:cNvSpPr/>
          <p:nvPr>
            <p:custDataLst>
              <p:tags r:id="rId10"/>
            </p:custDataLst>
          </p:nvPr>
        </p:nvSpPr>
        <p:spPr>
          <a:xfrm>
            <a:off x="1430655" y="2900680"/>
            <a:ext cx="1278890" cy="1278890"/>
          </a:xfrm>
          <a:prstGeom prst="ellipse">
            <a:avLst/>
          </a:prstGeom>
          <a:solidFill>
            <a:srgbClr val="5B9CD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4" name="PA-椭圆 93"/>
          <p:cNvSpPr/>
          <p:nvPr>
            <p:custDataLst>
              <p:tags r:id="rId11"/>
            </p:custDataLst>
          </p:nvPr>
        </p:nvSpPr>
        <p:spPr>
          <a:xfrm>
            <a:off x="3817620" y="2903220"/>
            <a:ext cx="1278890" cy="1278890"/>
          </a:xfrm>
          <a:prstGeom prst="ellipse">
            <a:avLst/>
          </a:prstGeom>
          <a:solidFill>
            <a:srgbClr val="5B9CD4"/>
          </a:solidFill>
          <a:ln w="889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PA-矩形 76"/>
          <p:cNvSpPr/>
          <p:nvPr>
            <p:custDataLst>
              <p:tags r:id="rId12"/>
            </p:custDataLst>
          </p:nvPr>
        </p:nvSpPr>
        <p:spPr>
          <a:xfrm>
            <a:off x="4074160" y="3740785"/>
            <a:ext cx="316865" cy="36830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78" name="PA-矩形 77"/>
          <p:cNvSpPr/>
          <p:nvPr>
            <p:custDataLst>
              <p:tags r:id="rId13"/>
            </p:custDataLst>
          </p:nvPr>
        </p:nvSpPr>
        <p:spPr>
          <a:xfrm>
            <a:off x="6426200" y="3740785"/>
            <a:ext cx="316865" cy="36830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79" name="PA-矩形 78"/>
          <p:cNvSpPr/>
          <p:nvPr>
            <p:custDataLst>
              <p:tags r:id="rId14"/>
            </p:custDataLst>
          </p:nvPr>
        </p:nvSpPr>
        <p:spPr>
          <a:xfrm>
            <a:off x="1687195" y="3740785"/>
            <a:ext cx="316865" cy="36830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80" name="PA-矩形 79"/>
          <p:cNvSpPr/>
          <p:nvPr>
            <p:custDataLst>
              <p:tags r:id="rId15"/>
            </p:custDataLst>
          </p:nvPr>
        </p:nvSpPr>
        <p:spPr>
          <a:xfrm>
            <a:off x="7928610" y="2324735"/>
            <a:ext cx="316865" cy="36830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81" name="PA-矩形 80"/>
          <p:cNvSpPr/>
          <p:nvPr>
            <p:custDataLst>
              <p:tags r:id="rId16"/>
            </p:custDataLst>
          </p:nvPr>
        </p:nvSpPr>
        <p:spPr>
          <a:xfrm>
            <a:off x="7928610" y="4957445"/>
            <a:ext cx="316865" cy="36830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6</a:t>
            </a:r>
          </a:p>
        </p:txBody>
      </p:sp>
      <p:sp>
        <p:nvSpPr>
          <p:cNvPr id="85" name="PA-矩形 84"/>
          <p:cNvSpPr/>
          <p:nvPr>
            <p:custDataLst>
              <p:tags r:id="rId17"/>
            </p:custDataLst>
          </p:nvPr>
        </p:nvSpPr>
        <p:spPr>
          <a:xfrm>
            <a:off x="8775700" y="3620770"/>
            <a:ext cx="316865" cy="36830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88" name="PA-任意多边形 87"/>
          <p:cNvSpPr>
            <a:spLocks noEditPoints="1"/>
          </p:cNvSpPr>
          <p:nvPr>
            <p:custDataLst>
              <p:tags r:id="rId18"/>
            </p:custDataLst>
          </p:nvPr>
        </p:nvSpPr>
        <p:spPr bwMode="auto">
          <a:xfrm>
            <a:off x="4324350" y="3340100"/>
            <a:ext cx="265430" cy="256540"/>
          </a:xfrm>
          <a:custGeom>
            <a:avLst/>
            <a:gdLst>
              <a:gd name="T0" fmla="*/ 597 w 631"/>
              <a:gd name="T1" fmla="*/ 0 h 605"/>
              <a:gd name="T2" fmla="*/ 34 w 631"/>
              <a:gd name="T3" fmla="*/ 0 h 605"/>
              <a:gd name="T4" fmla="*/ 0 w 631"/>
              <a:gd name="T5" fmla="*/ 37 h 605"/>
              <a:gd name="T6" fmla="*/ 0 w 631"/>
              <a:gd name="T7" fmla="*/ 417 h 605"/>
              <a:gd name="T8" fmla="*/ 34 w 631"/>
              <a:gd name="T9" fmla="*/ 454 h 605"/>
              <a:gd name="T10" fmla="*/ 597 w 631"/>
              <a:gd name="T11" fmla="*/ 454 h 605"/>
              <a:gd name="T12" fmla="*/ 631 w 631"/>
              <a:gd name="T13" fmla="*/ 417 h 605"/>
              <a:gd name="T14" fmla="*/ 631 w 631"/>
              <a:gd name="T15" fmla="*/ 37 h 605"/>
              <a:gd name="T16" fmla="*/ 597 w 631"/>
              <a:gd name="T17" fmla="*/ 0 h 605"/>
              <a:gd name="T18" fmla="*/ 454 w 631"/>
              <a:gd name="T19" fmla="*/ 565 h 605"/>
              <a:gd name="T20" fmla="*/ 414 w 631"/>
              <a:gd name="T21" fmla="*/ 565 h 605"/>
              <a:gd name="T22" fmla="*/ 375 w 631"/>
              <a:gd name="T23" fmla="*/ 526 h 605"/>
              <a:gd name="T24" fmla="*/ 375 w 631"/>
              <a:gd name="T25" fmla="*/ 466 h 605"/>
              <a:gd name="T26" fmla="*/ 256 w 631"/>
              <a:gd name="T27" fmla="*/ 466 h 605"/>
              <a:gd name="T28" fmla="*/ 256 w 631"/>
              <a:gd name="T29" fmla="*/ 526 h 605"/>
              <a:gd name="T30" fmla="*/ 217 w 631"/>
              <a:gd name="T31" fmla="*/ 565 h 605"/>
              <a:gd name="T32" fmla="*/ 177 w 631"/>
              <a:gd name="T33" fmla="*/ 565 h 605"/>
              <a:gd name="T34" fmla="*/ 158 w 631"/>
              <a:gd name="T35" fmla="*/ 585 h 605"/>
              <a:gd name="T36" fmla="*/ 177 w 631"/>
              <a:gd name="T37" fmla="*/ 605 h 605"/>
              <a:gd name="T38" fmla="*/ 454 w 631"/>
              <a:gd name="T39" fmla="*/ 605 h 605"/>
              <a:gd name="T40" fmla="*/ 473 w 631"/>
              <a:gd name="T41" fmla="*/ 585 h 605"/>
              <a:gd name="T42" fmla="*/ 454 w 631"/>
              <a:gd name="T43" fmla="*/ 565 h 605"/>
              <a:gd name="T44" fmla="*/ 592 w 631"/>
              <a:gd name="T45" fmla="*/ 414 h 605"/>
              <a:gd name="T46" fmla="*/ 39 w 631"/>
              <a:gd name="T47" fmla="*/ 414 h 605"/>
              <a:gd name="T48" fmla="*/ 39 w 631"/>
              <a:gd name="T49" fmla="*/ 39 h 605"/>
              <a:gd name="T50" fmla="*/ 592 w 631"/>
              <a:gd name="T51" fmla="*/ 39 h 605"/>
              <a:gd name="T52" fmla="*/ 592 w 631"/>
              <a:gd name="T53" fmla="*/ 414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31" h="605">
                <a:moveTo>
                  <a:pt x="597" y="0"/>
                </a:moveTo>
                <a:lnTo>
                  <a:pt x="34" y="0"/>
                </a:lnTo>
                <a:cubicBezTo>
                  <a:pt x="15" y="0"/>
                  <a:pt x="0" y="16"/>
                  <a:pt x="0" y="37"/>
                </a:cubicBezTo>
                <a:lnTo>
                  <a:pt x="0" y="417"/>
                </a:lnTo>
                <a:cubicBezTo>
                  <a:pt x="0" y="437"/>
                  <a:pt x="15" y="454"/>
                  <a:pt x="34" y="454"/>
                </a:cubicBezTo>
                <a:lnTo>
                  <a:pt x="597" y="454"/>
                </a:lnTo>
                <a:cubicBezTo>
                  <a:pt x="616" y="454"/>
                  <a:pt x="631" y="437"/>
                  <a:pt x="631" y="417"/>
                </a:cubicBezTo>
                <a:lnTo>
                  <a:pt x="631" y="37"/>
                </a:lnTo>
                <a:cubicBezTo>
                  <a:pt x="631" y="16"/>
                  <a:pt x="616" y="0"/>
                  <a:pt x="597" y="0"/>
                </a:cubicBezTo>
                <a:close/>
                <a:moveTo>
                  <a:pt x="454" y="565"/>
                </a:moveTo>
                <a:lnTo>
                  <a:pt x="414" y="565"/>
                </a:lnTo>
                <a:cubicBezTo>
                  <a:pt x="392" y="565"/>
                  <a:pt x="375" y="548"/>
                  <a:pt x="375" y="526"/>
                </a:cubicBezTo>
                <a:lnTo>
                  <a:pt x="375" y="466"/>
                </a:lnTo>
                <a:lnTo>
                  <a:pt x="256" y="466"/>
                </a:lnTo>
                <a:lnTo>
                  <a:pt x="256" y="526"/>
                </a:lnTo>
                <a:cubicBezTo>
                  <a:pt x="256" y="548"/>
                  <a:pt x="239" y="565"/>
                  <a:pt x="217" y="565"/>
                </a:cubicBezTo>
                <a:lnTo>
                  <a:pt x="177" y="565"/>
                </a:lnTo>
                <a:cubicBezTo>
                  <a:pt x="166" y="565"/>
                  <a:pt x="158" y="574"/>
                  <a:pt x="158" y="585"/>
                </a:cubicBezTo>
                <a:cubicBezTo>
                  <a:pt x="158" y="596"/>
                  <a:pt x="166" y="605"/>
                  <a:pt x="177" y="605"/>
                </a:cubicBezTo>
                <a:lnTo>
                  <a:pt x="454" y="605"/>
                </a:lnTo>
                <a:cubicBezTo>
                  <a:pt x="465" y="605"/>
                  <a:pt x="473" y="596"/>
                  <a:pt x="473" y="585"/>
                </a:cubicBezTo>
                <a:cubicBezTo>
                  <a:pt x="473" y="574"/>
                  <a:pt x="465" y="565"/>
                  <a:pt x="454" y="565"/>
                </a:cubicBezTo>
                <a:close/>
                <a:moveTo>
                  <a:pt x="592" y="414"/>
                </a:moveTo>
                <a:lnTo>
                  <a:pt x="39" y="414"/>
                </a:lnTo>
                <a:lnTo>
                  <a:pt x="39" y="39"/>
                </a:lnTo>
                <a:lnTo>
                  <a:pt x="592" y="39"/>
                </a:lnTo>
                <a:lnTo>
                  <a:pt x="592" y="4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299" tIns="45649" rIns="91299" bIns="45649" numCol="1" anchor="t" anchorCtr="0" compatLnSpc="1"/>
          <a:lstStyle/>
          <a:p>
            <a:endParaRPr 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PA-任意多边形 89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8177530" y="4631055"/>
            <a:ext cx="268605" cy="242570"/>
          </a:xfrm>
          <a:custGeom>
            <a:avLst/>
            <a:gdLst>
              <a:gd name="T0" fmla="*/ 740 w 806"/>
              <a:gd name="T1" fmla="*/ 67 h 724"/>
              <a:gd name="T2" fmla="*/ 66 w 806"/>
              <a:gd name="T3" fmla="*/ 67 h 724"/>
              <a:gd name="T4" fmla="*/ 66 w 806"/>
              <a:gd name="T5" fmla="*/ 657 h 724"/>
              <a:gd name="T6" fmla="*/ 740 w 806"/>
              <a:gd name="T7" fmla="*/ 657 h 724"/>
              <a:gd name="T8" fmla="*/ 740 w 806"/>
              <a:gd name="T9" fmla="*/ 67 h 724"/>
              <a:gd name="T10" fmla="*/ 441 w 806"/>
              <a:gd name="T11" fmla="*/ 306 h 724"/>
              <a:gd name="T12" fmla="*/ 593 w 806"/>
              <a:gd name="T13" fmla="*/ 306 h 724"/>
              <a:gd name="T14" fmla="*/ 441 w 806"/>
              <a:gd name="T15" fmla="*/ 155 h 724"/>
              <a:gd name="T16" fmla="*/ 441 w 806"/>
              <a:gd name="T17" fmla="*/ 306 h 724"/>
              <a:gd name="T18" fmla="*/ 619 w 806"/>
              <a:gd name="T19" fmla="*/ 332 h 724"/>
              <a:gd name="T20" fmla="*/ 415 w 806"/>
              <a:gd name="T21" fmla="*/ 332 h 724"/>
              <a:gd name="T22" fmla="*/ 415 w 806"/>
              <a:gd name="T23" fmla="*/ 128 h 724"/>
              <a:gd name="T24" fmla="*/ 428 w 806"/>
              <a:gd name="T25" fmla="*/ 128 h 724"/>
              <a:gd name="T26" fmla="*/ 619 w 806"/>
              <a:gd name="T27" fmla="*/ 319 h 724"/>
              <a:gd name="T28" fmla="*/ 619 w 806"/>
              <a:gd name="T29" fmla="*/ 332 h 724"/>
              <a:gd name="T30" fmla="*/ 387 w 806"/>
              <a:gd name="T31" fmla="*/ 182 h 724"/>
              <a:gd name="T32" fmla="*/ 210 w 806"/>
              <a:gd name="T33" fmla="*/ 360 h 724"/>
              <a:gd name="T34" fmla="*/ 387 w 806"/>
              <a:gd name="T35" fmla="*/ 538 h 724"/>
              <a:gd name="T36" fmla="*/ 565 w 806"/>
              <a:gd name="T37" fmla="*/ 360 h 724"/>
              <a:gd name="T38" fmla="*/ 387 w 806"/>
              <a:gd name="T39" fmla="*/ 360 h 724"/>
              <a:gd name="T40" fmla="*/ 387 w 806"/>
              <a:gd name="T41" fmla="*/ 182 h 724"/>
              <a:gd name="T42" fmla="*/ 33 w 806"/>
              <a:gd name="T43" fmla="*/ 67 h 724"/>
              <a:gd name="T44" fmla="*/ 0 w 806"/>
              <a:gd name="T45" fmla="*/ 34 h 724"/>
              <a:gd name="T46" fmla="*/ 34 w 806"/>
              <a:gd name="T47" fmla="*/ 0 h 724"/>
              <a:gd name="T48" fmla="*/ 772 w 806"/>
              <a:gd name="T49" fmla="*/ 0 h 724"/>
              <a:gd name="T50" fmla="*/ 806 w 806"/>
              <a:gd name="T51" fmla="*/ 34 h 724"/>
              <a:gd name="T52" fmla="*/ 773 w 806"/>
              <a:gd name="T53" fmla="*/ 67 h 724"/>
              <a:gd name="T54" fmla="*/ 773 w 806"/>
              <a:gd name="T55" fmla="*/ 657 h 724"/>
              <a:gd name="T56" fmla="*/ 806 w 806"/>
              <a:gd name="T57" fmla="*/ 691 h 724"/>
              <a:gd name="T58" fmla="*/ 772 w 806"/>
              <a:gd name="T59" fmla="*/ 724 h 724"/>
              <a:gd name="T60" fmla="*/ 34 w 806"/>
              <a:gd name="T61" fmla="*/ 724 h 724"/>
              <a:gd name="T62" fmla="*/ 0 w 806"/>
              <a:gd name="T63" fmla="*/ 691 h 724"/>
              <a:gd name="T64" fmla="*/ 33 w 806"/>
              <a:gd name="T65" fmla="*/ 657 h 724"/>
              <a:gd name="T66" fmla="*/ 33 w 806"/>
              <a:gd name="T67" fmla="*/ 67 h 7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06" h="724">
                <a:moveTo>
                  <a:pt x="740" y="67"/>
                </a:moveTo>
                <a:lnTo>
                  <a:pt x="66" y="67"/>
                </a:lnTo>
                <a:lnTo>
                  <a:pt x="66" y="657"/>
                </a:lnTo>
                <a:lnTo>
                  <a:pt x="740" y="657"/>
                </a:lnTo>
                <a:lnTo>
                  <a:pt x="740" y="67"/>
                </a:lnTo>
                <a:close/>
                <a:moveTo>
                  <a:pt x="441" y="306"/>
                </a:moveTo>
                <a:lnTo>
                  <a:pt x="593" y="306"/>
                </a:lnTo>
                <a:cubicBezTo>
                  <a:pt x="587" y="225"/>
                  <a:pt x="522" y="161"/>
                  <a:pt x="441" y="155"/>
                </a:cubicBezTo>
                <a:lnTo>
                  <a:pt x="441" y="306"/>
                </a:lnTo>
                <a:close/>
                <a:moveTo>
                  <a:pt x="619" y="332"/>
                </a:moveTo>
                <a:lnTo>
                  <a:pt x="415" y="332"/>
                </a:lnTo>
                <a:lnTo>
                  <a:pt x="415" y="128"/>
                </a:lnTo>
                <a:lnTo>
                  <a:pt x="428" y="128"/>
                </a:lnTo>
                <a:cubicBezTo>
                  <a:pt x="534" y="128"/>
                  <a:pt x="619" y="214"/>
                  <a:pt x="619" y="319"/>
                </a:cubicBezTo>
                <a:lnTo>
                  <a:pt x="619" y="332"/>
                </a:lnTo>
                <a:close/>
                <a:moveTo>
                  <a:pt x="387" y="182"/>
                </a:moveTo>
                <a:cubicBezTo>
                  <a:pt x="289" y="182"/>
                  <a:pt x="210" y="262"/>
                  <a:pt x="210" y="360"/>
                </a:cubicBezTo>
                <a:cubicBezTo>
                  <a:pt x="210" y="458"/>
                  <a:pt x="289" y="538"/>
                  <a:pt x="387" y="538"/>
                </a:cubicBezTo>
                <a:cubicBezTo>
                  <a:pt x="486" y="538"/>
                  <a:pt x="565" y="458"/>
                  <a:pt x="565" y="360"/>
                </a:cubicBezTo>
                <a:lnTo>
                  <a:pt x="387" y="360"/>
                </a:lnTo>
                <a:lnTo>
                  <a:pt x="387" y="182"/>
                </a:lnTo>
                <a:close/>
                <a:moveTo>
                  <a:pt x="33" y="67"/>
                </a:moveTo>
                <a:cubicBezTo>
                  <a:pt x="15" y="67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lnTo>
                  <a:pt x="772" y="0"/>
                </a:lnTo>
                <a:cubicBezTo>
                  <a:pt x="791" y="0"/>
                  <a:pt x="806" y="15"/>
                  <a:pt x="806" y="34"/>
                </a:cubicBezTo>
                <a:cubicBezTo>
                  <a:pt x="806" y="52"/>
                  <a:pt x="791" y="67"/>
                  <a:pt x="773" y="67"/>
                </a:cubicBezTo>
                <a:lnTo>
                  <a:pt x="773" y="657"/>
                </a:lnTo>
                <a:cubicBezTo>
                  <a:pt x="791" y="658"/>
                  <a:pt x="806" y="672"/>
                  <a:pt x="806" y="691"/>
                </a:cubicBezTo>
                <a:cubicBezTo>
                  <a:pt x="806" y="709"/>
                  <a:pt x="791" y="724"/>
                  <a:pt x="772" y="724"/>
                </a:cubicBezTo>
                <a:lnTo>
                  <a:pt x="34" y="724"/>
                </a:lnTo>
                <a:cubicBezTo>
                  <a:pt x="15" y="724"/>
                  <a:pt x="0" y="709"/>
                  <a:pt x="0" y="691"/>
                </a:cubicBezTo>
                <a:cubicBezTo>
                  <a:pt x="0" y="672"/>
                  <a:pt x="15" y="658"/>
                  <a:pt x="33" y="657"/>
                </a:cubicBezTo>
                <a:lnTo>
                  <a:pt x="33" y="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299" tIns="45649" rIns="91299" bIns="45649" numCol="1" anchor="t" anchorCtr="0" compatLnSpc="1"/>
          <a:lstStyle/>
          <a:p>
            <a:endParaRPr 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1" name="PA-任意多边形 90"/>
          <p:cNvSpPr>
            <a:spLocks noEditPoints="1"/>
          </p:cNvSpPr>
          <p:nvPr>
            <p:custDataLst>
              <p:tags r:id="rId20"/>
            </p:custDataLst>
          </p:nvPr>
        </p:nvSpPr>
        <p:spPr bwMode="auto">
          <a:xfrm>
            <a:off x="1915160" y="3240405"/>
            <a:ext cx="309880" cy="376555"/>
          </a:xfrm>
          <a:custGeom>
            <a:avLst/>
            <a:gdLst>
              <a:gd name="T0" fmla="*/ 387 w 739"/>
              <a:gd name="T1" fmla="*/ 543 h 891"/>
              <a:gd name="T2" fmla="*/ 420 w 739"/>
              <a:gd name="T3" fmla="*/ 525 h 891"/>
              <a:gd name="T4" fmla="*/ 353 w 739"/>
              <a:gd name="T5" fmla="*/ 464 h 891"/>
              <a:gd name="T6" fmla="*/ 352 w 739"/>
              <a:gd name="T7" fmla="*/ 445 h 891"/>
              <a:gd name="T8" fmla="*/ 339 w 739"/>
              <a:gd name="T9" fmla="*/ 443 h 891"/>
              <a:gd name="T10" fmla="*/ 342 w 739"/>
              <a:gd name="T11" fmla="*/ 457 h 891"/>
              <a:gd name="T12" fmla="*/ 357 w 739"/>
              <a:gd name="T13" fmla="*/ 500 h 891"/>
              <a:gd name="T14" fmla="*/ 334 w 739"/>
              <a:gd name="T15" fmla="*/ 521 h 891"/>
              <a:gd name="T16" fmla="*/ 295 w 739"/>
              <a:gd name="T17" fmla="*/ 506 h 891"/>
              <a:gd name="T18" fmla="*/ 287 w 739"/>
              <a:gd name="T19" fmla="*/ 450 h 891"/>
              <a:gd name="T20" fmla="*/ 304 w 739"/>
              <a:gd name="T21" fmla="*/ 479 h 891"/>
              <a:gd name="T22" fmla="*/ 318 w 739"/>
              <a:gd name="T23" fmla="*/ 498 h 891"/>
              <a:gd name="T24" fmla="*/ 328 w 739"/>
              <a:gd name="T25" fmla="*/ 488 h 891"/>
              <a:gd name="T26" fmla="*/ 310 w 739"/>
              <a:gd name="T27" fmla="*/ 444 h 891"/>
              <a:gd name="T28" fmla="*/ 330 w 739"/>
              <a:gd name="T29" fmla="*/ 418 h 891"/>
              <a:gd name="T30" fmla="*/ 367 w 739"/>
              <a:gd name="T31" fmla="*/ 434 h 891"/>
              <a:gd name="T32" fmla="*/ 375 w 739"/>
              <a:gd name="T33" fmla="*/ 483 h 891"/>
              <a:gd name="T34" fmla="*/ 406 w 739"/>
              <a:gd name="T35" fmla="*/ 615 h 891"/>
              <a:gd name="T36" fmla="*/ 392 w 739"/>
              <a:gd name="T37" fmla="*/ 577 h 891"/>
              <a:gd name="T38" fmla="*/ 353 w 739"/>
              <a:gd name="T39" fmla="*/ 561 h 891"/>
              <a:gd name="T40" fmla="*/ 426 w 739"/>
              <a:gd name="T41" fmla="*/ 496 h 891"/>
              <a:gd name="T42" fmla="*/ 504 w 739"/>
              <a:gd name="T43" fmla="*/ 574 h 891"/>
              <a:gd name="T44" fmla="*/ 485 w 739"/>
              <a:gd name="T45" fmla="*/ 660 h 891"/>
              <a:gd name="T46" fmla="*/ 413 w 739"/>
              <a:gd name="T47" fmla="*/ 622 h 891"/>
              <a:gd name="T48" fmla="*/ 504 w 739"/>
              <a:gd name="T49" fmla="*/ 574 h 891"/>
              <a:gd name="T50" fmla="*/ 590 w 739"/>
              <a:gd name="T51" fmla="*/ 689 h 891"/>
              <a:gd name="T52" fmla="*/ 543 w 739"/>
              <a:gd name="T53" fmla="*/ 664 h 891"/>
              <a:gd name="T54" fmla="*/ 562 w 739"/>
              <a:gd name="T55" fmla="*/ 712 h 891"/>
              <a:gd name="T56" fmla="*/ 515 w 739"/>
              <a:gd name="T57" fmla="*/ 692 h 891"/>
              <a:gd name="T58" fmla="*/ 536 w 739"/>
              <a:gd name="T59" fmla="*/ 745 h 891"/>
              <a:gd name="T60" fmla="*/ 547 w 739"/>
              <a:gd name="T61" fmla="*/ 617 h 891"/>
              <a:gd name="T62" fmla="*/ 206 w 739"/>
              <a:gd name="T63" fmla="*/ 333 h 891"/>
              <a:gd name="T64" fmla="*/ 204 w 739"/>
              <a:gd name="T65" fmla="*/ 396 h 891"/>
              <a:gd name="T66" fmla="*/ 247 w 739"/>
              <a:gd name="T67" fmla="*/ 387 h 891"/>
              <a:gd name="T68" fmla="*/ 262 w 739"/>
              <a:gd name="T69" fmla="*/ 343 h 891"/>
              <a:gd name="T70" fmla="*/ 262 w 739"/>
              <a:gd name="T71" fmla="*/ 414 h 891"/>
              <a:gd name="T72" fmla="*/ 191 w 739"/>
              <a:gd name="T73" fmla="*/ 414 h 891"/>
              <a:gd name="T74" fmla="*/ 206 w 739"/>
              <a:gd name="T75" fmla="*/ 333 h 891"/>
              <a:gd name="T76" fmla="*/ 243 w 739"/>
              <a:gd name="T77" fmla="*/ 175 h 891"/>
              <a:gd name="T78" fmla="*/ 99 w 739"/>
              <a:gd name="T79" fmla="*/ 0 h 891"/>
              <a:gd name="T80" fmla="*/ 65 w 739"/>
              <a:gd name="T81" fmla="*/ 348 h 891"/>
              <a:gd name="T82" fmla="*/ 110 w 739"/>
              <a:gd name="T83" fmla="*/ 346 h 891"/>
              <a:gd name="T84" fmla="*/ 54 w 739"/>
              <a:gd name="T85" fmla="*/ 169 h 891"/>
              <a:gd name="T86" fmla="*/ 100 w 739"/>
              <a:gd name="T87" fmla="*/ 50 h 891"/>
              <a:gd name="T88" fmla="*/ 173 w 739"/>
              <a:gd name="T89" fmla="*/ 122 h 891"/>
              <a:gd name="T90" fmla="*/ 208 w 739"/>
              <a:gd name="T91" fmla="*/ 268 h 891"/>
              <a:gd name="T92" fmla="*/ 96 w 739"/>
              <a:gd name="T93" fmla="*/ 521 h 891"/>
              <a:gd name="T94" fmla="*/ 739 w 739"/>
              <a:gd name="T95" fmla="*/ 619 h 891"/>
              <a:gd name="T96" fmla="*/ 256 w 739"/>
              <a:gd name="T97" fmla="*/ 262 h 8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39" h="891">
                <a:moveTo>
                  <a:pt x="420" y="525"/>
                </a:moveTo>
                <a:lnTo>
                  <a:pt x="387" y="543"/>
                </a:lnTo>
                <a:lnTo>
                  <a:pt x="402" y="558"/>
                </a:lnTo>
                <a:lnTo>
                  <a:pt x="420" y="525"/>
                </a:lnTo>
                <a:close/>
                <a:moveTo>
                  <a:pt x="375" y="483"/>
                </a:moveTo>
                <a:lnTo>
                  <a:pt x="353" y="464"/>
                </a:lnTo>
                <a:cubicBezTo>
                  <a:pt x="356" y="461"/>
                  <a:pt x="357" y="457"/>
                  <a:pt x="357" y="454"/>
                </a:cubicBezTo>
                <a:cubicBezTo>
                  <a:pt x="356" y="451"/>
                  <a:pt x="355" y="448"/>
                  <a:pt x="352" y="445"/>
                </a:cubicBezTo>
                <a:cubicBezTo>
                  <a:pt x="349" y="442"/>
                  <a:pt x="347" y="441"/>
                  <a:pt x="344" y="441"/>
                </a:cubicBezTo>
                <a:cubicBezTo>
                  <a:pt x="342" y="441"/>
                  <a:pt x="340" y="441"/>
                  <a:pt x="339" y="443"/>
                </a:cubicBezTo>
                <a:cubicBezTo>
                  <a:pt x="338" y="444"/>
                  <a:pt x="337" y="445"/>
                  <a:pt x="337" y="447"/>
                </a:cubicBezTo>
                <a:cubicBezTo>
                  <a:pt x="337" y="449"/>
                  <a:pt x="339" y="452"/>
                  <a:pt x="342" y="457"/>
                </a:cubicBezTo>
                <a:cubicBezTo>
                  <a:pt x="349" y="468"/>
                  <a:pt x="354" y="477"/>
                  <a:pt x="356" y="483"/>
                </a:cubicBezTo>
                <a:cubicBezTo>
                  <a:pt x="358" y="489"/>
                  <a:pt x="358" y="495"/>
                  <a:pt x="357" y="500"/>
                </a:cubicBezTo>
                <a:cubicBezTo>
                  <a:pt x="356" y="505"/>
                  <a:pt x="353" y="509"/>
                  <a:pt x="350" y="513"/>
                </a:cubicBezTo>
                <a:cubicBezTo>
                  <a:pt x="345" y="517"/>
                  <a:pt x="340" y="520"/>
                  <a:pt x="334" y="521"/>
                </a:cubicBezTo>
                <a:cubicBezTo>
                  <a:pt x="327" y="523"/>
                  <a:pt x="321" y="522"/>
                  <a:pt x="315" y="520"/>
                </a:cubicBezTo>
                <a:cubicBezTo>
                  <a:pt x="308" y="517"/>
                  <a:pt x="302" y="513"/>
                  <a:pt x="295" y="506"/>
                </a:cubicBezTo>
                <a:cubicBezTo>
                  <a:pt x="283" y="494"/>
                  <a:pt x="277" y="484"/>
                  <a:pt x="277" y="475"/>
                </a:cubicBezTo>
                <a:cubicBezTo>
                  <a:pt x="277" y="465"/>
                  <a:pt x="281" y="457"/>
                  <a:pt x="287" y="450"/>
                </a:cubicBezTo>
                <a:lnTo>
                  <a:pt x="309" y="469"/>
                </a:lnTo>
                <a:cubicBezTo>
                  <a:pt x="306" y="472"/>
                  <a:pt x="304" y="476"/>
                  <a:pt x="304" y="479"/>
                </a:cubicBezTo>
                <a:cubicBezTo>
                  <a:pt x="303" y="484"/>
                  <a:pt x="305" y="489"/>
                  <a:pt x="309" y="493"/>
                </a:cubicBezTo>
                <a:cubicBezTo>
                  <a:pt x="312" y="496"/>
                  <a:pt x="315" y="497"/>
                  <a:pt x="318" y="498"/>
                </a:cubicBezTo>
                <a:cubicBezTo>
                  <a:pt x="321" y="498"/>
                  <a:pt x="324" y="497"/>
                  <a:pt x="326" y="495"/>
                </a:cubicBezTo>
                <a:cubicBezTo>
                  <a:pt x="328" y="493"/>
                  <a:pt x="328" y="491"/>
                  <a:pt x="328" y="488"/>
                </a:cubicBezTo>
                <a:cubicBezTo>
                  <a:pt x="328" y="485"/>
                  <a:pt x="326" y="480"/>
                  <a:pt x="321" y="473"/>
                </a:cubicBezTo>
                <a:cubicBezTo>
                  <a:pt x="314" y="461"/>
                  <a:pt x="310" y="452"/>
                  <a:pt x="310" y="444"/>
                </a:cubicBezTo>
                <a:cubicBezTo>
                  <a:pt x="309" y="437"/>
                  <a:pt x="311" y="430"/>
                  <a:pt x="317" y="425"/>
                </a:cubicBezTo>
                <a:cubicBezTo>
                  <a:pt x="320" y="421"/>
                  <a:pt x="325" y="419"/>
                  <a:pt x="330" y="418"/>
                </a:cubicBezTo>
                <a:cubicBezTo>
                  <a:pt x="335" y="417"/>
                  <a:pt x="341" y="417"/>
                  <a:pt x="347" y="420"/>
                </a:cubicBezTo>
                <a:cubicBezTo>
                  <a:pt x="353" y="422"/>
                  <a:pt x="359" y="427"/>
                  <a:pt x="367" y="434"/>
                </a:cubicBezTo>
                <a:cubicBezTo>
                  <a:pt x="376" y="443"/>
                  <a:pt x="381" y="451"/>
                  <a:pt x="382" y="459"/>
                </a:cubicBezTo>
                <a:cubicBezTo>
                  <a:pt x="383" y="467"/>
                  <a:pt x="381" y="475"/>
                  <a:pt x="375" y="483"/>
                </a:cubicBezTo>
                <a:close/>
                <a:moveTo>
                  <a:pt x="450" y="519"/>
                </a:moveTo>
                <a:lnTo>
                  <a:pt x="406" y="615"/>
                </a:lnTo>
                <a:lnTo>
                  <a:pt x="384" y="592"/>
                </a:lnTo>
                <a:lnTo>
                  <a:pt x="392" y="577"/>
                </a:lnTo>
                <a:lnTo>
                  <a:pt x="368" y="553"/>
                </a:lnTo>
                <a:lnTo>
                  <a:pt x="353" y="561"/>
                </a:lnTo>
                <a:lnTo>
                  <a:pt x="331" y="539"/>
                </a:lnTo>
                <a:lnTo>
                  <a:pt x="426" y="496"/>
                </a:lnTo>
                <a:lnTo>
                  <a:pt x="450" y="519"/>
                </a:lnTo>
                <a:close/>
                <a:moveTo>
                  <a:pt x="504" y="574"/>
                </a:moveTo>
                <a:lnTo>
                  <a:pt x="452" y="626"/>
                </a:lnTo>
                <a:lnTo>
                  <a:pt x="485" y="660"/>
                </a:lnTo>
                <a:lnTo>
                  <a:pt x="468" y="677"/>
                </a:lnTo>
                <a:lnTo>
                  <a:pt x="413" y="622"/>
                </a:lnTo>
                <a:lnTo>
                  <a:pt x="483" y="552"/>
                </a:lnTo>
                <a:lnTo>
                  <a:pt x="504" y="574"/>
                </a:lnTo>
                <a:close/>
                <a:moveTo>
                  <a:pt x="605" y="674"/>
                </a:moveTo>
                <a:lnTo>
                  <a:pt x="590" y="689"/>
                </a:lnTo>
                <a:lnTo>
                  <a:pt x="554" y="653"/>
                </a:lnTo>
                <a:lnTo>
                  <a:pt x="543" y="664"/>
                </a:lnTo>
                <a:lnTo>
                  <a:pt x="576" y="698"/>
                </a:lnTo>
                <a:lnTo>
                  <a:pt x="562" y="712"/>
                </a:lnTo>
                <a:lnTo>
                  <a:pt x="529" y="678"/>
                </a:lnTo>
                <a:lnTo>
                  <a:pt x="515" y="692"/>
                </a:lnTo>
                <a:lnTo>
                  <a:pt x="552" y="729"/>
                </a:lnTo>
                <a:lnTo>
                  <a:pt x="536" y="745"/>
                </a:lnTo>
                <a:lnTo>
                  <a:pt x="478" y="686"/>
                </a:lnTo>
                <a:lnTo>
                  <a:pt x="547" y="617"/>
                </a:lnTo>
                <a:lnTo>
                  <a:pt x="605" y="674"/>
                </a:lnTo>
                <a:close/>
                <a:moveTo>
                  <a:pt x="206" y="333"/>
                </a:moveTo>
                <a:cubicBezTo>
                  <a:pt x="204" y="347"/>
                  <a:pt x="202" y="361"/>
                  <a:pt x="199" y="375"/>
                </a:cubicBezTo>
                <a:cubicBezTo>
                  <a:pt x="198" y="383"/>
                  <a:pt x="199" y="390"/>
                  <a:pt x="204" y="396"/>
                </a:cubicBezTo>
                <a:cubicBezTo>
                  <a:pt x="209" y="402"/>
                  <a:pt x="217" y="406"/>
                  <a:pt x="225" y="406"/>
                </a:cubicBezTo>
                <a:cubicBezTo>
                  <a:pt x="236" y="406"/>
                  <a:pt x="245" y="399"/>
                  <a:pt x="247" y="387"/>
                </a:cubicBezTo>
                <a:cubicBezTo>
                  <a:pt x="251" y="371"/>
                  <a:pt x="253" y="354"/>
                  <a:pt x="255" y="337"/>
                </a:cubicBezTo>
                <a:cubicBezTo>
                  <a:pt x="257" y="339"/>
                  <a:pt x="260" y="341"/>
                  <a:pt x="262" y="343"/>
                </a:cubicBezTo>
                <a:cubicBezTo>
                  <a:pt x="271" y="353"/>
                  <a:pt x="277" y="365"/>
                  <a:pt x="277" y="379"/>
                </a:cubicBezTo>
                <a:cubicBezTo>
                  <a:pt x="277" y="392"/>
                  <a:pt x="271" y="405"/>
                  <a:pt x="262" y="414"/>
                </a:cubicBezTo>
                <a:cubicBezTo>
                  <a:pt x="252" y="424"/>
                  <a:pt x="240" y="429"/>
                  <a:pt x="226" y="429"/>
                </a:cubicBezTo>
                <a:cubicBezTo>
                  <a:pt x="213" y="429"/>
                  <a:pt x="200" y="424"/>
                  <a:pt x="191" y="414"/>
                </a:cubicBezTo>
                <a:cubicBezTo>
                  <a:pt x="171" y="395"/>
                  <a:pt x="171" y="363"/>
                  <a:pt x="191" y="343"/>
                </a:cubicBezTo>
                <a:cubicBezTo>
                  <a:pt x="195" y="339"/>
                  <a:pt x="200" y="335"/>
                  <a:pt x="206" y="333"/>
                </a:cubicBezTo>
                <a:close/>
                <a:moveTo>
                  <a:pt x="256" y="262"/>
                </a:moveTo>
                <a:cubicBezTo>
                  <a:pt x="255" y="233"/>
                  <a:pt x="250" y="204"/>
                  <a:pt x="243" y="175"/>
                </a:cubicBezTo>
                <a:cubicBezTo>
                  <a:pt x="219" y="74"/>
                  <a:pt x="179" y="18"/>
                  <a:pt x="122" y="3"/>
                </a:cubicBezTo>
                <a:cubicBezTo>
                  <a:pt x="114" y="1"/>
                  <a:pt x="106" y="0"/>
                  <a:pt x="99" y="0"/>
                </a:cubicBezTo>
                <a:cubicBezTo>
                  <a:pt x="38" y="0"/>
                  <a:pt x="7" y="71"/>
                  <a:pt x="4" y="137"/>
                </a:cubicBezTo>
                <a:cubicBezTo>
                  <a:pt x="0" y="210"/>
                  <a:pt x="22" y="285"/>
                  <a:pt x="65" y="348"/>
                </a:cubicBezTo>
                <a:cubicBezTo>
                  <a:pt x="70" y="355"/>
                  <a:pt x="77" y="359"/>
                  <a:pt x="86" y="359"/>
                </a:cubicBezTo>
                <a:cubicBezTo>
                  <a:pt x="96" y="359"/>
                  <a:pt x="105" y="354"/>
                  <a:pt x="110" y="346"/>
                </a:cubicBezTo>
                <a:cubicBezTo>
                  <a:pt x="114" y="338"/>
                  <a:pt x="113" y="330"/>
                  <a:pt x="108" y="323"/>
                </a:cubicBezTo>
                <a:cubicBezTo>
                  <a:pt x="76" y="276"/>
                  <a:pt x="58" y="224"/>
                  <a:pt x="54" y="169"/>
                </a:cubicBezTo>
                <a:cubicBezTo>
                  <a:pt x="52" y="142"/>
                  <a:pt x="54" y="85"/>
                  <a:pt x="76" y="61"/>
                </a:cubicBezTo>
                <a:cubicBezTo>
                  <a:pt x="83" y="53"/>
                  <a:pt x="91" y="50"/>
                  <a:pt x="100" y="50"/>
                </a:cubicBezTo>
                <a:cubicBezTo>
                  <a:pt x="106" y="50"/>
                  <a:pt x="113" y="51"/>
                  <a:pt x="120" y="54"/>
                </a:cubicBezTo>
                <a:cubicBezTo>
                  <a:pt x="146" y="65"/>
                  <a:pt x="160" y="92"/>
                  <a:pt x="173" y="122"/>
                </a:cubicBezTo>
                <a:cubicBezTo>
                  <a:pt x="184" y="146"/>
                  <a:pt x="193" y="173"/>
                  <a:pt x="200" y="206"/>
                </a:cubicBezTo>
                <a:cubicBezTo>
                  <a:pt x="204" y="226"/>
                  <a:pt x="207" y="247"/>
                  <a:pt x="208" y="268"/>
                </a:cubicBezTo>
                <a:lnTo>
                  <a:pt x="125" y="278"/>
                </a:lnTo>
                <a:lnTo>
                  <a:pt x="96" y="521"/>
                </a:lnTo>
                <a:lnTo>
                  <a:pt x="467" y="891"/>
                </a:lnTo>
                <a:lnTo>
                  <a:pt x="739" y="619"/>
                </a:lnTo>
                <a:lnTo>
                  <a:pt x="369" y="249"/>
                </a:lnTo>
                <a:lnTo>
                  <a:pt x="256" y="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299" tIns="45649" rIns="91299" bIns="45649" numCol="1" anchor="t" anchorCtr="0" compatLnSpc="1"/>
          <a:lstStyle/>
          <a:p>
            <a:endParaRPr 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PA-任意多边形 91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6638925" y="3366135"/>
            <a:ext cx="340995" cy="247650"/>
          </a:xfrm>
          <a:custGeom>
            <a:avLst/>
            <a:gdLst>
              <a:gd name="T0" fmla="*/ 241 w 805"/>
              <a:gd name="T1" fmla="*/ 415 h 588"/>
              <a:gd name="T2" fmla="*/ 277 w 805"/>
              <a:gd name="T3" fmla="*/ 415 h 588"/>
              <a:gd name="T4" fmla="*/ 476 w 805"/>
              <a:gd name="T5" fmla="*/ 109 h 588"/>
              <a:gd name="T6" fmla="*/ 37 w 805"/>
              <a:gd name="T7" fmla="*/ 376 h 588"/>
              <a:gd name="T8" fmla="*/ 476 w 805"/>
              <a:gd name="T9" fmla="*/ 376 h 588"/>
              <a:gd name="T10" fmla="*/ 288 w 805"/>
              <a:gd name="T11" fmla="*/ 415 h 588"/>
              <a:gd name="T12" fmla="*/ 229 w 805"/>
              <a:gd name="T13" fmla="*/ 415 h 588"/>
              <a:gd name="T14" fmla="*/ 288 w 805"/>
              <a:gd name="T15" fmla="*/ 415 h 588"/>
              <a:gd name="T16" fmla="*/ 513 w 805"/>
              <a:gd name="T17" fmla="*/ 423 h 588"/>
              <a:gd name="T18" fmla="*/ 308 w 805"/>
              <a:gd name="T19" fmla="*/ 458 h 588"/>
              <a:gd name="T20" fmla="*/ 360 w 805"/>
              <a:gd name="T21" fmla="*/ 561 h 588"/>
              <a:gd name="T22" fmla="*/ 205 w 805"/>
              <a:gd name="T23" fmla="*/ 561 h 588"/>
              <a:gd name="T24" fmla="*/ 153 w 805"/>
              <a:gd name="T25" fmla="*/ 527 h 588"/>
              <a:gd name="T26" fmla="*/ 34 w 805"/>
              <a:gd name="T27" fmla="*/ 458 h 588"/>
              <a:gd name="T28" fmla="*/ 0 w 805"/>
              <a:gd name="T29" fmla="*/ 107 h 588"/>
              <a:gd name="T30" fmla="*/ 479 w 805"/>
              <a:gd name="T31" fmla="*/ 73 h 588"/>
              <a:gd name="T32" fmla="*/ 714 w 805"/>
              <a:gd name="T33" fmla="*/ 393 h 588"/>
              <a:gd name="T34" fmla="*/ 651 w 805"/>
              <a:gd name="T35" fmla="*/ 393 h 588"/>
              <a:gd name="T36" fmla="*/ 714 w 805"/>
              <a:gd name="T37" fmla="*/ 393 h 588"/>
              <a:gd name="T38" fmla="*/ 682 w 805"/>
              <a:gd name="T39" fmla="*/ 442 h 588"/>
              <a:gd name="T40" fmla="*/ 682 w 805"/>
              <a:gd name="T41" fmla="*/ 344 h 588"/>
              <a:gd name="T42" fmla="*/ 756 w 805"/>
              <a:gd name="T43" fmla="*/ 218 h 588"/>
              <a:gd name="T44" fmla="*/ 603 w 805"/>
              <a:gd name="T45" fmla="*/ 241 h 588"/>
              <a:gd name="T46" fmla="*/ 756 w 805"/>
              <a:gd name="T47" fmla="*/ 218 h 588"/>
              <a:gd name="T48" fmla="*/ 585 w 805"/>
              <a:gd name="T49" fmla="*/ 31 h 588"/>
              <a:gd name="T50" fmla="*/ 774 w 805"/>
              <a:gd name="T51" fmla="*/ 558 h 588"/>
              <a:gd name="T52" fmla="*/ 805 w 805"/>
              <a:gd name="T53" fmla="*/ 16 h 588"/>
              <a:gd name="T54" fmla="*/ 790 w 805"/>
              <a:gd name="T55" fmla="*/ 588 h 588"/>
              <a:gd name="T56" fmla="*/ 555 w 805"/>
              <a:gd name="T57" fmla="*/ 573 h 588"/>
              <a:gd name="T58" fmla="*/ 570 w 805"/>
              <a:gd name="T59" fmla="*/ 0 h 588"/>
              <a:gd name="T60" fmla="*/ 805 w 805"/>
              <a:gd name="T61" fmla="*/ 16 h 588"/>
              <a:gd name="T62" fmla="*/ 603 w 805"/>
              <a:gd name="T63" fmla="*/ 71 h 588"/>
              <a:gd name="T64" fmla="*/ 756 w 805"/>
              <a:gd name="T65" fmla="*/ 123 h 588"/>
              <a:gd name="T66" fmla="*/ 756 w 805"/>
              <a:gd name="T67" fmla="*/ 179 h 588"/>
              <a:gd name="T68" fmla="*/ 603 w 805"/>
              <a:gd name="T69" fmla="*/ 202 h 588"/>
              <a:gd name="T70" fmla="*/ 756 w 805"/>
              <a:gd name="T71" fmla="*/ 179 h 588"/>
              <a:gd name="T72" fmla="*/ 603 w 805"/>
              <a:gd name="T73" fmla="*/ 163 h 588"/>
              <a:gd name="T74" fmla="*/ 756 w 805"/>
              <a:gd name="T75" fmla="*/ 140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05" h="588">
                <a:moveTo>
                  <a:pt x="259" y="397"/>
                </a:moveTo>
                <a:cubicBezTo>
                  <a:pt x="249" y="397"/>
                  <a:pt x="241" y="405"/>
                  <a:pt x="241" y="415"/>
                </a:cubicBezTo>
                <a:cubicBezTo>
                  <a:pt x="241" y="425"/>
                  <a:pt x="249" y="434"/>
                  <a:pt x="259" y="434"/>
                </a:cubicBezTo>
                <a:cubicBezTo>
                  <a:pt x="269" y="434"/>
                  <a:pt x="277" y="425"/>
                  <a:pt x="277" y="415"/>
                </a:cubicBezTo>
                <a:cubicBezTo>
                  <a:pt x="277" y="405"/>
                  <a:pt x="269" y="397"/>
                  <a:pt x="259" y="397"/>
                </a:cubicBezTo>
                <a:close/>
                <a:moveTo>
                  <a:pt x="476" y="109"/>
                </a:moveTo>
                <a:lnTo>
                  <a:pt x="37" y="109"/>
                </a:lnTo>
                <a:lnTo>
                  <a:pt x="37" y="376"/>
                </a:lnTo>
                <a:lnTo>
                  <a:pt x="476" y="376"/>
                </a:lnTo>
                <a:lnTo>
                  <a:pt x="476" y="376"/>
                </a:lnTo>
                <a:lnTo>
                  <a:pt x="476" y="109"/>
                </a:lnTo>
                <a:close/>
                <a:moveTo>
                  <a:pt x="288" y="415"/>
                </a:moveTo>
                <a:cubicBezTo>
                  <a:pt x="288" y="399"/>
                  <a:pt x="275" y="386"/>
                  <a:pt x="259" y="386"/>
                </a:cubicBezTo>
                <a:cubicBezTo>
                  <a:pt x="242" y="386"/>
                  <a:pt x="229" y="399"/>
                  <a:pt x="229" y="415"/>
                </a:cubicBezTo>
                <a:cubicBezTo>
                  <a:pt x="229" y="432"/>
                  <a:pt x="242" y="445"/>
                  <a:pt x="259" y="445"/>
                </a:cubicBezTo>
                <a:cubicBezTo>
                  <a:pt x="275" y="445"/>
                  <a:pt x="288" y="432"/>
                  <a:pt x="288" y="415"/>
                </a:cubicBezTo>
                <a:close/>
                <a:moveTo>
                  <a:pt x="513" y="107"/>
                </a:moveTo>
                <a:lnTo>
                  <a:pt x="513" y="423"/>
                </a:lnTo>
                <a:cubicBezTo>
                  <a:pt x="513" y="442"/>
                  <a:pt x="498" y="458"/>
                  <a:pt x="479" y="458"/>
                </a:cubicBezTo>
                <a:lnTo>
                  <a:pt x="308" y="458"/>
                </a:lnTo>
                <a:cubicBezTo>
                  <a:pt x="308" y="458"/>
                  <a:pt x="298" y="527"/>
                  <a:pt x="360" y="527"/>
                </a:cubicBezTo>
                <a:lnTo>
                  <a:pt x="360" y="561"/>
                </a:lnTo>
                <a:lnTo>
                  <a:pt x="308" y="561"/>
                </a:lnTo>
                <a:lnTo>
                  <a:pt x="205" y="561"/>
                </a:lnTo>
                <a:lnTo>
                  <a:pt x="153" y="561"/>
                </a:lnTo>
                <a:lnTo>
                  <a:pt x="153" y="527"/>
                </a:lnTo>
                <a:cubicBezTo>
                  <a:pt x="212" y="527"/>
                  <a:pt x="205" y="458"/>
                  <a:pt x="205" y="458"/>
                </a:cubicBezTo>
                <a:lnTo>
                  <a:pt x="34" y="458"/>
                </a:lnTo>
                <a:cubicBezTo>
                  <a:pt x="15" y="458"/>
                  <a:pt x="0" y="442"/>
                  <a:pt x="0" y="423"/>
                </a:cubicBezTo>
                <a:lnTo>
                  <a:pt x="0" y="107"/>
                </a:lnTo>
                <a:cubicBezTo>
                  <a:pt x="0" y="88"/>
                  <a:pt x="15" y="73"/>
                  <a:pt x="34" y="73"/>
                </a:cubicBezTo>
                <a:lnTo>
                  <a:pt x="479" y="73"/>
                </a:lnTo>
                <a:cubicBezTo>
                  <a:pt x="498" y="73"/>
                  <a:pt x="513" y="88"/>
                  <a:pt x="513" y="107"/>
                </a:cubicBezTo>
                <a:close/>
                <a:moveTo>
                  <a:pt x="714" y="393"/>
                </a:moveTo>
                <a:cubicBezTo>
                  <a:pt x="714" y="376"/>
                  <a:pt x="699" y="362"/>
                  <a:pt x="682" y="362"/>
                </a:cubicBezTo>
                <a:cubicBezTo>
                  <a:pt x="665" y="362"/>
                  <a:pt x="651" y="376"/>
                  <a:pt x="651" y="393"/>
                </a:cubicBezTo>
                <a:cubicBezTo>
                  <a:pt x="651" y="411"/>
                  <a:pt x="665" y="425"/>
                  <a:pt x="682" y="425"/>
                </a:cubicBezTo>
                <a:cubicBezTo>
                  <a:pt x="699" y="425"/>
                  <a:pt x="714" y="411"/>
                  <a:pt x="714" y="393"/>
                </a:cubicBezTo>
                <a:close/>
                <a:moveTo>
                  <a:pt x="731" y="393"/>
                </a:moveTo>
                <a:cubicBezTo>
                  <a:pt x="731" y="421"/>
                  <a:pt x="709" y="442"/>
                  <a:pt x="682" y="442"/>
                </a:cubicBezTo>
                <a:cubicBezTo>
                  <a:pt x="655" y="442"/>
                  <a:pt x="633" y="421"/>
                  <a:pt x="633" y="393"/>
                </a:cubicBezTo>
                <a:cubicBezTo>
                  <a:pt x="633" y="366"/>
                  <a:pt x="655" y="344"/>
                  <a:pt x="682" y="344"/>
                </a:cubicBezTo>
                <a:cubicBezTo>
                  <a:pt x="709" y="344"/>
                  <a:pt x="731" y="366"/>
                  <a:pt x="731" y="393"/>
                </a:cubicBezTo>
                <a:close/>
                <a:moveTo>
                  <a:pt x="756" y="218"/>
                </a:moveTo>
                <a:lnTo>
                  <a:pt x="603" y="218"/>
                </a:lnTo>
                <a:lnTo>
                  <a:pt x="603" y="241"/>
                </a:lnTo>
                <a:lnTo>
                  <a:pt x="756" y="241"/>
                </a:lnTo>
                <a:lnTo>
                  <a:pt x="756" y="218"/>
                </a:lnTo>
                <a:close/>
                <a:moveTo>
                  <a:pt x="774" y="31"/>
                </a:moveTo>
                <a:lnTo>
                  <a:pt x="585" y="31"/>
                </a:lnTo>
                <a:lnTo>
                  <a:pt x="585" y="558"/>
                </a:lnTo>
                <a:lnTo>
                  <a:pt x="774" y="558"/>
                </a:lnTo>
                <a:lnTo>
                  <a:pt x="774" y="31"/>
                </a:lnTo>
                <a:close/>
                <a:moveTo>
                  <a:pt x="805" y="16"/>
                </a:moveTo>
                <a:lnTo>
                  <a:pt x="805" y="573"/>
                </a:lnTo>
                <a:cubicBezTo>
                  <a:pt x="805" y="581"/>
                  <a:pt x="798" y="588"/>
                  <a:pt x="790" y="588"/>
                </a:cubicBezTo>
                <a:lnTo>
                  <a:pt x="570" y="588"/>
                </a:lnTo>
                <a:cubicBezTo>
                  <a:pt x="561" y="588"/>
                  <a:pt x="555" y="581"/>
                  <a:pt x="555" y="573"/>
                </a:cubicBezTo>
                <a:lnTo>
                  <a:pt x="555" y="16"/>
                </a:lnTo>
                <a:cubicBezTo>
                  <a:pt x="555" y="7"/>
                  <a:pt x="561" y="0"/>
                  <a:pt x="570" y="0"/>
                </a:cubicBezTo>
                <a:lnTo>
                  <a:pt x="790" y="0"/>
                </a:lnTo>
                <a:cubicBezTo>
                  <a:pt x="798" y="0"/>
                  <a:pt x="805" y="7"/>
                  <a:pt x="805" y="16"/>
                </a:cubicBezTo>
                <a:close/>
                <a:moveTo>
                  <a:pt x="756" y="71"/>
                </a:moveTo>
                <a:lnTo>
                  <a:pt x="603" y="71"/>
                </a:lnTo>
                <a:lnTo>
                  <a:pt x="603" y="123"/>
                </a:lnTo>
                <a:lnTo>
                  <a:pt x="756" y="123"/>
                </a:lnTo>
                <a:lnTo>
                  <a:pt x="756" y="71"/>
                </a:lnTo>
                <a:close/>
                <a:moveTo>
                  <a:pt x="756" y="179"/>
                </a:moveTo>
                <a:lnTo>
                  <a:pt x="603" y="179"/>
                </a:lnTo>
                <a:lnTo>
                  <a:pt x="603" y="202"/>
                </a:lnTo>
                <a:lnTo>
                  <a:pt x="756" y="202"/>
                </a:lnTo>
                <a:lnTo>
                  <a:pt x="756" y="179"/>
                </a:lnTo>
                <a:close/>
                <a:moveTo>
                  <a:pt x="756" y="163"/>
                </a:moveTo>
                <a:lnTo>
                  <a:pt x="603" y="163"/>
                </a:lnTo>
                <a:lnTo>
                  <a:pt x="603" y="140"/>
                </a:lnTo>
                <a:lnTo>
                  <a:pt x="756" y="140"/>
                </a:lnTo>
                <a:lnTo>
                  <a:pt x="756" y="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299" tIns="45649" rIns="91299" bIns="45649" numCol="1" anchor="t" anchorCtr="0" compatLnSpc="1"/>
          <a:lstStyle/>
          <a:p>
            <a:endParaRPr 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3" name="PA-任意多边形 92"/>
          <p:cNvSpPr>
            <a:spLocks noEditPoints="1"/>
          </p:cNvSpPr>
          <p:nvPr>
            <p:custDataLst>
              <p:tags r:id="rId22"/>
            </p:custDataLst>
          </p:nvPr>
        </p:nvSpPr>
        <p:spPr bwMode="auto">
          <a:xfrm>
            <a:off x="8233410" y="1982470"/>
            <a:ext cx="156845" cy="250825"/>
          </a:xfrm>
          <a:custGeom>
            <a:avLst/>
            <a:gdLst>
              <a:gd name="T0" fmla="*/ 402 w 447"/>
              <a:gd name="T1" fmla="*/ 603 h 715"/>
              <a:gd name="T2" fmla="*/ 44 w 447"/>
              <a:gd name="T3" fmla="*/ 603 h 715"/>
              <a:gd name="T4" fmla="*/ 44 w 447"/>
              <a:gd name="T5" fmla="*/ 111 h 715"/>
              <a:gd name="T6" fmla="*/ 402 w 447"/>
              <a:gd name="T7" fmla="*/ 111 h 715"/>
              <a:gd name="T8" fmla="*/ 402 w 447"/>
              <a:gd name="T9" fmla="*/ 603 h 715"/>
              <a:gd name="T10" fmla="*/ 223 w 447"/>
              <a:gd name="T11" fmla="*/ 692 h 715"/>
              <a:gd name="T12" fmla="*/ 190 w 447"/>
              <a:gd name="T13" fmla="*/ 659 h 715"/>
              <a:gd name="T14" fmla="*/ 223 w 447"/>
              <a:gd name="T15" fmla="*/ 625 h 715"/>
              <a:gd name="T16" fmla="*/ 257 w 447"/>
              <a:gd name="T17" fmla="*/ 659 h 715"/>
              <a:gd name="T18" fmla="*/ 223 w 447"/>
              <a:gd name="T19" fmla="*/ 692 h 715"/>
              <a:gd name="T20" fmla="*/ 145 w 447"/>
              <a:gd name="T21" fmla="*/ 44 h 715"/>
              <a:gd name="T22" fmla="*/ 301 w 447"/>
              <a:gd name="T23" fmla="*/ 44 h 715"/>
              <a:gd name="T24" fmla="*/ 313 w 447"/>
              <a:gd name="T25" fmla="*/ 56 h 715"/>
              <a:gd name="T26" fmla="*/ 301 w 447"/>
              <a:gd name="T27" fmla="*/ 67 h 715"/>
              <a:gd name="T28" fmla="*/ 145 w 447"/>
              <a:gd name="T29" fmla="*/ 67 h 715"/>
              <a:gd name="T30" fmla="*/ 134 w 447"/>
              <a:gd name="T31" fmla="*/ 56 h 715"/>
              <a:gd name="T32" fmla="*/ 145 w 447"/>
              <a:gd name="T33" fmla="*/ 44 h 715"/>
              <a:gd name="T34" fmla="*/ 402 w 447"/>
              <a:gd name="T35" fmla="*/ 0 h 715"/>
              <a:gd name="T36" fmla="*/ 44 w 447"/>
              <a:gd name="T37" fmla="*/ 0 h 715"/>
              <a:gd name="T38" fmla="*/ 0 w 447"/>
              <a:gd name="T39" fmla="*/ 44 h 715"/>
              <a:gd name="T40" fmla="*/ 0 w 447"/>
              <a:gd name="T41" fmla="*/ 670 h 715"/>
              <a:gd name="T42" fmla="*/ 44 w 447"/>
              <a:gd name="T43" fmla="*/ 715 h 715"/>
              <a:gd name="T44" fmla="*/ 402 w 447"/>
              <a:gd name="T45" fmla="*/ 715 h 715"/>
              <a:gd name="T46" fmla="*/ 447 w 447"/>
              <a:gd name="T47" fmla="*/ 670 h 715"/>
              <a:gd name="T48" fmla="*/ 447 w 447"/>
              <a:gd name="T49" fmla="*/ 44 h 715"/>
              <a:gd name="T50" fmla="*/ 402 w 447"/>
              <a:gd name="T51" fmla="*/ 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7" h="715">
                <a:moveTo>
                  <a:pt x="402" y="603"/>
                </a:moveTo>
                <a:lnTo>
                  <a:pt x="44" y="603"/>
                </a:lnTo>
                <a:lnTo>
                  <a:pt x="44" y="111"/>
                </a:lnTo>
                <a:lnTo>
                  <a:pt x="402" y="111"/>
                </a:lnTo>
                <a:lnTo>
                  <a:pt x="402" y="603"/>
                </a:lnTo>
                <a:close/>
                <a:moveTo>
                  <a:pt x="223" y="692"/>
                </a:moveTo>
                <a:cubicBezTo>
                  <a:pt x="205" y="692"/>
                  <a:pt x="190" y="677"/>
                  <a:pt x="190" y="659"/>
                </a:cubicBezTo>
                <a:cubicBezTo>
                  <a:pt x="190" y="640"/>
                  <a:pt x="205" y="625"/>
                  <a:pt x="223" y="625"/>
                </a:cubicBezTo>
                <a:cubicBezTo>
                  <a:pt x="242" y="625"/>
                  <a:pt x="257" y="640"/>
                  <a:pt x="257" y="659"/>
                </a:cubicBezTo>
                <a:cubicBezTo>
                  <a:pt x="257" y="677"/>
                  <a:pt x="242" y="692"/>
                  <a:pt x="223" y="692"/>
                </a:cubicBezTo>
                <a:close/>
                <a:moveTo>
                  <a:pt x="145" y="44"/>
                </a:moveTo>
                <a:lnTo>
                  <a:pt x="301" y="44"/>
                </a:lnTo>
                <a:cubicBezTo>
                  <a:pt x="308" y="44"/>
                  <a:pt x="313" y="49"/>
                  <a:pt x="313" y="56"/>
                </a:cubicBezTo>
                <a:cubicBezTo>
                  <a:pt x="313" y="62"/>
                  <a:pt x="308" y="67"/>
                  <a:pt x="301" y="67"/>
                </a:cubicBezTo>
                <a:lnTo>
                  <a:pt x="145" y="67"/>
                </a:lnTo>
                <a:cubicBezTo>
                  <a:pt x="139" y="67"/>
                  <a:pt x="134" y="62"/>
                  <a:pt x="134" y="56"/>
                </a:cubicBezTo>
                <a:cubicBezTo>
                  <a:pt x="134" y="49"/>
                  <a:pt x="139" y="44"/>
                  <a:pt x="145" y="44"/>
                </a:cubicBezTo>
                <a:close/>
                <a:moveTo>
                  <a:pt x="402" y="0"/>
                </a:moveTo>
                <a:lnTo>
                  <a:pt x="44" y="0"/>
                </a:lnTo>
                <a:cubicBezTo>
                  <a:pt x="20" y="0"/>
                  <a:pt x="0" y="20"/>
                  <a:pt x="0" y="44"/>
                </a:cubicBezTo>
                <a:lnTo>
                  <a:pt x="0" y="670"/>
                </a:lnTo>
                <a:cubicBezTo>
                  <a:pt x="0" y="695"/>
                  <a:pt x="20" y="715"/>
                  <a:pt x="44" y="715"/>
                </a:cubicBezTo>
                <a:lnTo>
                  <a:pt x="402" y="715"/>
                </a:lnTo>
                <a:cubicBezTo>
                  <a:pt x="427" y="715"/>
                  <a:pt x="447" y="695"/>
                  <a:pt x="447" y="670"/>
                </a:cubicBezTo>
                <a:lnTo>
                  <a:pt x="447" y="44"/>
                </a:lnTo>
                <a:cubicBezTo>
                  <a:pt x="447" y="20"/>
                  <a:pt x="427" y="0"/>
                  <a:pt x="4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299" tIns="45649" rIns="91299" bIns="45649" numCol="1" anchor="t" anchorCtr="0" compatLnSpc="1"/>
          <a:lstStyle/>
          <a:p>
            <a:endParaRPr 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5" name="PA-任意多边形 357"/>
          <p:cNvSpPr>
            <a:spLocks noEditPoints="1"/>
          </p:cNvSpPr>
          <p:nvPr>
            <p:custDataLst>
              <p:tags r:id="rId23"/>
            </p:custDataLst>
          </p:nvPr>
        </p:nvSpPr>
        <p:spPr bwMode="auto">
          <a:xfrm>
            <a:off x="9030335" y="3314065"/>
            <a:ext cx="256540" cy="259080"/>
          </a:xfrm>
          <a:custGeom>
            <a:avLst/>
            <a:gdLst>
              <a:gd name="T0" fmla="*/ 497 w 612"/>
              <a:gd name="T1" fmla="*/ 249 h 612"/>
              <a:gd name="T2" fmla="*/ 497 w 612"/>
              <a:gd name="T3" fmla="*/ 220 h 612"/>
              <a:gd name="T4" fmla="*/ 497 w 612"/>
              <a:gd name="T5" fmla="*/ 115 h 612"/>
              <a:gd name="T6" fmla="*/ 114 w 612"/>
              <a:gd name="T7" fmla="*/ 115 h 612"/>
              <a:gd name="T8" fmla="*/ 114 w 612"/>
              <a:gd name="T9" fmla="*/ 220 h 612"/>
              <a:gd name="T10" fmla="*/ 114 w 612"/>
              <a:gd name="T11" fmla="*/ 249 h 612"/>
              <a:gd name="T12" fmla="*/ 114 w 612"/>
              <a:gd name="T13" fmla="*/ 411 h 612"/>
              <a:gd name="T14" fmla="*/ 497 w 612"/>
              <a:gd name="T15" fmla="*/ 411 h 612"/>
              <a:gd name="T16" fmla="*/ 497 w 612"/>
              <a:gd name="T17" fmla="*/ 249 h 612"/>
              <a:gd name="T18" fmla="*/ 583 w 612"/>
              <a:gd name="T19" fmla="*/ 115 h 612"/>
              <a:gd name="T20" fmla="*/ 554 w 612"/>
              <a:gd name="T21" fmla="*/ 115 h 612"/>
              <a:gd name="T22" fmla="*/ 554 w 612"/>
              <a:gd name="T23" fmla="*/ 278 h 612"/>
              <a:gd name="T24" fmla="*/ 554 w 612"/>
              <a:gd name="T25" fmla="*/ 411 h 612"/>
              <a:gd name="T26" fmla="*/ 554 w 612"/>
              <a:gd name="T27" fmla="*/ 440 h 612"/>
              <a:gd name="T28" fmla="*/ 526 w 612"/>
              <a:gd name="T29" fmla="*/ 469 h 612"/>
              <a:gd name="T30" fmla="*/ 375 w 612"/>
              <a:gd name="T31" fmla="*/ 469 h 612"/>
              <a:gd name="T32" fmla="*/ 469 w 612"/>
              <a:gd name="T33" fmla="*/ 563 h 612"/>
              <a:gd name="T34" fmla="*/ 478 w 612"/>
              <a:gd name="T35" fmla="*/ 584 h 612"/>
              <a:gd name="T36" fmla="*/ 449 w 612"/>
              <a:gd name="T37" fmla="*/ 612 h 612"/>
              <a:gd name="T38" fmla="*/ 429 w 612"/>
              <a:gd name="T39" fmla="*/ 604 h 612"/>
              <a:gd name="T40" fmla="*/ 334 w 612"/>
              <a:gd name="T41" fmla="*/ 509 h 612"/>
              <a:gd name="T42" fmla="*/ 334 w 612"/>
              <a:gd name="T43" fmla="*/ 584 h 612"/>
              <a:gd name="T44" fmla="*/ 306 w 612"/>
              <a:gd name="T45" fmla="*/ 612 h 612"/>
              <a:gd name="T46" fmla="*/ 277 w 612"/>
              <a:gd name="T47" fmla="*/ 584 h 612"/>
              <a:gd name="T48" fmla="*/ 277 w 612"/>
              <a:gd name="T49" fmla="*/ 509 h 612"/>
              <a:gd name="T50" fmla="*/ 182 w 612"/>
              <a:gd name="T51" fmla="*/ 604 h 612"/>
              <a:gd name="T52" fmla="*/ 162 w 612"/>
              <a:gd name="T53" fmla="*/ 612 h 612"/>
              <a:gd name="T54" fmla="*/ 133 w 612"/>
              <a:gd name="T55" fmla="*/ 584 h 612"/>
              <a:gd name="T56" fmla="*/ 142 w 612"/>
              <a:gd name="T57" fmla="*/ 563 h 612"/>
              <a:gd name="T58" fmla="*/ 236 w 612"/>
              <a:gd name="T59" fmla="*/ 469 h 612"/>
              <a:gd name="T60" fmla="*/ 86 w 612"/>
              <a:gd name="T61" fmla="*/ 469 h 612"/>
              <a:gd name="T62" fmla="*/ 57 w 612"/>
              <a:gd name="T63" fmla="*/ 440 h 612"/>
              <a:gd name="T64" fmla="*/ 57 w 612"/>
              <a:gd name="T65" fmla="*/ 411 h 612"/>
              <a:gd name="T66" fmla="*/ 57 w 612"/>
              <a:gd name="T67" fmla="*/ 278 h 612"/>
              <a:gd name="T68" fmla="*/ 57 w 612"/>
              <a:gd name="T69" fmla="*/ 115 h 612"/>
              <a:gd name="T70" fmla="*/ 28 w 612"/>
              <a:gd name="T71" fmla="*/ 115 h 612"/>
              <a:gd name="T72" fmla="*/ 0 w 612"/>
              <a:gd name="T73" fmla="*/ 86 h 612"/>
              <a:gd name="T74" fmla="*/ 28 w 612"/>
              <a:gd name="T75" fmla="*/ 57 h 612"/>
              <a:gd name="T76" fmla="*/ 277 w 612"/>
              <a:gd name="T77" fmla="*/ 57 h 612"/>
              <a:gd name="T78" fmla="*/ 277 w 612"/>
              <a:gd name="T79" fmla="*/ 29 h 612"/>
              <a:gd name="T80" fmla="*/ 306 w 612"/>
              <a:gd name="T81" fmla="*/ 0 h 612"/>
              <a:gd name="T82" fmla="*/ 334 w 612"/>
              <a:gd name="T83" fmla="*/ 29 h 612"/>
              <a:gd name="T84" fmla="*/ 334 w 612"/>
              <a:gd name="T85" fmla="*/ 57 h 612"/>
              <a:gd name="T86" fmla="*/ 583 w 612"/>
              <a:gd name="T87" fmla="*/ 57 h 612"/>
              <a:gd name="T88" fmla="*/ 612 w 612"/>
              <a:gd name="T89" fmla="*/ 86 h 612"/>
              <a:gd name="T90" fmla="*/ 583 w 612"/>
              <a:gd name="T91" fmla="*/ 115 h 6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612" h="612">
                <a:moveTo>
                  <a:pt x="497" y="249"/>
                </a:moveTo>
                <a:lnTo>
                  <a:pt x="497" y="220"/>
                </a:lnTo>
                <a:lnTo>
                  <a:pt x="497" y="115"/>
                </a:lnTo>
                <a:lnTo>
                  <a:pt x="114" y="115"/>
                </a:lnTo>
                <a:lnTo>
                  <a:pt x="114" y="220"/>
                </a:lnTo>
                <a:lnTo>
                  <a:pt x="114" y="249"/>
                </a:lnTo>
                <a:lnTo>
                  <a:pt x="114" y="411"/>
                </a:lnTo>
                <a:lnTo>
                  <a:pt x="497" y="411"/>
                </a:lnTo>
                <a:lnTo>
                  <a:pt x="497" y="249"/>
                </a:lnTo>
                <a:close/>
                <a:moveTo>
                  <a:pt x="583" y="115"/>
                </a:moveTo>
                <a:lnTo>
                  <a:pt x="554" y="115"/>
                </a:lnTo>
                <a:lnTo>
                  <a:pt x="554" y="278"/>
                </a:lnTo>
                <a:lnTo>
                  <a:pt x="554" y="411"/>
                </a:lnTo>
                <a:lnTo>
                  <a:pt x="554" y="440"/>
                </a:lnTo>
                <a:cubicBezTo>
                  <a:pt x="554" y="456"/>
                  <a:pt x="541" y="469"/>
                  <a:pt x="526" y="469"/>
                </a:cubicBezTo>
                <a:lnTo>
                  <a:pt x="375" y="469"/>
                </a:lnTo>
                <a:lnTo>
                  <a:pt x="469" y="563"/>
                </a:lnTo>
                <a:cubicBezTo>
                  <a:pt x="475" y="569"/>
                  <a:pt x="478" y="576"/>
                  <a:pt x="478" y="584"/>
                </a:cubicBezTo>
                <a:cubicBezTo>
                  <a:pt x="478" y="600"/>
                  <a:pt x="465" y="612"/>
                  <a:pt x="449" y="612"/>
                </a:cubicBezTo>
                <a:cubicBezTo>
                  <a:pt x="441" y="612"/>
                  <a:pt x="434" y="609"/>
                  <a:pt x="429" y="604"/>
                </a:cubicBezTo>
                <a:lnTo>
                  <a:pt x="334" y="509"/>
                </a:lnTo>
                <a:lnTo>
                  <a:pt x="334" y="584"/>
                </a:lnTo>
                <a:cubicBezTo>
                  <a:pt x="334" y="600"/>
                  <a:pt x="321" y="612"/>
                  <a:pt x="306" y="612"/>
                </a:cubicBezTo>
                <a:cubicBezTo>
                  <a:pt x="290" y="612"/>
                  <a:pt x="277" y="600"/>
                  <a:pt x="277" y="584"/>
                </a:cubicBezTo>
                <a:lnTo>
                  <a:pt x="277" y="509"/>
                </a:lnTo>
                <a:lnTo>
                  <a:pt x="182" y="604"/>
                </a:lnTo>
                <a:cubicBezTo>
                  <a:pt x="177" y="609"/>
                  <a:pt x="170" y="612"/>
                  <a:pt x="162" y="612"/>
                </a:cubicBezTo>
                <a:cubicBezTo>
                  <a:pt x="146" y="612"/>
                  <a:pt x="133" y="600"/>
                  <a:pt x="133" y="584"/>
                </a:cubicBezTo>
                <a:cubicBezTo>
                  <a:pt x="133" y="576"/>
                  <a:pt x="137" y="569"/>
                  <a:pt x="142" y="563"/>
                </a:cubicBezTo>
                <a:lnTo>
                  <a:pt x="236" y="469"/>
                </a:lnTo>
                <a:lnTo>
                  <a:pt x="86" y="469"/>
                </a:lnTo>
                <a:cubicBezTo>
                  <a:pt x="70" y="469"/>
                  <a:pt x="57" y="456"/>
                  <a:pt x="57" y="440"/>
                </a:cubicBezTo>
                <a:lnTo>
                  <a:pt x="57" y="411"/>
                </a:lnTo>
                <a:lnTo>
                  <a:pt x="57" y="278"/>
                </a:lnTo>
                <a:lnTo>
                  <a:pt x="57" y="115"/>
                </a:lnTo>
                <a:lnTo>
                  <a:pt x="28" y="115"/>
                </a:lnTo>
                <a:cubicBezTo>
                  <a:pt x="12" y="115"/>
                  <a:pt x="0" y="102"/>
                  <a:pt x="0" y="86"/>
                </a:cubicBezTo>
                <a:cubicBezTo>
                  <a:pt x="0" y="70"/>
                  <a:pt x="12" y="57"/>
                  <a:pt x="28" y="57"/>
                </a:cubicBezTo>
                <a:lnTo>
                  <a:pt x="277" y="57"/>
                </a:lnTo>
                <a:lnTo>
                  <a:pt x="277" y="29"/>
                </a:lnTo>
                <a:cubicBezTo>
                  <a:pt x="277" y="13"/>
                  <a:pt x="290" y="0"/>
                  <a:pt x="306" y="0"/>
                </a:cubicBezTo>
                <a:cubicBezTo>
                  <a:pt x="321" y="0"/>
                  <a:pt x="334" y="13"/>
                  <a:pt x="334" y="29"/>
                </a:cubicBezTo>
                <a:lnTo>
                  <a:pt x="334" y="57"/>
                </a:lnTo>
                <a:lnTo>
                  <a:pt x="583" y="57"/>
                </a:lnTo>
                <a:cubicBezTo>
                  <a:pt x="599" y="57"/>
                  <a:pt x="612" y="70"/>
                  <a:pt x="612" y="86"/>
                </a:cubicBezTo>
                <a:cubicBezTo>
                  <a:pt x="612" y="102"/>
                  <a:pt x="599" y="115"/>
                  <a:pt x="583" y="11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299" tIns="45649" rIns="91299" bIns="45649" numCol="1" anchor="t" anchorCtr="0" compatLnSpc="1"/>
          <a:lstStyle/>
          <a:p>
            <a:endParaRPr lang="en-US" sz="36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329690" y="4361180"/>
            <a:ext cx="1508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1310640" y="4646930"/>
            <a:ext cx="152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点击此处添加文本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点击此处添加文本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653790" y="4361180"/>
            <a:ext cx="15087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634740" y="4646930"/>
            <a:ext cx="15240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</a:rPr>
              <a:t>点击此处添加文本</a:t>
            </a:r>
            <a:r>
              <a:rPr lang="zh-CN" altLang="en-US" sz="10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点击此处添加文本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777605" y="4873625"/>
            <a:ext cx="15087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8758555" y="5159375"/>
            <a:ext cx="152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</a:rPr>
              <a:t>点击此处添加文本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点击此处添加文本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8777605" y="1920875"/>
            <a:ext cx="15087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758555" y="2206625"/>
            <a:ext cx="152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</a:rPr>
              <a:t>点击此处添加文本</a:t>
            </a:r>
            <a:r>
              <a:rPr lang="zh-CN" altLang="en-US" sz="900">
                <a:latin typeface="微软雅黑" panose="020B0503020204020204" charset="-122"/>
                <a:ea typeface="微软雅黑" panose="020B0503020204020204" charset="-122"/>
                <a:sym typeface="+mn-ea"/>
              </a:rPr>
              <a:t>点击此处添加文本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bldLvl="0" animBg="1"/>
      <p:bldP spid="83" grpId="0" bldLvl="0" animBg="1"/>
      <p:bldP spid="84" grpId="0" bldLvl="0" animBg="1"/>
      <p:bldP spid="96" grpId="0" bldLvl="0" animBg="1"/>
      <p:bldP spid="98" grpId="0" bldLvl="0" animBg="1"/>
      <p:bldP spid="99" grpId="0" bldLvl="0" animBg="1"/>
      <p:bldP spid="100" grpId="0" bldLvl="0" animBg="1"/>
      <p:bldP spid="18" grpId="0" bldLvl="0" animBg="1"/>
      <p:bldP spid="105" grpId="0" bldLvl="0" animBg="1"/>
      <p:bldP spid="86" grpId="0" bldLvl="0" animBg="1"/>
      <p:bldP spid="94" grpId="0" bldLvl="0" animBg="1"/>
      <p:bldP spid="77" grpId="0"/>
      <p:bldP spid="78" grpId="0"/>
      <p:bldP spid="79" grpId="0"/>
      <p:bldP spid="80" grpId="0"/>
      <p:bldP spid="81" grpId="0"/>
      <p:bldP spid="85" grpId="0"/>
      <p:bldP spid="88" grpId="0" animBg="1"/>
      <p:bldP spid="90" grpId="0" animBg="1"/>
      <p:bldP spid="91" grpId="0" animBg="1"/>
      <p:bldP spid="92" grpId="0" animBg="1"/>
      <p:bldP spid="93" grpId="0" animBg="1"/>
      <p:bldP spid="95" grpId="0" animBg="1"/>
      <p:bldP spid="19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5080" y="4012565"/>
            <a:ext cx="12257405" cy="226187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ource Han Serif SC" panose="02020400000000000000" pitchFamily="18" charset="-122"/>
              <a:ea typeface="Source Han Serif SC" panose="02020400000000000000" pitchFamily="18" charset="-122"/>
              <a:sym typeface="Source Han Serif SC" panose="02020400000000000000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1165" y="4357370"/>
            <a:ext cx="3944620" cy="1296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ALL OR NOTHING</a:t>
            </a:r>
          </a:p>
          <a:p>
            <a:pPr marL="0" marR="0" lvl="0" indent="0" algn="l" defTabSz="9144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NOW OR NEVER</a:t>
            </a:r>
            <a:endParaRPr kumimoji="0" lang="en-US" altLang="zh-CN" sz="2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165" y="1748155"/>
            <a:ext cx="4835525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80000"/>
              </a:lnSpc>
              <a:defRPr/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  <a:endParaRPr lang="en-US" altLang="zh-CN" sz="1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  <a:p>
            <a:pPr lvl="0">
              <a:lnSpc>
                <a:spcPct val="180000"/>
              </a:lnSpc>
              <a:defRPr/>
            </a:pPr>
            <a:endParaRPr lang="en-US" altLang="zh-CN" sz="1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Source Han Serif SC" panose="02020400000000000000" pitchFamily="18" charset="-122"/>
            </a:endParaRPr>
          </a:p>
          <a:p>
            <a:pPr>
              <a:lnSpc>
                <a:spcPct val="180000"/>
              </a:lnSpc>
              <a:defRPr/>
            </a:pPr>
            <a:r>
              <a:rPr lang="zh-CN" altLang="en-US" sz="10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此处添加详细文本描述，建议与标题相关并符合整体语言风格，语言描述尽量简洁生动。此处添加详细文本描述，建议与标题相关并符合整体语言风格，语言描述尽量简洁生动。</a:t>
            </a:r>
          </a:p>
        </p:txBody>
      </p:sp>
      <p:sp>
        <p:nvSpPr>
          <p:cNvPr id="6" name="矩形 5"/>
          <p:cNvSpPr/>
          <p:nvPr/>
        </p:nvSpPr>
        <p:spPr>
          <a:xfrm>
            <a:off x="431165" y="1204595"/>
            <a:ext cx="3481705" cy="362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sym typeface="Source Han Serif SC" panose="02020400000000000000" pitchFamily="18" charset="-122"/>
              </a:rPr>
              <a:t>Click here to add your title</a:t>
            </a:r>
          </a:p>
        </p:txBody>
      </p:sp>
      <p:pic>
        <p:nvPicPr>
          <p:cNvPr id="12" name="图片占位符 11" descr="D:\图图图\7425c034ef2a268ac7d51aeeb3f98cd93360dd981cf4e-UTbcHr_fw658.jpg7425c034ef2a268ac7d51aeeb3f98cd93360dd981cf4e-UTbcHr_fw658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b="3148"/>
          <a:stretch>
            <a:fillRect/>
          </a:stretch>
        </p:blipFill>
        <p:spPr>
          <a:xfrm>
            <a:off x="7471410" y="0"/>
            <a:ext cx="4720590" cy="6858635"/>
          </a:xfrm>
        </p:spPr>
      </p:pic>
      <p:grpSp>
        <p:nvGrpSpPr>
          <p:cNvPr id="9" name="组合 8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11" name="组合 10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2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20" name="文本框 19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22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2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/>
      <p:bldP spid="7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23867" y="4633913"/>
            <a:ext cx="3036768" cy="1095582"/>
            <a:chOff x="125921" y="4220365"/>
            <a:chExt cx="3718644" cy="767218"/>
          </a:xfrm>
        </p:grpSpPr>
        <p:sp>
          <p:nvSpPr>
            <p:cNvPr id="9" name="矩形 8"/>
            <p:cNvSpPr/>
            <p:nvPr/>
          </p:nvSpPr>
          <p:spPr>
            <a:xfrm>
              <a:off x="558394" y="4220365"/>
              <a:ext cx="2853699" cy="2147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 w="3175"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在此输入文本内容在此输入</a:t>
              </a: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5921" y="4457961"/>
              <a:ext cx="3718644" cy="529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lnSpc>
                  <a:spcPct val="150000"/>
                </a:lnSpc>
                <a:defRPr/>
              </a:pPr>
              <a:r>
                <a:rPr kumimoji="1"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Source Han Serif SC" panose="02020400000000000000" pitchFamily="18" charset="-122"/>
                </a:rPr>
                <a:t>CLICK ADD CONTENT TEXT. CLICK ADD CONTENT TEXT. CLICK ADD CONTENT TEXT. CLICK ADD CONTENT TEXT. 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397616" y="4911881"/>
            <a:ext cx="3036768" cy="1095581"/>
            <a:chOff x="125921" y="4220365"/>
            <a:chExt cx="3718644" cy="767217"/>
          </a:xfrm>
        </p:grpSpPr>
        <p:sp>
          <p:nvSpPr>
            <p:cNvPr id="12" name="矩形 11"/>
            <p:cNvSpPr/>
            <p:nvPr/>
          </p:nvSpPr>
          <p:spPr>
            <a:xfrm>
              <a:off x="558394" y="4220365"/>
              <a:ext cx="2853699" cy="21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 w="3175"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在此输入文本内容在此输入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5921" y="4457960"/>
              <a:ext cx="3718644" cy="529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lnSpc>
                  <a:spcPct val="150000"/>
                </a:lnSpc>
                <a:defRPr/>
              </a:pPr>
              <a:r>
                <a:rPr kumimoji="1"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Source Han Serif SC" panose="02020400000000000000" pitchFamily="18" charset="-122"/>
                </a:rPr>
                <a:t>CLICK ADD CONTENT TEXT. CLICK ADD CONTENT TEXT. CLICK ADD CONTENT TEXT. CLICK ADD CONTENT TEXT. 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23969" y="4649148"/>
            <a:ext cx="3036768" cy="1095581"/>
            <a:chOff x="125921" y="4220365"/>
            <a:chExt cx="3718644" cy="767217"/>
          </a:xfrm>
        </p:grpSpPr>
        <p:sp>
          <p:nvSpPr>
            <p:cNvPr id="15" name="矩形 14"/>
            <p:cNvSpPr/>
            <p:nvPr/>
          </p:nvSpPr>
          <p:spPr>
            <a:xfrm>
              <a:off x="558394" y="4220365"/>
              <a:ext cx="2853699" cy="2155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 w="3175"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在此输入文本内容在此输入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25921" y="4457960"/>
              <a:ext cx="3718644" cy="5296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 defTabSz="457200">
                <a:lnSpc>
                  <a:spcPct val="150000"/>
                </a:lnSpc>
                <a:defRPr/>
              </a:pPr>
              <a:r>
                <a:rPr kumimoji="1" lang="en-US" altLang="zh-CN" sz="1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微软雅黑" panose="020B0503020204020204" charset="-122"/>
                  <a:ea typeface="微软雅黑" panose="020B0503020204020204" charset="-122"/>
                  <a:cs typeface="Arial" panose="020B0604020202020204" pitchFamily="34" charset="0"/>
                  <a:sym typeface="Source Han Serif SC" panose="02020400000000000000" pitchFamily="18" charset="-122"/>
                </a:rPr>
                <a:t>CLICK ADD CONTENT TEXT. CLICK ADD CONTENT TEXT. CLICK ADD CONTENT TEXT. CLICK ADD CONTENT TEXT. </a:t>
              </a:r>
            </a:p>
          </p:txBody>
        </p:sp>
      </p:grpSp>
      <p:cxnSp>
        <p:nvCxnSpPr>
          <p:cNvPr id="17" name="直线连接符 16"/>
          <p:cNvCxnSpPr/>
          <p:nvPr/>
        </p:nvCxnSpPr>
        <p:spPr>
          <a:xfrm flipH="1">
            <a:off x="3533868" y="3309138"/>
            <a:ext cx="890152" cy="0"/>
          </a:xfrm>
          <a:prstGeom prst="line">
            <a:avLst/>
          </a:prstGeom>
          <a:ln>
            <a:solidFill>
              <a:schemeClr val="accent1"/>
            </a:solidFill>
            <a:prstDash val="lg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连接符 17"/>
          <p:cNvCxnSpPr/>
          <p:nvPr/>
        </p:nvCxnSpPr>
        <p:spPr>
          <a:xfrm flipH="1">
            <a:off x="7407982" y="3309138"/>
            <a:ext cx="890152" cy="0"/>
          </a:xfrm>
          <a:prstGeom prst="line">
            <a:avLst/>
          </a:prstGeom>
          <a:ln>
            <a:solidFill>
              <a:schemeClr val="accent1"/>
            </a:solidFill>
            <a:prstDash val="lg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1488931" y="2408423"/>
            <a:ext cx="1801431" cy="1801430"/>
            <a:chOff x="1488931" y="2408423"/>
            <a:chExt cx="1801431" cy="1801430"/>
          </a:xfrm>
        </p:grpSpPr>
        <p:grpSp>
          <p:nvGrpSpPr>
            <p:cNvPr id="20" name="组合 19"/>
            <p:cNvGrpSpPr/>
            <p:nvPr/>
          </p:nvGrpSpPr>
          <p:grpSpPr>
            <a:xfrm>
              <a:off x="1488932" y="2408423"/>
              <a:ext cx="1801430" cy="1801430"/>
              <a:chOff x="8385355" y="3844322"/>
              <a:chExt cx="1080000" cy="1080000"/>
            </a:xfrm>
          </p:grpSpPr>
          <p:sp>
            <p:nvSpPr>
              <p:cNvPr id="22" name="圆角矩形 21"/>
              <p:cNvSpPr/>
              <p:nvPr/>
            </p:nvSpPr>
            <p:spPr>
              <a:xfrm>
                <a:off x="8385355" y="3844322"/>
                <a:ext cx="1080000" cy="10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endParaRPr>
              </a:p>
            </p:txBody>
          </p:sp>
          <p:pic>
            <p:nvPicPr>
              <p:cNvPr id="23" name="图形 22" descr="静音电铃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p:blipFill>
            <p:spPr>
              <a:xfrm>
                <a:off x="8709526" y="4044938"/>
                <a:ext cx="431657" cy="431657"/>
              </a:xfrm>
              <a:prstGeom prst="rect">
                <a:avLst/>
              </a:prstGeom>
            </p:spPr>
          </p:pic>
        </p:grpSp>
        <p:sp>
          <p:nvSpPr>
            <p:cNvPr id="21" name="矩形 20"/>
            <p:cNvSpPr/>
            <p:nvPr/>
          </p:nvSpPr>
          <p:spPr>
            <a:xfrm>
              <a:off x="1488931" y="3517462"/>
              <a:ext cx="1801430" cy="315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 w="3175"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在此输入文本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541638" y="2408423"/>
            <a:ext cx="1801431" cy="1801430"/>
            <a:chOff x="8541638" y="2408423"/>
            <a:chExt cx="1801431" cy="1801430"/>
          </a:xfrm>
        </p:grpSpPr>
        <p:grpSp>
          <p:nvGrpSpPr>
            <p:cNvPr id="25" name="组合 24"/>
            <p:cNvGrpSpPr/>
            <p:nvPr/>
          </p:nvGrpSpPr>
          <p:grpSpPr>
            <a:xfrm>
              <a:off x="8541639" y="2408423"/>
              <a:ext cx="1801430" cy="1801430"/>
              <a:chOff x="6770890" y="3844322"/>
              <a:chExt cx="1080000" cy="1080000"/>
            </a:xfrm>
          </p:grpSpPr>
          <p:sp>
            <p:nvSpPr>
              <p:cNvPr id="27" name="圆角矩形 26"/>
              <p:cNvSpPr/>
              <p:nvPr/>
            </p:nvSpPr>
            <p:spPr>
              <a:xfrm>
                <a:off x="6770890" y="3844322"/>
                <a:ext cx="1080000" cy="108000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endParaRPr>
              </a:p>
            </p:txBody>
          </p:sp>
          <p:pic>
            <p:nvPicPr>
              <p:cNvPr id="28" name="图形 27" descr="电铃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p:blipFill>
            <p:spPr>
              <a:xfrm>
                <a:off x="7095061" y="4024322"/>
                <a:ext cx="431657" cy="431657"/>
              </a:xfrm>
              <a:prstGeom prst="rect">
                <a:avLst/>
              </a:prstGeom>
            </p:spPr>
          </p:pic>
        </p:grpSp>
        <p:sp>
          <p:nvSpPr>
            <p:cNvPr id="26" name="矩形 25"/>
            <p:cNvSpPr/>
            <p:nvPr/>
          </p:nvSpPr>
          <p:spPr>
            <a:xfrm>
              <a:off x="8541638" y="3517461"/>
              <a:ext cx="1801430" cy="3152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 w="3175"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sym typeface="Source Han Serif SC" panose="02020400000000000000" pitchFamily="18" charset="-122"/>
                </a:rPr>
                <a:t>在此输入文本</a:t>
              </a:r>
            </a:p>
          </p:txBody>
        </p:sp>
      </p:grpSp>
      <p:pic>
        <p:nvPicPr>
          <p:cNvPr id="4" name="图片占位符 3" descr="D:\图图图\f9c20d7862c5674c8429df513c06eed8ceff9b631948f9-tLfvcD_fw658.jpgf9c20d7862c5674c8429df513c06eed8ceff9b631948f9-tLfvcD_fw658"/>
          <p:cNvPicPr>
            <a:picLocks noGrp="1" noChangeAspect="1"/>
          </p:cNvPicPr>
          <p:nvPr>
            <p:ph type="pic" sz="quarter" idx="10"/>
          </p:nvPr>
        </p:nvPicPr>
        <p:blipFill>
          <a:blip r:embed="rId7"/>
          <a:srcRect/>
          <a:stretch>
            <a:fillRect/>
          </a:stretch>
        </p:blipFill>
        <p:spPr>
          <a:xfrm>
            <a:off x="4673370" y="2611972"/>
            <a:ext cx="2491106" cy="1400175"/>
          </a:xfrm>
        </p:spPr>
      </p:pic>
      <p:grpSp>
        <p:nvGrpSpPr>
          <p:cNvPr id="2" name="组合 1"/>
          <p:cNvGrpSpPr/>
          <p:nvPr/>
        </p:nvGrpSpPr>
        <p:grpSpPr>
          <a:xfrm>
            <a:off x="-13811" y="66675"/>
            <a:ext cx="4450715" cy="698500"/>
            <a:chOff x="-23" y="105"/>
            <a:chExt cx="7009" cy="1100"/>
          </a:xfrm>
        </p:grpSpPr>
        <p:grpSp>
          <p:nvGrpSpPr>
            <p:cNvPr id="3" name="组合 2"/>
            <p:cNvGrpSpPr/>
            <p:nvPr/>
          </p:nvGrpSpPr>
          <p:grpSpPr>
            <a:xfrm>
              <a:off x="1944" y="105"/>
              <a:ext cx="5042" cy="1100"/>
              <a:chOff x="1944" y="82"/>
              <a:chExt cx="5042" cy="1100"/>
            </a:xfrm>
          </p:grpSpPr>
          <p:sp>
            <p:nvSpPr>
              <p:cNvPr id="5" name="Text Placeholder 4"/>
              <p:cNvSpPr txBox="1"/>
              <p:nvPr/>
            </p:nvSpPr>
            <p:spPr>
              <a:xfrm>
                <a:off x="1944" y="82"/>
                <a:ext cx="3413" cy="1100"/>
              </a:xfrm>
              <a:prstGeom prst="rect">
                <a:avLst/>
              </a:prstGeom>
            </p:spPr>
            <p:txBody>
              <a:bodyPr anchor="ctr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dist">
                  <a:buNone/>
                </a:pPr>
                <a:r>
                  <a:rPr lang="zh-CN" altLang="zh-CN" sz="22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输入标题内容</a:t>
                </a: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944" y="866"/>
                <a:ext cx="5042" cy="2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altLang="zh-CN" sz="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Source Han Serif SC" panose="02020400000000000000" pitchFamily="18" charset="-122"/>
                  </a:rPr>
                  <a:t>Click add caption text. Click add caption text. Click add caption text. 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-23" y="456"/>
              <a:ext cx="1644" cy="749"/>
              <a:chOff x="-23" y="502"/>
              <a:chExt cx="3284" cy="1308"/>
            </a:xfrm>
          </p:grpSpPr>
          <p:sp>
            <p:nvSpPr>
              <p:cNvPr id="36" name="箭头: 五边形 4"/>
              <p:cNvSpPr/>
              <p:nvPr/>
            </p:nvSpPr>
            <p:spPr>
              <a:xfrm>
                <a:off x="1146" y="502"/>
                <a:ext cx="21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>
                  <a:alpha val="4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  <p:sp>
            <p:nvSpPr>
              <p:cNvPr id="37" name="箭头: 五边形 3"/>
              <p:cNvSpPr/>
              <p:nvPr/>
            </p:nvSpPr>
            <p:spPr>
              <a:xfrm>
                <a:off x="-23" y="502"/>
                <a:ext cx="2515" cy="1308"/>
              </a:xfrm>
              <a:prstGeom prst="homePlate">
                <a:avLst>
                  <a:gd name="adj" fmla="val 4437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solidFill>
                    <a:schemeClr val="accent1"/>
                  </a:solidFill>
                  <a:latin typeface="Source Han Serif SC" panose="02020400000000000000" pitchFamily="18" charset="-122"/>
                  <a:ea typeface="Source Han Serif SC" panose="02020400000000000000" pitchFamily="18" charset="-122"/>
                  <a:cs typeface="+mn-ea"/>
                  <a:sym typeface="Source Han Serif SC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80" r="24798"/>
          <a:stretch>
            <a:fillRect/>
          </a:stretch>
        </p:blipFill>
        <p:spPr>
          <a:xfrm rot="5400000">
            <a:off x="560070" y="235585"/>
            <a:ext cx="6064250" cy="7182485"/>
          </a:xfrm>
          <a:prstGeom prst="rect">
            <a:avLst/>
          </a:prstGeom>
        </p:spPr>
      </p:pic>
      <p:pic>
        <p:nvPicPr>
          <p:cNvPr id="18" name="1分40秒 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" out="5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-859151"/>
            <a:ext cx="609600" cy="609600"/>
          </a:xfrm>
          <a:prstGeom prst="rect">
            <a:avLst/>
          </a:prstGeom>
        </p:spPr>
      </p:pic>
      <p:pic>
        <p:nvPicPr>
          <p:cNvPr id="2" name="图片 1" descr="增长金融理财统计扁平风H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32740" y="433705"/>
            <a:ext cx="5679440" cy="5679440"/>
          </a:xfrm>
          <a:prstGeom prst="rect">
            <a:avLst/>
          </a:prstGeom>
        </p:spPr>
      </p:pic>
      <p:sp>
        <p:nvSpPr>
          <p:cNvPr id="30" name="TextBox 7"/>
          <p:cNvSpPr txBox="1"/>
          <p:nvPr/>
        </p:nvSpPr>
        <p:spPr>
          <a:xfrm>
            <a:off x="6539865" y="2767965"/>
            <a:ext cx="538416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zihun105hao-jianyahei" panose="00000500000000000000" pitchFamily="2" charset="-122"/>
              </a:rPr>
              <a:t>谢谢</a:t>
            </a: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6988810" y="4364355"/>
            <a:ext cx="4486275" cy="1107440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200000"/>
              </a:lnSpc>
              <a:defRPr/>
            </a:pP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Input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 </a:t>
            </a:r>
            <a:r>
              <a:rPr lang="en-US" alt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contentInput</a:t>
            </a:r>
            <a:r>
              <a:rPr lang="en-US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rPr>
              <a:t> the title</a:t>
            </a:r>
            <a:endParaRPr kumimoji="1" lang="en-US" altLang="en-US" sz="900" b="0" i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zihun105hao-jianyahei" panose="00000500000000000000" pitchFamily="2" charset="-122"/>
              <a:ea typeface="zihun105hao-jianyahei" panose="00000500000000000000" pitchFamily="2" charset="-122"/>
              <a:cs typeface="+mn-ea"/>
              <a:sym typeface="zihun105hao-jianyahei" panose="00000500000000000000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373245" y="5375275"/>
            <a:ext cx="1638935" cy="184785"/>
            <a:chOff x="11511" y="8779"/>
            <a:chExt cx="5897" cy="666"/>
          </a:xfrm>
          <a:solidFill>
            <a:schemeClr val="bg1"/>
          </a:solidFill>
        </p:grpSpPr>
        <p:sp>
          <p:nvSpPr>
            <p:cNvPr id="22" name="椭圆 21"/>
            <p:cNvSpPr/>
            <p:nvPr/>
          </p:nvSpPr>
          <p:spPr>
            <a:xfrm>
              <a:off x="11511" y="8779"/>
              <a:ext cx="650" cy="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3361" y="8795"/>
              <a:ext cx="650" cy="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5056" y="8779"/>
              <a:ext cx="650" cy="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6758" y="8779"/>
              <a:ext cx="650" cy="65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zihun105hao-jianyahei" panose="00000500000000000000" pitchFamily="2" charset="-122"/>
                <a:ea typeface="zihun105hao-jianyahei" panose="00000500000000000000" pitchFamily="2" charset="-122"/>
                <a:cs typeface="+mn-ea"/>
                <a:sym typeface="zihun105hao-jianyahei" panose="00000500000000000000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30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3、6、8、10、11、12、15"/>
  <p:tag name="KSO_WM_SLIDE_ID" val="custom20187308_1"/>
  <p:tag name="KSO_WM_TEMPLATE_SUBCATEGORY" val="0"/>
  <p:tag name="KSO_WM_SLIDE_TYPE" val="title"/>
  <p:tag name="KSO_WM_SLIDE_SUBTYPE" val="pureTxt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187308"/>
  <p:tag name="KSO_WM_SLIDE_LAYOUT" val="a_b"/>
  <p:tag name="KSO_WM_SLIDE_LAYOUT_CNT" val="1_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heme/theme1.xml><?xml version="1.0" encoding="utf-8"?>
<a:theme xmlns:a="http://schemas.openxmlformats.org/drawingml/2006/main" name="Office 主题​​">
  <a:themeElements>
    <a:clrScheme name="自定义 1014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5B9CD4"/>
      </a:accent1>
      <a:accent2>
        <a:srgbClr val="2965AE"/>
      </a:accent2>
      <a:accent3>
        <a:srgbClr val="5B9CD4"/>
      </a:accent3>
      <a:accent4>
        <a:srgbClr val="2965AE"/>
      </a:accent4>
      <a:accent5>
        <a:srgbClr val="5B9CD4"/>
      </a:accent5>
      <a:accent6>
        <a:srgbClr val="2965AE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14">
      <a:dk1>
        <a:sysClr val="windowText" lastClr="000000"/>
      </a:dk1>
      <a:lt1>
        <a:srgbClr val="FFFFFF"/>
      </a:lt1>
      <a:dk2>
        <a:srgbClr val="44546A"/>
      </a:dk2>
      <a:lt2>
        <a:srgbClr val="E7E6E6"/>
      </a:lt2>
      <a:accent1>
        <a:srgbClr val="5B9CD4"/>
      </a:accent1>
      <a:accent2>
        <a:srgbClr val="2965AE"/>
      </a:accent2>
      <a:accent3>
        <a:srgbClr val="5B9CD4"/>
      </a:accent3>
      <a:accent4>
        <a:srgbClr val="2965AE"/>
      </a:accent4>
      <a:accent5>
        <a:srgbClr val="5B9CD4"/>
      </a:accent5>
      <a:accent6>
        <a:srgbClr val="2965AE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3055</Words>
  <Application>Microsoft Office PowerPoint</Application>
  <PresentationFormat>宽屏</PresentationFormat>
  <Paragraphs>199</Paragraphs>
  <Slides>21</Slides>
  <Notes>17</Notes>
  <HiddenSlides>0</HiddenSlides>
  <MMClips>2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41" baseType="lpstr">
      <vt:lpstr>Arial Unicode MS</vt:lpstr>
      <vt:lpstr>Gill Sans</vt:lpstr>
      <vt:lpstr>Lato Hairline</vt:lpstr>
      <vt:lpstr>Lato Light</vt:lpstr>
      <vt:lpstr>Lato Regular</vt:lpstr>
      <vt:lpstr>Open Sans</vt:lpstr>
      <vt:lpstr>Open Sans Extrabold</vt:lpstr>
      <vt:lpstr>Source Han Serif SC</vt:lpstr>
      <vt:lpstr>zihun105hao-jianyahei</vt:lpstr>
      <vt:lpstr>等线</vt:lpstr>
      <vt:lpstr>等线 Light</vt:lpstr>
      <vt:lpstr>华康娃娃体W5(P)</vt:lpstr>
      <vt:lpstr>三极准柔宋</vt:lpstr>
      <vt:lpstr>微软雅黑</vt:lpstr>
      <vt:lpstr>字魂58号-创中黑</vt:lpstr>
      <vt:lpstr>字魂59号-创粗黑</vt:lpstr>
      <vt:lpstr>Arial</vt:lpstr>
      <vt:lpstr>Segoe UI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vian</cp:lastModifiedBy>
  <cp:revision>38</cp:revision>
  <dcterms:created xsi:type="dcterms:W3CDTF">2019-10-11T05:33:00Z</dcterms:created>
  <dcterms:modified xsi:type="dcterms:W3CDTF">2022-12-07T06:45:58Z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