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61" r:id="rId4"/>
    <p:sldId id="285" r:id="rId5"/>
    <p:sldId id="266" r:id="rId6"/>
    <p:sldId id="267" r:id="rId7"/>
    <p:sldId id="309" r:id="rId8"/>
    <p:sldId id="268" r:id="rId9"/>
    <p:sldId id="269" r:id="rId10"/>
    <p:sldId id="271" r:id="rId11"/>
    <p:sldId id="310" r:id="rId12"/>
    <p:sldId id="274" r:id="rId13"/>
    <p:sldId id="276" r:id="rId14"/>
    <p:sldId id="277" r:id="rId15"/>
    <p:sldId id="311" r:id="rId16"/>
    <p:sldId id="278" r:id="rId17"/>
    <p:sldId id="290" r:id="rId18"/>
    <p:sldId id="280" r:id="rId19"/>
    <p:sldId id="282" r:id="rId20"/>
    <p:sldId id="313" r:id="rId21"/>
  </p:sldIdLst>
  <p:sldSz cx="12192000" cy="6858000"/>
  <p:notesSz cx="7104063" cy="10234613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093">
          <p15:clr>
            <a:srgbClr val="A4A3A4"/>
          </p15:clr>
        </p15:guide>
        <p15:guide id="2" pos="2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6B517"/>
    <a:srgbClr val="F4CA1E"/>
    <a:srgbClr val="B4B3AE"/>
    <a:srgbClr val="FAE236"/>
    <a:srgbClr val="BCBDB9"/>
    <a:srgbClr val="70D2F0"/>
    <a:srgbClr val="000000"/>
    <a:srgbClr val="A6A6A6"/>
    <a:srgbClr val="FDE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02"/>
      </p:cViewPr>
      <p:guideLst>
        <p:guide orient="horz" pos="2093"/>
        <p:guide pos="2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86B51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9-4645-94FF-FCF6D7F765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4CA1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99-4645-94FF-FCF6D7F76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07072"/>
        <c:axId val="361517056"/>
      </c:barChart>
      <c:catAx>
        <c:axId val="361507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1517056"/>
        <c:crosses val="autoZero"/>
        <c:auto val="1"/>
        <c:lblAlgn val="ctr"/>
        <c:lblOffset val="100"/>
        <c:noMultiLvlLbl val="0"/>
      </c:catAx>
      <c:valAx>
        <c:axId val="36151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150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http://www.pptvzaixian.com/shop/view28111.html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83CAB-3127-481F-8E45-5F8B6713202A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76AAE-6F91-4E54-ABFD-07E712955B1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56CAD-6EE7-44C3-9BDA-506B74854F69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56CAD-6EE7-44C3-9BDA-506B74854F6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2022/12/7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2022/12/7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2022/12/7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2022/12/7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 indent="-22860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2022/12/7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cxnSp>
        <p:nvCxnSpPr>
          <p:cNvPr id="22" name="直接连接符 21"/>
          <p:cNvCxnSpPr/>
          <p:nvPr userDrawn="1"/>
        </p:nvCxnSpPr>
        <p:spPr>
          <a:xfrm>
            <a:off x="395367" y="-18473"/>
            <a:ext cx="0" cy="987200"/>
          </a:xfrm>
          <a:prstGeom prst="line">
            <a:avLst/>
          </a:prstGeom>
          <a:ln w="63500">
            <a:solidFill>
              <a:srgbClr val="86B51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>
            <a:off x="515380" y="-18473"/>
            <a:ext cx="0" cy="987200"/>
          </a:xfrm>
          <a:prstGeom prst="line">
            <a:avLst/>
          </a:prstGeom>
          <a:ln w="63500">
            <a:solidFill>
              <a:srgbClr val="86B517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rapidbbs.cn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1"/>
          <p:cNvPicPr>
            <a:picLocks noChangeAspect="1"/>
          </p:cNvPicPr>
          <p:nvPr/>
        </p:nvPicPr>
        <p:blipFill>
          <a:blip r:embed="rId2"/>
          <a:srcRect t="16163"/>
          <a:stretch>
            <a:fillRect/>
          </a:stretch>
        </p:blipFill>
        <p:spPr>
          <a:xfrm>
            <a:off x="0" y="0"/>
            <a:ext cx="1224724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32120" y="2916555"/>
            <a:ext cx="6659563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9" tIns="34295" rIns="68589" bIns="34295" anchor="t">
            <a:spAutoFit/>
          </a:bodyPr>
          <a:lstStyle/>
          <a:p>
            <a:pPr lvl="0"/>
            <a:r>
              <a:rPr lang="zh-CN" altLang="en-US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校园风毕业答辩模板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5601018" y="3940175"/>
            <a:ext cx="578643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532120" y="3933825"/>
            <a:ext cx="61080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There's only one corner of the universe you can be sure of improving, and that's your own self.</a:t>
            </a:r>
          </a:p>
        </p:txBody>
      </p:sp>
      <p:sp>
        <p:nvSpPr>
          <p:cNvPr id="12" name="文本框 76"/>
          <p:cNvSpPr txBox="1"/>
          <p:nvPr/>
        </p:nvSpPr>
        <p:spPr>
          <a:xfrm>
            <a:off x="9285605" y="4467225"/>
            <a:ext cx="1970088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/>
            <a:r>
              <a:rPr lang="zh-CN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答辩人</a:t>
            </a:r>
            <a:r>
              <a:rPr lang="en-US" altLang="zh-CN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:XXX   </a:t>
            </a:r>
            <a:r>
              <a:rPr lang="zh-CN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导师：</a:t>
            </a:r>
            <a:r>
              <a:rPr lang="en-US" altLang="zh-CN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2"/>
          <p:cNvPicPr>
            <a:picLocks noChangeAspect="1"/>
          </p:cNvPicPr>
          <p:nvPr/>
        </p:nvPicPr>
        <p:blipFill>
          <a:blip r:embed="rId2"/>
          <a:srcRect t="15767"/>
          <a:stretch>
            <a:fillRect/>
          </a:stretch>
        </p:blipFill>
        <p:spPr>
          <a:xfrm>
            <a:off x="0" y="1342390"/>
            <a:ext cx="9817735" cy="55156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797934" y="2495722"/>
            <a:ext cx="727404" cy="727404"/>
            <a:chOff x="5045856" y="1340290"/>
            <a:chExt cx="727404" cy="727404"/>
          </a:xfrm>
        </p:grpSpPr>
        <p:sp>
          <p:nvSpPr>
            <p:cNvPr id="23" name="椭圆 22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solidFill>
              <a:srgbClr val="70D2F0"/>
            </a:solidFill>
            <a:ln>
              <a:solidFill>
                <a:srgbClr val="70D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169912" y="1356800"/>
              <a:ext cx="3802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31224" y="2495722"/>
            <a:ext cx="727404" cy="727404"/>
            <a:chOff x="5045856" y="1340290"/>
            <a:chExt cx="727404" cy="727404"/>
          </a:xfrm>
          <a:solidFill>
            <a:srgbClr val="FAE236"/>
          </a:solidFill>
        </p:grpSpPr>
        <p:sp>
          <p:nvSpPr>
            <p:cNvPr id="27" name="椭圆 26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78167" y="1340290"/>
              <a:ext cx="4427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799094" y="4052107"/>
            <a:ext cx="727404" cy="727404"/>
            <a:chOff x="5045856" y="1340290"/>
            <a:chExt cx="727404" cy="727404"/>
          </a:xfrm>
          <a:solidFill>
            <a:srgbClr val="FAE236"/>
          </a:solidFill>
        </p:grpSpPr>
        <p:sp>
          <p:nvSpPr>
            <p:cNvPr id="30" name="椭圆 29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86422" y="1340290"/>
              <a:ext cx="45717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7705725" y="1002030"/>
            <a:ext cx="13004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目录</a:t>
            </a:r>
          </a:p>
        </p:txBody>
      </p:sp>
      <p:sp>
        <p:nvSpPr>
          <p:cNvPr id="28771" name="文本框 126"/>
          <p:cNvSpPr/>
          <p:nvPr/>
        </p:nvSpPr>
        <p:spPr>
          <a:xfrm>
            <a:off x="6526530" y="2666048"/>
            <a:ext cx="1992313" cy="36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请在此输入标题</a:t>
            </a:r>
          </a:p>
        </p:txBody>
      </p:sp>
      <p:sp>
        <p:nvSpPr>
          <p:cNvPr id="2" name="文本框 126"/>
          <p:cNvSpPr/>
          <p:nvPr/>
        </p:nvSpPr>
        <p:spPr>
          <a:xfrm>
            <a:off x="9222105" y="2666048"/>
            <a:ext cx="1992313" cy="36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请在此输入标题</a:t>
            </a:r>
          </a:p>
        </p:txBody>
      </p:sp>
      <p:sp>
        <p:nvSpPr>
          <p:cNvPr id="3" name="文本框 126"/>
          <p:cNvSpPr/>
          <p:nvPr/>
        </p:nvSpPr>
        <p:spPr>
          <a:xfrm>
            <a:off x="6526530" y="4232593"/>
            <a:ext cx="1992313" cy="36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请在此输入标题</a:t>
            </a:r>
          </a:p>
        </p:txBody>
      </p:sp>
      <p:sp>
        <p:nvSpPr>
          <p:cNvPr id="5" name="文本框 126"/>
          <p:cNvSpPr/>
          <p:nvPr/>
        </p:nvSpPr>
        <p:spPr>
          <a:xfrm>
            <a:off x="9222105" y="4204653"/>
            <a:ext cx="1992313" cy="36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请在此输入标题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431804" y="4052107"/>
            <a:ext cx="727404" cy="727404"/>
            <a:chOff x="5045856" y="1340290"/>
            <a:chExt cx="727404" cy="727404"/>
          </a:xfrm>
          <a:solidFill>
            <a:srgbClr val="70D2F0"/>
          </a:solidFill>
        </p:grpSpPr>
        <p:sp>
          <p:nvSpPr>
            <p:cNvPr id="8" name="椭圆 7"/>
            <p:cNvSpPr/>
            <p:nvPr/>
          </p:nvSpPr>
          <p:spPr>
            <a:xfrm>
              <a:off x="5045856" y="1340290"/>
              <a:ext cx="727404" cy="7274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TextBox 30"/>
            <p:cNvSpPr txBox="1"/>
            <p:nvPr/>
          </p:nvSpPr>
          <p:spPr>
            <a:xfrm>
              <a:off x="5153402" y="1340290"/>
              <a:ext cx="436880" cy="706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26" dur="500"/>
                                        <p:tgtEl>
                                          <p:spTgt spid="28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1" grpId="0" bldLvl="0"/>
      <p:bldP spid="2" grpId="0" bldLvl="0"/>
      <p:bldP spid="3" grpId="0" bldLvl="0"/>
      <p:bldP spid="5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1"/>
          <p:cNvPicPr>
            <a:picLocks noChangeAspect="1"/>
          </p:cNvPicPr>
          <p:nvPr/>
        </p:nvPicPr>
        <p:blipFill>
          <a:blip r:embed="rId2"/>
          <a:srcRect t="16163"/>
          <a:stretch>
            <a:fillRect/>
          </a:stretch>
        </p:blipFill>
        <p:spPr>
          <a:xfrm>
            <a:off x="0" y="0"/>
            <a:ext cx="1224724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79465" y="2944495"/>
            <a:ext cx="6659563" cy="737870"/>
          </a:xfrm>
          <a:prstGeom prst="rect">
            <a:avLst/>
          </a:prstGeom>
          <a:noFill/>
          <a:ln w="9525">
            <a:noFill/>
          </a:ln>
        </p:spPr>
        <p:txBody>
          <a:bodyPr wrap="square" lIns="68589" tIns="34295" rIns="68589" bIns="34295" anchor="t">
            <a:spAutoFit/>
          </a:bodyPr>
          <a:lstStyle/>
          <a:p>
            <a:pPr lvl="0"/>
            <a:r>
              <a:rPr lang="zh-CN" altLang="zh-CN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964555" y="3626485"/>
            <a:ext cx="5676265" cy="342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93118" y="3667760"/>
            <a:ext cx="590867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There's only one corner of the universe you can be sure of improving, and that's your own self.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304800" y="2301869"/>
            <a:ext cx="1637605" cy="1664453"/>
            <a:chOff x="531982" y="1357074"/>
            <a:chExt cx="1412536" cy="1412536"/>
          </a:xfrm>
        </p:grpSpPr>
        <p:sp>
          <p:nvSpPr>
            <p:cNvPr id="33" name="Oval 32"/>
            <p:cNvSpPr/>
            <p:nvPr/>
          </p:nvSpPr>
          <p:spPr>
            <a:xfrm>
              <a:off x="531982" y="1357074"/>
              <a:ext cx="1412536" cy="1412536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20543" y="1445635"/>
              <a:ext cx="1235414" cy="1235414"/>
            </a:xfrm>
            <a:prstGeom prst="ellipse">
              <a:avLst/>
            </a:prstGeom>
            <a:solidFill>
              <a:srgbClr val="F4CA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1942405" y="3134096"/>
            <a:ext cx="9804400" cy="7196"/>
          </a:xfrm>
          <a:prstGeom prst="line">
            <a:avLst/>
          </a:prstGeom>
          <a:ln w="19050">
            <a:solidFill>
              <a:schemeClr val="tx2">
                <a:lumMod val="25000"/>
                <a:lumOff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 flipH="1">
            <a:off x="2978149" y="2998030"/>
            <a:ext cx="272128" cy="272128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/>
              <a:t>1</a:t>
            </a:r>
          </a:p>
        </p:txBody>
      </p:sp>
      <p:sp>
        <p:nvSpPr>
          <p:cNvPr id="43" name="Oval 42"/>
          <p:cNvSpPr/>
          <p:nvPr/>
        </p:nvSpPr>
        <p:spPr>
          <a:xfrm flipH="1">
            <a:off x="5336309" y="2998030"/>
            <a:ext cx="272128" cy="272128"/>
          </a:xfrm>
          <a:prstGeom prst="ellipse">
            <a:avLst/>
          </a:prstGeom>
          <a:solidFill>
            <a:srgbClr val="FAE23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/>
              <a:t>2</a:t>
            </a:r>
          </a:p>
        </p:txBody>
      </p:sp>
      <p:sp>
        <p:nvSpPr>
          <p:cNvPr id="46" name="Oval 45"/>
          <p:cNvSpPr/>
          <p:nvPr/>
        </p:nvSpPr>
        <p:spPr>
          <a:xfrm flipH="1">
            <a:off x="7700819" y="2998030"/>
            <a:ext cx="272128" cy="272128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/>
              <a:t>3</a:t>
            </a:r>
          </a:p>
        </p:txBody>
      </p:sp>
      <p:sp>
        <p:nvSpPr>
          <p:cNvPr id="49" name="Oval 48"/>
          <p:cNvSpPr/>
          <p:nvPr/>
        </p:nvSpPr>
        <p:spPr>
          <a:xfrm flipH="1">
            <a:off x="10065329" y="2998030"/>
            <a:ext cx="272128" cy="272128"/>
          </a:xfrm>
          <a:prstGeom prst="ellipse">
            <a:avLst/>
          </a:prstGeom>
          <a:solidFill>
            <a:srgbClr val="FAE23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/>
              <a:t>4</a:t>
            </a:r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13" name="Rectangle 8"/>
          <p:cNvSpPr/>
          <p:nvPr/>
        </p:nvSpPr>
        <p:spPr>
          <a:xfrm>
            <a:off x="2117725" y="3759200"/>
            <a:ext cx="22510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2334895" y="343979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" name="Rectangle 8"/>
          <p:cNvSpPr/>
          <p:nvPr/>
        </p:nvSpPr>
        <p:spPr>
          <a:xfrm>
            <a:off x="4368800" y="3759200"/>
            <a:ext cx="22510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4585970" y="343979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5" name="Rectangle 8"/>
          <p:cNvSpPr/>
          <p:nvPr/>
        </p:nvSpPr>
        <p:spPr>
          <a:xfrm>
            <a:off x="6711315" y="3704590"/>
            <a:ext cx="22510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6928485" y="338518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11" name="Rectangle 8"/>
          <p:cNvSpPr/>
          <p:nvPr/>
        </p:nvSpPr>
        <p:spPr>
          <a:xfrm>
            <a:off x="9153525" y="3704590"/>
            <a:ext cx="22510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9370695" y="338518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17245" y="2793365"/>
            <a:ext cx="612140" cy="681990"/>
            <a:chOff x="2493" y="6853"/>
            <a:chExt cx="530" cy="530"/>
          </a:xfrm>
        </p:grpSpPr>
        <p:sp>
          <p:nvSpPr>
            <p:cNvPr id="18" name="Freeform 10"/>
            <p:cNvSpPr/>
            <p:nvPr/>
          </p:nvSpPr>
          <p:spPr bwMode="auto">
            <a:xfrm>
              <a:off x="2493" y="6853"/>
              <a:ext cx="530" cy="530"/>
            </a:xfrm>
            <a:custGeom>
              <a:avLst/>
              <a:gdLst>
                <a:gd name="T0" fmla="*/ 114 w 131"/>
                <a:gd name="T1" fmla="*/ 48 h 131"/>
                <a:gd name="T2" fmla="*/ 114 w 131"/>
                <a:gd name="T3" fmla="*/ 6 h 131"/>
                <a:gd name="T4" fmla="*/ 90 w 131"/>
                <a:gd name="T5" fmla="*/ 6 h 131"/>
                <a:gd name="T6" fmla="*/ 90 w 131"/>
                <a:gd name="T7" fmla="*/ 24 h 131"/>
                <a:gd name="T8" fmla="*/ 66 w 131"/>
                <a:gd name="T9" fmla="*/ 0 h 131"/>
                <a:gd name="T10" fmla="*/ 0 w 131"/>
                <a:gd name="T11" fmla="*/ 66 h 131"/>
                <a:gd name="T12" fmla="*/ 12 w 131"/>
                <a:gd name="T13" fmla="*/ 66 h 131"/>
                <a:gd name="T14" fmla="*/ 12 w 131"/>
                <a:gd name="T15" fmla="*/ 131 h 131"/>
                <a:gd name="T16" fmla="*/ 48 w 131"/>
                <a:gd name="T17" fmla="*/ 131 h 131"/>
                <a:gd name="T18" fmla="*/ 48 w 131"/>
                <a:gd name="T19" fmla="*/ 78 h 131"/>
                <a:gd name="T20" fmla="*/ 83 w 131"/>
                <a:gd name="T21" fmla="*/ 78 h 131"/>
                <a:gd name="T22" fmla="*/ 83 w 131"/>
                <a:gd name="T23" fmla="*/ 131 h 131"/>
                <a:gd name="T24" fmla="*/ 120 w 131"/>
                <a:gd name="T25" fmla="*/ 131 h 131"/>
                <a:gd name="T26" fmla="*/ 120 w 131"/>
                <a:gd name="T27" fmla="*/ 66 h 131"/>
                <a:gd name="T28" fmla="*/ 131 w 131"/>
                <a:gd name="T29" fmla="*/ 66 h 131"/>
                <a:gd name="T30" fmla="*/ 114 w 131"/>
                <a:gd name="T31" fmla="*/ 4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131">
                  <a:moveTo>
                    <a:pt x="114" y="48"/>
                  </a:moveTo>
                  <a:lnTo>
                    <a:pt x="114" y="6"/>
                  </a:lnTo>
                  <a:lnTo>
                    <a:pt x="90" y="6"/>
                  </a:lnTo>
                  <a:lnTo>
                    <a:pt x="90" y="24"/>
                  </a:lnTo>
                  <a:lnTo>
                    <a:pt x="66" y="0"/>
                  </a:lnTo>
                  <a:lnTo>
                    <a:pt x="0" y="66"/>
                  </a:lnTo>
                  <a:lnTo>
                    <a:pt x="12" y="66"/>
                  </a:lnTo>
                  <a:lnTo>
                    <a:pt x="12" y="131"/>
                  </a:lnTo>
                  <a:lnTo>
                    <a:pt x="48" y="131"/>
                  </a:lnTo>
                  <a:lnTo>
                    <a:pt x="48" y="78"/>
                  </a:lnTo>
                  <a:lnTo>
                    <a:pt x="83" y="78"/>
                  </a:lnTo>
                  <a:lnTo>
                    <a:pt x="83" y="131"/>
                  </a:lnTo>
                  <a:lnTo>
                    <a:pt x="120" y="131"/>
                  </a:lnTo>
                  <a:lnTo>
                    <a:pt x="120" y="66"/>
                  </a:lnTo>
                  <a:lnTo>
                    <a:pt x="131" y="66"/>
                  </a:lnTo>
                  <a:lnTo>
                    <a:pt x="114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8" name="Rectangle 11"/>
            <p:cNvSpPr>
              <a:spLocks noChangeArrowheads="1"/>
            </p:cNvSpPr>
            <p:nvPr/>
          </p:nvSpPr>
          <p:spPr bwMode="auto">
            <a:xfrm>
              <a:off x="2708" y="7193"/>
              <a:ext cx="97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9" name="Rectangle 12"/>
            <p:cNvSpPr>
              <a:spLocks noChangeArrowheads="1"/>
            </p:cNvSpPr>
            <p:nvPr/>
          </p:nvSpPr>
          <p:spPr bwMode="auto">
            <a:xfrm>
              <a:off x="2708" y="7193"/>
              <a:ext cx="97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0" name="Rectangle 13"/>
            <p:cNvSpPr>
              <a:spLocks noChangeArrowheads="1"/>
            </p:cNvSpPr>
            <p:nvPr/>
          </p:nvSpPr>
          <p:spPr bwMode="auto">
            <a:xfrm>
              <a:off x="2708" y="7193"/>
              <a:ext cx="97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1" name="Rectangle 14"/>
            <p:cNvSpPr>
              <a:spLocks noChangeArrowheads="1"/>
            </p:cNvSpPr>
            <p:nvPr/>
          </p:nvSpPr>
          <p:spPr bwMode="auto">
            <a:xfrm>
              <a:off x="2708" y="7193"/>
              <a:ext cx="97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43" grpId="0" bldLvl="0" animBg="1"/>
      <p:bldP spid="46" grpId="0" bldLvl="0" animBg="1"/>
      <p:bldP spid="4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hlinkClick r:id="rId2"/>
          </p:cNvPr>
          <p:cNvSpPr/>
          <p:nvPr/>
        </p:nvSpPr>
        <p:spPr>
          <a:xfrm>
            <a:off x="7947025" y="1686560"/>
            <a:ext cx="3122295" cy="230632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7" name="Rectangle 8"/>
          <p:cNvSpPr/>
          <p:nvPr/>
        </p:nvSpPr>
        <p:spPr>
          <a:xfrm>
            <a:off x="1369695" y="1936750"/>
            <a:ext cx="57556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1363028" y="1686243"/>
            <a:ext cx="2409825" cy="31940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4" name="Rectangle 8"/>
          <p:cNvSpPr/>
          <p:nvPr/>
        </p:nvSpPr>
        <p:spPr>
          <a:xfrm>
            <a:off x="1369695" y="3256915"/>
            <a:ext cx="57556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1363028" y="3006408"/>
            <a:ext cx="2409825" cy="31940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581150" y="4549140"/>
            <a:ext cx="8910320" cy="1621790"/>
            <a:chOff x="2790" y="6702"/>
            <a:chExt cx="14032" cy="2554"/>
          </a:xfrm>
        </p:grpSpPr>
        <p:sp>
          <p:nvSpPr>
            <p:cNvPr id="15" name="Freeform 5"/>
            <p:cNvSpPr/>
            <p:nvPr/>
          </p:nvSpPr>
          <p:spPr bwMode="auto">
            <a:xfrm>
              <a:off x="6523" y="6702"/>
              <a:ext cx="2833" cy="255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86B517"/>
            </a:solidFill>
            <a:ln w="9525" cap="flat">
              <a:noFill/>
              <a:prstDash val="solid"/>
              <a:miter lim="800000"/>
            </a:ln>
          </p:spPr>
          <p:txBody>
            <a:bodyPr lIns="100666" tIns="50333" rIns="100666" bIns="50333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30" b="1" kern="0">
                <a:solidFill>
                  <a:sysClr val="window" lastClr="FFFFFF"/>
                </a:solidFill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05" y="7311"/>
              <a:ext cx="1870" cy="134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20000"/>
                </a:lnSpc>
                <a:defRPr sz="2400">
                  <a:solidFill>
                    <a:srgbClr val="FFFFFF"/>
                  </a:solidFill>
                  <a:latin typeface="Source Han Sans K Normal" panose="020B0400000000000000" pitchFamily="34" charset="-128"/>
                  <a:ea typeface="Source Han Sans K Normal" panose="020B0400000000000000" pitchFamily="34" charset="-128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添加</a:t>
              </a:r>
              <a:endParaRPr lang="en-US" altLang="zh-CN"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  <a:p>
              <a:r>
                <a:rPr lang="zh-CN" altLang="en-US"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关键字</a:t>
              </a:r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790" y="6702"/>
              <a:ext cx="2833" cy="255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4CA1E"/>
            </a:solidFill>
            <a:ln w="9525" cap="flat">
              <a:noFill/>
              <a:prstDash val="solid"/>
              <a:miter lim="800000"/>
            </a:ln>
          </p:spPr>
          <p:txBody>
            <a:bodyPr lIns="100666" tIns="50333" rIns="100666" bIns="50333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30" b="1" kern="0">
                <a:solidFill>
                  <a:sysClr val="window" lastClr="FFFFFF"/>
                </a:solidFill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</p:txBody>
        </p:sp>
        <p:sp>
          <p:nvSpPr>
            <p:cNvPr id="18" name="Freeform 5"/>
            <p:cNvSpPr/>
            <p:nvPr/>
          </p:nvSpPr>
          <p:spPr bwMode="auto">
            <a:xfrm>
              <a:off x="10257" y="6702"/>
              <a:ext cx="2833" cy="255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4CA1E"/>
            </a:solidFill>
            <a:ln w="9525" cap="flat">
              <a:noFill/>
              <a:prstDash val="solid"/>
              <a:miter lim="800000"/>
            </a:ln>
          </p:spPr>
          <p:txBody>
            <a:bodyPr lIns="100666" tIns="50333" rIns="100666" bIns="50333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30" b="1" kern="0">
                <a:solidFill>
                  <a:sysClr val="window" lastClr="FFFFFF"/>
                </a:solidFill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13990" y="6702"/>
              <a:ext cx="2833" cy="255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86B517"/>
            </a:solidFill>
            <a:ln w="9525" cap="flat">
              <a:noFill/>
              <a:prstDash val="solid"/>
              <a:miter lim="800000"/>
            </a:ln>
          </p:spPr>
          <p:txBody>
            <a:bodyPr lIns="100666" tIns="50333" rIns="100666" bIns="50333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30" b="1" kern="0">
                <a:solidFill>
                  <a:sysClr val="window" lastClr="FFFFFF"/>
                </a:solidFill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18" y="7290"/>
              <a:ext cx="1870" cy="139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2400">
                  <a:solidFill>
                    <a:srgbClr val="FFFFFF"/>
                  </a:solidFill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添加</a:t>
              </a:r>
              <a:endParaRPr lang="en-US" altLang="zh-CN" sz="2400">
                <a:solidFill>
                  <a:srgbClr val="FFFFFF"/>
                </a:solidFill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2400">
                  <a:solidFill>
                    <a:srgbClr val="FFFFFF"/>
                  </a:solidFill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关键字</a:t>
              </a:r>
            </a:p>
          </p:txBody>
        </p:sp>
        <p:sp>
          <p:nvSpPr>
            <p:cNvPr id="2" name="TextBox 20"/>
            <p:cNvSpPr txBox="1"/>
            <p:nvPr/>
          </p:nvSpPr>
          <p:spPr>
            <a:xfrm>
              <a:off x="10737" y="7281"/>
              <a:ext cx="1873" cy="134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20000"/>
                </a:lnSpc>
                <a:defRPr sz="2400">
                  <a:solidFill>
                    <a:srgbClr val="FFFFFF"/>
                  </a:solidFill>
                  <a:latin typeface="Source Han Sans K Normal" panose="020B0400000000000000" pitchFamily="34" charset="-128"/>
                  <a:ea typeface="Source Han Sans K Normal" panose="020B0400000000000000" pitchFamily="34" charset="-128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添加</a:t>
              </a:r>
              <a:endParaRPr lang="en-US" altLang="zh-CN"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  <a:p>
              <a:r>
                <a:rPr lang="zh-CN" altLang="en-US"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关键字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470" y="7272"/>
              <a:ext cx="1873" cy="134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20000"/>
                </a:lnSpc>
                <a:defRPr sz="2400">
                  <a:solidFill>
                    <a:srgbClr val="FFFFFF"/>
                  </a:solidFill>
                  <a:latin typeface="Source Han Sans K Normal" panose="020B0400000000000000" pitchFamily="34" charset="-128"/>
                  <a:ea typeface="Source Han Sans K Normal" panose="020B0400000000000000" pitchFamily="34" charset="-128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添加</a:t>
              </a:r>
              <a:endParaRPr lang="en-US" altLang="zh-CN">
                <a:latin typeface="思源黑体 CN Light" panose="020B0300000000000000" pitchFamily="34" charset="-128"/>
                <a:ea typeface="思源黑体 CN Bold" panose="020B0800000000000000" pitchFamily="34" charset="-128"/>
                <a:sym typeface="思源黑体 CN Light" panose="020B0300000000000000" pitchFamily="34" charset="-128"/>
              </a:endParaRPr>
            </a:p>
            <a:p>
              <a:r>
                <a:rPr lang="zh-CN" altLang="en-US">
                  <a:latin typeface="思源黑体 CN Light" panose="020B0300000000000000" pitchFamily="34" charset="-128"/>
                  <a:ea typeface="思源黑体 CN Bold" panose="020B0800000000000000" pitchFamily="34" charset="-128"/>
                  <a:sym typeface="思源黑体 CN Light" panose="020B0300000000000000" pitchFamily="34" charset="-128"/>
                </a:rPr>
                <a:t>关键字</a:t>
              </a:r>
            </a:p>
          </p:txBody>
        </p:sp>
      </p:grpSp>
    </p:spTree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7" grpId="0"/>
      <p:bldP spid="8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4815" y="2057400"/>
            <a:ext cx="6502400" cy="37528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ED38B7-1D76-4344-AB8A-9B4CF93C5006}" type="slidenum">
              <a:rPr kumimoji="0" lang="en-US" sz="1335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7313295" y="2336165"/>
            <a:ext cx="1931670" cy="3198495"/>
            <a:chOff x="11177" y="4085"/>
            <a:chExt cx="3042" cy="5037"/>
          </a:xfrm>
        </p:grpSpPr>
        <p:grpSp>
          <p:nvGrpSpPr>
            <p:cNvPr id="10" name="组合 9"/>
            <p:cNvGrpSpPr/>
            <p:nvPr/>
          </p:nvGrpSpPr>
          <p:grpSpPr>
            <a:xfrm>
              <a:off x="11847" y="4085"/>
              <a:ext cx="1440" cy="1624"/>
              <a:chOff x="11819" y="3090"/>
              <a:chExt cx="1440" cy="162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1819" y="3090"/>
                <a:ext cx="1440" cy="1440"/>
              </a:xfrm>
              <a:prstGeom prst="ellipse">
                <a:avLst/>
              </a:prstGeom>
              <a:solidFill>
                <a:srgbClr val="86B5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11992" y="4714"/>
                <a:ext cx="1120" cy="0"/>
              </a:xfrm>
              <a:prstGeom prst="line">
                <a:avLst/>
              </a:prstGeom>
              <a:ln w="38100">
                <a:solidFill>
                  <a:srgbClr val="F4CA1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8"/>
            <p:cNvSpPr/>
            <p:nvPr/>
          </p:nvSpPr>
          <p:spPr>
            <a:xfrm>
              <a:off x="11177" y="6361"/>
              <a:ext cx="3042" cy="27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l"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字以内，据统计每页幻灯片的最好控制在 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分钟之内。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  <a:p>
              <a:pPr lvl="0" indent="0" algn="l">
                <a:buFont typeface="Arial" panose="020B0604020202020204" pitchFamily="34" charset="0"/>
                <a:buNone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8"/>
            <p:cNvSpPr/>
            <p:nvPr/>
          </p:nvSpPr>
          <p:spPr>
            <a:xfrm>
              <a:off x="11282" y="5858"/>
              <a:ext cx="2595" cy="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l">
                <a:buFont typeface="Arial" panose="020B0604020202020204" pitchFamily="34" charset="0"/>
                <a:buNone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请在此处输入标题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16770" y="2336165"/>
            <a:ext cx="1931670" cy="3198495"/>
            <a:chOff x="11177" y="4085"/>
            <a:chExt cx="3042" cy="5037"/>
          </a:xfrm>
        </p:grpSpPr>
        <p:grpSp>
          <p:nvGrpSpPr>
            <p:cNvPr id="23" name="组合 22"/>
            <p:cNvGrpSpPr/>
            <p:nvPr/>
          </p:nvGrpSpPr>
          <p:grpSpPr>
            <a:xfrm>
              <a:off x="11847" y="4085"/>
              <a:ext cx="1440" cy="1624"/>
              <a:chOff x="11819" y="3090"/>
              <a:chExt cx="1440" cy="1624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1819" y="3090"/>
                <a:ext cx="1440" cy="1440"/>
              </a:xfrm>
              <a:prstGeom prst="ellipse">
                <a:avLst/>
              </a:prstGeom>
              <a:solidFill>
                <a:srgbClr val="FAE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33" name="Straight Connector 7"/>
              <p:cNvCxnSpPr/>
              <p:nvPr/>
            </p:nvCxnSpPr>
            <p:spPr>
              <a:xfrm>
                <a:off x="11992" y="4714"/>
                <a:ext cx="1120" cy="0"/>
              </a:xfrm>
              <a:prstGeom prst="line">
                <a:avLst/>
              </a:prstGeom>
              <a:ln w="38100">
                <a:solidFill>
                  <a:srgbClr val="FAE2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Rectangle 8"/>
            <p:cNvSpPr/>
            <p:nvPr/>
          </p:nvSpPr>
          <p:spPr>
            <a:xfrm>
              <a:off x="11177" y="6361"/>
              <a:ext cx="3042" cy="27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l"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字以内，据统计每页幻灯片的最好控制在 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Gill Sans" charset="0"/>
                </a:rPr>
                <a:t>分钟之内。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  <a:p>
              <a:pPr lvl="0" indent="0" algn="l">
                <a:buFont typeface="Arial" panose="020B0604020202020204" pitchFamily="34" charset="0"/>
                <a:buNone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Rectangle 8"/>
            <p:cNvSpPr/>
            <p:nvPr/>
          </p:nvSpPr>
          <p:spPr>
            <a:xfrm>
              <a:off x="11282" y="5858"/>
              <a:ext cx="2595" cy="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l">
                <a:buFont typeface="Arial" panose="020B0604020202020204" pitchFamily="34" charset="0"/>
                <a:buNone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请在此处输入标题</a:t>
              </a:r>
            </a:p>
          </p:txBody>
        </p:sp>
      </p:grp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8032115" y="2538095"/>
            <a:ext cx="344805" cy="50990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4" name="Freeform 17"/>
          <p:cNvSpPr>
            <a:spLocks noEditPoints="1"/>
          </p:cNvSpPr>
          <p:nvPr/>
        </p:nvSpPr>
        <p:spPr bwMode="auto">
          <a:xfrm>
            <a:off x="10433050" y="2540635"/>
            <a:ext cx="349250" cy="518160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1"/>
          <p:cNvPicPr>
            <a:picLocks noChangeAspect="1"/>
          </p:cNvPicPr>
          <p:nvPr/>
        </p:nvPicPr>
        <p:blipFill>
          <a:blip r:embed="rId2"/>
          <a:srcRect t="16163"/>
          <a:stretch>
            <a:fillRect/>
          </a:stretch>
        </p:blipFill>
        <p:spPr>
          <a:xfrm>
            <a:off x="0" y="0"/>
            <a:ext cx="1224724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79465" y="2944495"/>
            <a:ext cx="6659563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9" tIns="34295" rIns="68589" bIns="34295" anchor="t">
            <a:spAutoFit/>
          </a:bodyPr>
          <a:lstStyle/>
          <a:p>
            <a:pPr lvl="0"/>
            <a:r>
              <a:rPr lang="zh-CN" altLang="zh-CN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964555" y="3626485"/>
            <a:ext cx="5676265" cy="342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93118" y="3667760"/>
            <a:ext cx="590867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There's only one corner of the universe you can be sure of improving, and that's your own self.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854325" y="4358640"/>
            <a:ext cx="0" cy="1189355"/>
          </a:xfrm>
          <a:prstGeom prst="line">
            <a:avLst/>
          </a:prstGeom>
          <a:ln w="38100">
            <a:solidFill>
              <a:srgbClr val="FAE2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277225" y="4292600"/>
            <a:ext cx="0" cy="1189355"/>
          </a:xfrm>
          <a:prstGeom prst="line">
            <a:avLst/>
          </a:prstGeom>
          <a:ln w="38100">
            <a:solidFill>
              <a:srgbClr val="70D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496310" y="2409190"/>
            <a:ext cx="0" cy="1189355"/>
          </a:xfrm>
          <a:prstGeom prst="line">
            <a:avLst/>
          </a:prstGeom>
          <a:ln w="38100">
            <a:solidFill>
              <a:srgbClr val="86B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168765" y="2409190"/>
            <a:ext cx="0" cy="1189355"/>
          </a:xfrm>
          <a:prstGeom prst="line">
            <a:avLst/>
          </a:prstGeom>
          <a:ln w="38100">
            <a:solidFill>
              <a:srgbClr val="86B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13" name="Rectangle 8"/>
          <p:cNvSpPr/>
          <p:nvPr/>
        </p:nvSpPr>
        <p:spPr>
          <a:xfrm>
            <a:off x="3539490" y="2615565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3756660" y="229616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5" name="Rectangle 8"/>
          <p:cNvSpPr/>
          <p:nvPr/>
        </p:nvSpPr>
        <p:spPr>
          <a:xfrm>
            <a:off x="9348470" y="2615565"/>
            <a:ext cx="22510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9565640" y="229616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7" name="Rectangle 8"/>
          <p:cNvSpPr/>
          <p:nvPr/>
        </p:nvSpPr>
        <p:spPr>
          <a:xfrm>
            <a:off x="5927090" y="4612005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6144260" y="429260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250" y="4628515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820420" y="435038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2022475" y="2546985"/>
            <a:ext cx="914400" cy="914400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820025" y="2547620"/>
            <a:ext cx="914400" cy="914400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496310" y="4457065"/>
            <a:ext cx="914400" cy="914400"/>
          </a:xfrm>
          <a:prstGeom prst="ellipse">
            <a:avLst/>
          </a:prstGeom>
          <a:solidFill>
            <a:srgbClr val="F4C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711565" y="4457065"/>
            <a:ext cx="914400" cy="914400"/>
          </a:xfrm>
          <a:prstGeom prst="ellipse">
            <a:avLst/>
          </a:prstGeom>
          <a:solidFill>
            <a:srgbClr val="F4C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6" name="Freeform 19"/>
          <p:cNvSpPr>
            <a:spLocks noEditPoints="1"/>
          </p:cNvSpPr>
          <p:nvPr/>
        </p:nvSpPr>
        <p:spPr bwMode="auto">
          <a:xfrm>
            <a:off x="2269490" y="2827020"/>
            <a:ext cx="421005" cy="42164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  <a:gd name="T24" fmla="*/ 36 w 144"/>
              <a:gd name="T25" fmla="*/ 60 h 132"/>
              <a:gd name="T26" fmla="*/ 24 w 144"/>
              <a:gd name="T27" fmla="*/ 48 h 132"/>
              <a:gd name="T28" fmla="*/ 36 w 144"/>
              <a:gd name="T29" fmla="*/ 36 h 132"/>
              <a:gd name="T30" fmla="*/ 48 w 144"/>
              <a:gd name="T31" fmla="*/ 48 h 132"/>
              <a:gd name="T32" fmla="*/ 36 w 144"/>
              <a:gd name="T33" fmla="*/ 60 h 132"/>
              <a:gd name="T34" fmla="*/ 72 w 144"/>
              <a:gd name="T35" fmla="*/ 60 h 132"/>
              <a:gd name="T36" fmla="*/ 60 w 144"/>
              <a:gd name="T37" fmla="*/ 48 h 132"/>
              <a:gd name="T38" fmla="*/ 72 w 144"/>
              <a:gd name="T39" fmla="*/ 36 h 132"/>
              <a:gd name="T40" fmla="*/ 84 w 144"/>
              <a:gd name="T41" fmla="*/ 48 h 132"/>
              <a:gd name="T42" fmla="*/ 72 w 144"/>
              <a:gd name="T43" fmla="*/ 60 h 132"/>
              <a:gd name="T44" fmla="*/ 108 w 144"/>
              <a:gd name="T45" fmla="*/ 60 h 132"/>
              <a:gd name="T46" fmla="*/ 96 w 144"/>
              <a:gd name="T47" fmla="*/ 48 h 132"/>
              <a:gd name="T48" fmla="*/ 108 w 144"/>
              <a:gd name="T49" fmla="*/ 36 h 132"/>
              <a:gd name="T50" fmla="*/ 120 w 144"/>
              <a:gd name="T51" fmla="*/ 48 h 132"/>
              <a:gd name="T52" fmla="*/ 108 w 144"/>
              <a:gd name="T53" fmla="*/ 6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  <a:moveTo>
                  <a:pt x="36" y="60"/>
                </a:moveTo>
                <a:cubicBezTo>
                  <a:pt x="29" y="60"/>
                  <a:pt x="24" y="55"/>
                  <a:pt x="24" y="48"/>
                </a:cubicBezTo>
                <a:cubicBezTo>
                  <a:pt x="24" y="41"/>
                  <a:pt x="29" y="36"/>
                  <a:pt x="36" y="36"/>
                </a:cubicBezTo>
                <a:cubicBezTo>
                  <a:pt x="43" y="36"/>
                  <a:pt x="48" y="41"/>
                  <a:pt x="48" y="48"/>
                </a:cubicBezTo>
                <a:cubicBezTo>
                  <a:pt x="48" y="55"/>
                  <a:pt x="43" y="60"/>
                  <a:pt x="36" y="60"/>
                </a:cubicBezTo>
                <a:moveTo>
                  <a:pt x="72" y="60"/>
                </a:moveTo>
                <a:cubicBezTo>
                  <a:pt x="65" y="60"/>
                  <a:pt x="60" y="55"/>
                  <a:pt x="60" y="48"/>
                </a:cubicBezTo>
                <a:cubicBezTo>
                  <a:pt x="60" y="41"/>
                  <a:pt x="65" y="36"/>
                  <a:pt x="72" y="36"/>
                </a:cubicBezTo>
                <a:cubicBezTo>
                  <a:pt x="79" y="36"/>
                  <a:pt x="84" y="41"/>
                  <a:pt x="84" y="48"/>
                </a:cubicBezTo>
                <a:cubicBezTo>
                  <a:pt x="84" y="55"/>
                  <a:pt x="79" y="60"/>
                  <a:pt x="72" y="60"/>
                </a:cubicBezTo>
                <a:moveTo>
                  <a:pt x="108" y="60"/>
                </a:moveTo>
                <a:cubicBezTo>
                  <a:pt x="101" y="60"/>
                  <a:pt x="96" y="55"/>
                  <a:pt x="96" y="48"/>
                </a:cubicBezTo>
                <a:cubicBezTo>
                  <a:pt x="96" y="41"/>
                  <a:pt x="101" y="36"/>
                  <a:pt x="108" y="36"/>
                </a:cubicBezTo>
                <a:cubicBezTo>
                  <a:pt x="115" y="36"/>
                  <a:pt x="120" y="41"/>
                  <a:pt x="120" y="48"/>
                </a:cubicBezTo>
                <a:cubicBezTo>
                  <a:pt x="120" y="55"/>
                  <a:pt x="115" y="60"/>
                  <a:pt x="108" y="6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8093075" y="2811780"/>
            <a:ext cx="368935" cy="386715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3696970" y="4729480"/>
            <a:ext cx="513080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2" name="Freeform 145"/>
          <p:cNvSpPr/>
          <p:nvPr/>
        </p:nvSpPr>
        <p:spPr bwMode="auto">
          <a:xfrm>
            <a:off x="8917305" y="4683760"/>
            <a:ext cx="502920" cy="46101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原创设计师QQ69613753    _1"/>
          <p:cNvSpPr/>
          <p:nvPr/>
        </p:nvSpPr>
        <p:spPr bwMode="auto">
          <a:xfrm>
            <a:off x="4531456" y="2013915"/>
            <a:ext cx="1588042" cy="1585945"/>
          </a:xfrm>
          <a:custGeom>
            <a:avLst/>
            <a:gdLst>
              <a:gd name="T0" fmla="*/ 282 w 565"/>
              <a:gd name="T1" fmla="*/ 0 h 565"/>
              <a:gd name="T2" fmla="*/ 0 w 565"/>
              <a:gd name="T3" fmla="*/ 0 h 565"/>
              <a:gd name="T4" fmla="*/ 0 w 565"/>
              <a:gd name="T5" fmla="*/ 283 h 565"/>
              <a:gd name="T6" fmla="*/ 282 w 565"/>
              <a:gd name="T7" fmla="*/ 565 h 565"/>
              <a:gd name="T8" fmla="*/ 565 w 565"/>
              <a:gd name="T9" fmla="*/ 565 h 565"/>
              <a:gd name="T10" fmla="*/ 565 w 565"/>
              <a:gd name="T11" fmla="*/ 283 h 565"/>
              <a:gd name="T12" fmla="*/ 282 w 565"/>
              <a:gd name="T13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39"/>
                  <a:pt x="126" y="565"/>
                  <a:pt x="282" y="565"/>
                </a:cubicBezTo>
                <a:cubicBezTo>
                  <a:pt x="565" y="565"/>
                  <a:pt x="565" y="565"/>
                  <a:pt x="565" y="565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127"/>
                  <a:pt x="438" y="0"/>
                  <a:pt x="282" y="0"/>
                </a:cubicBezTo>
                <a:close/>
              </a:path>
            </a:pathLst>
          </a:custGeom>
          <a:solidFill>
            <a:srgbClr val="F4CA1E"/>
          </a:solidFill>
          <a:ln>
            <a:noFill/>
          </a:ln>
        </p:spPr>
        <p:txBody>
          <a:bodyPr/>
          <a:lstStyle/>
          <a:p>
            <a:endParaRPr lang="zh-CN" altLang="en-US" sz="2800"/>
          </a:p>
        </p:txBody>
      </p:sp>
      <p:sp>
        <p:nvSpPr>
          <p:cNvPr id="68" name="原创设计师QQ69613753    _2"/>
          <p:cNvSpPr/>
          <p:nvPr/>
        </p:nvSpPr>
        <p:spPr bwMode="auto">
          <a:xfrm>
            <a:off x="6181571" y="2013915"/>
            <a:ext cx="1585455" cy="1585945"/>
          </a:xfrm>
          <a:custGeom>
            <a:avLst/>
            <a:gdLst>
              <a:gd name="T0" fmla="*/ 283 w 565"/>
              <a:gd name="T1" fmla="*/ 0 h 565"/>
              <a:gd name="T2" fmla="*/ 565 w 565"/>
              <a:gd name="T3" fmla="*/ 0 h 565"/>
              <a:gd name="T4" fmla="*/ 565 w 565"/>
              <a:gd name="T5" fmla="*/ 283 h 565"/>
              <a:gd name="T6" fmla="*/ 283 w 565"/>
              <a:gd name="T7" fmla="*/ 565 h 565"/>
              <a:gd name="T8" fmla="*/ 0 w 565"/>
              <a:gd name="T9" fmla="*/ 565 h 565"/>
              <a:gd name="T10" fmla="*/ 0 w 565"/>
              <a:gd name="T11" fmla="*/ 283 h 565"/>
              <a:gd name="T12" fmla="*/ 283 w 565"/>
              <a:gd name="T13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3" y="0"/>
                </a:moveTo>
                <a:cubicBezTo>
                  <a:pt x="565" y="0"/>
                  <a:pt x="565" y="0"/>
                  <a:pt x="565" y="0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439"/>
                  <a:pt x="439" y="565"/>
                  <a:pt x="283" y="565"/>
                </a:cubicBezTo>
                <a:cubicBezTo>
                  <a:pt x="0" y="565"/>
                  <a:pt x="0" y="565"/>
                  <a:pt x="0" y="565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solidFill>
            <a:srgbClr val="86B517"/>
          </a:solidFill>
          <a:ln>
            <a:noFill/>
          </a:ln>
        </p:spPr>
        <p:txBody>
          <a:bodyPr/>
          <a:lstStyle/>
          <a:p>
            <a:endParaRPr lang="zh-CN" altLang="en-US" sz="2800"/>
          </a:p>
        </p:txBody>
      </p:sp>
      <p:sp>
        <p:nvSpPr>
          <p:cNvPr id="69" name="原创设计师QQ69613753    _3"/>
          <p:cNvSpPr/>
          <p:nvPr/>
        </p:nvSpPr>
        <p:spPr bwMode="auto">
          <a:xfrm>
            <a:off x="4531456" y="3664541"/>
            <a:ext cx="1588042" cy="1585945"/>
          </a:xfrm>
          <a:custGeom>
            <a:avLst/>
            <a:gdLst>
              <a:gd name="T0" fmla="*/ 282 w 565"/>
              <a:gd name="T1" fmla="*/ 565 h 565"/>
              <a:gd name="T2" fmla="*/ 0 w 565"/>
              <a:gd name="T3" fmla="*/ 565 h 565"/>
              <a:gd name="T4" fmla="*/ 0 w 565"/>
              <a:gd name="T5" fmla="*/ 283 h 565"/>
              <a:gd name="T6" fmla="*/ 282 w 565"/>
              <a:gd name="T7" fmla="*/ 0 h 565"/>
              <a:gd name="T8" fmla="*/ 565 w 565"/>
              <a:gd name="T9" fmla="*/ 0 h 565"/>
              <a:gd name="T10" fmla="*/ 565 w 565"/>
              <a:gd name="T11" fmla="*/ 283 h 565"/>
              <a:gd name="T12" fmla="*/ 282 w 565"/>
              <a:gd name="T13" fmla="*/ 56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2" y="565"/>
                </a:moveTo>
                <a:cubicBezTo>
                  <a:pt x="0" y="565"/>
                  <a:pt x="0" y="565"/>
                  <a:pt x="0" y="565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6" y="0"/>
                  <a:pt x="282" y="0"/>
                </a:cubicBezTo>
                <a:cubicBezTo>
                  <a:pt x="565" y="0"/>
                  <a:pt x="565" y="0"/>
                  <a:pt x="565" y="0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439"/>
                  <a:pt x="438" y="565"/>
                  <a:pt x="282" y="565"/>
                </a:cubicBezTo>
                <a:close/>
              </a:path>
            </a:pathLst>
          </a:custGeom>
          <a:solidFill>
            <a:srgbClr val="86B517"/>
          </a:solidFill>
          <a:ln>
            <a:noFill/>
          </a:ln>
        </p:spPr>
        <p:txBody>
          <a:bodyPr/>
          <a:lstStyle/>
          <a:p>
            <a:endParaRPr lang="zh-CN" altLang="en-US" sz="2800"/>
          </a:p>
        </p:txBody>
      </p:sp>
      <p:sp>
        <p:nvSpPr>
          <p:cNvPr id="70" name="原创设计师QQ69613753    _4"/>
          <p:cNvSpPr/>
          <p:nvPr/>
        </p:nvSpPr>
        <p:spPr bwMode="auto">
          <a:xfrm>
            <a:off x="6181571" y="3664541"/>
            <a:ext cx="1585455" cy="1585945"/>
          </a:xfrm>
          <a:custGeom>
            <a:avLst/>
            <a:gdLst>
              <a:gd name="T0" fmla="*/ 283 w 565"/>
              <a:gd name="T1" fmla="*/ 565 h 565"/>
              <a:gd name="T2" fmla="*/ 565 w 565"/>
              <a:gd name="T3" fmla="*/ 565 h 565"/>
              <a:gd name="T4" fmla="*/ 565 w 565"/>
              <a:gd name="T5" fmla="*/ 283 h 565"/>
              <a:gd name="T6" fmla="*/ 283 w 565"/>
              <a:gd name="T7" fmla="*/ 0 h 565"/>
              <a:gd name="T8" fmla="*/ 0 w 565"/>
              <a:gd name="T9" fmla="*/ 0 h 565"/>
              <a:gd name="T10" fmla="*/ 0 w 565"/>
              <a:gd name="T11" fmla="*/ 283 h 565"/>
              <a:gd name="T12" fmla="*/ 283 w 565"/>
              <a:gd name="T13" fmla="*/ 56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3" y="565"/>
                </a:moveTo>
                <a:cubicBezTo>
                  <a:pt x="565" y="565"/>
                  <a:pt x="565" y="565"/>
                  <a:pt x="565" y="565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127"/>
                  <a:pt x="439" y="0"/>
                  <a:pt x="2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39"/>
                  <a:pt x="127" y="565"/>
                  <a:pt x="283" y="565"/>
                </a:cubicBezTo>
                <a:close/>
              </a:path>
            </a:pathLst>
          </a:custGeom>
          <a:solidFill>
            <a:srgbClr val="F4CA1E"/>
          </a:solidFill>
          <a:ln>
            <a:noFill/>
          </a:ln>
        </p:spPr>
        <p:txBody>
          <a:bodyPr/>
          <a:lstStyle/>
          <a:p>
            <a:endParaRPr lang="zh-CN" altLang="en-US" sz="2800"/>
          </a:p>
        </p:txBody>
      </p:sp>
      <p:sp>
        <p:nvSpPr>
          <p:cNvPr id="71" name="原创设计师QQ69613753    _5"/>
          <p:cNvSpPr>
            <a:spLocks noChangeArrowheads="1"/>
          </p:cNvSpPr>
          <p:nvPr/>
        </p:nvSpPr>
        <p:spPr bwMode="auto">
          <a:xfrm>
            <a:off x="5184444" y="2288158"/>
            <a:ext cx="31051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chemeClr val="bg1">
                    <a:alpha val="80000"/>
                  </a:schemeClr>
                </a:solidFill>
                <a:latin typeface="+mj-lt"/>
              </a:rPr>
              <a:t>S</a:t>
            </a:r>
          </a:p>
        </p:txBody>
      </p:sp>
      <p:sp>
        <p:nvSpPr>
          <p:cNvPr id="72" name="原创设计师QQ69613753    _6"/>
          <p:cNvSpPr>
            <a:spLocks noChangeArrowheads="1"/>
          </p:cNvSpPr>
          <p:nvPr/>
        </p:nvSpPr>
        <p:spPr bwMode="auto">
          <a:xfrm>
            <a:off x="6606402" y="2288158"/>
            <a:ext cx="60388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chemeClr val="bg1">
                    <a:alpha val="80000"/>
                  </a:schemeClr>
                </a:solidFill>
                <a:latin typeface="+mj-lt"/>
              </a:rPr>
              <a:t>W</a:t>
            </a:r>
          </a:p>
        </p:txBody>
      </p:sp>
      <p:sp>
        <p:nvSpPr>
          <p:cNvPr id="73" name="原创设计师QQ69613753    _7"/>
          <p:cNvSpPr>
            <a:spLocks noChangeArrowheads="1"/>
          </p:cNvSpPr>
          <p:nvPr/>
        </p:nvSpPr>
        <p:spPr bwMode="auto">
          <a:xfrm>
            <a:off x="5156612" y="3840469"/>
            <a:ext cx="44894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>
                <a:solidFill>
                  <a:schemeClr val="bg1">
                    <a:alpha val="80000"/>
                  </a:schemeClr>
                </a:solidFill>
                <a:latin typeface="+mj-lt"/>
              </a:rPr>
              <a:t>O</a:t>
            </a:r>
          </a:p>
        </p:txBody>
      </p:sp>
      <p:sp>
        <p:nvSpPr>
          <p:cNvPr id="74" name="原创设计师QQ69613753    _8"/>
          <p:cNvSpPr>
            <a:spLocks noChangeArrowheads="1"/>
          </p:cNvSpPr>
          <p:nvPr/>
        </p:nvSpPr>
        <p:spPr bwMode="auto">
          <a:xfrm>
            <a:off x="6774943" y="3840469"/>
            <a:ext cx="33147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400" dirty="0">
                <a:solidFill>
                  <a:schemeClr val="bg1">
                    <a:alpha val="80000"/>
                  </a:schemeClr>
                </a:solidFill>
                <a:latin typeface="+mj-lt"/>
              </a:rPr>
              <a:t>T</a:t>
            </a:r>
          </a:p>
        </p:txBody>
      </p:sp>
      <p:pic>
        <p:nvPicPr>
          <p:cNvPr id="18" name="Picture 64"/>
          <p:cNvPicPr>
            <a:picLocks noGrp="1" noSelect="1" noRot="1" noChangeAspect="1" noMove="1" noResize="1" noChangeShapeType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16" y="18010364"/>
            <a:ext cx="1976768" cy="51102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9" name="Rectangle 8"/>
          <p:cNvSpPr/>
          <p:nvPr/>
        </p:nvSpPr>
        <p:spPr>
          <a:xfrm>
            <a:off x="1027430" y="2456815"/>
            <a:ext cx="33483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2693035" y="218884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" name="Rectangle 8"/>
          <p:cNvSpPr/>
          <p:nvPr/>
        </p:nvSpPr>
        <p:spPr>
          <a:xfrm>
            <a:off x="992505" y="4304665"/>
            <a:ext cx="33483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2658110" y="403669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4" name="Rectangle 8"/>
          <p:cNvSpPr/>
          <p:nvPr/>
        </p:nvSpPr>
        <p:spPr>
          <a:xfrm>
            <a:off x="7876540" y="2456815"/>
            <a:ext cx="33483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870190" y="219519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6" name="Rectangle 8"/>
          <p:cNvSpPr/>
          <p:nvPr/>
        </p:nvSpPr>
        <p:spPr>
          <a:xfrm>
            <a:off x="7841615" y="4304665"/>
            <a:ext cx="33483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7835265" y="404304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</p:spTree>
  </p:cSld>
  <p:clrMapOvr>
    <a:masterClrMapping/>
  </p:clrMapOvr>
  <p:transition spd="slow" advClick="0" advTm="100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Freeform 5"/>
          <p:cNvSpPr>
            <a:spLocks noChangeArrowheads="1"/>
          </p:cNvSpPr>
          <p:nvPr/>
        </p:nvSpPr>
        <p:spPr bwMode="auto">
          <a:xfrm>
            <a:off x="3451225" y="2848928"/>
            <a:ext cx="2457450" cy="2486025"/>
          </a:xfrm>
          <a:custGeom>
            <a:avLst/>
            <a:gdLst>
              <a:gd name="T0" fmla="*/ 2292374 w 1578"/>
              <a:gd name="T1" fmla="*/ 0 h 1598"/>
              <a:gd name="T2" fmla="*/ 161961 w 1578"/>
              <a:gd name="T3" fmla="*/ 0 h 1598"/>
              <a:gd name="T4" fmla="*/ 161961 w 1578"/>
              <a:gd name="T5" fmla="*/ 0 h 1598"/>
              <a:gd name="T6" fmla="*/ 137044 w 1578"/>
              <a:gd name="T7" fmla="*/ 3111 h 1598"/>
              <a:gd name="T8" fmla="*/ 115242 w 1578"/>
              <a:gd name="T9" fmla="*/ 6223 h 1598"/>
              <a:gd name="T10" fmla="*/ 93439 w 1578"/>
              <a:gd name="T11" fmla="*/ 12446 h 1598"/>
              <a:gd name="T12" fmla="*/ 74751 w 1578"/>
              <a:gd name="T13" fmla="*/ 18669 h 1598"/>
              <a:gd name="T14" fmla="*/ 56063 w 1578"/>
              <a:gd name="T15" fmla="*/ 28003 h 1598"/>
              <a:gd name="T16" fmla="*/ 40490 w 1578"/>
              <a:gd name="T17" fmla="*/ 40448 h 1598"/>
              <a:gd name="T18" fmla="*/ 28032 w 1578"/>
              <a:gd name="T19" fmla="*/ 56006 h 1598"/>
              <a:gd name="T20" fmla="*/ 18688 w 1578"/>
              <a:gd name="T21" fmla="*/ 71563 h 1598"/>
              <a:gd name="T22" fmla="*/ 9344 w 1578"/>
              <a:gd name="T23" fmla="*/ 87120 h 1598"/>
              <a:gd name="T24" fmla="*/ 3115 w 1578"/>
              <a:gd name="T25" fmla="*/ 105788 h 1598"/>
              <a:gd name="T26" fmla="*/ 0 w 1578"/>
              <a:gd name="T27" fmla="*/ 124457 h 1598"/>
              <a:gd name="T28" fmla="*/ 0 w 1578"/>
              <a:gd name="T29" fmla="*/ 146237 h 1598"/>
              <a:gd name="T30" fmla="*/ 0 w 1578"/>
              <a:gd name="T31" fmla="*/ 164905 h 1598"/>
              <a:gd name="T32" fmla="*/ 6229 w 1578"/>
              <a:gd name="T33" fmla="*/ 186685 h 1598"/>
              <a:gd name="T34" fmla="*/ 12459 w 1578"/>
              <a:gd name="T35" fmla="*/ 211577 h 1598"/>
              <a:gd name="T36" fmla="*/ 21802 w 1578"/>
              <a:gd name="T37" fmla="*/ 233357 h 1598"/>
              <a:gd name="T38" fmla="*/ 1111926 w 1578"/>
              <a:gd name="T39" fmla="*/ 2392682 h 1598"/>
              <a:gd name="T40" fmla="*/ 1111926 w 1578"/>
              <a:gd name="T41" fmla="*/ 2392682 h 1598"/>
              <a:gd name="T42" fmla="*/ 1124385 w 1578"/>
              <a:gd name="T43" fmla="*/ 2414462 h 1598"/>
              <a:gd name="T44" fmla="*/ 1136843 w 1578"/>
              <a:gd name="T45" fmla="*/ 2433131 h 1598"/>
              <a:gd name="T46" fmla="*/ 1149302 w 1578"/>
              <a:gd name="T47" fmla="*/ 2448688 h 1598"/>
              <a:gd name="T48" fmla="*/ 1164875 w 1578"/>
              <a:gd name="T49" fmla="*/ 2461134 h 1598"/>
              <a:gd name="T50" fmla="*/ 1180448 w 1578"/>
              <a:gd name="T51" fmla="*/ 2470468 h 1598"/>
              <a:gd name="T52" fmla="*/ 1196021 w 1578"/>
              <a:gd name="T53" fmla="*/ 2479802 h 1598"/>
              <a:gd name="T54" fmla="*/ 1211594 w 1578"/>
              <a:gd name="T55" fmla="*/ 2482914 h 1598"/>
              <a:gd name="T56" fmla="*/ 1227168 w 1578"/>
              <a:gd name="T57" fmla="*/ 2486025 h 1598"/>
              <a:gd name="T58" fmla="*/ 1245856 w 1578"/>
              <a:gd name="T59" fmla="*/ 2482914 h 1598"/>
              <a:gd name="T60" fmla="*/ 1261429 w 1578"/>
              <a:gd name="T61" fmla="*/ 2479802 h 1598"/>
              <a:gd name="T62" fmla="*/ 1277002 w 1578"/>
              <a:gd name="T63" fmla="*/ 2470468 h 1598"/>
              <a:gd name="T64" fmla="*/ 1292575 w 1578"/>
              <a:gd name="T65" fmla="*/ 2461134 h 1598"/>
              <a:gd name="T66" fmla="*/ 1305034 w 1578"/>
              <a:gd name="T67" fmla="*/ 2448688 h 1598"/>
              <a:gd name="T68" fmla="*/ 1320607 w 1578"/>
              <a:gd name="T69" fmla="*/ 2433131 h 1598"/>
              <a:gd name="T70" fmla="*/ 1333065 w 1578"/>
              <a:gd name="T71" fmla="*/ 2414462 h 1598"/>
              <a:gd name="T72" fmla="*/ 1345524 w 1578"/>
              <a:gd name="T73" fmla="*/ 2392682 h 1598"/>
              <a:gd name="T74" fmla="*/ 2435648 w 1578"/>
              <a:gd name="T75" fmla="*/ 217799 h 1598"/>
              <a:gd name="T76" fmla="*/ 2435648 w 1578"/>
              <a:gd name="T77" fmla="*/ 217799 h 1598"/>
              <a:gd name="T78" fmla="*/ 2444991 w 1578"/>
              <a:gd name="T79" fmla="*/ 196019 h 1598"/>
              <a:gd name="T80" fmla="*/ 2451221 w 1578"/>
              <a:gd name="T81" fmla="*/ 174240 h 1598"/>
              <a:gd name="T82" fmla="*/ 2457450 w 1578"/>
              <a:gd name="T83" fmla="*/ 152460 h 1598"/>
              <a:gd name="T84" fmla="*/ 2457450 w 1578"/>
              <a:gd name="T85" fmla="*/ 130680 h 1598"/>
              <a:gd name="T86" fmla="*/ 2457450 w 1578"/>
              <a:gd name="T87" fmla="*/ 112011 h 1598"/>
              <a:gd name="T88" fmla="*/ 2454335 w 1578"/>
              <a:gd name="T89" fmla="*/ 93343 h 1598"/>
              <a:gd name="T90" fmla="*/ 2448106 w 1578"/>
              <a:gd name="T91" fmla="*/ 77786 h 1598"/>
              <a:gd name="T92" fmla="*/ 2438762 w 1578"/>
              <a:gd name="T93" fmla="*/ 62228 h 1598"/>
              <a:gd name="T94" fmla="*/ 2429418 w 1578"/>
              <a:gd name="T95" fmla="*/ 49783 h 1598"/>
              <a:gd name="T96" fmla="*/ 2416960 w 1578"/>
              <a:gd name="T97" fmla="*/ 37337 h 1598"/>
              <a:gd name="T98" fmla="*/ 2401387 w 1578"/>
              <a:gd name="T99" fmla="*/ 24891 h 1598"/>
              <a:gd name="T100" fmla="*/ 2382699 w 1578"/>
              <a:gd name="T101" fmla="*/ 15557 h 1598"/>
              <a:gd name="T102" fmla="*/ 2364011 w 1578"/>
              <a:gd name="T103" fmla="*/ 9334 h 1598"/>
              <a:gd name="T104" fmla="*/ 2342208 w 1578"/>
              <a:gd name="T105" fmla="*/ 6223 h 1598"/>
              <a:gd name="T106" fmla="*/ 2320406 w 1578"/>
              <a:gd name="T107" fmla="*/ 0 h 1598"/>
              <a:gd name="T108" fmla="*/ 2292374 w 1578"/>
              <a:gd name="T109" fmla="*/ 0 h 1598"/>
              <a:gd name="T110" fmla="*/ 2292374 w 1578"/>
              <a:gd name="T111" fmla="*/ 0 h 159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78"/>
              <a:gd name="T169" fmla="*/ 0 h 1598"/>
              <a:gd name="T170" fmla="*/ 1578 w 1578"/>
              <a:gd name="T171" fmla="*/ 1598 h 159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78" h="1598">
                <a:moveTo>
                  <a:pt x="1472" y="0"/>
                </a:moveTo>
                <a:lnTo>
                  <a:pt x="104" y="0"/>
                </a:lnTo>
                <a:lnTo>
                  <a:pt x="88" y="2"/>
                </a:lnTo>
                <a:lnTo>
                  <a:pt x="74" y="4"/>
                </a:lnTo>
                <a:lnTo>
                  <a:pt x="60" y="8"/>
                </a:lnTo>
                <a:lnTo>
                  <a:pt x="48" y="12"/>
                </a:lnTo>
                <a:lnTo>
                  <a:pt x="36" y="18"/>
                </a:lnTo>
                <a:lnTo>
                  <a:pt x="26" y="26"/>
                </a:lnTo>
                <a:lnTo>
                  <a:pt x="18" y="36"/>
                </a:lnTo>
                <a:lnTo>
                  <a:pt x="12" y="46"/>
                </a:lnTo>
                <a:lnTo>
                  <a:pt x="6" y="56"/>
                </a:lnTo>
                <a:lnTo>
                  <a:pt x="2" y="68"/>
                </a:lnTo>
                <a:lnTo>
                  <a:pt x="0" y="80"/>
                </a:lnTo>
                <a:lnTo>
                  <a:pt x="0" y="94"/>
                </a:lnTo>
                <a:lnTo>
                  <a:pt x="0" y="106"/>
                </a:lnTo>
                <a:lnTo>
                  <a:pt x="4" y="120"/>
                </a:lnTo>
                <a:lnTo>
                  <a:pt x="8" y="136"/>
                </a:lnTo>
                <a:lnTo>
                  <a:pt x="14" y="150"/>
                </a:lnTo>
                <a:lnTo>
                  <a:pt x="714" y="1538"/>
                </a:lnTo>
                <a:lnTo>
                  <a:pt x="722" y="1552"/>
                </a:lnTo>
                <a:lnTo>
                  <a:pt x="730" y="1564"/>
                </a:lnTo>
                <a:lnTo>
                  <a:pt x="738" y="1574"/>
                </a:lnTo>
                <a:lnTo>
                  <a:pt x="748" y="1582"/>
                </a:lnTo>
                <a:lnTo>
                  <a:pt x="758" y="1588"/>
                </a:lnTo>
                <a:lnTo>
                  <a:pt x="768" y="1594"/>
                </a:lnTo>
                <a:lnTo>
                  <a:pt x="778" y="1596"/>
                </a:lnTo>
                <a:lnTo>
                  <a:pt x="788" y="1598"/>
                </a:lnTo>
                <a:lnTo>
                  <a:pt x="800" y="1596"/>
                </a:lnTo>
                <a:lnTo>
                  <a:pt x="810" y="1594"/>
                </a:lnTo>
                <a:lnTo>
                  <a:pt x="820" y="1588"/>
                </a:lnTo>
                <a:lnTo>
                  <a:pt x="830" y="1582"/>
                </a:lnTo>
                <a:lnTo>
                  <a:pt x="838" y="1574"/>
                </a:lnTo>
                <a:lnTo>
                  <a:pt x="848" y="1564"/>
                </a:lnTo>
                <a:lnTo>
                  <a:pt x="856" y="1552"/>
                </a:lnTo>
                <a:lnTo>
                  <a:pt x="864" y="1538"/>
                </a:lnTo>
                <a:lnTo>
                  <a:pt x="1564" y="140"/>
                </a:lnTo>
                <a:lnTo>
                  <a:pt x="1570" y="126"/>
                </a:lnTo>
                <a:lnTo>
                  <a:pt x="1574" y="112"/>
                </a:lnTo>
                <a:lnTo>
                  <a:pt x="1578" y="98"/>
                </a:lnTo>
                <a:lnTo>
                  <a:pt x="1578" y="84"/>
                </a:lnTo>
                <a:lnTo>
                  <a:pt x="1578" y="72"/>
                </a:lnTo>
                <a:lnTo>
                  <a:pt x="1576" y="60"/>
                </a:lnTo>
                <a:lnTo>
                  <a:pt x="1572" y="50"/>
                </a:lnTo>
                <a:lnTo>
                  <a:pt x="1566" y="40"/>
                </a:lnTo>
                <a:lnTo>
                  <a:pt x="1560" y="32"/>
                </a:lnTo>
                <a:lnTo>
                  <a:pt x="1552" y="24"/>
                </a:lnTo>
                <a:lnTo>
                  <a:pt x="1542" y="16"/>
                </a:lnTo>
                <a:lnTo>
                  <a:pt x="1530" y="10"/>
                </a:lnTo>
                <a:lnTo>
                  <a:pt x="1518" y="6"/>
                </a:lnTo>
                <a:lnTo>
                  <a:pt x="1504" y="4"/>
                </a:lnTo>
                <a:lnTo>
                  <a:pt x="1490" y="0"/>
                </a:lnTo>
                <a:lnTo>
                  <a:pt x="1472" y="0"/>
                </a:lnTo>
                <a:close/>
              </a:path>
            </a:pathLst>
          </a:custGeom>
          <a:solidFill>
            <a:srgbClr val="F4CA1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4" name="Freeform 6"/>
          <p:cNvSpPr>
            <a:spLocks noChangeArrowheads="1"/>
          </p:cNvSpPr>
          <p:nvPr/>
        </p:nvSpPr>
        <p:spPr bwMode="auto">
          <a:xfrm>
            <a:off x="1092200" y="2120265"/>
            <a:ext cx="2473325" cy="2484438"/>
          </a:xfrm>
          <a:custGeom>
            <a:avLst/>
            <a:gdLst>
              <a:gd name="T0" fmla="*/ 161981 w 1588"/>
              <a:gd name="T1" fmla="*/ 2484438 h 1596"/>
              <a:gd name="T2" fmla="*/ 2289539 w 1588"/>
              <a:gd name="T3" fmla="*/ 2484438 h 1596"/>
              <a:gd name="T4" fmla="*/ 2289539 w 1588"/>
              <a:gd name="T5" fmla="*/ 2484438 h 1596"/>
              <a:gd name="T6" fmla="*/ 2317574 w 1588"/>
              <a:gd name="T7" fmla="*/ 2484438 h 1596"/>
              <a:gd name="T8" fmla="*/ 2345609 w 1588"/>
              <a:gd name="T9" fmla="*/ 2481325 h 1596"/>
              <a:gd name="T10" fmla="*/ 2367414 w 1588"/>
              <a:gd name="T11" fmla="*/ 2475098 h 1596"/>
              <a:gd name="T12" fmla="*/ 2389219 w 1588"/>
              <a:gd name="T13" fmla="*/ 2465758 h 1596"/>
              <a:gd name="T14" fmla="*/ 2411025 w 1588"/>
              <a:gd name="T15" fmla="*/ 2456418 h 1596"/>
              <a:gd name="T16" fmla="*/ 2426600 w 1588"/>
              <a:gd name="T17" fmla="*/ 2443965 h 1596"/>
              <a:gd name="T18" fmla="*/ 2439060 w 1588"/>
              <a:gd name="T19" fmla="*/ 2431511 h 1596"/>
              <a:gd name="T20" fmla="*/ 2451520 w 1588"/>
              <a:gd name="T21" fmla="*/ 2415945 h 1596"/>
              <a:gd name="T22" fmla="*/ 2460865 w 1588"/>
              <a:gd name="T23" fmla="*/ 2397265 h 1596"/>
              <a:gd name="T24" fmla="*/ 2467095 w 1588"/>
              <a:gd name="T25" fmla="*/ 2378585 h 1596"/>
              <a:gd name="T26" fmla="*/ 2470210 w 1588"/>
              <a:gd name="T27" fmla="*/ 2359905 h 1596"/>
              <a:gd name="T28" fmla="*/ 2473325 w 1588"/>
              <a:gd name="T29" fmla="*/ 2341225 h 1596"/>
              <a:gd name="T30" fmla="*/ 2470210 w 1588"/>
              <a:gd name="T31" fmla="*/ 2319431 h 1596"/>
              <a:gd name="T32" fmla="*/ 2467095 w 1588"/>
              <a:gd name="T33" fmla="*/ 2297638 h 1596"/>
              <a:gd name="T34" fmla="*/ 2457750 w 1588"/>
              <a:gd name="T35" fmla="*/ 2275845 h 1596"/>
              <a:gd name="T36" fmla="*/ 2448405 w 1588"/>
              <a:gd name="T37" fmla="*/ 2250938 h 1596"/>
              <a:gd name="T38" fmla="*/ 1342573 w 1588"/>
              <a:gd name="T39" fmla="*/ 90287 h 1596"/>
              <a:gd name="T40" fmla="*/ 1342573 w 1588"/>
              <a:gd name="T41" fmla="*/ 90287 h 1596"/>
              <a:gd name="T42" fmla="*/ 1330113 w 1588"/>
              <a:gd name="T43" fmla="*/ 68493 h 1596"/>
              <a:gd name="T44" fmla="*/ 1317653 w 1588"/>
              <a:gd name="T45" fmla="*/ 49813 h 1596"/>
              <a:gd name="T46" fmla="*/ 1302078 w 1588"/>
              <a:gd name="T47" fmla="*/ 34247 h 1596"/>
              <a:gd name="T48" fmla="*/ 1289618 w 1588"/>
              <a:gd name="T49" fmla="*/ 21793 h 1596"/>
              <a:gd name="T50" fmla="*/ 1274043 w 1588"/>
              <a:gd name="T51" fmla="*/ 12453 h 1596"/>
              <a:gd name="T52" fmla="*/ 1258468 w 1588"/>
              <a:gd name="T53" fmla="*/ 6227 h 1596"/>
              <a:gd name="T54" fmla="*/ 1242893 w 1588"/>
              <a:gd name="T55" fmla="*/ 0 h 1596"/>
              <a:gd name="T56" fmla="*/ 1227317 w 1588"/>
              <a:gd name="T57" fmla="*/ 0 h 1596"/>
              <a:gd name="T58" fmla="*/ 1211742 w 1588"/>
              <a:gd name="T59" fmla="*/ 0 h 1596"/>
              <a:gd name="T60" fmla="*/ 1196167 w 1588"/>
              <a:gd name="T61" fmla="*/ 6227 h 1596"/>
              <a:gd name="T62" fmla="*/ 1180592 w 1588"/>
              <a:gd name="T63" fmla="*/ 12453 h 1596"/>
              <a:gd name="T64" fmla="*/ 1165017 w 1588"/>
              <a:gd name="T65" fmla="*/ 21793 h 1596"/>
              <a:gd name="T66" fmla="*/ 1149442 w 1588"/>
              <a:gd name="T67" fmla="*/ 34247 h 1596"/>
              <a:gd name="T68" fmla="*/ 1136982 w 1588"/>
              <a:gd name="T69" fmla="*/ 49813 h 1596"/>
              <a:gd name="T70" fmla="*/ 1124522 w 1588"/>
              <a:gd name="T71" fmla="*/ 68493 h 1596"/>
              <a:gd name="T72" fmla="*/ 1112062 w 1588"/>
              <a:gd name="T73" fmla="*/ 90287 h 1596"/>
              <a:gd name="T74" fmla="*/ 21805 w 1588"/>
              <a:gd name="T75" fmla="*/ 2266505 h 1596"/>
              <a:gd name="T76" fmla="*/ 21805 w 1588"/>
              <a:gd name="T77" fmla="*/ 2266505 h 1596"/>
              <a:gd name="T78" fmla="*/ 12460 w 1588"/>
              <a:gd name="T79" fmla="*/ 2291411 h 1596"/>
              <a:gd name="T80" fmla="*/ 6230 w 1588"/>
              <a:gd name="T81" fmla="*/ 2313205 h 1596"/>
              <a:gd name="T82" fmla="*/ 0 w 1588"/>
              <a:gd name="T83" fmla="*/ 2334998 h 1596"/>
              <a:gd name="T84" fmla="*/ 0 w 1588"/>
              <a:gd name="T85" fmla="*/ 2353678 h 1596"/>
              <a:gd name="T86" fmla="*/ 0 w 1588"/>
              <a:gd name="T87" fmla="*/ 2372358 h 1596"/>
              <a:gd name="T88" fmla="*/ 3115 w 1588"/>
              <a:gd name="T89" fmla="*/ 2391038 h 1596"/>
              <a:gd name="T90" fmla="*/ 9345 w 1588"/>
              <a:gd name="T91" fmla="*/ 2406605 h 1596"/>
              <a:gd name="T92" fmla="*/ 18690 w 1588"/>
              <a:gd name="T93" fmla="*/ 2422171 h 1596"/>
              <a:gd name="T94" fmla="*/ 28035 w 1588"/>
              <a:gd name="T95" fmla="*/ 2437738 h 1596"/>
              <a:gd name="T96" fmla="*/ 40495 w 1588"/>
              <a:gd name="T97" fmla="*/ 2450191 h 1596"/>
              <a:gd name="T98" fmla="*/ 56070 w 1588"/>
              <a:gd name="T99" fmla="*/ 2459531 h 1596"/>
              <a:gd name="T100" fmla="*/ 74760 w 1588"/>
              <a:gd name="T101" fmla="*/ 2468871 h 1596"/>
              <a:gd name="T102" fmla="*/ 93451 w 1588"/>
              <a:gd name="T103" fmla="*/ 2475098 h 1596"/>
              <a:gd name="T104" fmla="*/ 115256 w 1588"/>
              <a:gd name="T105" fmla="*/ 2481325 h 1596"/>
              <a:gd name="T106" fmla="*/ 137061 w 1588"/>
              <a:gd name="T107" fmla="*/ 2484438 h 1596"/>
              <a:gd name="T108" fmla="*/ 161981 w 1588"/>
              <a:gd name="T109" fmla="*/ 2484438 h 1596"/>
              <a:gd name="T110" fmla="*/ 161981 w 1588"/>
              <a:gd name="T111" fmla="*/ 2484438 h 159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88"/>
              <a:gd name="T169" fmla="*/ 0 h 1596"/>
              <a:gd name="T170" fmla="*/ 1588 w 1588"/>
              <a:gd name="T171" fmla="*/ 1596 h 159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88" h="1596">
                <a:moveTo>
                  <a:pt x="104" y="1596"/>
                </a:moveTo>
                <a:lnTo>
                  <a:pt x="1470" y="1596"/>
                </a:lnTo>
                <a:lnTo>
                  <a:pt x="1488" y="1596"/>
                </a:lnTo>
                <a:lnTo>
                  <a:pt x="1506" y="1594"/>
                </a:lnTo>
                <a:lnTo>
                  <a:pt x="1520" y="1590"/>
                </a:lnTo>
                <a:lnTo>
                  <a:pt x="1534" y="1584"/>
                </a:lnTo>
                <a:lnTo>
                  <a:pt x="1548" y="1578"/>
                </a:lnTo>
                <a:lnTo>
                  <a:pt x="1558" y="1570"/>
                </a:lnTo>
                <a:lnTo>
                  <a:pt x="1566" y="1562"/>
                </a:lnTo>
                <a:lnTo>
                  <a:pt x="1574" y="1552"/>
                </a:lnTo>
                <a:lnTo>
                  <a:pt x="1580" y="1540"/>
                </a:lnTo>
                <a:lnTo>
                  <a:pt x="1584" y="1528"/>
                </a:lnTo>
                <a:lnTo>
                  <a:pt x="1586" y="1516"/>
                </a:lnTo>
                <a:lnTo>
                  <a:pt x="1588" y="1504"/>
                </a:lnTo>
                <a:lnTo>
                  <a:pt x="1586" y="1490"/>
                </a:lnTo>
                <a:lnTo>
                  <a:pt x="1584" y="1476"/>
                </a:lnTo>
                <a:lnTo>
                  <a:pt x="1578" y="1462"/>
                </a:lnTo>
                <a:lnTo>
                  <a:pt x="1572" y="1446"/>
                </a:lnTo>
                <a:lnTo>
                  <a:pt x="862" y="58"/>
                </a:lnTo>
                <a:lnTo>
                  <a:pt x="854" y="44"/>
                </a:lnTo>
                <a:lnTo>
                  <a:pt x="846" y="32"/>
                </a:lnTo>
                <a:lnTo>
                  <a:pt x="836" y="22"/>
                </a:lnTo>
                <a:lnTo>
                  <a:pt x="828" y="14"/>
                </a:lnTo>
                <a:lnTo>
                  <a:pt x="818" y="8"/>
                </a:lnTo>
                <a:lnTo>
                  <a:pt x="808" y="4"/>
                </a:lnTo>
                <a:lnTo>
                  <a:pt x="798" y="0"/>
                </a:lnTo>
                <a:lnTo>
                  <a:pt x="788" y="0"/>
                </a:lnTo>
                <a:lnTo>
                  <a:pt x="778" y="0"/>
                </a:lnTo>
                <a:lnTo>
                  <a:pt x="768" y="4"/>
                </a:lnTo>
                <a:lnTo>
                  <a:pt x="758" y="8"/>
                </a:lnTo>
                <a:lnTo>
                  <a:pt x="748" y="14"/>
                </a:lnTo>
                <a:lnTo>
                  <a:pt x="738" y="22"/>
                </a:lnTo>
                <a:lnTo>
                  <a:pt x="730" y="32"/>
                </a:lnTo>
                <a:lnTo>
                  <a:pt x="722" y="44"/>
                </a:lnTo>
                <a:lnTo>
                  <a:pt x="714" y="58"/>
                </a:lnTo>
                <a:lnTo>
                  <a:pt x="14" y="1456"/>
                </a:lnTo>
                <a:lnTo>
                  <a:pt x="8" y="1472"/>
                </a:lnTo>
                <a:lnTo>
                  <a:pt x="4" y="1486"/>
                </a:lnTo>
                <a:lnTo>
                  <a:pt x="0" y="1500"/>
                </a:lnTo>
                <a:lnTo>
                  <a:pt x="0" y="1512"/>
                </a:lnTo>
                <a:lnTo>
                  <a:pt x="0" y="1524"/>
                </a:lnTo>
                <a:lnTo>
                  <a:pt x="2" y="1536"/>
                </a:lnTo>
                <a:lnTo>
                  <a:pt x="6" y="1546"/>
                </a:lnTo>
                <a:lnTo>
                  <a:pt x="12" y="1556"/>
                </a:lnTo>
                <a:lnTo>
                  <a:pt x="18" y="1566"/>
                </a:lnTo>
                <a:lnTo>
                  <a:pt x="26" y="1574"/>
                </a:lnTo>
                <a:lnTo>
                  <a:pt x="36" y="1580"/>
                </a:lnTo>
                <a:lnTo>
                  <a:pt x="48" y="1586"/>
                </a:lnTo>
                <a:lnTo>
                  <a:pt x="60" y="1590"/>
                </a:lnTo>
                <a:lnTo>
                  <a:pt x="74" y="1594"/>
                </a:lnTo>
                <a:lnTo>
                  <a:pt x="88" y="1596"/>
                </a:lnTo>
                <a:lnTo>
                  <a:pt x="104" y="1596"/>
                </a:lnTo>
                <a:close/>
              </a:path>
            </a:pathLst>
          </a:custGeom>
          <a:solidFill>
            <a:srgbClr val="86B51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5" name="Freeform 7"/>
          <p:cNvSpPr>
            <a:spLocks noChangeArrowheads="1"/>
          </p:cNvSpPr>
          <p:nvPr/>
        </p:nvSpPr>
        <p:spPr bwMode="auto">
          <a:xfrm>
            <a:off x="5830888" y="2120265"/>
            <a:ext cx="2471737" cy="2484438"/>
          </a:xfrm>
          <a:custGeom>
            <a:avLst/>
            <a:gdLst>
              <a:gd name="T0" fmla="*/ 161877 w 1588"/>
              <a:gd name="T1" fmla="*/ 2484438 h 1596"/>
              <a:gd name="T2" fmla="*/ 2306747 w 1588"/>
              <a:gd name="T3" fmla="*/ 2484438 h 1596"/>
              <a:gd name="T4" fmla="*/ 2306747 w 1588"/>
              <a:gd name="T5" fmla="*/ 2484438 h 1596"/>
              <a:gd name="T6" fmla="*/ 2331651 w 1588"/>
              <a:gd name="T7" fmla="*/ 2484438 h 1596"/>
              <a:gd name="T8" fmla="*/ 2356555 w 1588"/>
              <a:gd name="T9" fmla="*/ 2481325 h 1596"/>
              <a:gd name="T10" fmla="*/ 2375233 w 1588"/>
              <a:gd name="T11" fmla="*/ 2475098 h 1596"/>
              <a:gd name="T12" fmla="*/ 2397025 w 1588"/>
              <a:gd name="T13" fmla="*/ 2465758 h 1596"/>
              <a:gd name="T14" fmla="*/ 2412590 w 1588"/>
              <a:gd name="T15" fmla="*/ 2456418 h 1596"/>
              <a:gd name="T16" fmla="*/ 2428155 w 1588"/>
              <a:gd name="T17" fmla="*/ 2443965 h 1596"/>
              <a:gd name="T18" fmla="*/ 2440607 w 1588"/>
              <a:gd name="T19" fmla="*/ 2431511 h 1596"/>
              <a:gd name="T20" fmla="*/ 2453059 w 1588"/>
              <a:gd name="T21" fmla="*/ 2415945 h 1596"/>
              <a:gd name="T22" fmla="*/ 2459285 w 1588"/>
              <a:gd name="T23" fmla="*/ 2397265 h 1596"/>
              <a:gd name="T24" fmla="*/ 2465511 w 1588"/>
              <a:gd name="T25" fmla="*/ 2378585 h 1596"/>
              <a:gd name="T26" fmla="*/ 2468624 w 1588"/>
              <a:gd name="T27" fmla="*/ 2359905 h 1596"/>
              <a:gd name="T28" fmla="*/ 2471737 w 1588"/>
              <a:gd name="T29" fmla="*/ 2341225 h 1596"/>
              <a:gd name="T30" fmla="*/ 2468624 w 1588"/>
              <a:gd name="T31" fmla="*/ 2319431 h 1596"/>
              <a:gd name="T32" fmla="*/ 2465511 w 1588"/>
              <a:gd name="T33" fmla="*/ 2297638 h 1596"/>
              <a:gd name="T34" fmla="*/ 2456172 w 1588"/>
              <a:gd name="T35" fmla="*/ 2275845 h 1596"/>
              <a:gd name="T36" fmla="*/ 2446833 w 1588"/>
              <a:gd name="T37" fmla="*/ 2250938 h 1596"/>
              <a:gd name="T38" fmla="*/ 1357276 w 1588"/>
              <a:gd name="T39" fmla="*/ 90287 h 1596"/>
              <a:gd name="T40" fmla="*/ 1357276 w 1588"/>
              <a:gd name="T41" fmla="*/ 90287 h 1596"/>
              <a:gd name="T42" fmla="*/ 1347937 w 1588"/>
              <a:gd name="T43" fmla="*/ 68493 h 1596"/>
              <a:gd name="T44" fmla="*/ 1332372 w 1588"/>
              <a:gd name="T45" fmla="*/ 49813 h 1596"/>
              <a:gd name="T46" fmla="*/ 1319920 w 1588"/>
              <a:gd name="T47" fmla="*/ 34247 h 1596"/>
              <a:gd name="T48" fmla="*/ 1304355 w 1588"/>
              <a:gd name="T49" fmla="*/ 21793 h 1596"/>
              <a:gd name="T50" fmla="*/ 1291903 w 1588"/>
              <a:gd name="T51" fmla="*/ 12453 h 1596"/>
              <a:gd name="T52" fmla="*/ 1276338 w 1588"/>
              <a:gd name="T53" fmla="*/ 6227 h 1596"/>
              <a:gd name="T54" fmla="*/ 1257660 w 1588"/>
              <a:gd name="T55" fmla="*/ 0 h 1596"/>
              <a:gd name="T56" fmla="*/ 1242095 w 1588"/>
              <a:gd name="T57" fmla="*/ 0 h 1596"/>
              <a:gd name="T58" fmla="*/ 1226529 w 1588"/>
              <a:gd name="T59" fmla="*/ 0 h 1596"/>
              <a:gd name="T60" fmla="*/ 1210964 w 1588"/>
              <a:gd name="T61" fmla="*/ 6227 h 1596"/>
              <a:gd name="T62" fmla="*/ 1195399 w 1588"/>
              <a:gd name="T63" fmla="*/ 12453 h 1596"/>
              <a:gd name="T64" fmla="*/ 1179834 w 1588"/>
              <a:gd name="T65" fmla="*/ 21793 h 1596"/>
              <a:gd name="T66" fmla="*/ 1164269 w 1588"/>
              <a:gd name="T67" fmla="*/ 34247 h 1596"/>
              <a:gd name="T68" fmla="*/ 1151817 w 1588"/>
              <a:gd name="T69" fmla="*/ 49813 h 1596"/>
              <a:gd name="T70" fmla="*/ 1136252 w 1588"/>
              <a:gd name="T71" fmla="*/ 68493 h 1596"/>
              <a:gd name="T72" fmla="*/ 1123800 w 1588"/>
              <a:gd name="T73" fmla="*/ 90287 h 1596"/>
              <a:gd name="T74" fmla="*/ 21791 w 1588"/>
              <a:gd name="T75" fmla="*/ 2266505 h 1596"/>
              <a:gd name="T76" fmla="*/ 21791 w 1588"/>
              <a:gd name="T77" fmla="*/ 2266505 h 1596"/>
              <a:gd name="T78" fmla="*/ 12452 w 1588"/>
              <a:gd name="T79" fmla="*/ 2291411 h 1596"/>
              <a:gd name="T80" fmla="*/ 6226 w 1588"/>
              <a:gd name="T81" fmla="*/ 2313205 h 1596"/>
              <a:gd name="T82" fmla="*/ 0 w 1588"/>
              <a:gd name="T83" fmla="*/ 2334998 h 1596"/>
              <a:gd name="T84" fmla="*/ 0 w 1588"/>
              <a:gd name="T85" fmla="*/ 2353678 h 1596"/>
              <a:gd name="T86" fmla="*/ 0 w 1588"/>
              <a:gd name="T87" fmla="*/ 2372358 h 1596"/>
              <a:gd name="T88" fmla="*/ 3113 w 1588"/>
              <a:gd name="T89" fmla="*/ 2391038 h 1596"/>
              <a:gd name="T90" fmla="*/ 9339 w 1588"/>
              <a:gd name="T91" fmla="*/ 2406605 h 1596"/>
              <a:gd name="T92" fmla="*/ 15565 w 1588"/>
              <a:gd name="T93" fmla="*/ 2422171 h 1596"/>
              <a:gd name="T94" fmla="*/ 28017 w 1588"/>
              <a:gd name="T95" fmla="*/ 2437738 h 1596"/>
              <a:gd name="T96" fmla="*/ 40469 w 1588"/>
              <a:gd name="T97" fmla="*/ 2450191 h 1596"/>
              <a:gd name="T98" fmla="*/ 56034 w 1588"/>
              <a:gd name="T99" fmla="*/ 2459531 h 1596"/>
              <a:gd name="T100" fmla="*/ 71599 w 1588"/>
              <a:gd name="T101" fmla="*/ 2468871 h 1596"/>
              <a:gd name="T102" fmla="*/ 93391 w 1588"/>
              <a:gd name="T103" fmla="*/ 2475098 h 1596"/>
              <a:gd name="T104" fmla="*/ 115182 w 1588"/>
              <a:gd name="T105" fmla="*/ 2481325 h 1596"/>
              <a:gd name="T106" fmla="*/ 136973 w 1588"/>
              <a:gd name="T107" fmla="*/ 2484438 h 1596"/>
              <a:gd name="T108" fmla="*/ 161877 w 1588"/>
              <a:gd name="T109" fmla="*/ 2484438 h 1596"/>
              <a:gd name="T110" fmla="*/ 161877 w 1588"/>
              <a:gd name="T111" fmla="*/ 2484438 h 159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88"/>
              <a:gd name="T169" fmla="*/ 0 h 1596"/>
              <a:gd name="T170" fmla="*/ 1588 w 1588"/>
              <a:gd name="T171" fmla="*/ 1596 h 159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88" h="1596">
                <a:moveTo>
                  <a:pt x="104" y="1596"/>
                </a:moveTo>
                <a:lnTo>
                  <a:pt x="1482" y="1596"/>
                </a:lnTo>
                <a:lnTo>
                  <a:pt x="1498" y="1596"/>
                </a:lnTo>
                <a:lnTo>
                  <a:pt x="1514" y="1594"/>
                </a:lnTo>
                <a:lnTo>
                  <a:pt x="1526" y="1590"/>
                </a:lnTo>
                <a:lnTo>
                  <a:pt x="1540" y="1584"/>
                </a:lnTo>
                <a:lnTo>
                  <a:pt x="1550" y="1578"/>
                </a:lnTo>
                <a:lnTo>
                  <a:pt x="1560" y="1570"/>
                </a:lnTo>
                <a:lnTo>
                  <a:pt x="1568" y="1562"/>
                </a:lnTo>
                <a:lnTo>
                  <a:pt x="1576" y="1552"/>
                </a:lnTo>
                <a:lnTo>
                  <a:pt x="1580" y="1540"/>
                </a:lnTo>
                <a:lnTo>
                  <a:pt x="1584" y="1528"/>
                </a:lnTo>
                <a:lnTo>
                  <a:pt x="1586" y="1516"/>
                </a:lnTo>
                <a:lnTo>
                  <a:pt x="1588" y="1504"/>
                </a:lnTo>
                <a:lnTo>
                  <a:pt x="1586" y="1490"/>
                </a:lnTo>
                <a:lnTo>
                  <a:pt x="1584" y="1476"/>
                </a:lnTo>
                <a:lnTo>
                  <a:pt x="1578" y="1462"/>
                </a:lnTo>
                <a:lnTo>
                  <a:pt x="1572" y="1446"/>
                </a:lnTo>
                <a:lnTo>
                  <a:pt x="872" y="58"/>
                </a:lnTo>
                <a:lnTo>
                  <a:pt x="866" y="44"/>
                </a:lnTo>
                <a:lnTo>
                  <a:pt x="856" y="32"/>
                </a:lnTo>
                <a:lnTo>
                  <a:pt x="848" y="22"/>
                </a:lnTo>
                <a:lnTo>
                  <a:pt x="838" y="14"/>
                </a:lnTo>
                <a:lnTo>
                  <a:pt x="830" y="8"/>
                </a:lnTo>
                <a:lnTo>
                  <a:pt x="820" y="4"/>
                </a:lnTo>
                <a:lnTo>
                  <a:pt x="808" y="0"/>
                </a:lnTo>
                <a:lnTo>
                  <a:pt x="798" y="0"/>
                </a:lnTo>
                <a:lnTo>
                  <a:pt x="788" y="0"/>
                </a:lnTo>
                <a:lnTo>
                  <a:pt x="778" y="4"/>
                </a:lnTo>
                <a:lnTo>
                  <a:pt x="768" y="8"/>
                </a:lnTo>
                <a:lnTo>
                  <a:pt x="758" y="14"/>
                </a:lnTo>
                <a:lnTo>
                  <a:pt x="748" y="22"/>
                </a:lnTo>
                <a:lnTo>
                  <a:pt x="740" y="32"/>
                </a:lnTo>
                <a:lnTo>
                  <a:pt x="730" y="44"/>
                </a:lnTo>
                <a:lnTo>
                  <a:pt x="722" y="58"/>
                </a:lnTo>
                <a:lnTo>
                  <a:pt x="14" y="1456"/>
                </a:lnTo>
                <a:lnTo>
                  <a:pt x="8" y="1472"/>
                </a:lnTo>
                <a:lnTo>
                  <a:pt x="4" y="1486"/>
                </a:lnTo>
                <a:lnTo>
                  <a:pt x="0" y="1500"/>
                </a:lnTo>
                <a:lnTo>
                  <a:pt x="0" y="1512"/>
                </a:lnTo>
                <a:lnTo>
                  <a:pt x="0" y="1524"/>
                </a:lnTo>
                <a:lnTo>
                  <a:pt x="2" y="1536"/>
                </a:lnTo>
                <a:lnTo>
                  <a:pt x="6" y="1546"/>
                </a:lnTo>
                <a:lnTo>
                  <a:pt x="10" y="1556"/>
                </a:lnTo>
                <a:lnTo>
                  <a:pt x="18" y="1566"/>
                </a:lnTo>
                <a:lnTo>
                  <a:pt x="26" y="1574"/>
                </a:lnTo>
                <a:lnTo>
                  <a:pt x="36" y="1580"/>
                </a:lnTo>
                <a:lnTo>
                  <a:pt x="46" y="1586"/>
                </a:lnTo>
                <a:lnTo>
                  <a:pt x="60" y="1590"/>
                </a:lnTo>
                <a:lnTo>
                  <a:pt x="74" y="1594"/>
                </a:lnTo>
                <a:lnTo>
                  <a:pt x="88" y="1596"/>
                </a:lnTo>
                <a:lnTo>
                  <a:pt x="104" y="1596"/>
                </a:lnTo>
                <a:close/>
              </a:path>
            </a:pathLst>
          </a:custGeom>
          <a:solidFill>
            <a:srgbClr val="86B51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6" name="Freeform 8"/>
          <p:cNvSpPr>
            <a:spLocks noChangeArrowheads="1"/>
          </p:cNvSpPr>
          <p:nvPr/>
        </p:nvSpPr>
        <p:spPr bwMode="auto">
          <a:xfrm>
            <a:off x="8356600" y="2848928"/>
            <a:ext cx="2463800" cy="2486025"/>
          </a:xfrm>
          <a:custGeom>
            <a:avLst/>
            <a:gdLst>
              <a:gd name="T0" fmla="*/ 2298716 w 1582"/>
              <a:gd name="T1" fmla="*/ 0 h 1598"/>
              <a:gd name="T2" fmla="*/ 152625 w 1582"/>
              <a:gd name="T3" fmla="*/ 0 h 1598"/>
              <a:gd name="T4" fmla="*/ 152625 w 1582"/>
              <a:gd name="T5" fmla="*/ 0 h 1598"/>
              <a:gd name="T6" fmla="*/ 130821 w 1582"/>
              <a:gd name="T7" fmla="*/ 3111 h 1598"/>
              <a:gd name="T8" fmla="*/ 109018 w 1582"/>
              <a:gd name="T9" fmla="*/ 6223 h 1598"/>
              <a:gd name="T10" fmla="*/ 90329 w 1582"/>
              <a:gd name="T11" fmla="*/ 12446 h 1598"/>
              <a:gd name="T12" fmla="*/ 71640 w 1582"/>
              <a:gd name="T13" fmla="*/ 18669 h 1598"/>
              <a:gd name="T14" fmla="*/ 56066 w 1582"/>
              <a:gd name="T15" fmla="*/ 28003 h 1598"/>
              <a:gd name="T16" fmla="*/ 40492 w 1582"/>
              <a:gd name="T17" fmla="*/ 40448 h 1598"/>
              <a:gd name="T18" fmla="*/ 28033 w 1582"/>
              <a:gd name="T19" fmla="*/ 56006 h 1598"/>
              <a:gd name="T20" fmla="*/ 15574 w 1582"/>
              <a:gd name="T21" fmla="*/ 71563 h 1598"/>
              <a:gd name="T22" fmla="*/ 9344 w 1582"/>
              <a:gd name="T23" fmla="*/ 87120 h 1598"/>
              <a:gd name="T24" fmla="*/ 3115 w 1582"/>
              <a:gd name="T25" fmla="*/ 105788 h 1598"/>
              <a:gd name="T26" fmla="*/ 0 w 1582"/>
              <a:gd name="T27" fmla="*/ 124457 h 1598"/>
              <a:gd name="T28" fmla="*/ 0 w 1582"/>
              <a:gd name="T29" fmla="*/ 146237 h 1598"/>
              <a:gd name="T30" fmla="*/ 3115 w 1582"/>
              <a:gd name="T31" fmla="*/ 164905 h 1598"/>
              <a:gd name="T32" fmla="*/ 9344 w 1582"/>
              <a:gd name="T33" fmla="*/ 186685 h 1598"/>
              <a:gd name="T34" fmla="*/ 18689 w 1582"/>
              <a:gd name="T35" fmla="*/ 211577 h 1598"/>
              <a:gd name="T36" fmla="*/ 31148 w 1582"/>
              <a:gd name="T37" fmla="*/ 233357 h 1598"/>
              <a:gd name="T38" fmla="*/ 1121325 w 1582"/>
              <a:gd name="T39" fmla="*/ 2392682 h 1598"/>
              <a:gd name="T40" fmla="*/ 1121325 w 1582"/>
              <a:gd name="T41" fmla="*/ 2392682 h 1598"/>
              <a:gd name="T42" fmla="*/ 1130669 w 1582"/>
              <a:gd name="T43" fmla="*/ 2414462 h 1598"/>
              <a:gd name="T44" fmla="*/ 1143128 w 1582"/>
              <a:gd name="T45" fmla="*/ 2433131 h 1598"/>
              <a:gd name="T46" fmla="*/ 1158702 w 1582"/>
              <a:gd name="T47" fmla="*/ 2448688 h 1598"/>
              <a:gd name="T48" fmla="*/ 1171162 w 1582"/>
              <a:gd name="T49" fmla="*/ 2461134 h 1598"/>
              <a:gd name="T50" fmla="*/ 1183621 w 1582"/>
              <a:gd name="T51" fmla="*/ 2470468 h 1598"/>
              <a:gd name="T52" fmla="*/ 1199195 w 1582"/>
              <a:gd name="T53" fmla="*/ 2479802 h 1598"/>
              <a:gd name="T54" fmla="*/ 1214769 w 1582"/>
              <a:gd name="T55" fmla="*/ 2482914 h 1598"/>
              <a:gd name="T56" fmla="*/ 1227228 w 1582"/>
              <a:gd name="T57" fmla="*/ 2486025 h 1598"/>
              <a:gd name="T58" fmla="*/ 1242802 w 1582"/>
              <a:gd name="T59" fmla="*/ 2482914 h 1598"/>
              <a:gd name="T60" fmla="*/ 1258376 w 1582"/>
              <a:gd name="T61" fmla="*/ 2479802 h 1598"/>
              <a:gd name="T62" fmla="*/ 1270835 w 1582"/>
              <a:gd name="T63" fmla="*/ 2470468 h 1598"/>
              <a:gd name="T64" fmla="*/ 1286409 w 1582"/>
              <a:gd name="T65" fmla="*/ 2461134 h 1598"/>
              <a:gd name="T66" fmla="*/ 1298868 w 1582"/>
              <a:gd name="T67" fmla="*/ 2448688 h 1598"/>
              <a:gd name="T68" fmla="*/ 1311327 w 1582"/>
              <a:gd name="T69" fmla="*/ 2433131 h 1598"/>
              <a:gd name="T70" fmla="*/ 1323786 w 1582"/>
              <a:gd name="T71" fmla="*/ 2414462 h 1598"/>
              <a:gd name="T72" fmla="*/ 1336246 w 1582"/>
              <a:gd name="T73" fmla="*/ 2392682 h 1598"/>
              <a:gd name="T74" fmla="*/ 2438882 w 1582"/>
              <a:gd name="T75" fmla="*/ 217799 h 1598"/>
              <a:gd name="T76" fmla="*/ 2438882 w 1582"/>
              <a:gd name="T77" fmla="*/ 217799 h 1598"/>
              <a:gd name="T78" fmla="*/ 2448226 w 1582"/>
              <a:gd name="T79" fmla="*/ 196019 h 1598"/>
              <a:gd name="T80" fmla="*/ 2457570 w 1582"/>
              <a:gd name="T81" fmla="*/ 174240 h 1598"/>
              <a:gd name="T82" fmla="*/ 2460685 w 1582"/>
              <a:gd name="T83" fmla="*/ 152460 h 1598"/>
              <a:gd name="T84" fmla="*/ 2463800 w 1582"/>
              <a:gd name="T85" fmla="*/ 130680 h 1598"/>
              <a:gd name="T86" fmla="*/ 2463800 w 1582"/>
              <a:gd name="T87" fmla="*/ 112011 h 1598"/>
              <a:gd name="T88" fmla="*/ 2457570 w 1582"/>
              <a:gd name="T89" fmla="*/ 93343 h 1598"/>
              <a:gd name="T90" fmla="*/ 2454456 w 1582"/>
              <a:gd name="T91" fmla="*/ 77786 h 1598"/>
              <a:gd name="T92" fmla="*/ 2445111 w 1582"/>
              <a:gd name="T93" fmla="*/ 62228 h 1598"/>
              <a:gd name="T94" fmla="*/ 2435767 w 1582"/>
              <a:gd name="T95" fmla="*/ 49783 h 1598"/>
              <a:gd name="T96" fmla="*/ 2420193 w 1582"/>
              <a:gd name="T97" fmla="*/ 37337 h 1598"/>
              <a:gd name="T98" fmla="*/ 2407734 w 1582"/>
              <a:gd name="T99" fmla="*/ 24891 h 1598"/>
              <a:gd name="T100" fmla="*/ 2389045 w 1582"/>
              <a:gd name="T101" fmla="*/ 15557 h 1598"/>
              <a:gd name="T102" fmla="*/ 2370356 w 1582"/>
              <a:gd name="T103" fmla="*/ 9334 h 1598"/>
              <a:gd name="T104" fmla="*/ 2348553 w 1582"/>
              <a:gd name="T105" fmla="*/ 6223 h 1598"/>
              <a:gd name="T106" fmla="*/ 2323634 w 1582"/>
              <a:gd name="T107" fmla="*/ 0 h 1598"/>
              <a:gd name="T108" fmla="*/ 2298716 w 1582"/>
              <a:gd name="T109" fmla="*/ 0 h 1598"/>
              <a:gd name="T110" fmla="*/ 2298716 w 1582"/>
              <a:gd name="T111" fmla="*/ 0 h 159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82"/>
              <a:gd name="T169" fmla="*/ 0 h 1598"/>
              <a:gd name="T170" fmla="*/ 1582 w 1582"/>
              <a:gd name="T171" fmla="*/ 1598 h 159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82" h="1598">
                <a:moveTo>
                  <a:pt x="1476" y="0"/>
                </a:moveTo>
                <a:lnTo>
                  <a:pt x="98" y="0"/>
                </a:lnTo>
                <a:lnTo>
                  <a:pt x="84" y="2"/>
                </a:lnTo>
                <a:lnTo>
                  <a:pt x="70" y="4"/>
                </a:lnTo>
                <a:lnTo>
                  <a:pt x="58" y="8"/>
                </a:lnTo>
                <a:lnTo>
                  <a:pt x="46" y="12"/>
                </a:lnTo>
                <a:lnTo>
                  <a:pt x="36" y="18"/>
                </a:lnTo>
                <a:lnTo>
                  <a:pt x="26" y="26"/>
                </a:lnTo>
                <a:lnTo>
                  <a:pt x="18" y="36"/>
                </a:lnTo>
                <a:lnTo>
                  <a:pt x="10" y="46"/>
                </a:lnTo>
                <a:lnTo>
                  <a:pt x="6" y="56"/>
                </a:lnTo>
                <a:lnTo>
                  <a:pt x="2" y="68"/>
                </a:lnTo>
                <a:lnTo>
                  <a:pt x="0" y="80"/>
                </a:lnTo>
                <a:lnTo>
                  <a:pt x="0" y="94"/>
                </a:lnTo>
                <a:lnTo>
                  <a:pt x="2" y="106"/>
                </a:lnTo>
                <a:lnTo>
                  <a:pt x="6" y="120"/>
                </a:lnTo>
                <a:lnTo>
                  <a:pt x="12" y="136"/>
                </a:lnTo>
                <a:lnTo>
                  <a:pt x="20" y="150"/>
                </a:lnTo>
                <a:lnTo>
                  <a:pt x="720" y="1538"/>
                </a:lnTo>
                <a:lnTo>
                  <a:pt x="726" y="1552"/>
                </a:lnTo>
                <a:lnTo>
                  <a:pt x="734" y="1564"/>
                </a:lnTo>
                <a:lnTo>
                  <a:pt x="744" y="1574"/>
                </a:lnTo>
                <a:lnTo>
                  <a:pt x="752" y="1582"/>
                </a:lnTo>
                <a:lnTo>
                  <a:pt x="760" y="1588"/>
                </a:lnTo>
                <a:lnTo>
                  <a:pt x="770" y="1594"/>
                </a:lnTo>
                <a:lnTo>
                  <a:pt x="780" y="1596"/>
                </a:lnTo>
                <a:lnTo>
                  <a:pt x="788" y="1598"/>
                </a:lnTo>
                <a:lnTo>
                  <a:pt x="798" y="1596"/>
                </a:lnTo>
                <a:lnTo>
                  <a:pt x="808" y="1594"/>
                </a:lnTo>
                <a:lnTo>
                  <a:pt x="816" y="1588"/>
                </a:lnTo>
                <a:lnTo>
                  <a:pt x="826" y="1582"/>
                </a:lnTo>
                <a:lnTo>
                  <a:pt x="834" y="1574"/>
                </a:lnTo>
                <a:lnTo>
                  <a:pt x="842" y="1564"/>
                </a:lnTo>
                <a:lnTo>
                  <a:pt x="850" y="1552"/>
                </a:lnTo>
                <a:lnTo>
                  <a:pt x="858" y="1538"/>
                </a:lnTo>
                <a:lnTo>
                  <a:pt x="1566" y="140"/>
                </a:lnTo>
                <a:lnTo>
                  <a:pt x="1572" y="126"/>
                </a:lnTo>
                <a:lnTo>
                  <a:pt x="1578" y="112"/>
                </a:lnTo>
                <a:lnTo>
                  <a:pt x="1580" y="98"/>
                </a:lnTo>
                <a:lnTo>
                  <a:pt x="1582" y="84"/>
                </a:lnTo>
                <a:lnTo>
                  <a:pt x="1582" y="72"/>
                </a:lnTo>
                <a:lnTo>
                  <a:pt x="1578" y="60"/>
                </a:lnTo>
                <a:lnTo>
                  <a:pt x="1576" y="50"/>
                </a:lnTo>
                <a:lnTo>
                  <a:pt x="1570" y="40"/>
                </a:lnTo>
                <a:lnTo>
                  <a:pt x="1564" y="32"/>
                </a:lnTo>
                <a:lnTo>
                  <a:pt x="1554" y="24"/>
                </a:lnTo>
                <a:lnTo>
                  <a:pt x="1546" y="16"/>
                </a:lnTo>
                <a:lnTo>
                  <a:pt x="1534" y="10"/>
                </a:lnTo>
                <a:lnTo>
                  <a:pt x="1522" y="6"/>
                </a:lnTo>
                <a:lnTo>
                  <a:pt x="1508" y="4"/>
                </a:lnTo>
                <a:lnTo>
                  <a:pt x="1492" y="0"/>
                </a:lnTo>
                <a:lnTo>
                  <a:pt x="1476" y="0"/>
                </a:lnTo>
                <a:close/>
              </a:path>
            </a:pathLst>
          </a:custGeom>
          <a:solidFill>
            <a:srgbClr val="F4CA1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7" name="直接连接符 36"/>
          <p:cNvSpPr>
            <a:spLocks noChangeShapeType="1"/>
          </p:cNvSpPr>
          <p:nvPr/>
        </p:nvSpPr>
        <p:spPr bwMode="auto">
          <a:xfrm>
            <a:off x="1568450" y="3887153"/>
            <a:ext cx="151765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8" name="直接连接符 40"/>
          <p:cNvSpPr>
            <a:spLocks noChangeShapeType="1"/>
          </p:cNvSpPr>
          <p:nvPr/>
        </p:nvSpPr>
        <p:spPr bwMode="auto">
          <a:xfrm>
            <a:off x="6346825" y="3887153"/>
            <a:ext cx="151765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9" name="直接连接符 44"/>
          <p:cNvSpPr>
            <a:spLocks noChangeShapeType="1"/>
          </p:cNvSpPr>
          <p:nvPr/>
        </p:nvSpPr>
        <p:spPr bwMode="auto">
          <a:xfrm>
            <a:off x="3898900" y="3672840"/>
            <a:ext cx="151765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0" name="直接连接符 48"/>
          <p:cNvSpPr>
            <a:spLocks noChangeShapeType="1"/>
          </p:cNvSpPr>
          <p:nvPr/>
        </p:nvSpPr>
        <p:spPr bwMode="auto">
          <a:xfrm>
            <a:off x="8813800" y="3672840"/>
            <a:ext cx="151765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4" name="Rectangle 8"/>
          <p:cNvSpPr/>
          <p:nvPr/>
        </p:nvSpPr>
        <p:spPr>
          <a:xfrm>
            <a:off x="1503045" y="393255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" name="Rectangle 8"/>
          <p:cNvSpPr/>
          <p:nvPr/>
        </p:nvSpPr>
        <p:spPr>
          <a:xfrm>
            <a:off x="3898900" y="378333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3" name="Rectangle 8"/>
          <p:cNvSpPr/>
          <p:nvPr/>
        </p:nvSpPr>
        <p:spPr>
          <a:xfrm>
            <a:off x="6346825" y="393255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5" name="Rectangle 8"/>
          <p:cNvSpPr/>
          <p:nvPr/>
        </p:nvSpPr>
        <p:spPr>
          <a:xfrm>
            <a:off x="8813800" y="378333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101215" y="2983230"/>
            <a:ext cx="455930" cy="47244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4360545" y="3069590"/>
            <a:ext cx="477520" cy="38608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0" name="Freeform 73"/>
          <p:cNvSpPr>
            <a:spLocks noEditPoints="1"/>
          </p:cNvSpPr>
          <p:nvPr/>
        </p:nvSpPr>
        <p:spPr bwMode="auto">
          <a:xfrm>
            <a:off x="6927215" y="3011170"/>
            <a:ext cx="278765" cy="502920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9453245" y="3011170"/>
            <a:ext cx="270510" cy="489585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 animBg="1"/>
      <p:bldP spid="17415" grpId="0" animBg="1"/>
      <p:bldP spid="17416" grpId="0" animBg="1"/>
      <p:bldP spid="4" grpId="0"/>
      <p:bldP spid="2" grpId="0"/>
      <p:bldP spid="3" grpId="0"/>
      <p:bldP spid="5" grpId="0"/>
      <p:bldP spid="427" grpId="0" animBg="1"/>
      <p:bldP spid="426" grpId="0" animBg="1"/>
      <p:bldP spid="4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1"/>
          <p:cNvPicPr>
            <a:picLocks noChangeAspect="1"/>
          </p:cNvPicPr>
          <p:nvPr/>
        </p:nvPicPr>
        <p:blipFill>
          <a:blip r:embed="rId2"/>
          <a:srcRect t="16163"/>
          <a:stretch>
            <a:fillRect/>
          </a:stretch>
        </p:blipFill>
        <p:spPr>
          <a:xfrm>
            <a:off x="0" y="0"/>
            <a:ext cx="1224724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79465" y="2944495"/>
            <a:ext cx="6659563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9" tIns="34295" rIns="68589" bIns="34295" anchor="t">
            <a:spAutoFit/>
          </a:bodyPr>
          <a:lstStyle/>
          <a:p>
            <a:pPr lvl="0"/>
            <a:r>
              <a:rPr lang="zh-CN" altLang="zh-CN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964555" y="3626485"/>
            <a:ext cx="5676265" cy="342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93118" y="3667760"/>
            <a:ext cx="590867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There's only one corner of the universe you can be sure of improving, and that's your own self.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C:\Users\zengfuqiang\Desktop\timg (1).jpgtimg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1130" y="1548130"/>
            <a:ext cx="3107690" cy="2865120"/>
          </a:xfrm>
          <a:custGeom>
            <a:avLst/>
            <a:gdLst>
              <a:gd name="connsiteX0" fmla="*/ 0 w 3107553"/>
              <a:gd name="connsiteY0" fmla="*/ 0 h 4442207"/>
              <a:gd name="connsiteX1" fmla="*/ 3107553 w 3107553"/>
              <a:gd name="connsiteY1" fmla="*/ 0 h 4442207"/>
              <a:gd name="connsiteX2" fmla="*/ 3107553 w 3107553"/>
              <a:gd name="connsiteY2" fmla="*/ 4442207 h 4442207"/>
              <a:gd name="connsiteX3" fmla="*/ 0 w 3107553"/>
              <a:gd name="connsiteY3" fmla="*/ 4442207 h 444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553" h="4442207">
                <a:moveTo>
                  <a:pt x="0" y="0"/>
                </a:moveTo>
                <a:lnTo>
                  <a:pt x="3107553" y="0"/>
                </a:lnTo>
                <a:lnTo>
                  <a:pt x="3107553" y="4442207"/>
                </a:lnTo>
                <a:lnTo>
                  <a:pt x="0" y="444220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20" name="图片 19" descr="C:\Users\zengfuqiang\Desktop\timg (4).jpgtimg (4)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69555" y="1548130"/>
            <a:ext cx="3121025" cy="3279775"/>
          </a:xfrm>
          <a:custGeom>
            <a:avLst/>
            <a:gdLst>
              <a:gd name="connsiteX0" fmla="*/ 0 w 3120969"/>
              <a:gd name="connsiteY0" fmla="*/ 0 h 4442207"/>
              <a:gd name="connsiteX1" fmla="*/ 3120969 w 3120969"/>
              <a:gd name="connsiteY1" fmla="*/ 0 h 4442207"/>
              <a:gd name="connsiteX2" fmla="*/ 3120969 w 3120969"/>
              <a:gd name="connsiteY2" fmla="*/ 4442207 h 4442207"/>
              <a:gd name="connsiteX3" fmla="*/ 0 w 3120969"/>
              <a:gd name="connsiteY3" fmla="*/ 4442207 h 444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0969" h="4442207">
                <a:moveTo>
                  <a:pt x="0" y="0"/>
                </a:moveTo>
                <a:lnTo>
                  <a:pt x="3120969" y="0"/>
                </a:lnTo>
                <a:lnTo>
                  <a:pt x="3120969" y="4442207"/>
                </a:lnTo>
                <a:lnTo>
                  <a:pt x="0" y="444220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17" name="矩形 16"/>
          <p:cNvSpPr/>
          <p:nvPr/>
        </p:nvSpPr>
        <p:spPr>
          <a:xfrm>
            <a:off x="1420936" y="4413976"/>
            <a:ext cx="3107553" cy="1577016"/>
          </a:xfrm>
          <a:prstGeom prst="rect">
            <a:avLst/>
          </a:prstGeom>
          <a:solidFill>
            <a:srgbClr val="F4C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869655" y="4413340"/>
            <a:ext cx="3120969" cy="1577016"/>
          </a:xfrm>
          <a:prstGeom prst="rect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34330" y="2827655"/>
            <a:ext cx="1323975" cy="1444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>
                <a:solidFill>
                  <a:schemeClr val="tx1">
                    <a:lumMod val="75000"/>
                    <a:lumOff val="25000"/>
                  </a:schemeClr>
                </a:solidFill>
              </a:rPr>
              <a:t>VS</a:t>
            </a:r>
          </a:p>
        </p:txBody>
      </p:sp>
      <p:sp>
        <p:nvSpPr>
          <p:cNvPr id="13" name="Rectangle 8"/>
          <p:cNvSpPr/>
          <p:nvPr/>
        </p:nvSpPr>
        <p:spPr>
          <a:xfrm>
            <a:off x="1849755" y="4918075"/>
            <a:ext cx="2251075" cy="1168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sym typeface="Gill Sans" charset="0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sym typeface="Gill Sans" charset="0"/>
              </a:rPr>
              <a:t>分钟之内。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2066925" y="459867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3" name="Rectangle 8"/>
          <p:cNvSpPr/>
          <p:nvPr/>
        </p:nvSpPr>
        <p:spPr>
          <a:xfrm>
            <a:off x="8388985" y="4918075"/>
            <a:ext cx="22510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sym typeface="Gill Sans" charset="0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sym typeface="Gill Sans" charset="0"/>
              </a:rPr>
              <a:t>分钟之内。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8606155" y="459867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244600" y="2632710"/>
            <a:ext cx="4564380" cy="2600960"/>
            <a:chOff x="2231529" y="1535866"/>
            <a:chExt cx="4096942" cy="2125492"/>
          </a:xfrm>
        </p:grpSpPr>
        <p:sp>
          <p:nvSpPr>
            <p:cNvPr id="37" name="MH_Other_1"/>
            <p:cNvSpPr/>
            <p:nvPr>
              <p:custDataLst>
                <p:tags r:id="rId1"/>
              </p:custDataLst>
            </p:nvPr>
          </p:nvSpPr>
          <p:spPr>
            <a:xfrm>
              <a:off x="2849464" y="3445074"/>
              <a:ext cx="3479006" cy="121444"/>
            </a:xfrm>
            <a:prstGeom prst="rect">
              <a:avLst/>
            </a:prstGeom>
            <a:solidFill>
              <a:srgbClr val="FAE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MH_Other_2"/>
            <p:cNvSpPr/>
            <p:nvPr>
              <p:custDataLst>
                <p:tags r:id="rId2"/>
              </p:custDataLst>
            </p:nvPr>
          </p:nvSpPr>
          <p:spPr>
            <a:xfrm>
              <a:off x="2849464" y="2625329"/>
              <a:ext cx="3479006" cy="121444"/>
            </a:xfrm>
            <a:prstGeom prst="rect">
              <a:avLst/>
            </a:prstGeom>
            <a:solidFill>
              <a:srgbClr val="FAE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MH_Other_3"/>
            <p:cNvSpPr/>
            <p:nvPr>
              <p:custDataLst>
                <p:tags r:id="rId3"/>
              </p:custDataLst>
            </p:nvPr>
          </p:nvSpPr>
          <p:spPr>
            <a:xfrm>
              <a:off x="2849464" y="1810048"/>
              <a:ext cx="3479006" cy="121444"/>
            </a:xfrm>
            <a:prstGeom prst="rect">
              <a:avLst/>
            </a:prstGeom>
            <a:solidFill>
              <a:srgbClr val="FAE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MH_Other_4"/>
            <p:cNvSpPr/>
            <p:nvPr>
              <p:custDataLst>
                <p:tags r:id="rId4"/>
              </p:custDataLst>
            </p:nvPr>
          </p:nvSpPr>
          <p:spPr>
            <a:xfrm rot="10320000" flipV="1">
              <a:off x="2866430" y="1848446"/>
              <a:ext cx="1042095" cy="268784"/>
            </a:xfrm>
            <a:custGeom>
              <a:avLst/>
              <a:gdLst>
                <a:gd name="connsiteX0" fmla="*/ 0 w 3122372"/>
                <a:gd name="connsiteY0" fmla="*/ 451100 h 451100"/>
                <a:gd name="connsiteX1" fmla="*/ 447347 w 3122372"/>
                <a:gd name="connsiteY1" fmla="*/ 0 h 451100"/>
                <a:gd name="connsiteX2" fmla="*/ 3122372 w 3122372"/>
                <a:gd name="connsiteY2" fmla="*/ 0 h 451100"/>
                <a:gd name="connsiteX3" fmla="*/ 2675025 w 3122372"/>
                <a:gd name="connsiteY3" fmla="*/ 451100 h 451100"/>
                <a:gd name="connsiteX4" fmla="*/ 0 w 3122372"/>
                <a:gd name="connsiteY4" fmla="*/ 451100 h 451100"/>
                <a:gd name="connsiteX0-1" fmla="*/ 0 w 3122372"/>
                <a:gd name="connsiteY0-2" fmla="*/ 451100 h 451100"/>
                <a:gd name="connsiteX1-3" fmla="*/ 447347 w 3122372"/>
                <a:gd name="connsiteY1-4" fmla="*/ 0 h 451100"/>
                <a:gd name="connsiteX2-5" fmla="*/ 494825 w 3122372"/>
                <a:gd name="connsiteY2-6" fmla="*/ 212740 h 451100"/>
                <a:gd name="connsiteX3-7" fmla="*/ 3122372 w 3122372"/>
                <a:gd name="connsiteY3-8" fmla="*/ 0 h 451100"/>
                <a:gd name="connsiteX4-9" fmla="*/ 2675025 w 3122372"/>
                <a:gd name="connsiteY4-10" fmla="*/ 451100 h 451100"/>
                <a:gd name="connsiteX5" fmla="*/ 0 w 3122372"/>
                <a:gd name="connsiteY5" fmla="*/ 451100 h 451100"/>
                <a:gd name="connsiteX0-11" fmla="*/ 0 w 3122372"/>
                <a:gd name="connsiteY0-12" fmla="*/ 451100 h 451100"/>
                <a:gd name="connsiteX1-13" fmla="*/ 447347 w 3122372"/>
                <a:gd name="connsiteY1-14" fmla="*/ 0 h 451100"/>
                <a:gd name="connsiteX2-15" fmla="*/ 494825 w 3122372"/>
                <a:gd name="connsiteY2-16" fmla="*/ 212740 h 451100"/>
                <a:gd name="connsiteX3-17" fmla="*/ 3122372 w 3122372"/>
                <a:gd name="connsiteY3-18" fmla="*/ 0 h 451100"/>
                <a:gd name="connsiteX4-19" fmla="*/ 2675025 w 3122372"/>
                <a:gd name="connsiteY4-20" fmla="*/ 451100 h 451100"/>
                <a:gd name="connsiteX5-21" fmla="*/ 0 w 3122372"/>
                <a:gd name="connsiteY5-22" fmla="*/ 451100 h 451100"/>
                <a:gd name="connsiteX0-23" fmla="*/ 0 w 3122372"/>
                <a:gd name="connsiteY0-24" fmla="*/ 478729 h 478729"/>
                <a:gd name="connsiteX1-25" fmla="*/ 464246 w 3122372"/>
                <a:gd name="connsiteY1-26" fmla="*/ 0 h 478729"/>
                <a:gd name="connsiteX2-27" fmla="*/ 494825 w 3122372"/>
                <a:gd name="connsiteY2-28" fmla="*/ 240369 h 478729"/>
                <a:gd name="connsiteX3-29" fmla="*/ 3122372 w 3122372"/>
                <a:gd name="connsiteY3-30" fmla="*/ 27629 h 478729"/>
                <a:gd name="connsiteX4-31" fmla="*/ 2675025 w 3122372"/>
                <a:gd name="connsiteY4-32" fmla="*/ 478729 h 478729"/>
                <a:gd name="connsiteX5-33" fmla="*/ 0 w 3122372"/>
                <a:gd name="connsiteY5-34" fmla="*/ 478729 h 478729"/>
                <a:gd name="connsiteX0-35" fmla="*/ 0 w 3122372"/>
                <a:gd name="connsiteY0-36" fmla="*/ 478729 h 478729"/>
                <a:gd name="connsiteX1-37" fmla="*/ 464246 w 3122372"/>
                <a:gd name="connsiteY1-38" fmla="*/ 0 h 478729"/>
                <a:gd name="connsiteX2-39" fmla="*/ 483527 w 3122372"/>
                <a:gd name="connsiteY2-40" fmla="*/ 248440 h 478729"/>
                <a:gd name="connsiteX3-41" fmla="*/ 3122372 w 3122372"/>
                <a:gd name="connsiteY3-42" fmla="*/ 27629 h 478729"/>
                <a:gd name="connsiteX4-43" fmla="*/ 2675025 w 3122372"/>
                <a:gd name="connsiteY4-44" fmla="*/ 478729 h 478729"/>
                <a:gd name="connsiteX5-45" fmla="*/ 0 w 3122372"/>
                <a:gd name="connsiteY5-46" fmla="*/ 478729 h 478729"/>
                <a:gd name="connsiteX0-47" fmla="*/ 0 w 3084393"/>
                <a:gd name="connsiteY0-48" fmla="*/ 478729 h 478729"/>
                <a:gd name="connsiteX1-49" fmla="*/ 464246 w 3084393"/>
                <a:gd name="connsiteY1-50" fmla="*/ 0 h 478729"/>
                <a:gd name="connsiteX2-51" fmla="*/ 483527 w 3084393"/>
                <a:gd name="connsiteY2-52" fmla="*/ 248440 h 478729"/>
                <a:gd name="connsiteX3-53" fmla="*/ 3084393 w 3084393"/>
                <a:gd name="connsiteY3-54" fmla="*/ 30668 h 478729"/>
                <a:gd name="connsiteX4-55" fmla="*/ 2675025 w 3084393"/>
                <a:gd name="connsiteY4-56" fmla="*/ 478729 h 478729"/>
                <a:gd name="connsiteX5-57" fmla="*/ 0 w 3084393"/>
                <a:gd name="connsiteY5-58" fmla="*/ 478729 h 478729"/>
                <a:gd name="connsiteX0-59" fmla="*/ 0 w 3070911"/>
                <a:gd name="connsiteY0-60" fmla="*/ 478729 h 478729"/>
                <a:gd name="connsiteX1-61" fmla="*/ 464246 w 3070911"/>
                <a:gd name="connsiteY1-62" fmla="*/ 0 h 478729"/>
                <a:gd name="connsiteX2-63" fmla="*/ 483527 w 3070911"/>
                <a:gd name="connsiteY2-64" fmla="*/ 248440 h 478729"/>
                <a:gd name="connsiteX3-65" fmla="*/ 3070911 w 3070911"/>
                <a:gd name="connsiteY3-66" fmla="*/ 41302 h 478729"/>
                <a:gd name="connsiteX4-67" fmla="*/ 2675025 w 3070911"/>
                <a:gd name="connsiteY4-68" fmla="*/ 478729 h 478729"/>
                <a:gd name="connsiteX5-69" fmla="*/ 0 w 3070911"/>
                <a:gd name="connsiteY5-70" fmla="*/ 478729 h 478729"/>
                <a:gd name="connsiteX0-71" fmla="*/ 0 w 3070911"/>
                <a:gd name="connsiteY0-72" fmla="*/ 478729 h 478729"/>
                <a:gd name="connsiteX1-73" fmla="*/ 464246 w 3070911"/>
                <a:gd name="connsiteY1-74" fmla="*/ 0 h 478729"/>
                <a:gd name="connsiteX2-75" fmla="*/ 516657 w 3070911"/>
                <a:gd name="connsiteY2-76" fmla="*/ 238383 h 478729"/>
                <a:gd name="connsiteX3-77" fmla="*/ 3070911 w 3070911"/>
                <a:gd name="connsiteY3-78" fmla="*/ 41302 h 478729"/>
                <a:gd name="connsiteX4-79" fmla="*/ 2675025 w 3070911"/>
                <a:gd name="connsiteY4-80" fmla="*/ 478729 h 478729"/>
                <a:gd name="connsiteX5-81" fmla="*/ 0 w 3070911"/>
                <a:gd name="connsiteY5-82" fmla="*/ 478729 h 478729"/>
                <a:gd name="connsiteX0-83" fmla="*/ 0 w 3035132"/>
                <a:gd name="connsiteY0-84" fmla="*/ 478729 h 478729"/>
                <a:gd name="connsiteX1-85" fmla="*/ 464246 w 3035132"/>
                <a:gd name="connsiteY1-86" fmla="*/ 0 h 478729"/>
                <a:gd name="connsiteX2-87" fmla="*/ 516657 w 3035132"/>
                <a:gd name="connsiteY2-88" fmla="*/ 238383 h 478729"/>
                <a:gd name="connsiteX3-89" fmla="*/ 3035131 w 3035132"/>
                <a:gd name="connsiteY3-90" fmla="*/ 22730 h 478729"/>
                <a:gd name="connsiteX4-91" fmla="*/ 2675025 w 3035132"/>
                <a:gd name="connsiteY4-92" fmla="*/ 478729 h 478729"/>
                <a:gd name="connsiteX5-93" fmla="*/ 0 w 3035132"/>
                <a:gd name="connsiteY5-94" fmla="*/ 478729 h 47872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3035132" h="478729">
                  <a:moveTo>
                    <a:pt x="0" y="478729"/>
                  </a:moveTo>
                  <a:lnTo>
                    <a:pt x="464246" y="0"/>
                  </a:lnTo>
                  <a:lnTo>
                    <a:pt x="516657" y="238383"/>
                  </a:lnTo>
                  <a:lnTo>
                    <a:pt x="3035131" y="22730"/>
                  </a:lnTo>
                  <a:lnTo>
                    <a:pt x="2675025" y="478729"/>
                  </a:lnTo>
                  <a:lnTo>
                    <a:pt x="0" y="47872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alpha val="80000"/>
                  </a:schemeClr>
                </a:gs>
                <a:gs pos="59000">
                  <a:srgbClr val="969696">
                    <a:alpha val="10000"/>
                  </a:srgb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" name="MH_Other_5"/>
            <p:cNvSpPr/>
            <p:nvPr>
              <p:custDataLst>
                <p:tags r:id="rId5"/>
              </p:custDataLst>
            </p:nvPr>
          </p:nvSpPr>
          <p:spPr>
            <a:xfrm rot="10320000" flipV="1">
              <a:off x="2886076" y="2615506"/>
              <a:ext cx="2009180" cy="610791"/>
            </a:xfrm>
            <a:custGeom>
              <a:avLst/>
              <a:gdLst>
                <a:gd name="connsiteX0" fmla="*/ 0 w 3122372"/>
                <a:gd name="connsiteY0" fmla="*/ 451100 h 451100"/>
                <a:gd name="connsiteX1" fmla="*/ 447347 w 3122372"/>
                <a:gd name="connsiteY1" fmla="*/ 0 h 451100"/>
                <a:gd name="connsiteX2" fmla="*/ 3122372 w 3122372"/>
                <a:gd name="connsiteY2" fmla="*/ 0 h 451100"/>
                <a:gd name="connsiteX3" fmla="*/ 2675025 w 3122372"/>
                <a:gd name="connsiteY3" fmla="*/ 451100 h 451100"/>
                <a:gd name="connsiteX4" fmla="*/ 0 w 3122372"/>
                <a:gd name="connsiteY4" fmla="*/ 451100 h 451100"/>
                <a:gd name="connsiteX0-1" fmla="*/ 0 w 3122372"/>
                <a:gd name="connsiteY0-2" fmla="*/ 451100 h 451100"/>
                <a:gd name="connsiteX1-3" fmla="*/ 447347 w 3122372"/>
                <a:gd name="connsiteY1-4" fmla="*/ 0 h 451100"/>
                <a:gd name="connsiteX2-5" fmla="*/ 494825 w 3122372"/>
                <a:gd name="connsiteY2-6" fmla="*/ 212740 h 451100"/>
                <a:gd name="connsiteX3-7" fmla="*/ 3122372 w 3122372"/>
                <a:gd name="connsiteY3-8" fmla="*/ 0 h 451100"/>
                <a:gd name="connsiteX4-9" fmla="*/ 2675025 w 3122372"/>
                <a:gd name="connsiteY4-10" fmla="*/ 451100 h 451100"/>
                <a:gd name="connsiteX5" fmla="*/ 0 w 3122372"/>
                <a:gd name="connsiteY5" fmla="*/ 451100 h 451100"/>
                <a:gd name="connsiteX0-11" fmla="*/ 0 w 3122372"/>
                <a:gd name="connsiteY0-12" fmla="*/ 451100 h 451100"/>
                <a:gd name="connsiteX1-13" fmla="*/ 447347 w 3122372"/>
                <a:gd name="connsiteY1-14" fmla="*/ 0 h 451100"/>
                <a:gd name="connsiteX2-15" fmla="*/ 494825 w 3122372"/>
                <a:gd name="connsiteY2-16" fmla="*/ 212740 h 451100"/>
                <a:gd name="connsiteX3-17" fmla="*/ 3122372 w 3122372"/>
                <a:gd name="connsiteY3-18" fmla="*/ 0 h 451100"/>
                <a:gd name="connsiteX4-19" fmla="*/ 2675025 w 3122372"/>
                <a:gd name="connsiteY4-20" fmla="*/ 451100 h 451100"/>
                <a:gd name="connsiteX5-21" fmla="*/ 0 w 3122372"/>
                <a:gd name="connsiteY5-22" fmla="*/ 451100 h 451100"/>
                <a:gd name="connsiteX0-23" fmla="*/ 0 w 3122372"/>
                <a:gd name="connsiteY0-24" fmla="*/ 478729 h 478729"/>
                <a:gd name="connsiteX1-25" fmla="*/ 464246 w 3122372"/>
                <a:gd name="connsiteY1-26" fmla="*/ 0 h 478729"/>
                <a:gd name="connsiteX2-27" fmla="*/ 494825 w 3122372"/>
                <a:gd name="connsiteY2-28" fmla="*/ 240369 h 478729"/>
                <a:gd name="connsiteX3-29" fmla="*/ 3122372 w 3122372"/>
                <a:gd name="connsiteY3-30" fmla="*/ 27629 h 478729"/>
                <a:gd name="connsiteX4-31" fmla="*/ 2675025 w 3122372"/>
                <a:gd name="connsiteY4-32" fmla="*/ 478729 h 478729"/>
                <a:gd name="connsiteX5-33" fmla="*/ 0 w 3122372"/>
                <a:gd name="connsiteY5-34" fmla="*/ 478729 h 478729"/>
                <a:gd name="connsiteX0-35" fmla="*/ 0 w 3122372"/>
                <a:gd name="connsiteY0-36" fmla="*/ 478729 h 478729"/>
                <a:gd name="connsiteX1-37" fmla="*/ 464246 w 3122372"/>
                <a:gd name="connsiteY1-38" fmla="*/ 0 h 478729"/>
                <a:gd name="connsiteX2-39" fmla="*/ 483527 w 3122372"/>
                <a:gd name="connsiteY2-40" fmla="*/ 248440 h 478729"/>
                <a:gd name="connsiteX3-41" fmla="*/ 3122372 w 3122372"/>
                <a:gd name="connsiteY3-42" fmla="*/ 27629 h 478729"/>
                <a:gd name="connsiteX4-43" fmla="*/ 2675025 w 3122372"/>
                <a:gd name="connsiteY4-44" fmla="*/ 478729 h 478729"/>
                <a:gd name="connsiteX5-45" fmla="*/ 0 w 3122372"/>
                <a:gd name="connsiteY5-46" fmla="*/ 478729 h 478729"/>
                <a:gd name="connsiteX0-47" fmla="*/ 0 w 3084393"/>
                <a:gd name="connsiteY0-48" fmla="*/ 478729 h 478729"/>
                <a:gd name="connsiteX1-49" fmla="*/ 464246 w 3084393"/>
                <a:gd name="connsiteY1-50" fmla="*/ 0 h 478729"/>
                <a:gd name="connsiteX2-51" fmla="*/ 483527 w 3084393"/>
                <a:gd name="connsiteY2-52" fmla="*/ 248440 h 478729"/>
                <a:gd name="connsiteX3-53" fmla="*/ 3084393 w 3084393"/>
                <a:gd name="connsiteY3-54" fmla="*/ 30668 h 478729"/>
                <a:gd name="connsiteX4-55" fmla="*/ 2675025 w 3084393"/>
                <a:gd name="connsiteY4-56" fmla="*/ 478729 h 478729"/>
                <a:gd name="connsiteX5-57" fmla="*/ 0 w 3084393"/>
                <a:gd name="connsiteY5-58" fmla="*/ 478729 h 478729"/>
                <a:gd name="connsiteX0-59" fmla="*/ 0 w 3070911"/>
                <a:gd name="connsiteY0-60" fmla="*/ 478729 h 478729"/>
                <a:gd name="connsiteX1-61" fmla="*/ 464246 w 3070911"/>
                <a:gd name="connsiteY1-62" fmla="*/ 0 h 478729"/>
                <a:gd name="connsiteX2-63" fmla="*/ 483527 w 3070911"/>
                <a:gd name="connsiteY2-64" fmla="*/ 248440 h 478729"/>
                <a:gd name="connsiteX3-65" fmla="*/ 3070911 w 3070911"/>
                <a:gd name="connsiteY3-66" fmla="*/ 41302 h 478729"/>
                <a:gd name="connsiteX4-67" fmla="*/ 2675025 w 3070911"/>
                <a:gd name="connsiteY4-68" fmla="*/ 478729 h 478729"/>
                <a:gd name="connsiteX5-69" fmla="*/ 0 w 3070911"/>
                <a:gd name="connsiteY5-70" fmla="*/ 478729 h 478729"/>
                <a:gd name="connsiteX0-71" fmla="*/ 0 w 3070911"/>
                <a:gd name="connsiteY0-72" fmla="*/ 478729 h 478729"/>
                <a:gd name="connsiteX1-73" fmla="*/ 464246 w 3070911"/>
                <a:gd name="connsiteY1-74" fmla="*/ 0 h 478729"/>
                <a:gd name="connsiteX2-75" fmla="*/ 516657 w 3070911"/>
                <a:gd name="connsiteY2-76" fmla="*/ 238383 h 478729"/>
                <a:gd name="connsiteX3-77" fmla="*/ 3070911 w 3070911"/>
                <a:gd name="connsiteY3-78" fmla="*/ 41302 h 478729"/>
                <a:gd name="connsiteX4-79" fmla="*/ 2675025 w 3070911"/>
                <a:gd name="connsiteY4-80" fmla="*/ 478729 h 478729"/>
                <a:gd name="connsiteX5-81" fmla="*/ 0 w 3070911"/>
                <a:gd name="connsiteY5-82" fmla="*/ 478729 h 478729"/>
                <a:gd name="connsiteX0-83" fmla="*/ 0 w 3035132"/>
                <a:gd name="connsiteY0-84" fmla="*/ 478729 h 478729"/>
                <a:gd name="connsiteX1-85" fmla="*/ 464246 w 3035132"/>
                <a:gd name="connsiteY1-86" fmla="*/ 0 h 478729"/>
                <a:gd name="connsiteX2-87" fmla="*/ 516657 w 3035132"/>
                <a:gd name="connsiteY2-88" fmla="*/ 238383 h 478729"/>
                <a:gd name="connsiteX3-89" fmla="*/ 3035131 w 3035132"/>
                <a:gd name="connsiteY3-90" fmla="*/ 22730 h 478729"/>
                <a:gd name="connsiteX4-91" fmla="*/ 2675025 w 3035132"/>
                <a:gd name="connsiteY4-92" fmla="*/ 478729 h 478729"/>
                <a:gd name="connsiteX5-93" fmla="*/ 0 w 3035132"/>
                <a:gd name="connsiteY5-94" fmla="*/ 478729 h 478729"/>
                <a:gd name="connsiteX0-95" fmla="*/ 0 w 3035131"/>
                <a:gd name="connsiteY0-96" fmla="*/ 478729 h 478729"/>
                <a:gd name="connsiteX1-97" fmla="*/ 464246 w 3035131"/>
                <a:gd name="connsiteY1-98" fmla="*/ 0 h 478729"/>
                <a:gd name="connsiteX2-99" fmla="*/ 587526 w 3035131"/>
                <a:gd name="connsiteY2-100" fmla="*/ 229962 h 478729"/>
                <a:gd name="connsiteX3-101" fmla="*/ 3035131 w 3035131"/>
                <a:gd name="connsiteY3-102" fmla="*/ 22730 h 478729"/>
                <a:gd name="connsiteX4-103" fmla="*/ 2675025 w 3035131"/>
                <a:gd name="connsiteY4-104" fmla="*/ 478729 h 478729"/>
                <a:gd name="connsiteX5-105" fmla="*/ 0 w 3035131"/>
                <a:gd name="connsiteY5-106" fmla="*/ 478729 h 478729"/>
                <a:gd name="connsiteX0-107" fmla="*/ 0 w 3035131"/>
                <a:gd name="connsiteY0-108" fmla="*/ 455999 h 455999"/>
                <a:gd name="connsiteX1-109" fmla="*/ 566335 w 3035131"/>
                <a:gd name="connsiteY1-110" fmla="*/ 87839 h 455999"/>
                <a:gd name="connsiteX2-111" fmla="*/ 587526 w 3035131"/>
                <a:gd name="connsiteY2-112" fmla="*/ 207232 h 455999"/>
                <a:gd name="connsiteX3-113" fmla="*/ 3035131 w 3035131"/>
                <a:gd name="connsiteY3-114" fmla="*/ 0 h 455999"/>
                <a:gd name="connsiteX4-115" fmla="*/ 2675025 w 3035131"/>
                <a:gd name="connsiteY4-116" fmla="*/ 455999 h 455999"/>
                <a:gd name="connsiteX5-117" fmla="*/ 0 w 3035131"/>
                <a:gd name="connsiteY5-118" fmla="*/ 455999 h 455999"/>
                <a:gd name="connsiteX0-119" fmla="*/ 0 w 2858172"/>
                <a:gd name="connsiteY0-120" fmla="*/ 492289 h 492289"/>
                <a:gd name="connsiteX1-121" fmla="*/ 389376 w 2858172"/>
                <a:gd name="connsiteY1-122" fmla="*/ 87839 h 492289"/>
                <a:gd name="connsiteX2-123" fmla="*/ 410567 w 2858172"/>
                <a:gd name="connsiteY2-124" fmla="*/ 207232 h 492289"/>
                <a:gd name="connsiteX3-125" fmla="*/ 2858172 w 2858172"/>
                <a:gd name="connsiteY3-126" fmla="*/ 0 h 492289"/>
                <a:gd name="connsiteX4-127" fmla="*/ 2498066 w 2858172"/>
                <a:gd name="connsiteY4-128" fmla="*/ 455999 h 492289"/>
                <a:gd name="connsiteX5-129" fmla="*/ 0 w 2858172"/>
                <a:gd name="connsiteY5-130" fmla="*/ 492289 h 492289"/>
                <a:gd name="connsiteX0-131" fmla="*/ 0 w 2845964"/>
                <a:gd name="connsiteY0-132" fmla="*/ 528679 h 528679"/>
                <a:gd name="connsiteX1-133" fmla="*/ 377168 w 2845964"/>
                <a:gd name="connsiteY1-134" fmla="*/ 87839 h 528679"/>
                <a:gd name="connsiteX2-135" fmla="*/ 398359 w 2845964"/>
                <a:gd name="connsiteY2-136" fmla="*/ 207232 h 528679"/>
                <a:gd name="connsiteX3-137" fmla="*/ 2845964 w 2845964"/>
                <a:gd name="connsiteY3-138" fmla="*/ 0 h 528679"/>
                <a:gd name="connsiteX4-139" fmla="*/ 2485858 w 2845964"/>
                <a:gd name="connsiteY4-140" fmla="*/ 455999 h 528679"/>
                <a:gd name="connsiteX5-141" fmla="*/ 0 w 2845964"/>
                <a:gd name="connsiteY5-142" fmla="*/ 528679 h 528679"/>
                <a:gd name="connsiteX0-143" fmla="*/ 0 w 2845964"/>
                <a:gd name="connsiteY0-144" fmla="*/ 528679 h 528679"/>
                <a:gd name="connsiteX1-145" fmla="*/ 377168 w 2845964"/>
                <a:gd name="connsiteY1-146" fmla="*/ 87839 h 528679"/>
                <a:gd name="connsiteX2-147" fmla="*/ 398359 w 2845964"/>
                <a:gd name="connsiteY2-148" fmla="*/ 207232 h 528679"/>
                <a:gd name="connsiteX3-149" fmla="*/ 2845964 w 2845964"/>
                <a:gd name="connsiteY3-150" fmla="*/ 0 h 528679"/>
                <a:gd name="connsiteX4-151" fmla="*/ 2559734 w 2845964"/>
                <a:gd name="connsiteY4-152" fmla="*/ 360747 h 528679"/>
                <a:gd name="connsiteX5-153" fmla="*/ 0 w 2845964"/>
                <a:gd name="connsiteY5-154" fmla="*/ 528679 h 5286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845964" h="528679">
                  <a:moveTo>
                    <a:pt x="0" y="528679"/>
                  </a:moveTo>
                  <a:lnTo>
                    <a:pt x="377168" y="87839"/>
                  </a:lnTo>
                  <a:lnTo>
                    <a:pt x="398359" y="207232"/>
                  </a:lnTo>
                  <a:lnTo>
                    <a:pt x="2845964" y="0"/>
                  </a:lnTo>
                  <a:lnTo>
                    <a:pt x="2559734" y="360747"/>
                  </a:lnTo>
                  <a:lnTo>
                    <a:pt x="0" y="52867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alpha val="48000"/>
                  </a:schemeClr>
                </a:gs>
                <a:gs pos="61000">
                  <a:srgbClr val="969696">
                    <a:alpha val="1000"/>
                  </a:srgb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zh-CN" altLang="en-US" sz="62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MH_Other_7"/>
            <p:cNvSpPr/>
            <p:nvPr>
              <p:custDataLst>
                <p:tags r:id="rId6"/>
              </p:custDataLst>
            </p:nvPr>
          </p:nvSpPr>
          <p:spPr>
            <a:xfrm>
              <a:off x="2849464" y="1815446"/>
              <a:ext cx="886718" cy="121444"/>
            </a:xfrm>
            <a:prstGeom prst="rect">
              <a:avLst/>
            </a:prstGeom>
            <a:solidFill>
              <a:srgbClr val="86B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" name="MH_Other_8"/>
            <p:cNvSpPr/>
            <p:nvPr>
              <p:custDataLst>
                <p:tags r:id="rId7"/>
              </p:custDataLst>
            </p:nvPr>
          </p:nvSpPr>
          <p:spPr>
            <a:xfrm>
              <a:off x="2849464" y="2629397"/>
              <a:ext cx="1758255" cy="121444"/>
            </a:xfrm>
            <a:prstGeom prst="rect">
              <a:avLst/>
            </a:prstGeom>
            <a:solidFill>
              <a:srgbClr val="86B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MH_Other_9"/>
            <p:cNvSpPr/>
            <p:nvPr>
              <p:custDataLst>
                <p:tags r:id="rId8"/>
              </p:custDataLst>
            </p:nvPr>
          </p:nvSpPr>
          <p:spPr>
            <a:xfrm>
              <a:off x="2849464" y="3444845"/>
              <a:ext cx="2611934" cy="121444"/>
            </a:xfrm>
            <a:prstGeom prst="rect">
              <a:avLst/>
            </a:prstGeom>
            <a:solidFill>
              <a:srgbClr val="86B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7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MH_SubTitle_1"/>
            <p:cNvSpPr txBox="1"/>
            <p:nvPr>
              <p:custDataLst>
                <p:tags r:id="rId9"/>
              </p:custDataLst>
            </p:nvPr>
          </p:nvSpPr>
          <p:spPr>
            <a:xfrm>
              <a:off x="2231529" y="1706278"/>
              <a:ext cx="532210" cy="325412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2015</a:t>
              </a:r>
            </a:p>
          </p:txBody>
        </p:sp>
        <p:sp>
          <p:nvSpPr>
            <p:cNvPr id="46" name="MH_SubTitle_2"/>
            <p:cNvSpPr txBox="1"/>
            <p:nvPr>
              <p:custDataLst>
                <p:tags r:id="rId10"/>
              </p:custDataLst>
            </p:nvPr>
          </p:nvSpPr>
          <p:spPr>
            <a:xfrm>
              <a:off x="2231529" y="2521959"/>
              <a:ext cx="532210" cy="323718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2016</a:t>
              </a:r>
            </a:p>
          </p:txBody>
        </p:sp>
        <p:sp>
          <p:nvSpPr>
            <p:cNvPr id="47" name="MH_SubTitle_3"/>
            <p:cNvSpPr txBox="1"/>
            <p:nvPr>
              <p:custDataLst>
                <p:tags r:id="rId11"/>
              </p:custDataLst>
            </p:nvPr>
          </p:nvSpPr>
          <p:spPr>
            <a:xfrm>
              <a:off x="2231529" y="3335946"/>
              <a:ext cx="532210" cy="325412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2017</a:t>
              </a:r>
            </a:p>
          </p:txBody>
        </p:sp>
        <p:sp>
          <p:nvSpPr>
            <p:cNvPr id="48" name="MH_Text_1"/>
            <p:cNvSpPr txBox="1"/>
            <p:nvPr>
              <p:custDataLst>
                <p:tags r:id="rId12"/>
              </p:custDataLst>
            </p:nvPr>
          </p:nvSpPr>
          <p:spPr>
            <a:xfrm>
              <a:off x="3203972" y="1535866"/>
              <a:ext cx="532210" cy="268825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25%</a:t>
              </a:r>
            </a:p>
          </p:txBody>
        </p:sp>
        <p:sp>
          <p:nvSpPr>
            <p:cNvPr id="4" name="MH_Other_10"/>
            <p:cNvSpPr txBox="1"/>
            <p:nvPr>
              <p:custDataLst>
                <p:tags r:id="rId13"/>
              </p:custDataLst>
            </p:nvPr>
          </p:nvSpPr>
          <p:spPr>
            <a:xfrm>
              <a:off x="5796261" y="1634133"/>
              <a:ext cx="532210" cy="170558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100%</a:t>
              </a:r>
            </a:p>
          </p:txBody>
        </p:sp>
        <p:sp>
          <p:nvSpPr>
            <p:cNvPr id="5" name="MH_Text_2"/>
            <p:cNvSpPr txBox="1"/>
            <p:nvPr>
              <p:custDataLst>
                <p:tags r:id="rId14"/>
              </p:custDataLst>
            </p:nvPr>
          </p:nvSpPr>
          <p:spPr>
            <a:xfrm>
              <a:off x="4075509" y="2347953"/>
              <a:ext cx="532210" cy="270232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50%</a:t>
              </a:r>
            </a:p>
          </p:txBody>
        </p:sp>
        <p:sp>
          <p:nvSpPr>
            <p:cNvPr id="51" name="MH_Other_11"/>
            <p:cNvSpPr txBox="1"/>
            <p:nvPr>
              <p:custDataLst>
                <p:tags r:id="rId15"/>
              </p:custDataLst>
            </p:nvPr>
          </p:nvSpPr>
          <p:spPr>
            <a:xfrm>
              <a:off x="5796261" y="2446735"/>
              <a:ext cx="532210" cy="171450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100%</a:t>
              </a:r>
            </a:p>
          </p:txBody>
        </p:sp>
        <p:sp>
          <p:nvSpPr>
            <p:cNvPr id="52" name="MH_Text_3"/>
            <p:cNvSpPr txBox="1"/>
            <p:nvPr>
              <p:custDataLst>
                <p:tags r:id="rId16"/>
              </p:custDataLst>
            </p:nvPr>
          </p:nvSpPr>
          <p:spPr>
            <a:xfrm>
              <a:off x="4931867" y="3165020"/>
              <a:ext cx="532210" cy="270232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75%</a:t>
              </a:r>
            </a:p>
          </p:txBody>
        </p:sp>
        <p:sp>
          <p:nvSpPr>
            <p:cNvPr id="53" name="MH_Other_12"/>
            <p:cNvSpPr txBox="1"/>
            <p:nvPr>
              <p:custDataLst>
                <p:tags r:id="rId17"/>
              </p:custDataLst>
            </p:nvPr>
          </p:nvSpPr>
          <p:spPr>
            <a:xfrm>
              <a:off x="5796261" y="3263801"/>
              <a:ext cx="532210" cy="171450"/>
            </a:xfrm>
            <a:prstGeom prst="rect">
              <a:avLst/>
            </a:prstGeom>
            <a:noFill/>
          </p:spPr>
          <p:txBody>
            <a:bodyPr anchor="ctr" anchorCtr="0"/>
            <a:lstStyle/>
            <a:p>
              <a:pPr algn="r" eaLnBrk="1" hangingPunct="1">
                <a:defRPr/>
              </a:pPr>
              <a:r>
                <a:rPr lang="en-US" altLang="zh-CN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100%</a:t>
              </a:r>
            </a:p>
          </p:txBody>
        </p:sp>
      </p:grpSp>
      <p:sp>
        <p:nvSpPr>
          <p:cNvPr id="6" name="Rectangle 8"/>
          <p:cNvSpPr/>
          <p:nvPr/>
        </p:nvSpPr>
        <p:spPr>
          <a:xfrm>
            <a:off x="6267450" y="2853690"/>
            <a:ext cx="50946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6261100" y="259207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1100" y="3956685"/>
            <a:ext cx="50946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10" name="Rectangle 8"/>
          <p:cNvSpPr/>
          <p:nvPr/>
        </p:nvSpPr>
        <p:spPr>
          <a:xfrm>
            <a:off x="6254750" y="369506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12" name="Rectangle 8"/>
          <p:cNvSpPr/>
          <p:nvPr/>
        </p:nvSpPr>
        <p:spPr>
          <a:xfrm>
            <a:off x="6267450" y="4968875"/>
            <a:ext cx="50946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6261100" y="470725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2"/>
          <p:cNvSpPr>
            <a:spLocks noChangeArrowheads="1"/>
          </p:cNvSpPr>
          <p:nvPr/>
        </p:nvSpPr>
        <p:spPr bwMode="auto">
          <a:xfrm>
            <a:off x="0" y="604248"/>
            <a:ext cx="69851" cy="461962"/>
          </a:xfrm>
          <a:prstGeom prst="rect">
            <a:avLst/>
          </a:prstGeom>
          <a:solidFill>
            <a:srgbClr val="FDB9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1597025"/>
            <a:ext cx="12192000" cy="1824990"/>
          </a:xfrm>
          <a:prstGeom prst="rect">
            <a:avLst/>
          </a:prstGeom>
          <a:blipFill rotWithShape="1">
            <a:blip r:embed="rId2"/>
            <a:stretch>
              <a:fillRect t="1000" b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6" name="Rectangle 8"/>
          <p:cNvSpPr/>
          <p:nvPr/>
        </p:nvSpPr>
        <p:spPr>
          <a:xfrm>
            <a:off x="706755" y="4540885"/>
            <a:ext cx="621919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700405" y="427926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graphicFrame>
        <p:nvGraphicFramePr>
          <p:cNvPr id="3" name="图表 2"/>
          <p:cNvGraphicFramePr/>
          <p:nvPr/>
        </p:nvGraphicFramePr>
        <p:xfrm>
          <a:off x="7703185" y="3953510"/>
          <a:ext cx="3721100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1"/>
          <p:cNvPicPr>
            <a:picLocks noChangeAspect="1"/>
          </p:cNvPicPr>
          <p:nvPr/>
        </p:nvPicPr>
        <p:blipFill>
          <a:blip r:embed="rId2"/>
          <a:srcRect t="16163"/>
          <a:stretch>
            <a:fillRect/>
          </a:stretch>
        </p:blipFill>
        <p:spPr>
          <a:xfrm>
            <a:off x="0" y="0"/>
            <a:ext cx="1224724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79465" y="2944495"/>
            <a:ext cx="6659563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9" tIns="34295" rIns="68589" bIns="34295" anchor="t">
            <a:spAutoFit/>
          </a:bodyPr>
          <a:lstStyle/>
          <a:p>
            <a:pPr lvl="0"/>
            <a:r>
              <a:rPr lang="zh-CN" altLang="zh-CN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964555" y="3626485"/>
            <a:ext cx="5676265" cy="342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93118" y="3667760"/>
            <a:ext cx="590867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There's only one corner of the universe you can be sure of improving, and that's your own self.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flipH="1">
            <a:off x="4928235" y="1412240"/>
            <a:ext cx="1270" cy="22948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6" name="Rectangle 8"/>
          <p:cNvSpPr/>
          <p:nvPr/>
        </p:nvSpPr>
        <p:spPr>
          <a:xfrm>
            <a:off x="5203190" y="1796415"/>
            <a:ext cx="621919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5196840" y="153479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" name="Rectangle 8"/>
          <p:cNvSpPr/>
          <p:nvPr/>
        </p:nvSpPr>
        <p:spPr>
          <a:xfrm>
            <a:off x="1677035" y="4665980"/>
            <a:ext cx="621919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6242685" y="439610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5" name="泪滴形 4"/>
          <p:cNvSpPr/>
          <p:nvPr/>
        </p:nvSpPr>
        <p:spPr>
          <a:xfrm>
            <a:off x="2038985" y="1703705"/>
            <a:ext cx="1807845" cy="1711960"/>
          </a:xfrm>
          <a:prstGeom prst="teardrop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rgbClr val="70D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>
            <a:off x="8542020" y="4346575"/>
            <a:ext cx="1807845" cy="1711960"/>
          </a:xfrm>
          <a:prstGeom prst="teardrop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rgbClr val="FAE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8064500" y="4055110"/>
            <a:ext cx="1270" cy="22948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组合 30"/>
          <p:cNvGrpSpPr/>
          <p:nvPr/>
        </p:nvGrpSpPr>
        <p:grpSpPr bwMode="auto">
          <a:xfrm>
            <a:off x="2254250" y="2496185"/>
            <a:ext cx="7554913" cy="1443038"/>
            <a:chOff x="0" y="0"/>
            <a:chExt cx="6032665" cy="1152128"/>
          </a:xfrm>
        </p:grpSpPr>
        <p:sp>
          <p:nvSpPr>
            <p:cNvPr id="27673" name="直接连接符 31"/>
            <p:cNvSpPr>
              <a:spLocks noChangeShapeType="1"/>
            </p:cNvSpPr>
            <p:nvPr/>
          </p:nvSpPr>
          <p:spPr bwMode="auto">
            <a:xfrm>
              <a:off x="0" y="504056"/>
              <a:ext cx="6032665" cy="1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27674" name="直接箭头连接符 32"/>
            <p:cNvCxnSpPr>
              <a:cxnSpLocks noChangeShapeType="1"/>
            </p:cNvCxnSpPr>
            <p:nvPr/>
          </p:nvCxnSpPr>
          <p:spPr bwMode="auto">
            <a:xfrm>
              <a:off x="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bevel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5" name="直接箭头连接符 33"/>
            <p:cNvCxnSpPr>
              <a:cxnSpLocks noChangeShapeType="1"/>
            </p:cNvCxnSpPr>
            <p:nvPr/>
          </p:nvCxnSpPr>
          <p:spPr bwMode="auto">
            <a:xfrm>
              <a:off x="2031485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bevel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6" name="直接箭头连接符 34"/>
            <p:cNvCxnSpPr>
              <a:cxnSpLocks noChangeShapeType="1"/>
            </p:cNvCxnSpPr>
            <p:nvPr/>
          </p:nvCxnSpPr>
          <p:spPr bwMode="auto">
            <a:xfrm>
              <a:off x="414445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bevel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7" name="直接箭头连接符 35"/>
            <p:cNvCxnSpPr>
              <a:cxnSpLocks noChangeShapeType="1"/>
            </p:cNvCxnSpPr>
            <p:nvPr/>
          </p:nvCxnSpPr>
          <p:spPr bwMode="auto">
            <a:xfrm>
              <a:off x="6030758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bevel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78" name="直接连接符 36"/>
            <p:cNvSpPr>
              <a:spLocks noChangeShapeType="1"/>
            </p:cNvSpPr>
            <p:nvPr/>
          </p:nvSpPr>
          <p:spPr bwMode="auto">
            <a:xfrm flipH="1">
              <a:off x="3080337" y="0"/>
              <a:ext cx="1" cy="504056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71" name="矩形 44"/>
          <p:cNvSpPr>
            <a:spLocks noChangeArrowheads="1"/>
          </p:cNvSpPr>
          <p:nvPr/>
        </p:nvSpPr>
        <p:spPr bwMode="auto">
          <a:xfrm>
            <a:off x="4643120" y="1775460"/>
            <a:ext cx="2905125" cy="720725"/>
          </a:xfrm>
          <a:prstGeom prst="rect">
            <a:avLst/>
          </a:prstGeom>
          <a:solidFill>
            <a:srgbClr val="F4CA1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9" name="矩形 47"/>
          <p:cNvSpPr>
            <a:spLocks noChangeArrowheads="1"/>
          </p:cNvSpPr>
          <p:nvPr/>
        </p:nvSpPr>
        <p:spPr bwMode="auto">
          <a:xfrm>
            <a:off x="1002030" y="3939540"/>
            <a:ext cx="2384425" cy="721995"/>
          </a:xfrm>
          <a:prstGeom prst="rect">
            <a:avLst/>
          </a:prstGeom>
          <a:solidFill>
            <a:srgbClr val="86B51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7" name="矩形 50"/>
          <p:cNvSpPr>
            <a:spLocks noChangeArrowheads="1"/>
          </p:cNvSpPr>
          <p:nvPr/>
        </p:nvSpPr>
        <p:spPr bwMode="auto">
          <a:xfrm>
            <a:off x="3576955" y="3939540"/>
            <a:ext cx="2384425" cy="721995"/>
          </a:xfrm>
          <a:prstGeom prst="rect">
            <a:avLst/>
          </a:prstGeom>
          <a:solidFill>
            <a:srgbClr val="F4CA1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5" name="矩形 53"/>
          <p:cNvSpPr>
            <a:spLocks noChangeArrowheads="1"/>
          </p:cNvSpPr>
          <p:nvPr/>
        </p:nvSpPr>
        <p:spPr bwMode="auto">
          <a:xfrm>
            <a:off x="6191250" y="3939540"/>
            <a:ext cx="2384425" cy="721995"/>
          </a:xfrm>
          <a:prstGeom prst="rect">
            <a:avLst/>
          </a:prstGeom>
          <a:solidFill>
            <a:srgbClr val="86B51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3" name="矩形 56"/>
          <p:cNvSpPr>
            <a:spLocks noChangeArrowheads="1"/>
          </p:cNvSpPr>
          <p:nvPr/>
        </p:nvSpPr>
        <p:spPr bwMode="auto">
          <a:xfrm>
            <a:off x="8806180" y="3939540"/>
            <a:ext cx="2384425" cy="721995"/>
          </a:xfrm>
          <a:prstGeom prst="rect">
            <a:avLst/>
          </a:prstGeom>
          <a:solidFill>
            <a:srgbClr val="F4CA1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13" name="Rectangle 8"/>
          <p:cNvSpPr/>
          <p:nvPr/>
        </p:nvSpPr>
        <p:spPr>
          <a:xfrm>
            <a:off x="1068705" y="4796790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1303020" y="414083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" name="Rectangle 8"/>
          <p:cNvSpPr/>
          <p:nvPr/>
        </p:nvSpPr>
        <p:spPr>
          <a:xfrm>
            <a:off x="3945255" y="414083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3" name="Rectangle 8"/>
          <p:cNvSpPr/>
          <p:nvPr/>
        </p:nvSpPr>
        <p:spPr>
          <a:xfrm>
            <a:off x="6621145" y="414083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5" name="Rectangle 8"/>
          <p:cNvSpPr/>
          <p:nvPr/>
        </p:nvSpPr>
        <p:spPr>
          <a:xfrm>
            <a:off x="9174480" y="414083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6" name="Rectangle 8"/>
          <p:cNvSpPr/>
          <p:nvPr/>
        </p:nvSpPr>
        <p:spPr>
          <a:xfrm>
            <a:off x="3643630" y="4796790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6257925" y="4742180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8872855" y="4742180"/>
            <a:ext cx="225107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87645" y="197612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5" name="椭圆 4"/>
          <p:cNvSpPr/>
          <p:nvPr/>
        </p:nvSpPr>
        <p:spPr>
          <a:xfrm>
            <a:off x="3730625" y="1477010"/>
            <a:ext cx="2535555" cy="2575560"/>
          </a:xfrm>
          <a:prstGeom prst="ellipse">
            <a:avLst/>
          </a:prstGeom>
          <a:solidFill>
            <a:srgbClr val="F4C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605270" y="2073275"/>
            <a:ext cx="2032000" cy="1979295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370320" y="4191000"/>
            <a:ext cx="1625600" cy="1564640"/>
          </a:xfrm>
          <a:prstGeom prst="ellipse">
            <a:avLst/>
          </a:prstGeom>
          <a:solidFill>
            <a:srgbClr val="F4C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027295" y="4191000"/>
            <a:ext cx="1012190" cy="1019810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8"/>
          <p:cNvSpPr/>
          <p:nvPr/>
        </p:nvSpPr>
        <p:spPr>
          <a:xfrm>
            <a:off x="240665" y="2456815"/>
            <a:ext cx="33483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16" name="Rectangle 8"/>
          <p:cNvSpPr/>
          <p:nvPr/>
        </p:nvSpPr>
        <p:spPr>
          <a:xfrm>
            <a:off x="1906270" y="218884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18" name="Rectangle 8"/>
          <p:cNvSpPr/>
          <p:nvPr/>
        </p:nvSpPr>
        <p:spPr>
          <a:xfrm>
            <a:off x="8637270" y="2715895"/>
            <a:ext cx="33483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28" name="Rectangle 8"/>
          <p:cNvSpPr/>
          <p:nvPr/>
        </p:nvSpPr>
        <p:spPr>
          <a:xfrm>
            <a:off x="8630920" y="245427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9" name="Rectangle 8"/>
          <p:cNvSpPr/>
          <p:nvPr/>
        </p:nvSpPr>
        <p:spPr>
          <a:xfrm>
            <a:off x="8055610" y="4814570"/>
            <a:ext cx="33483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lvl="0" indent="0" algn="l"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0" name="Rectangle 8"/>
          <p:cNvSpPr/>
          <p:nvPr/>
        </p:nvSpPr>
        <p:spPr>
          <a:xfrm>
            <a:off x="8049260" y="455295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31" name="Rectangle 8"/>
          <p:cNvSpPr/>
          <p:nvPr/>
        </p:nvSpPr>
        <p:spPr>
          <a:xfrm>
            <a:off x="1526540" y="4552950"/>
            <a:ext cx="33483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2" name="Rectangle 8"/>
          <p:cNvSpPr/>
          <p:nvPr/>
        </p:nvSpPr>
        <p:spPr>
          <a:xfrm>
            <a:off x="3192145" y="428498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507230" y="2585720"/>
            <a:ext cx="983615" cy="615950"/>
            <a:chOff x="2493" y="4070"/>
            <a:chExt cx="515" cy="344"/>
          </a:xfrm>
        </p:grpSpPr>
        <p:sp>
          <p:nvSpPr>
            <p:cNvPr id="407" name="Freeform 60"/>
            <p:cNvSpPr/>
            <p:nvPr/>
          </p:nvSpPr>
          <p:spPr bwMode="auto">
            <a:xfrm>
              <a:off x="2510" y="4070"/>
              <a:ext cx="480" cy="20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8" y="4083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4083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10" y="4240"/>
              <a:ext cx="480" cy="175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10120" y="2846705"/>
            <a:ext cx="650240" cy="572135"/>
            <a:chOff x="9495" y="4983"/>
            <a:chExt cx="558" cy="426"/>
          </a:xfrm>
        </p:grpSpPr>
        <p:sp>
          <p:nvSpPr>
            <p:cNvPr id="455" name="Freeform 108"/>
            <p:cNvSpPr/>
            <p:nvPr/>
          </p:nvSpPr>
          <p:spPr bwMode="auto">
            <a:xfrm>
              <a:off x="9945" y="5065"/>
              <a:ext cx="108" cy="345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6" name="Freeform 109"/>
            <p:cNvSpPr>
              <a:spLocks noEditPoints="1"/>
            </p:cNvSpPr>
            <p:nvPr/>
          </p:nvSpPr>
          <p:spPr bwMode="auto">
            <a:xfrm>
              <a:off x="9600" y="4983"/>
              <a:ext cx="323" cy="427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7" name="Freeform 110"/>
            <p:cNvSpPr/>
            <p:nvPr/>
          </p:nvSpPr>
          <p:spPr bwMode="auto">
            <a:xfrm>
              <a:off x="9495" y="5065"/>
              <a:ext cx="85" cy="345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19595" y="4702175"/>
            <a:ext cx="426085" cy="711835"/>
            <a:chOff x="9620" y="4015"/>
            <a:chExt cx="298" cy="452"/>
          </a:xfrm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443"/>
              <a:ext cx="42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5" y="4358"/>
              <a:ext cx="128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5" y="4403"/>
              <a:ext cx="128" cy="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20" y="4015"/>
              <a:ext cx="298" cy="323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76" name="Freeform 29"/>
          <p:cNvSpPr>
            <a:spLocks noEditPoints="1"/>
          </p:cNvSpPr>
          <p:nvPr/>
        </p:nvSpPr>
        <p:spPr bwMode="auto">
          <a:xfrm>
            <a:off x="5301615" y="4456430"/>
            <a:ext cx="342265" cy="358140"/>
          </a:xfrm>
          <a:custGeom>
            <a:avLst/>
            <a:gdLst>
              <a:gd name="T0" fmla="*/ 114 w 120"/>
              <a:gd name="T1" fmla="*/ 70 h 120"/>
              <a:gd name="T2" fmla="*/ 120 w 120"/>
              <a:gd name="T3" fmla="*/ 64 h 120"/>
              <a:gd name="T4" fmla="*/ 120 w 120"/>
              <a:gd name="T5" fmla="*/ 56 h 120"/>
              <a:gd name="T6" fmla="*/ 114 w 120"/>
              <a:gd name="T7" fmla="*/ 50 h 120"/>
              <a:gd name="T8" fmla="*/ 110 w 120"/>
              <a:gd name="T9" fmla="*/ 50 h 120"/>
              <a:gd name="T10" fmla="*/ 102 w 120"/>
              <a:gd name="T11" fmla="*/ 45 h 120"/>
              <a:gd name="T12" fmla="*/ 102 w 120"/>
              <a:gd name="T13" fmla="*/ 32 h 120"/>
              <a:gd name="T14" fmla="*/ 105 w 120"/>
              <a:gd name="T15" fmla="*/ 29 h 120"/>
              <a:gd name="T16" fmla="*/ 105 w 120"/>
              <a:gd name="T17" fmla="*/ 20 h 120"/>
              <a:gd name="T18" fmla="*/ 100 w 120"/>
              <a:gd name="T19" fmla="*/ 15 h 120"/>
              <a:gd name="T20" fmla="*/ 91 w 120"/>
              <a:gd name="T21" fmla="*/ 15 h 120"/>
              <a:gd name="T22" fmla="*/ 88 w 120"/>
              <a:gd name="T23" fmla="*/ 18 h 120"/>
              <a:gd name="T24" fmla="*/ 79 w 120"/>
              <a:gd name="T25" fmla="*/ 20 h 120"/>
              <a:gd name="T26" fmla="*/ 70 w 120"/>
              <a:gd name="T27" fmla="*/ 10 h 120"/>
              <a:gd name="T28" fmla="*/ 70 w 120"/>
              <a:gd name="T29" fmla="*/ 6 h 120"/>
              <a:gd name="T30" fmla="*/ 64 w 120"/>
              <a:gd name="T31" fmla="*/ 0 h 120"/>
              <a:gd name="T32" fmla="*/ 56 w 120"/>
              <a:gd name="T33" fmla="*/ 0 h 120"/>
              <a:gd name="T34" fmla="*/ 50 w 120"/>
              <a:gd name="T35" fmla="*/ 6 h 120"/>
              <a:gd name="T36" fmla="*/ 50 w 120"/>
              <a:gd name="T37" fmla="*/ 10 h 120"/>
              <a:gd name="T38" fmla="*/ 45 w 120"/>
              <a:gd name="T39" fmla="*/ 18 h 120"/>
              <a:gd name="T40" fmla="*/ 32 w 120"/>
              <a:gd name="T41" fmla="*/ 18 h 120"/>
              <a:gd name="T42" fmla="*/ 29 w 120"/>
              <a:gd name="T43" fmla="*/ 15 h 120"/>
              <a:gd name="T44" fmla="*/ 20 w 120"/>
              <a:gd name="T45" fmla="*/ 15 h 120"/>
              <a:gd name="T46" fmla="*/ 15 w 120"/>
              <a:gd name="T47" fmla="*/ 20 h 120"/>
              <a:gd name="T48" fmla="*/ 15 w 120"/>
              <a:gd name="T49" fmla="*/ 29 h 120"/>
              <a:gd name="T50" fmla="*/ 18 w 120"/>
              <a:gd name="T51" fmla="*/ 32 h 120"/>
              <a:gd name="T52" fmla="*/ 20 w 120"/>
              <a:gd name="T53" fmla="*/ 41 h 120"/>
              <a:gd name="T54" fmla="*/ 10 w 120"/>
              <a:gd name="T55" fmla="*/ 50 h 120"/>
              <a:gd name="T56" fmla="*/ 6 w 120"/>
              <a:gd name="T57" fmla="*/ 50 h 120"/>
              <a:gd name="T58" fmla="*/ 0 w 120"/>
              <a:gd name="T59" fmla="*/ 56 h 120"/>
              <a:gd name="T60" fmla="*/ 0 w 120"/>
              <a:gd name="T61" fmla="*/ 64 h 120"/>
              <a:gd name="T62" fmla="*/ 6 w 120"/>
              <a:gd name="T63" fmla="*/ 70 h 120"/>
              <a:gd name="T64" fmla="*/ 10 w 120"/>
              <a:gd name="T65" fmla="*/ 70 h 120"/>
              <a:gd name="T66" fmla="*/ 18 w 120"/>
              <a:gd name="T67" fmla="*/ 75 h 120"/>
              <a:gd name="T68" fmla="*/ 18 w 120"/>
              <a:gd name="T69" fmla="*/ 88 h 120"/>
              <a:gd name="T70" fmla="*/ 15 w 120"/>
              <a:gd name="T71" fmla="*/ 91 h 120"/>
              <a:gd name="T72" fmla="*/ 15 w 120"/>
              <a:gd name="T73" fmla="*/ 100 h 120"/>
              <a:gd name="T74" fmla="*/ 20 w 120"/>
              <a:gd name="T75" fmla="*/ 105 h 120"/>
              <a:gd name="T76" fmla="*/ 29 w 120"/>
              <a:gd name="T77" fmla="*/ 105 h 120"/>
              <a:gd name="T78" fmla="*/ 32 w 120"/>
              <a:gd name="T79" fmla="*/ 102 h 120"/>
              <a:gd name="T80" fmla="*/ 41 w 120"/>
              <a:gd name="T81" fmla="*/ 100 h 120"/>
              <a:gd name="T82" fmla="*/ 50 w 120"/>
              <a:gd name="T83" fmla="*/ 110 h 120"/>
              <a:gd name="T84" fmla="*/ 50 w 120"/>
              <a:gd name="T85" fmla="*/ 114 h 120"/>
              <a:gd name="T86" fmla="*/ 56 w 120"/>
              <a:gd name="T87" fmla="*/ 120 h 120"/>
              <a:gd name="T88" fmla="*/ 64 w 120"/>
              <a:gd name="T89" fmla="*/ 120 h 120"/>
              <a:gd name="T90" fmla="*/ 70 w 120"/>
              <a:gd name="T91" fmla="*/ 114 h 120"/>
              <a:gd name="T92" fmla="*/ 70 w 120"/>
              <a:gd name="T93" fmla="*/ 110 h 120"/>
              <a:gd name="T94" fmla="*/ 75 w 120"/>
              <a:gd name="T95" fmla="*/ 102 h 120"/>
              <a:gd name="T96" fmla="*/ 88 w 120"/>
              <a:gd name="T97" fmla="*/ 102 h 120"/>
              <a:gd name="T98" fmla="*/ 91 w 120"/>
              <a:gd name="T99" fmla="*/ 105 h 120"/>
              <a:gd name="T100" fmla="*/ 100 w 120"/>
              <a:gd name="T101" fmla="*/ 105 h 120"/>
              <a:gd name="T102" fmla="*/ 105 w 120"/>
              <a:gd name="T103" fmla="*/ 100 h 120"/>
              <a:gd name="T104" fmla="*/ 105 w 120"/>
              <a:gd name="T105" fmla="*/ 91 h 120"/>
              <a:gd name="T106" fmla="*/ 102 w 120"/>
              <a:gd name="T107" fmla="*/ 88 h 120"/>
              <a:gd name="T108" fmla="*/ 100 w 120"/>
              <a:gd name="T109" fmla="*/ 79 h 120"/>
              <a:gd name="T110" fmla="*/ 110 w 120"/>
              <a:gd name="T111" fmla="*/ 70 h 120"/>
              <a:gd name="T112" fmla="*/ 114 w 120"/>
              <a:gd name="T113" fmla="*/ 70 h 120"/>
              <a:gd name="T114" fmla="*/ 60 w 120"/>
              <a:gd name="T115" fmla="*/ 86 h 120"/>
              <a:gd name="T116" fmla="*/ 34 w 120"/>
              <a:gd name="T117" fmla="*/ 60 h 120"/>
              <a:gd name="T118" fmla="*/ 60 w 120"/>
              <a:gd name="T119" fmla="*/ 34 h 120"/>
              <a:gd name="T120" fmla="*/ 86 w 120"/>
              <a:gd name="T121" fmla="*/ 60 h 120"/>
              <a:gd name="T122" fmla="*/ 60 w 120"/>
              <a:gd name="T123" fmla="*/ 8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0" h="120">
                <a:moveTo>
                  <a:pt x="114" y="70"/>
                </a:moveTo>
                <a:cubicBezTo>
                  <a:pt x="117" y="70"/>
                  <a:pt x="120" y="67"/>
                  <a:pt x="120" y="6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3"/>
                  <a:pt x="117" y="50"/>
                  <a:pt x="114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07" y="50"/>
                  <a:pt x="103" y="48"/>
                  <a:pt x="102" y="45"/>
                </a:cubicBezTo>
                <a:cubicBezTo>
                  <a:pt x="101" y="42"/>
                  <a:pt x="100" y="34"/>
                  <a:pt x="102" y="32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8" y="27"/>
                  <a:pt x="108" y="23"/>
                  <a:pt x="105" y="20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97" y="12"/>
                  <a:pt x="93" y="12"/>
                  <a:pt x="91" y="15"/>
                </a:cubicBezTo>
                <a:cubicBezTo>
                  <a:pt x="88" y="18"/>
                  <a:pt x="88" y="18"/>
                  <a:pt x="88" y="18"/>
                </a:cubicBezTo>
                <a:cubicBezTo>
                  <a:pt x="86" y="20"/>
                  <a:pt x="82" y="21"/>
                  <a:pt x="79" y="20"/>
                </a:cubicBezTo>
                <a:cubicBezTo>
                  <a:pt x="77" y="18"/>
                  <a:pt x="70" y="13"/>
                  <a:pt x="70" y="10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3"/>
                  <a:pt x="67" y="0"/>
                  <a:pt x="64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3" y="0"/>
                  <a:pt x="50" y="3"/>
                  <a:pt x="50" y="6"/>
                </a:cubicBezTo>
                <a:cubicBezTo>
                  <a:pt x="50" y="10"/>
                  <a:pt x="50" y="10"/>
                  <a:pt x="50" y="10"/>
                </a:cubicBezTo>
                <a:cubicBezTo>
                  <a:pt x="50" y="13"/>
                  <a:pt x="48" y="17"/>
                  <a:pt x="45" y="18"/>
                </a:cubicBezTo>
                <a:cubicBezTo>
                  <a:pt x="42" y="19"/>
                  <a:pt x="34" y="20"/>
                  <a:pt x="32" y="18"/>
                </a:cubicBezTo>
                <a:cubicBezTo>
                  <a:pt x="29" y="15"/>
                  <a:pt x="29" y="15"/>
                  <a:pt x="29" y="15"/>
                </a:cubicBezTo>
                <a:cubicBezTo>
                  <a:pt x="27" y="12"/>
                  <a:pt x="23" y="12"/>
                  <a:pt x="20" y="15"/>
                </a:cubicBezTo>
                <a:cubicBezTo>
                  <a:pt x="15" y="20"/>
                  <a:pt x="15" y="20"/>
                  <a:pt x="15" y="20"/>
                </a:cubicBezTo>
                <a:cubicBezTo>
                  <a:pt x="12" y="23"/>
                  <a:pt x="12" y="27"/>
                  <a:pt x="15" y="29"/>
                </a:cubicBezTo>
                <a:cubicBezTo>
                  <a:pt x="18" y="32"/>
                  <a:pt x="18" y="32"/>
                  <a:pt x="18" y="32"/>
                </a:cubicBezTo>
                <a:cubicBezTo>
                  <a:pt x="20" y="34"/>
                  <a:pt x="21" y="38"/>
                  <a:pt x="20" y="41"/>
                </a:cubicBezTo>
                <a:cubicBezTo>
                  <a:pt x="18" y="43"/>
                  <a:pt x="13" y="50"/>
                  <a:pt x="10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3" y="50"/>
                  <a:pt x="0" y="53"/>
                  <a:pt x="0" y="56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7"/>
                  <a:pt x="3" y="70"/>
                  <a:pt x="6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0"/>
                  <a:pt x="17" y="72"/>
                  <a:pt x="18" y="75"/>
                </a:cubicBezTo>
                <a:cubicBezTo>
                  <a:pt x="19" y="78"/>
                  <a:pt x="20" y="86"/>
                  <a:pt x="18" y="88"/>
                </a:cubicBezTo>
                <a:cubicBezTo>
                  <a:pt x="15" y="91"/>
                  <a:pt x="15" y="91"/>
                  <a:pt x="15" y="91"/>
                </a:cubicBezTo>
                <a:cubicBezTo>
                  <a:pt x="12" y="93"/>
                  <a:pt x="12" y="97"/>
                  <a:pt x="15" y="100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3" y="108"/>
                  <a:pt x="27" y="108"/>
                  <a:pt x="29" y="105"/>
                </a:cubicBezTo>
                <a:cubicBezTo>
                  <a:pt x="32" y="102"/>
                  <a:pt x="32" y="102"/>
                  <a:pt x="32" y="102"/>
                </a:cubicBezTo>
                <a:cubicBezTo>
                  <a:pt x="34" y="100"/>
                  <a:pt x="38" y="99"/>
                  <a:pt x="41" y="100"/>
                </a:cubicBezTo>
                <a:cubicBezTo>
                  <a:pt x="43" y="102"/>
                  <a:pt x="50" y="107"/>
                  <a:pt x="50" y="110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0" y="117"/>
                  <a:pt x="53" y="120"/>
                  <a:pt x="56" y="120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7" y="120"/>
                  <a:pt x="70" y="117"/>
                  <a:pt x="70" y="114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70" y="107"/>
                  <a:pt x="72" y="103"/>
                  <a:pt x="75" y="102"/>
                </a:cubicBezTo>
                <a:cubicBezTo>
                  <a:pt x="78" y="101"/>
                  <a:pt x="86" y="100"/>
                  <a:pt x="88" y="102"/>
                </a:cubicBezTo>
                <a:cubicBezTo>
                  <a:pt x="91" y="105"/>
                  <a:pt x="91" y="105"/>
                  <a:pt x="91" y="105"/>
                </a:cubicBezTo>
                <a:cubicBezTo>
                  <a:pt x="93" y="108"/>
                  <a:pt x="97" y="108"/>
                  <a:pt x="100" y="105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8" y="97"/>
                  <a:pt x="108" y="93"/>
                  <a:pt x="105" y="91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0" y="86"/>
                  <a:pt x="99" y="82"/>
                  <a:pt x="100" y="79"/>
                </a:cubicBezTo>
                <a:cubicBezTo>
                  <a:pt x="102" y="77"/>
                  <a:pt x="107" y="70"/>
                  <a:pt x="110" y="70"/>
                </a:cubicBezTo>
                <a:lnTo>
                  <a:pt x="114" y="70"/>
                </a:lnTo>
                <a:close/>
                <a:moveTo>
                  <a:pt x="60" y="86"/>
                </a:moveTo>
                <a:cubicBezTo>
                  <a:pt x="46" y="86"/>
                  <a:pt x="34" y="74"/>
                  <a:pt x="34" y="60"/>
                </a:cubicBezTo>
                <a:cubicBezTo>
                  <a:pt x="34" y="46"/>
                  <a:pt x="46" y="34"/>
                  <a:pt x="60" y="34"/>
                </a:cubicBezTo>
                <a:cubicBezTo>
                  <a:pt x="74" y="34"/>
                  <a:pt x="86" y="46"/>
                  <a:pt x="86" y="60"/>
                </a:cubicBezTo>
                <a:cubicBezTo>
                  <a:pt x="86" y="74"/>
                  <a:pt x="74" y="86"/>
                  <a:pt x="60" y="8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77" name="Freeform 30"/>
          <p:cNvSpPr>
            <a:spLocks noEditPoints="1"/>
          </p:cNvSpPr>
          <p:nvPr/>
        </p:nvSpPr>
        <p:spPr bwMode="auto">
          <a:xfrm>
            <a:off x="5563235" y="4770755"/>
            <a:ext cx="212090" cy="198755"/>
          </a:xfrm>
          <a:custGeom>
            <a:avLst/>
            <a:gdLst>
              <a:gd name="T0" fmla="*/ 57 w 60"/>
              <a:gd name="T1" fmla="*/ 35 h 60"/>
              <a:gd name="T2" fmla="*/ 60 w 60"/>
              <a:gd name="T3" fmla="*/ 32 h 60"/>
              <a:gd name="T4" fmla="*/ 60 w 60"/>
              <a:gd name="T5" fmla="*/ 28 h 60"/>
              <a:gd name="T6" fmla="*/ 57 w 60"/>
              <a:gd name="T7" fmla="*/ 25 h 60"/>
              <a:gd name="T8" fmla="*/ 55 w 60"/>
              <a:gd name="T9" fmla="*/ 25 h 60"/>
              <a:gd name="T10" fmla="*/ 51 w 60"/>
              <a:gd name="T11" fmla="*/ 23 h 60"/>
              <a:gd name="T12" fmla="*/ 51 w 60"/>
              <a:gd name="T13" fmla="*/ 16 h 60"/>
              <a:gd name="T14" fmla="*/ 53 w 60"/>
              <a:gd name="T15" fmla="*/ 14 h 60"/>
              <a:gd name="T16" fmla="*/ 53 w 60"/>
              <a:gd name="T17" fmla="*/ 10 h 60"/>
              <a:gd name="T18" fmla="*/ 50 w 60"/>
              <a:gd name="T19" fmla="*/ 7 h 60"/>
              <a:gd name="T20" fmla="*/ 46 w 60"/>
              <a:gd name="T21" fmla="*/ 7 h 60"/>
              <a:gd name="T22" fmla="*/ 44 w 60"/>
              <a:gd name="T23" fmla="*/ 9 h 60"/>
              <a:gd name="T24" fmla="*/ 40 w 60"/>
              <a:gd name="T25" fmla="*/ 10 h 60"/>
              <a:gd name="T26" fmla="*/ 35 w 60"/>
              <a:gd name="T27" fmla="*/ 5 h 60"/>
              <a:gd name="T28" fmla="*/ 35 w 60"/>
              <a:gd name="T29" fmla="*/ 3 h 60"/>
              <a:gd name="T30" fmla="*/ 32 w 60"/>
              <a:gd name="T31" fmla="*/ 0 h 60"/>
              <a:gd name="T32" fmla="*/ 28 w 60"/>
              <a:gd name="T33" fmla="*/ 0 h 60"/>
              <a:gd name="T34" fmla="*/ 25 w 60"/>
              <a:gd name="T35" fmla="*/ 3 h 60"/>
              <a:gd name="T36" fmla="*/ 25 w 60"/>
              <a:gd name="T37" fmla="*/ 5 h 60"/>
              <a:gd name="T38" fmla="*/ 23 w 60"/>
              <a:gd name="T39" fmla="*/ 9 h 60"/>
              <a:gd name="T40" fmla="*/ 16 w 60"/>
              <a:gd name="T41" fmla="*/ 9 h 60"/>
              <a:gd name="T42" fmla="*/ 14 w 60"/>
              <a:gd name="T43" fmla="*/ 7 h 60"/>
              <a:gd name="T44" fmla="*/ 10 w 60"/>
              <a:gd name="T45" fmla="*/ 7 h 60"/>
              <a:gd name="T46" fmla="*/ 7 w 60"/>
              <a:gd name="T47" fmla="*/ 10 h 60"/>
              <a:gd name="T48" fmla="*/ 7 w 60"/>
              <a:gd name="T49" fmla="*/ 14 h 60"/>
              <a:gd name="T50" fmla="*/ 9 w 60"/>
              <a:gd name="T51" fmla="*/ 16 h 60"/>
              <a:gd name="T52" fmla="*/ 10 w 60"/>
              <a:gd name="T53" fmla="*/ 20 h 60"/>
              <a:gd name="T54" fmla="*/ 5 w 60"/>
              <a:gd name="T55" fmla="*/ 25 h 60"/>
              <a:gd name="T56" fmla="*/ 3 w 60"/>
              <a:gd name="T57" fmla="*/ 25 h 60"/>
              <a:gd name="T58" fmla="*/ 0 w 60"/>
              <a:gd name="T59" fmla="*/ 28 h 60"/>
              <a:gd name="T60" fmla="*/ 0 w 60"/>
              <a:gd name="T61" fmla="*/ 32 h 60"/>
              <a:gd name="T62" fmla="*/ 3 w 60"/>
              <a:gd name="T63" fmla="*/ 35 h 60"/>
              <a:gd name="T64" fmla="*/ 5 w 60"/>
              <a:gd name="T65" fmla="*/ 35 h 60"/>
              <a:gd name="T66" fmla="*/ 9 w 60"/>
              <a:gd name="T67" fmla="*/ 37 h 60"/>
              <a:gd name="T68" fmla="*/ 9 w 60"/>
              <a:gd name="T69" fmla="*/ 44 h 60"/>
              <a:gd name="T70" fmla="*/ 7 w 60"/>
              <a:gd name="T71" fmla="*/ 46 h 60"/>
              <a:gd name="T72" fmla="*/ 7 w 60"/>
              <a:gd name="T73" fmla="*/ 50 h 60"/>
              <a:gd name="T74" fmla="*/ 10 w 60"/>
              <a:gd name="T75" fmla="*/ 53 h 60"/>
              <a:gd name="T76" fmla="*/ 14 w 60"/>
              <a:gd name="T77" fmla="*/ 53 h 60"/>
              <a:gd name="T78" fmla="*/ 16 w 60"/>
              <a:gd name="T79" fmla="*/ 51 h 60"/>
              <a:gd name="T80" fmla="*/ 20 w 60"/>
              <a:gd name="T81" fmla="*/ 50 h 60"/>
              <a:gd name="T82" fmla="*/ 25 w 60"/>
              <a:gd name="T83" fmla="*/ 55 h 60"/>
              <a:gd name="T84" fmla="*/ 25 w 60"/>
              <a:gd name="T85" fmla="*/ 57 h 60"/>
              <a:gd name="T86" fmla="*/ 28 w 60"/>
              <a:gd name="T87" fmla="*/ 60 h 60"/>
              <a:gd name="T88" fmla="*/ 32 w 60"/>
              <a:gd name="T89" fmla="*/ 60 h 60"/>
              <a:gd name="T90" fmla="*/ 35 w 60"/>
              <a:gd name="T91" fmla="*/ 57 h 60"/>
              <a:gd name="T92" fmla="*/ 35 w 60"/>
              <a:gd name="T93" fmla="*/ 55 h 60"/>
              <a:gd name="T94" fmla="*/ 37 w 60"/>
              <a:gd name="T95" fmla="*/ 51 h 60"/>
              <a:gd name="T96" fmla="*/ 44 w 60"/>
              <a:gd name="T97" fmla="*/ 51 h 60"/>
              <a:gd name="T98" fmla="*/ 46 w 60"/>
              <a:gd name="T99" fmla="*/ 53 h 60"/>
              <a:gd name="T100" fmla="*/ 50 w 60"/>
              <a:gd name="T101" fmla="*/ 53 h 60"/>
              <a:gd name="T102" fmla="*/ 53 w 60"/>
              <a:gd name="T103" fmla="*/ 50 h 60"/>
              <a:gd name="T104" fmla="*/ 53 w 60"/>
              <a:gd name="T105" fmla="*/ 46 h 60"/>
              <a:gd name="T106" fmla="*/ 51 w 60"/>
              <a:gd name="T107" fmla="*/ 44 h 60"/>
              <a:gd name="T108" fmla="*/ 50 w 60"/>
              <a:gd name="T109" fmla="*/ 40 h 60"/>
              <a:gd name="T110" fmla="*/ 55 w 60"/>
              <a:gd name="T111" fmla="*/ 35 h 60"/>
              <a:gd name="T112" fmla="*/ 57 w 60"/>
              <a:gd name="T113" fmla="*/ 35 h 60"/>
              <a:gd name="T114" fmla="*/ 40 w 60"/>
              <a:gd name="T115" fmla="*/ 30 h 60"/>
              <a:gd name="T116" fmla="*/ 30 w 60"/>
              <a:gd name="T117" fmla="*/ 40 h 60"/>
              <a:gd name="T118" fmla="*/ 20 w 60"/>
              <a:gd name="T119" fmla="*/ 30 h 60"/>
              <a:gd name="T120" fmla="*/ 30 w 60"/>
              <a:gd name="T121" fmla="*/ 20 h 60"/>
              <a:gd name="T122" fmla="*/ 40 w 60"/>
              <a:gd name="T123" fmla="*/ 3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" h="60">
                <a:moveTo>
                  <a:pt x="57" y="35"/>
                </a:moveTo>
                <a:cubicBezTo>
                  <a:pt x="59" y="35"/>
                  <a:pt x="60" y="34"/>
                  <a:pt x="60" y="32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6"/>
                  <a:pt x="59" y="25"/>
                  <a:pt x="57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5"/>
                  <a:pt x="52" y="24"/>
                  <a:pt x="51" y="23"/>
                </a:cubicBezTo>
                <a:cubicBezTo>
                  <a:pt x="51" y="21"/>
                  <a:pt x="50" y="17"/>
                  <a:pt x="51" y="16"/>
                </a:cubicBezTo>
                <a:cubicBezTo>
                  <a:pt x="53" y="14"/>
                  <a:pt x="53" y="14"/>
                  <a:pt x="53" y="14"/>
                </a:cubicBezTo>
                <a:cubicBezTo>
                  <a:pt x="54" y="13"/>
                  <a:pt x="54" y="11"/>
                  <a:pt x="53" y="10"/>
                </a:cubicBezTo>
                <a:cubicBezTo>
                  <a:pt x="50" y="7"/>
                  <a:pt x="50" y="7"/>
                  <a:pt x="50" y="7"/>
                </a:cubicBezTo>
                <a:cubicBezTo>
                  <a:pt x="49" y="6"/>
                  <a:pt x="47" y="6"/>
                  <a:pt x="46" y="7"/>
                </a:cubicBezTo>
                <a:cubicBezTo>
                  <a:pt x="44" y="9"/>
                  <a:pt x="44" y="9"/>
                  <a:pt x="44" y="9"/>
                </a:cubicBezTo>
                <a:cubicBezTo>
                  <a:pt x="43" y="10"/>
                  <a:pt x="41" y="10"/>
                  <a:pt x="40" y="10"/>
                </a:cubicBezTo>
                <a:cubicBezTo>
                  <a:pt x="39" y="9"/>
                  <a:pt x="35" y="7"/>
                  <a:pt x="35" y="5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1"/>
                  <a:pt x="34" y="0"/>
                  <a:pt x="3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5" y="1"/>
                  <a:pt x="25" y="3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7"/>
                  <a:pt x="24" y="8"/>
                  <a:pt x="23" y="9"/>
                </a:cubicBezTo>
                <a:cubicBezTo>
                  <a:pt x="21" y="9"/>
                  <a:pt x="17" y="10"/>
                  <a:pt x="16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3" y="6"/>
                  <a:pt x="11" y="6"/>
                  <a:pt x="10" y="7"/>
                </a:cubicBezTo>
                <a:cubicBezTo>
                  <a:pt x="7" y="10"/>
                  <a:pt x="7" y="10"/>
                  <a:pt x="7" y="10"/>
                </a:cubicBezTo>
                <a:cubicBezTo>
                  <a:pt x="6" y="11"/>
                  <a:pt x="6" y="13"/>
                  <a:pt x="7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10" y="17"/>
                  <a:pt x="10" y="19"/>
                  <a:pt x="10" y="20"/>
                </a:cubicBezTo>
                <a:cubicBezTo>
                  <a:pt x="9" y="21"/>
                  <a:pt x="7" y="25"/>
                  <a:pt x="5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1" y="25"/>
                  <a:pt x="0" y="26"/>
                  <a:pt x="0" y="28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4"/>
                  <a:pt x="1" y="35"/>
                  <a:pt x="3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7" y="35"/>
                  <a:pt x="8" y="36"/>
                  <a:pt x="9" y="37"/>
                </a:cubicBezTo>
                <a:cubicBezTo>
                  <a:pt x="9" y="39"/>
                  <a:pt x="10" y="43"/>
                  <a:pt x="9" y="44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7"/>
                  <a:pt x="6" y="49"/>
                  <a:pt x="7" y="50"/>
                </a:cubicBezTo>
                <a:cubicBezTo>
                  <a:pt x="10" y="53"/>
                  <a:pt x="10" y="53"/>
                  <a:pt x="10" y="53"/>
                </a:cubicBezTo>
                <a:cubicBezTo>
                  <a:pt x="11" y="54"/>
                  <a:pt x="13" y="54"/>
                  <a:pt x="14" y="53"/>
                </a:cubicBezTo>
                <a:cubicBezTo>
                  <a:pt x="16" y="51"/>
                  <a:pt x="16" y="51"/>
                  <a:pt x="16" y="51"/>
                </a:cubicBezTo>
                <a:cubicBezTo>
                  <a:pt x="17" y="50"/>
                  <a:pt x="19" y="50"/>
                  <a:pt x="20" y="50"/>
                </a:cubicBezTo>
                <a:cubicBezTo>
                  <a:pt x="21" y="51"/>
                  <a:pt x="25" y="53"/>
                  <a:pt x="25" y="55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9"/>
                  <a:pt x="26" y="60"/>
                  <a:pt x="28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4" y="60"/>
                  <a:pt x="35" y="59"/>
                  <a:pt x="35" y="57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3"/>
                  <a:pt x="36" y="52"/>
                  <a:pt x="37" y="51"/>
                </a:cubicBezTo>
                <a:cubicBezTo>
                  <a:pt x="39" y="51"/>
                  <a:pt x="43" y="50"/>
                  <a:pt x="44" y="51"/>
                </a:cubicBezTo>
                <a:cubicBezTo>
                  <a:pt x="46" y="53"/>
                  <a:pt x="46" y="53"/>
                  <a:pt x="46" y="53"/>
                </a:cubicBezTo>
                <a:cubicBezTo>
                  <a:pt x="47" y="54"/>
                  <a:pt x="49" y="54"/>
                  <a:pt x="50" y="53"/>
                </a:cubicBezTo>
                <a:cubicBezTo>
                  <a:pt x="53" y="50"/>
                  <a:pt x="53" y="50"/>
                  <a:pt x="53" y="50"/>
                </a:cubicBezTo>
                <a:cubicBezTo>
                  <a:pt x="54" y="49"/>
                  <a:pt x="54" y="47"/>
                  <a:pt x="53" y="46"/>
                </a:cubicBezTo>
                <a:cubicBezTo>
                  <a:pt x="51" y="44"/>
                  <a:pt x="51" y="44"/>
                  <a:pt x="51" y="44"/>
                </a:cubicBezTo>
                <a:cubicBezTo>
                  <a:pt x="50" y="43"/>
                  <a:pt x="50" y="41"/>
                  <a:pt x="50" y="40"/>
                </a:cubicBezTo>
                <a:cubicBezTo>
                  <a:pt x="51" y="39"/>
                  <a:pt x="53" y="35"/>
                  <a:pt x="55" y="35"/>
                </a:cubicBezTo>
                <a:lnTo>
                  <a:pt x="57" y="35"/>
                </a:lnTo>
                <a:close/>
                <a:moveTo>
                  <a:pt x="40" y="30"/>
                </a:moveTo>
                <a:cubicBezTo>
                  <a:pt x="40" y="36"/>
                  <a:pt x="36" y="40"/>
                  <a:pt x="30" y="40"/>
                </a:cubicBezTo>
                <a:cubicBezTo>
                  <a:pt x="24" y="40"/>
                  <a:pt x="20" y="36"/>
                  <a:pt x="20" y="30"/>
                </a:cubicBezTo>
                <a:cubicBezTo>
                  <a:pt x="20" y="24"/>
                  <a:pt x="24" y="20"/>
                  <a:pt x="30" y="20"/>
                </a:cubicBezTo>
                <a:cubicBezTo>
                  <a:pt x="36" y="20"/>
                  <a:pt x="40" y="24"/>
                  <a:pt x="40" y="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  <p:bldP spid="14" grpId="0"/>
      <p:bldP spid="16" grpId="0"/>
      <p:bldP spid="18" grpId="0"/>
      <p:bldP spid="28" grpId="0"/>
      <p:bldP spid="29" grpId="0"/>
      <p:bldP spid="30" grpId="0"/>
      <p:bldP spid="31" grpId="0"/>
      <p:bldP spid="32" grpId="0"/>
      <p:bldP spid="376" grpId="0" animBg="1"/>
      <p:bldP spid="37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206195" y="1641812"/>
            <a:ext cx="3360373" cy="3360373"/>
          </a:xfrm>
          <a:prstGeom prst="ellipse">
            <a:avLst/>
          </a:prstGeom>
          <a:noFill/>
          <a:ln w="9525">
            <a:solidFill>
              <a:srgbClr val="86B5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926498" y="1641812"/>
            <a:ext cx="3360373" cy="3360373"/>
          </a:xfrm>
          <a:prstGeom prst="ellipse">
            <a:avLst/>
          </a:prstGeom>
          <a:noFill/>
          <a:ln w="9525">
            <a:solidFill>
              <a:srgbClr val="FAE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626242" y="1881838"/>
            <a:ext cx="360040" cy="360040"/>
          </a:xfrm>
          <a:prstGeom prst="ellipse">
            <a:avLst/>
          </a:prstGeom>
          <a:solidFill>
            <a:srgbClr val="86B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r>
              <a:rPr lang="en-US" altLang="zh-CN" sz="2400" kern="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8" name="椭圆 7"/>
          <p:cNvSpPr/>
          <p:nvPr/>
        </p:nvSpPr>
        <p:spPr>
          <a:xfrm>
            <a:off x="6386548" y="1881838"/>
            <a:ext cx="360040" cy="360040"/>
          </a:xfrm>
          <a:prstGeom prst="ellipse">
            <a:avLst/>
          </a:prstGeom>
          <a:solidFill>
            <a:srgbClr val="FAE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r>
              <a:rPr lang="en-US" altLang="zh-CN" sz="2400" kern="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395367" y="-18473"/>
            <a:ext cx="0" cy="987200"/>
          </a:xfrm>
          <a:prstGeom prst="line">
            <a:avLst/>
          </a:prstGeom>
          <a:ln w="63500">
            <a:solidFill>
              <a:srgbClr val="3BDDBA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15380" y="-18473"/>
            <a:ext cx="0" cy="987200"/>
          </a:xfrm>
          <a:prstGeom prst="line">
            <a:avLst/>
          </a:prstGeom>
          <a:ln w="63500">
            <a:solidFill>
              <a:srgbClr val="3BDDBA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244600" y="595630"/>
            <a:ext cx="2251710" cy="36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请在此输入标题文字</a:t>
            </a:r>
          </a:p>
        </p:txBody>
      </p:sp>
      <p:sp>
        <p:nvSpPr>
          <p:cNvPr id="10" name="Rectangle 8"/>
          <p:cNvSpPr/>
          <p:nvPr/>
        </p:nvSpPr>
        <p:spPr>
          <a:xfrm>
            <a:off x="3464560" y="3027045"/>
            <a:ext cx="237871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8"/>
          <p:cNvSpPr/>
          <p:nvPr/>
        </p:nvSpPr>
        <p:spPr>
          <a:xfrm>
            <a:off x="3830320" y="2707640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28" name="Rectangle 8"/>
          <p:cNvSpPr/>
          <p:nvPr/>
        </p:nvSpPr>
        <p:spPr>
          <a:xfrm>
            <a:off x="6497320" y="2975610"/>
            <a:ext cx="237871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29" name="Rectangle 8"/>
          <p:cNvSpPr/>
          <p:nvPr/>
        </p:nvSpPr>
        <p:spPr>
          <a:xfrm>
            <a:off x="6863080" y="2656205"/>
            <a:ext cx="1647825" cy="3194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r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请在此处输入标题</a:t>
            </a:r>
          </a:p>
        </p:txBody>
      </p:sp>
      <p:sp>
        <p:nvSpPr>
          <p:cNvPr id="30" name="Rectangle 8"/>
          <p:cNvSpPr/>
          <p:nvPr/>
        </p:nvSpPr>
        <p:spPr>
          <a:xfrm>
            <a:off x="836295" y="5240655"/>
            <a:ext cx="101219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Gill Sans" charset="0"/>
              </a:rPr>
              <a:t>分钟之内。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1"/>
          <p:cNvPicPr>
            <a:picLocks noChangeAspect="1"/>
          </p:cNvPicPr>
          <p:nvPr/>
        </p:nvPicPr>
        <p:blipFill>
          <a:blip r:embed="rId3"/>
          <a:srcRect t="16163"/>
          <a:stretch>
            <a:fillRect/>
          </a:stretch>
        </p:blipFill>
        <p:spPr>
          <a:xfrm>
            <a:off x="0" y="0"/>
            <a:ext cx="1224724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32120" y="2980055"/>
            <a:ext cx="6659563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9" tIns="34295" rIns="68589" bIns="34295" anchor="t">
            <a:spAutoFit/>
          </a:bodyPr>
          <a:lstStyle/>
          <a:p>
            <a:pPr lvl="0"/>
            <a:r>
              <a:rPr lang="zh-CN" altLang="en-US" sz="4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感谢您的聆听！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5601018" y="3940175"/>
            <a:ext cx="578643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532120" y="3933825"/>
            <a:ext cx="61080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There's only one corner of the universe you can be sure of improving, and that's your own self.</a:t>
            </a:r>
          </a:p>
        </p:txBody>
      </p:sp>
      <p:sp>
        <p:nvSpPr>
          <p:cNvPr id="12" name="文本框 76"/>
          <p:cNvSpPr txBox="1"/>
          <p:nvPr/>
        </p:nvSpPr>
        <p:spPr>
          <a:xfrm>
            <a:off x="9285605" y="4467225"/>
            <a:ext cx="1970088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/>
            <a:r>
              <a:rPr lang="zh-CN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答辩人</a:t>
            </a:r>
            <a:r>
              <a:rPr lang="en-US" altLang="zh-CN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:XXX   </a:t>
            </a:r>
            <a:r>
              <a:rPr lang="zh-CN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导师：</a:t>
            </a:r>
            <a:r>
              <a:rPr lang="en-US" altLang="zh-CN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SubTitl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Text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Text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5163157"/>
  <p:tag name="MH_LIBRARY" val="GRAPHIC"/>
  <p:tag name="MH_TYPE" val="Other"/>
  <p:tag name="MH_ORDER" val="12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3905</Words>
  <Application>Microsoft Office PowerPoint</Application>
  <PresentationFormat>宽屏</PresentationFormat>
  <Paragraphs>148</Paragraphs>
  <Slides>20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 Unicode MS</vt:lpstr>
      <vt:lpstr>Gill Sans</vt:lpstr>
      <vt:lpstr>思源黑体 CN Bold</vt:lpstr>
      <vt:lpstr>思源黑体 CN Light</vt:lpstr>
      <vt:lpstr>宋体</vt:lpstr>
      <vt:lpstr>微软雅黑</vt:lpstr>
      <vt:lpstr>Arial</vt:lpstr>
      <vt:lpstr>Calibri</vt:lpstr>
      <vt:lpstr>Calibri Light</vt:lpstr>
      <vt:lpstr>Times New Roman</vt:lpstr>
      <vt:lpstr>更多作品请在稻壳儿搜索艺随风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akazaM</dc:creator>
  <cp:lastModifiedBy>vian</cp:lastModifiedBy>
  <cp:revision>76</cp:revision>
  <dcterms:created xsi:type="dcterms:W3CDTF">2017-03-10T07:19:00Z</dcterms:created>
  <dcterms:modified xsi:type="dcterms:W3CDTF">2022-12-07T06:30:36Z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