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2" r:id="rId6"/>
    <p:sldId id="261" r:id="rId7"/>
    <p:sldId id="305" r:id="rId8"/>
    <p:sldId id="263" r:id="rId9"/>
    <p:sldId id="284" r:id="rId10"/>
    <p:sldId id="266" r:id="rId11"/>
    <p:sldId id="306" r:id="rId12"/>
    <p:sldId id="264" r:id="rId13"/>
    <p:sldId id="267" r:id="rId14"/>
    <p:sldId id="268" r:id="rId15"/>
    <p:sldId id="307" r:id="rId16"/>
    <p:sldId id="269" r:id="rId17"/>
    <p:sldId id="272" r:id="rId18"/>
    <p:sldId id="274" r:id="rId19"/>
    <p:sldId id="308" r:id="rId20"/>
  </p:sldIdLst>
  <p:sldSz cx="9144000" cy="5143500" type="screen16x9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0B1B"/>
    <a:srgbClr val="BBE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0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66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53-4CC5-8D00-5A81EEE9404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53-4CC5-8D00-5A81EEE94041}"/>
              </c:ext>
            </c:extLst>
          </c:dPt>
          <c:cat>
            <c:strRef>
              <c:f>工作表1!$A$2:$A$3</c:f>
              <c:strCache>
                <c:ptCount val="2"/>
                <c:pt idx="0">
                  <c:v>A</c:v>
                </c:pt>
                <c:pt idx="1">
                  <c:v>其他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53-4CC5-8D00-5A81EEE94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53-494A-A6FB-3D5F8A616AE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353-494A-A6FB-3D5F8A616AE9}"/>
              </c:ext>
            </c:extLst>
          </c:dPt>
          <c:cat>
            <c:strRef>
              <c:f>工作表1!$A$2:$A$3</c:f>
              <c:strCache>
                <c:ptCount val="2"/>
                <c:pt idx="0">
                  <c:v>A</c:v>
                </c:pt>
                <c:pt idx="1">
                  <c:v>其他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53-494A-A6FB-3D5F8A616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2C-4524-A521-65FAB89F4E0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2C-4524-A521-65FAB89F4E0D}"/>
              </c:ext>
            </c:extLst>
          </c:dPt>
          <c:cat>
            <c:strRef>
              <c:f>工作表1!$A$2:$A$3</c:f>
              <c:strCache>
                <c:ptCount val="2"/>
                <c:pt idx="0">
                  <c:v>A</c:v>
                </c:pt>
                <c:pt idx="1">
                  <c:v>其他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76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2C-4524-A521-65FAB89F4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5A-4D36-A22A-C66B1340EF1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5A-4D36-A22A-C66B1340EF1B}"/>
              </c:ext>
            </c:extLst>
          </c:dPt>
          <c:cat>
            <c:strRef>
              <c:f>工作表1!$A$2:$A$3</c:f>
              <c:strCache>
                <c:ptCount val="2"/>
                <c:pt idx="0">
                  <c:v>A</c:v>
                </c:pt>
                <c:pt idx="1">
                  <c:v>其他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98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5A-4D36-A22A-C66B1340E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6"/>
          <a:srcRect l="4685" r="7593"/>
          <a:stretch>
            <a:fillRect/>
          </a:stretch>
        </p:blipFill>
        <p:spPr>
          <a:xfrm rot="16200000">
            <a:off x="2009140" y="-2043430"/>
            <a:ext cx="5172075" cy="9229090"/>
          </a:xfrm>
          <a:prstGeom prst="rect">
            <a:avLst/>
          </a:prstGeom>
        </p:spPr>
      </p:pic>
      <p:sp>
        <p:nvSpPr>
          <p:cNvPr id="3" name="文本框 4"/>
          <p:cNvSpPr txBox="1"/>
          <p:nvPr/>
        </p:nvSpPr>
        <p:spPr>
          <a:xfrm>
            <a:off x="1007110" y="2209800"/>
            <a:ext cx="5153660" cy="133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zh-CN" sz="5400" dirty="0" smtClean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20XX</a:t>
            </a:r>
            <a:endParaRPr lang="en-US" altLang="zh-CN" sz="5400" dirty="0"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90000"/>
              </a:lnSpc>
            </a:pPr>
            <a:r>
              <a:rPr lang="zh-CN" altLang="en-US" sz="36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亲子温馨手绘模板PPT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02337" y="1558810"/>
            <a:ext cx="2615454" cy="299085"/>
          </a:xfrm>
          <a:prstGeom prst="rect">
            <a:avLst/>
          </a:prstGeom>
          <a:solidFill>
            <a:srgbClr val="48ACA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轻</a:t>
            </a:r>
            <a:r>
              <a:rPr lang="zh-CN" altLang="en-US" sz="135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松办公  为您呈现</a:t>
            </a:r>
            <a:endParaRPr lang="zh-CN" altLang="en-US" sz="13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William Joseph - Radioacti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872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007">
        <p:dissolve/>
      </p:transition>
    </mc:Choice>
    <mc:Fallback xmlns="">
      <p:transition advTm="500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90525" y="474990"/>
            <a:ext cx="8362950" cy="4194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97866" y="2422973"/>
            <a:ext cx="4919558" cy="574346"/>
            <a:chOff x="1283473" y="3032812"/>
            <a:chExt cx="7435357" cy="868059"/>
          </a:xfrm>
        </p:grpSpPr>
        <p:sp>
          <p:nvSpPr>
            <p:cNvPr id="4" name="椭圆 80"/>
            <p:cNvSpPr/>
            <p:nvPr/>
          </p:nvSpPr>
          <p:spPr bwMode="auto">
            <a:xfrm>
              <a:off x="7852525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rgbClr val="48ACA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椭圆 80"/>
            <p:cNvSpPr/>
            <p:nvPr/>
          </p:nvSpPr>
          <p:spPr bwMode="auto">
            <a:xfrm>
              <a:off x="1283473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rgbClr val="48ACA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椭圆 80"/>
            <p:cNvSpPr/>
            <p:nvPr/>
          </p:nvSpPr>
          <p:spPr bwMode="auto">
            <a:xfrm>
              <a:off x="3478729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rgbClr val="48ACA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椭圆 80"/>
            <p:cNvSpPr/>
            <p:nvPr/>
          </p:nvSpPr>
          <p:spPr bwMode="auto">
            <a:xfrm>
              <a:off x="5662841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rgbClr val="48ACA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18886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48ACA4"/>
                  </a:solidFill>
                </a:rPr>
                <a:t>01</a:t>
              </a:r>
              <a:endParaRPr lang="zh-CN" altLang="en-US" sz="2400" dirty="0">
                <a:solidFill>
                  <a:srgbClr val="48ACA4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29088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48ACA4"/>
                  </a:solidFill>
                </a:rPr>
                <a:t>02</a:t>
              </a:r>
              <a:endParaRPr lang="zh-CN" altLang="en-US" sz="2400" dirty="0">
                <a:solidFill>
                  <a:srgbClr val="48ACA4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1040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48ACA4"/>
                  </a:solidFill>
                </a:rPr>
                <a:t>03</a:t>
              </a:r>
              <a:endParaRPr lang="zh-CN" altLang="en-US" sz="2400" dirty="0">
                <a:solidFill>
                  <a:srgbClr val="48ACA4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887936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48ACA4"/>
                  </a:solidFill>
                </a:rPr>
                <a:t>04</a:t>
              </a:r>
              <a:endParaRPr lang="zh-CN" altLang="en-US" sz="2400" dirty="0">
                <a:solidFill>
                  <a:srgbClr val="48ACA4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800548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567568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zh-CN" altLang="en-US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55443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22463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zh-CN" altLang="en-US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04234" y="3002977"/>
            <a:ext cx="1325880" cy="783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71254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zh-CN" altLang="en-US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72074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39095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zh-CN" altLang="en-US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90963" y="1032400"/>
            <a:ext cx="136207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303545" y="1581806"/>
            <a:ext cx="253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48ACA4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Contents </a:t>
            </a:r>
            <a:endParaRPr lang="zh-CN" altLang="en-US" sz="2400" dirty="0">
              <a:solidFill>
                <a:srgbClr val="48ACA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9095" y="3358083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zh-CN" altLang="en-US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106">
        <p:dissolve/>
      </p:transition>
    </mc:Choice>
    <mc:Fallback xmlns="">
      <p:transition advTm="2106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5" grpId="0"/>
      <p:bldP spid="26" grpId="0"/>
      <p:bldP spid="27" grpId="0"/>
      <p:bldP spid="28" grpId="0"/>
      <p:bldP spid="31" grpId="0"/>
      <p:bldP spid="3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3"/>
          <a:srcRect l="4685" r="7593"/>
          <a:stretch>
            <a:fillRect/>
          </a:stretch>
        </p:blipFill>
        <p:spPr>
          <a:xfrm rot="16200000">
            <a:off x="1976120" y="-2010410"/>
            <a:ext cx="5172075" cy="9163050"/>
          </a:xfrm>
          <a:prstGeom prst="rect">
            <a:avLst/>
          </a:prstGeom>
        </p:spPr>
      </p:pic>
      <p:sp>
        <p:nvSpPr>
          <p:cNvPr id="30" name="矩形 9"/>
          <p:cNvSpPr/>
          <p:nvPr/>
        </p:nvSpPr>
        <p:spPr>
          <a:xfrm>
            <a:off x="1747002" y="1196172"/>
            <a:ext cx="2773446" cy="2749517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697867" y="1671829"/>
            <a:ext cx="871716" cy="871716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1018" y="1726813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4500" dirty="0">
              <a:ln w="28575">
                <a:noFill/>
              </a:ln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27885" y="2523218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42455" y="3045834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</a:p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zh-CN" altLang="en-US" sz="1350" b="0" dirty="0"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dissolve/>
      </p:transition>
    </mc:Choice>
    <mc:Fallback xmlns=""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8108" y="1550505"/>
            <a:ext cx="7942315" cy="2824957"/>
            <a:chOff x="1273" y="1767"/>
            <a:chExt cx="16081" cy="5720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2428" y="3578"/>
              <a:ext cx="13805" cy="1823"/>
              <a:chOff x="1079" y="1797"/>
              <a:chExt cx="5522" cy="729"/>
            </a:xfrm>
          </p:grpSpPr>
          <p:sp>
            <p:nvSpPr>
              <p:cNvPr id="5" name="Freeform 5"/>
              <p:cNvSpPr/>
              <p:nvPr/>
            </p:nvSpPr>
            <p:spPr bwMode="auto">
              <a:xfrm>
                <a:off x="2003" y="2041"/>
                <a:ext cx="1061" cy="241"/>
              </a:xfrm>
              <a:custGeom>
                <a:avLst/>
                <a:gdLst>
                  <a:gd name="T0" fmla="*/ 325 w 343"/>
                  <a:gd name="T1" fmla="*/ 0 h 77"/>
                  <a:gd name="T2" fmla="*/ 262 w 343"/>
                  <a:gd name="T3" fmla="*/ 0 h 77"/>
                  <a:gd name="T4" fmla="*/ 206 w 343"/>
                  <a:gd name="T5" fmla="*/ 0 h 77"/>
                  <a:gd name="T6" fmla="*/ 206 w 343"/>
                  <a:gd name="T7" fmla="*/ 0 h 77"/>
                  <a:gd name="T8" fmla="*/ 156 w 343"/>
                  <a:gd name="T9" fmla="*/ 0 h 77"/>
                  <a:gd name="T10" fmla="*/ 120 w 343"/>
                  <a:gd name="T11" fmla="*/ 0 h 77"/>
                  <a:gd name="T12" fmla="*/ 0 w 343"/>
                  <a:gd name="T13" fmla="*/ 0 h 77"/>
                  <a:gd name="T14" fmla="*/ 6 w 343"/>
                  <a:gd name="T15" fmla="*/ 38 h 77"/>
                  <a:gd name="T16" fmla="*/ 18 w 343"/>
                  <a:gd name="T17" fmla="*/ 77 h 77"/>
                  <a:gd name="T18" fmla="*/ 120 w 343"/>
                  <a:gd name="T19" fmla="*/ 77 h 77"/>
                  <a:gd name="T20" fmla="*/ 137 w 343"/>
                  <a:gd name="T21" fmla="*/ 77 h 77"/>
                  <a:gd name="T22" fmla="*/ 187 w 343"/>
                  <a:gd name="T23" fmla="*/ 77 h 77"/>
                  <a:gd name="T24" fmla="*/ 343 w 343"/>
                  <a:gd name="T25" fmla="*/ 77 h 77"/>
                  <a:gd name="T26" fmla="*/ 337 w 343"/>
                  <a:gd name="T27" fmla="*/ 38 h 77"/>
                  <a:gd name="T28" fmla="*/ 325 w 343"/>
                  <a:gd name="T2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77">
                    <a:moveTo>
                      <a:pt x="325" y="0"/>
                    </a:moveTo>
                    <a:cubicBezTo>
                      <a:pt x="262" y="0"/>
                      <a:pt x="262" y="0"/>
                      <a:pt x="262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2"/>
                      <a:pt x="6" y="25"/>
                      <a:pt x="6" y="38"/>
                    </a:cubicBezTo>
                    <a:cubicBezTo>
                      <a:pt x="6" y="53"/>
                      <a:pt x="11" y="66"/>
                      <a:pt x="18" y="77"/>
                    </a:cubicBezTo>
                    <a:cubicBezTo>
                      <a:pt x="120" y="77"/>
                      <a:pt x="120" y="77"/>
                      <a:pt x="120" y="77"/>
                    </a:cubicBezTo>
                    <a:cubicBezTo>
                      <a:pt x="137" y="77"/>
                      <a:pt x="137" y="77"/>
                      <a:pt x="13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343" y="77"/>
                      <a:pt x="343" y="77"/>
                      <a:pt x="343" y="77"/>
                    </a:cubicBezTo>
                    <a:cubicBezTo>
                      <a:pt x="339" y="65"/>
                      <a:pt x="337" y="52"/>
                      <a:pt x="337" y="38"/>
                    </a:cubicBezTo>
                    <a:cubicBezTo>
                      <a:pt x="337" y="24"/>
                      <a:pt x="332" y="11"/>
                      <a:pt x="325" y="0"/>
                    </a:cubicBezTo>
                  </a:path>
                </a:pathLst>
              </a:custGeom>
              <a:solidFill>
                <a:srgbClr val="C6C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3163" y="2041"/>
                <a:ext cx="1063" cy="241"/>
              </a:xfrm>
              <a:custGeom>
                <a:avLst/>
                <a:gdLst>
                  <a:gd name="T0" fmla="*/ 326 w 344"/>
                  <a:gd name="T1" fmla="*/ 0 h 77"/>
                  <a:gd name="T2" fmla="*/ 206 w 344"/>
                  <a:gd name="T3" fmla="*/ 0 h 77"/>
                  <a:gd name="T4" fmla="*/ 206 w 344"/>
                  <a:gd name="T5" fmla="*/ 0 h 77"/>
                  <a:gd name="T6" fmla="*/ 156 w 344"/>
                  <a:gd name="T7" fmla="*/ 0 h 77"/>
                  <a:gd name="T8" fmla="*/ 108 w 344"/>
                  <a:gd name="T9" fmla="*/ 0 h 77"/>
                  <a:gd name="T10" fmla="*/ 0 w 344"/>
                  <a:gd name="T11" fmla="*/ 0 h 77"/>
                  <a:gd name="T12" fmla="*/ 7 w 344"/>
                  <a:gd name="T13" fmla="*/ 38 h 77"/>
                  <a:gd name="T14" fmla="*/ 18 w 344"/>
                  <a:gd name="T15" fmla="*/ 77 h 77"/>
                  <a:gd name="T16" fmla="*/ 108 w 344"/>
                  <a:gd name="T17" fmla="*/ 77 h 77"/>
                  <a:gd name="T18" fmla="*/ 138 w 344"/>
                  <a:gd name="T19" fmla="*/ 77 h 77"/>
                  <a:gd name="T20" fmla="*/ 188 w 344"/>
                  <a:gd name="T21" fmla="*/ 77 h 77"/>
                  <a:gd name="T22" fmla="*/ 344 w 344"/>
                  <a:gd name="T23" fmla="*/ 77 h 77"/>
                  <a:gd name="T24" fmla="*/ 337 w 344"/>
                  <a:gd name="T25" fmla="*/ 38 h 77"/>
                  <a:gd name="T26" fmla="*/ 326 w 344"/>
                  <a:gd name="T2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4" h="77">
                    <a:moveTo>
                      <a:pt x="326" y="0"/>
                    </a:move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2"/>
                      <a:pt x="7" y="25"/>
                      <a:pt x="7" y="38"/>
                    </a:cubicBezTo>
                    <a:cubicBezTo>
                      <a:pt x="7" y="53"/>
                      <a:pt x="11" y="66"/>
                      <a:pt x="18" y="77"/>
                    </a:cubicBezTo>
                    <a:cubicBezTo>
                      <a:pt x="108" y="77"/>
                      <a:pt x="108" y="77"/>
                      <a:pt x="108" y="77"/>
                    </a:cubicBezTo>
                    <a:cubicBezTo>
                      <a:pt x="138" y="77"/>
                      <a:pt x="138" y="77"/>
                      <a:pt x="13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344" y="77"/>
                      <a:pt x="344" y="77"/>
                      <a:pt x="344" y="77"/>
                    </a:cubicBezTo>
                    <a:cubicBezTo>
                      <a:pt x="339" y="65"/>
                      <a:pt x="337" y="52"/>
                      <a:pt x="337" y="38"/>
                    </a:cubicBezTo>
                    <a:cubicBezTo>
                      <a:pt x="337" y="24"/>
                      <a:pt x="333" y="11"/>
                      <a:pt x="326" y="0"/>
                    </a:cubicBezTo>
                  </a:path>
                </a:pathLst>
              </a:custGeom>
              <a:solidFill>
                <a:srgbClr val="C6C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Freeform 7"/>
              <p:cNvSpPr/>
              <p:nvPr/>
            </p:nvSpPr>
            <p:spPr bwMode="auto">
              <a:xfrm>
                <a:off x="4325" y="2041"/>
                <a:ext cx="1061" cy="241"/>
              </a:xfrm>
              <a:custGeom>
                <a:avLst/>
                <a:gdLst>
                  <a:gd name="T0" fmla="*/ 325 w 343"/>
                  <a:gd name="T1" fmla="*/ 0 h 77"/>
                  <a:gd name="T2" fmla="*/ 206 w 343"/>
                  <a:gd name="T3" fmla="*/ 0 h 77"/>
                  <a:gd name="T4" fmla="*/ 205 w 343"/>
                  <a:gd name="T5" fmla="*/ 0 h 77"/>
                  <a:gd name="T6" fmla="*/ 156 w 343"/>
                  <a:gd name="T7" fmla="*/ 0 h 77"/>
                  <a:gd name="T8" fmla="*/ 96 w 343"/>
                  <a:gd name="T9" fmla="*/ 0 h 77"/>
                  <a:gd name="T10" fmla="*/ 0 w 343"/>
                  <a:gd name="T11" fmla="*/ 0 h 77"/>
                  <a:gd name="T12" fmla="*/ 6 w 343"/>
                  <a:gd name="T13" fmla="*/ 38 h 77"/>
                  <a:gd name="T14" fmla="*/ 18 w 343"/>
                  <a:gd name="T15" fmla="*/ 77 h 77"/>
                  <a:gd name="T16" fmla="*/ 96 w 343"/>
                  <a:gd name="T17" fmla="*/ 77 h 77"/>
                  <a:gd name="T18" fmla="*/ 137 w 343"/>
                  <a:gd name="T19" fmla="*/ 77 h 77"/>
                  <a:gd name="T20" fmla="*/ 187 w 343"/>
                  <a:gd name="T21" fmla="*/ 77 h 77"/>
                  <a:gd name="T22" fmla="*/ 343 w 343"/>
                  <a:gd name="T23" fmla="*/ 77 h 77"/>
                  <a:gd name="T24" fmla="*/ 337 w 343"/>
                  <a:gd name="T25" fmla="*/ 38 h 77"/>
                  <a:gd name="T26" fmla="*/ 325 w 343"/>
                  <a:gd name="T2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3" h="77">
                    <a:moveTo>
                      <a:pt x="325" y="0"/>
                    </a:moveTo>
                    <a:cubicBezTo>
                      <a:pt x="206" y="0"/>
                      <a:pt x="206" y="0"/>
                      <a:pt x="206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2"/>
                      <a:pt x="6" y="25"/>
                      <a:pt x="6" y="38"/>
                    </a:cubicBezTo>
                    <a:cubicBezTo>
                      <a:pt x="6" y="53"/>
                      <a:pt x="10" y="66"/>
                      <a:pt x="18" y="77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37" y="77"/>
                      <a:pt x="137" y="77"/>
                      <a:pt x="13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343" y="77"/>
                      <a:pt x="343" y="77"/>
                      <a:pt x="343" y="77"/>
                    </a:cubicBezTo>
                    <a:cubicBezTo>
                      <a:pt x="339" y="65"/>
                      <a:pt x="337" y="52"/>
                      <a:pt x="337" y="38"/>
                    </a:cubicBezTo>
                    <a:cubicBezTo>
                      <a:pt x="337" y="24"/>
                      <a:pt x="332" y="11"/>
                      <a:pt x="325" y="0"/>
                    </a:cubicBezTo>
                  </a:path>
                </a:pathLst>
              </a:custGeom>
              <a:solidFill>
                <a:srgbClr val="C6C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8"/>
              <p:cNvSpPr/>
              <p:nvPr/>
            </p:nvSpPr>
            <p:spPr bwMode="auto">
              <a:xfrm>
                <a:off x="1079" y="2041"/>
                <a:ext cx="825" cy="241"/>
              </a:xfrm>
              <a:custGeom>
                <a:avLst/>
                <a:gdLst>
                  <a:gd name="T0" fmla="*/ 249 w 267"/>
                  <a:gd name="T1" fmla="*/ 0 h 77"/>
                  <a:gd name="T2" fmla="*/ 198 w 267"/>
                  <a:gd name="T3" fmla="*/ 0 h 77"/>
                  <a:gd name="T4" fmla="*/ 129 w 267"/>
                  <a:gd name="T5" fmla="*/ 0 h 77"/>
                  <a:gd name="T6" fmla="*/ 79 w 267"/>
                  <a:gd name="T7" fmla="*/ 0 h 77"/>
                  <a:gd name="T8" fmla="*/ 55 w 267"/>
                  <a:gd name="T9" fmla="*/ 0 h 77"/>
                  <a:gd name="T10" fmla="*/ 0 w 267"/>
                  <a:gd name="T11" fmla="*/ 0 h 77"/>
                  <a:gd name="T12" fmla="*/ 37 w 267"/>
                  <a:gd name="T13" fmla="*/ 38 h 77"/>
                  <a:gd name="T14" fmla="*/ 0 w 267"/>
                  <a:gd name="T15" fmla="*/ 77 h 77"/>
                  <a:gd name="T16" fmla="*/ 55 w 267"/>
                  <a:gd name="T17" fmla="*/ 77 h 77"/>
                  <a:gd name="T18" fmla="*/ 198 w 267"/>
                  <a:gd name="T19" fmla="*/ 77 h 77"/>
                  <a:gd name="T20" fmla="*/ 267 w 267"/>
                  <a:gd name="T21" fmla="*/ 77 h 77"/>
                  <a:gd name="T22" fmla="*/ 260 w 267"/>
                  <a:gd name="T23" fmla="*/ 38 h 77"/>
                  <a:gd name="T24" fmla="*/ 249 w 267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7" h="77">
                    <a:moveTo>
                      <a:pt x="249" y="0"/>
                    </a:moveTo>
                    <a:cubicBezTo>
                      <a:pt x="198" y="0"/>
                      <a:pt x="198" y="0"/>
                      <a:pt x="19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267" y="77"/>
                      <a:pt x="267" y="77"/>
                      <a:pt x="267" y="77"/>
                    </a:cubicBezTo>
                    <a:cubicBezTo>
                      <a:pt x="263" y="65"/>
                      <a:pt x="260" y="52"/>
                      <a:pt x="260" y="38"/>
                    </a:cubicBezTo>
                    <a:cubicBezTo>
                      <a:pt x="260" y="24"/>
                      <a:pt x="256" y="11"/>
                      <a:pt x="249" y="0"/>
                    </a:cubicBezTo>
                    <a:close/>
                  </a:path>
                </a:pathLst>
              </a:custGeom>
              <a:solidFill>
                <a:srgbClr val="C6C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Freeform 9"/>
              <p:cNvSpPr/>
              <p:nvPr/>
            </p:nvSpPr>
            <p:spPr bwMode="auto">
              <a:xfrm>
                <a:off x="5485" y="2041"/>
                <a:ext cx="1116" cy="241"/>
              </a:xfrm>
              <a:custGeom>
                <a:avLst/>
                <a:gdLst>
                  <a:gd name="T0" fmla="*/ 324 w 361"/>
                  <a:gd name="T1" fmla="*/ 0 h 77"/>
                  <a:gd name="T2" fmla="*/ 0 w 361"/>
                  <a:gd name="T3" fmla="*/ 0 h 77"/>
                  <a:gd name="T4" fmla="*/ 7 w 361"/>
                  <a:gd name="T5" fmla="*/ 38 h 77"/>
                  <a:gd name="T6" fmla="*/ 18 w 361"/>
                  <a:gd name="T7" fmla="*/ 77 h 77"/>
                  <a:gd name="T8" fmla="*/ 138 w 361"/>
                  <a:gd name="T9" fmla="*/ 77 h 77"/>
                  <a:gd name="T10" fmla="*/ 147 w 361"/>
                  <a:gd name="T11" fmla="*/ 55 h 77"/>
                  <a:gd name="T12" fmla="*/ 169 w 361"/>
                  <a:gd name="T13" fmla="*/ 38 h 77"/>
                  <a:gd name="T14" fmla="*/ 191 w 361"/>
                  <a:gd name="T15" fmla="*/ 66 h 77"/>
                  <a:gd name="T16" fmla="*/ 188 w 361"/>
                  <a:gd name="T17" fmla="*/ 77 h 77"/>
                  <a:gd name="T18" fmla="*/ 324 w 361"/>
                  <a:gd name="T19" fmla="*/ 77 h 77"/>
                  <a:gd name="T20" fmla="*/ 361 w 361"/>
                  <a:gd name="T21" fmla="*/ 38 h 77"/>
                  <a:gd name="T22" fmla="*/ 324 w 361"/>
                  <a:gd name="T2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1" h="77">
                    <a:moveTo>
                      <a:pt x="3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12"/>
                      <a:pt x="7" y="25"/>
                      <a:pt x="7" y="38"/>
                    </a:cubicBezTo>
                    <a:cubicBezTo>
                      <a:pt x="7" y="53"/>
                      <a:pt x="11" y="66"/>
                      <a:pt x="18" y="77"/>
                    </a:cubicBezTo>
                    <a:cubicBezTo>
                      <a:pt x="138" y="77"/>
                      <a:pt x="138" y="77"/>
                      <a:pt x="138" y="77"/>
                    </a:cubicBezTo>
                    <a:cubicBezTo>
                      <a:pt x="142" y="71"/>
                      <a:pt x="145" y="63"/>
                      <a:pt x="147" y="55"/>
                    </a:cubicBezTo>
                    <a:cubicBezTo>
                      <a:pt x="150" y="45"/>
                      <a:pt x="159" y="38"/>
                      <a:pt x="169" y="38"/>
                    </a:cubicBezTo>
                    <a:cubicBezTo>
                      <a:pt x="184" y="38"/>
                      <a:pt x="195" y="52"/>
                      <a:pt x="191" y="66"/>
                    </a:cubicBezTo>
                    <a:cubicBezTo>
                      <a:pt x="190" y="70"/>
                      <a:pt x="189" y="74"/>
                      <a:pt x="188" y="77"/>
                    </a:cubicBezTo>
                    <a:cubicBezTo>
                      <a:pt x="324" y="77"/>
                      <a:pt x="324" y="77"/>
                      <a:pt x="324" y="77"/>
                    </a:cubicBezTo>
                    <a:cubicBezTo>
                      <a:pt x="361" y="38"/>
                      <a:pt x="361" y="38"/>
                      <a:pt x="361" y="38"/>
                    </a:cubicBez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C6C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 bwMode="auto">
              <a:xfrm>
                <a:off x="5998" y="2160"/>
                <a:ext cx="176" cy="122"/>
              </a:xfrm>
              <a:custGeom>
                <a:avLst/>
                <a:gdLst>
                  <a:gd name="T0" fmla="*/ 32 w 57"/>
                  <a:gd name="T1" fmla="*/ 0 h 39"/>
                  <a:gd name="T2" fmla="*/ 10 w 57"/>
                  <a:gd name="T3" fmla="*/ 17 h 39"/>
                  <a:gd name="T4" fmla="*/ 0 w 57"/>
                  <a:gd name="T5" fmla="*/ 39 h 39"/>
                  <a:gd name="T6" fmla="*/ 22 w 57"/>
                  <a:gd name="T7" fmla="*/ 39 h 39"/>
                  <a:gd name="T8" fmla="*/ 50 w 57"/>
                  <a:gd name="T9" fmla="*/ 39 h 39"/>
                  <a:gd name="T10" fmla="*/ 53 w 57"/>
                  <a:gd name="T11" fmla="*/ 28 h 39"/>
                  <a:gd name="T12" fmla="*/ 32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32" y="0"/>
                    </a:moveTo>
                    <a:cubicBezTo>
                      <a:pt x="21" y="0"/>
                      <a:pt x="12" y="7"/>
                      <a:pt x="10" y="17"/>
                    </a:cubicBezTo>
                    <a:cubicBezTo>
                      <a:pt x="8" y="25"/>
                      <a:pt x="5" y="33"/>
                      <a:pt x="0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1" y="36"/>
                      <a:pt x="52" y="32"/>
                      <a:pt x="53" y="28"/>
                    </a:cubicBezTo>
                    <a:cubicBezTo>
                      <a:pt x="57" y="14"/>
                      <a:pt x="46" y="0"/>
                      <a:pt x="32" y="0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 bwMode="auto">
              <a:xfrm>
                <a:off x="5417" y="2041"/>
                <a:ext cx="213" cy="241"/>
              </a:xfrm>
              <a:custGeom>
                <a:avLst/>
                <a:gdLst>
                  <a:gd name="T0" fmla="*/ 57 w 69"/>
                  <a:gd name="T1" fmla="*/ 38 h 77"/>
                  <a:gd name="T2" fmla="*/ 50 w 69"/>
                  <a:gd name="T3" fmla="*/ 0 h 77"/>
                  <a:gd name="T4" fmla="*/ 22 w 69"/>
                  <a:gd name="T5" fmla="*/ 0 h 77"/>
                  <a:gd name="T6" fmla="*/ 0 w 69"/>
                  <a:gd name="T7" fmla="*/ 0 h 77"/>
                  <a:gd name="T8" fmla="*/ 12 w 69"/>
                  <a:gd name="T9" fmla="*/ 38 h 77"/>
                  <a:gd name="T10" fmla="*/ 19 w 69"/>
                  <a:gd name="T11" fmla="*/ 77 h 77"/>
                  <a:gd name="T12" fmla="*/ 69 w 69"/>
                  <a:gd name="T13" fmla="*/ 77 h 77"/>
                  <a:gd name="T14" fmla="*/ 57 w 69"/>
                  <a:gd name="T15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77">
                    <a:moveTo>
                      <a:pt x="57" y="38"/>
                    </a:moveTo>
                    <a:cubicBezTo>
                      <a:pt x="57" y="25"/>
                      <a:pt x="55" y="12"/>
                      <a:pt x="5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1"/>
                      <a:pt x="12" y="24"/>
                      <a:pt x="12" y="38"/>
                    </a:cubicBezTo>
                    <a:cubicBezTo>
                      <a:pt x="12" y="52"/>
                      <a:pt x="14" y="65"/>
                      <a:pt x="1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1" y="66"/>
                      <a:pt x="57" y="53"/>
                      <a:pt x="57" y="3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 bwMode="auto">
              <a:xfrm>
                <a:off x="4839" y="2282"/>
                <a:ext cx="64" cy="0"/>
              </a:xfrm>
              <a:custGeom>
                <a:avLst/>
                <a:gdLst>
                  <a:gd name="T0" fmla="*/ 0 w 64"/>
                  <a:gd name="T1" fmla="*/ 0 w 64"/>
                  <a:gd name="T2" fmla="*/ 64 w 64"/>
                  <a:gd name="T3" fmla="*/ 0 w 6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4">
                    <a:moveTo>
                      <a:pt x="0" y="0"/>
                    </a:moveTo>
                    <a:lnTo>
                      <a:pt x="0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" name="Freeform 13"/>
              <p:cNvSpPr/>
              <p:nvPr/>
            </p:nvSpPr>
            <p:spPr bwMode="auto">
              <a:xfrm>
                <a:off x="4257" y="2041"/>
                <a:ext cx="210" cy="241"/>
              </a:xfrm>
              <a:custGeom>
                <a:avLst/>
                <a:gdLst>
                  <a:gd name="T0" fmla="*/ 57 w 68"/>
                  <a:gd name="T1" fmla="*/ 38 h 77"/>
                  <a:gd name="T2" fmla="*/ 50 w 68"/>
                  <a:gd name="T3" fmla="*/ 0 h 77"/>
                  <a:gd name="T4" fmla="*/ 22 w 68"/>
                  <a:gd name="T5" fmla="*/ 0 h 77"/>
                  <a:gd name="T6" fmla="*/ 0 w 68"/>
                  <a:gd name="T7" fmla="*/ 0 h 77"/>
                  <a:gd name="T8" fmla="*/ 12 w 68"/>
                  <a:gd name="T9" fmla="*/ 38 h 77"/>
                  <a:gd name="T10" fmla="*/ 18 w 68"/>
                  <a:gd name="T11" fmla="*/ 77 h 77"/>
                  <a:gd name="T12" fmla="*/ 68 w 68"/>
                  <a:gd name="T13" fmla="*/ 77 h 77"/>
                  <a:gd name="T14" fmla="*/ 57 w 68"/>
                  <a:gd name="T15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77">
                    <a:moveTo>
                      <a:pt x="57" y="38"/>
                    </a:moveTo>
                    <a:cubicBezTo>
                      <a:pt x="57" y="25"/>
                      <a:pt x="54" y="12"/>
                      <a:pt x="5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1"/>
                      <a:pt x="12" y="24"/>
                      <a:pt x="12" y="38"/>
                    </a:cubicBezTo>
                    <a:cubicBezTo>
                      <a:pt x="12" y="52"/>
                      <a:pt x="14" y="65"/>
                      <a:pt x="18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1" y="66"/>
                      <a:pt x="57" y="53"/>
                      <a:pt x="57" y="3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14"/>
              <p:cNvSpPr/>
              <p:nvPr/>
            </p:nvSpPr>
            <p:spPr bwMode="auto">
              <a:xfrm>
                <a:off x="3098" y="2041"/>
                <a:ext cx="210" cy="241"/>
              </a:xfrm>
              <a:custGeom>
                <a:avLst/>
                <a:gdLst>
                  <a:gd name="T0" fmla="*/ 56 w 68"/>
                  <a:gd name="T1" fmla="*/ 38 h 77"/>
                  <a:gd name="T2" fmla="*/ 49 w 68"/>
                  <a:gd name="T3" fmla="*/ 0 h 77"/>
                  <a:gd name="T4" fmla="*/ 21 w 68"/>
                  <a:gd name="T5" fmla="*/ 0 h 77"/>
                  <a:gd name="T6" fmla="*/ 0 w 68"/>
                  <a:gd name="T7" fmla="*/ 0 h 77"/>
                  <a:gd name="T8" fmla="*/ 11 w 68"/>
                  <a:gd name="T9" fmla="*/ 38 h 77"/>
                  <a:gd name="T10" fmla="*/ 18 w 68"/>
                  <a:gd name="T11" fmla="*/ 77 h 77"/>
                  <a:gd name="T12" fmla="*/ 68 w 68"/>
                  <a:gd name="T13" fmla="*/ 77 h 77"/>
                  <a:gd name="T14" fmla="*/ 56 w 68"/>
                  <a:gd name="T15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77">
                    <a:moveTo>
                      <a:pt x="56" y="38"/>
                    </a:moveTo>
                    <a:cubicBezTo>
                      <a:pt x="56" y="25"/>
                      <a:pt x="54" y="12"/>
                      <a:pt x="49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1"/>
                      <a:pt x="11" y="24"/>
                      <a:pt x="11" y="38"/>
                    </a:cubicBezTo>
                    <a:cubicBezTo>
                      <a:pt x="11" y="52"/>
                      <a:pt x="13" y="65"/>
                      <a:pt x="18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0" y="66"/>
                      <a:pt x="56" y="53"/>
                      <a:pt x="56" y="38"/>
                    </a:cubicBezTo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15"/>
              <p:cNvSpPr/>
              <p:nvPr/>
            </p:nvSpPr>
            <p:spPr bwMode="auto">
              <a:xfrm>
                <a:off x="3676" y="2282"/>
                <a:ext cx="68" cy="0"/>
              </a:xfrm>
              <a:custGeom>
                <a:avLst/>
                <a:gdLst>
                  <a:gd name="T0" fmla="*/ 0 w 68"/>
                  <a:gd name="T1" fmla="*/ 0 w 68"/>
                  <a:gd name="T2" fmla="*/ 68 w 68"/>
                  <a:gd name="T3" fmla="*/ 0 w 6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8">
                    <a:moveTo>
                      <a:pt x="0" y="0"/>
                    </a:moveTo>
                    <a:lnTo>
                      <a:pt x="0" y="0"/>
                    </a:lnTo>
                    <a:lnTo>
                      <a:pt x="6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2517" y="2282"/>
                <a:ext cx="65" cy="0"/>
              </a:xfrm>
              <a:custGeom>
                <a:avLst/>
                <a:gdLst>
                  <a:gd name="T0" fmla="*/ 0 w 65"/>
                  <a:gd name="T1" fmla="*/ 0 w 65"/>
                  <a:gd name="T2" fmla="*/ 65 w 65"/>
                  <a:gd name="T3" fmla="*/ 0 w 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5">
                    <a:moveTo>
                      <a:pt x="0" y="0"/>
                    </a:moveTo>
                    <a:lnTo>
                      <a:pt x="0" y="0"/>
                    </a:lnTo>
                    <a:lnTo>
                      <a:pt x="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17"/>
              <p:cNvSpPr/>
              <p:nvPr/>
            </p:nvSpPr>
            <p:spPr bwMode="auto">
              <a:xfrm>
                <a:off x="1935" y="2041"/>
                <a:ext cx="211" cy="241"/>
              </a:xfrm>
              <a:custGeom>
                <a:avLst/>
                <a:gdLst>
                  <a:gd name="T0" fmla="*/ 57 w 68"/>
                  <a:gd name="T1" fmla="*/ 38 h 77"/>
                  <a:gd name="T2" fmla="*/ 50 w 68"/>
                  <a:gd name="T3" fmla="*/ 0 h 77"/>
                  <a:gd name="T4" fmla="*/ 22 w 68"/>
                  <a:gd name="T5" fmla="*/ 0 h 77"/>
                  <a:gd name="T6" fmla="*/ 0 w 68"/>
                  <a:gd name="T7" fmla="*/ 0 h 77"/>
                  <a:gd name="T8" fmla="*/ 12 w 68"/>
                  <a:gd name="T9" fmla="*/ 38 h 77"/>
                  <a:gd name="T10" fmla="*/ 18 w 68"/>
                  <a:gd name="T11" fmla="*/ 77 h 77"/>
                  <a:gd name="T12" fmla="*/ 68 w 68"/>
                  <a:gd name="T13" fmla="*/ 77 h 77"/>
                  <a:gd name="T14" fmla="*/ 57 w 68"/>
                  <a:gd name="T15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77">
                    <a:moveTo>
                      <a:pt x="57" y="38"/>
                    </a:moveTo>
                    <a:cubicBezTo>
                      <a:pt x="57" y="25"/>
                      <a:pt x="54" y="12"/>
                      <a:pt x="5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1"/>
                      <a:pt x="12" y="24"/>
                      <a:pt x="12" y="38"/>
                    </a:cubicBezTo>
                    <a:cubicBezTo>
                      <a:pt x="12" y="52"/>
                      <a:pt x="14" y="65"/>
                      <a:pt x="18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1" y="66"/>
                      <a:pt x="57" y="53"/>
                      <a:pt x="57" y="3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4808" y="1797"/>
                <a:ext cx="698" cy="363"/>
              </a:xfrm>
              <a:custGeom>
                <a:avLst/>
                <a:gdLst>
                  <a:gd name="T0" fmla="*/ 49 w 226"/>
                  <a:gd name="T1" fmla="*/ 78 h 116"/>
                  <a:gd name="T2" fmla="*/ 50 w 226"/>
                  <a:gd name="T3" fmla="*/ 77 h 116"/>
                  <a:gd name="T4" fmla="*/ 51 w 226"/>
                  <a:gd name="T5" fmla="*/ 76 h 116"/>
                  <a:gd name="T6" fmla="*/ 52 w 226"/>
                  <a:gd name="T7" fmla="*/ 74 h 116"/>
                  <a:gd name="T8" fmla="*/ 53 w 226"/>
                  <a:gd name="T9" fmla="*/ 73 h 116"/>
                  <a:gd name="T10" fmla="*/ 67 w 226"/>
                  <a:gd name="T11" fmla="*/ 59 h 116"/>
                  <a:gd name="T12" fmla="*/ 109 w 226"/>
                  <a:gd name="T13" fmla="*/ 45 h 116"/>
                  <a:gd name="T14" fmla="*/ 169 w 226"/>
                  <a:gd name="T15" fmla="*/ 78 h 116"/>
                  <a:gd name="T16" fmla="*/ 181 w 226"/>
                  <a:gd name="T17" fmla="*/ 116 h 116"/>
                  <a:gd name="T18" fmla="*/ 226 w 226"/>
                  <a:gd name="T19" fmla="*/ 116 h 116"/>
                  <a:gd name="T20" fmla="*/ 219 w 226"/>
                  <a:gd name="T21" fmla="*/ 78 h 116"/>
                  <a:gd name="T22" fmla="*/ 109 w 226"/>
                  <a:gd name="T23" fmla="*/ 0 h 116"/>
                  <a:gd name="T24" fmla="*/ 8 w 226"/>
                  <a:gd name="T25" fmla="*/ 59 h 116"/>
                  <a:gd name="T26" fmla="*/ 7 w 226"/>
                  <a:gd name="T27" fmla="*/ 60 h 116"/>
                  <a:gd name="T28" fmla="*/ 6 w 226"/>
                  <a:gd name="T29" fmla="*/ 63 h 116"/>
                  <a:gd name="T30" fmla="*/ 4 w 226"/>
                  <a:gd name="T31" fmla="*/ 68 h 116"/>
                  <a:gd name="T32" fmla="*/ 2 w 226"/>
                  <a:gd name="T33" fmla="*/ 71 h 116"/>
                  <a:gd name="T34" fmla="*/ 0 w 226"/>
                  <a:gd name="T35" fmla="*/ 76 h 116"/>
                  <a:gd name="T36" fmla="*/ 0 w 226"/>
                  <a:gd name="T37" fmla="*/ 78 h 116"/>
                  <a:gd name="T38" fmla="*/ 49 w 226"/>
                  <a:gd name="T39" fmla="*/ 7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6" h="116">
                    <a:moveTo>
                      <a:pt x="49" y="78"/>
                    </a:move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77"/>
                      <a:pt x="50" y="76"/>
                      <a:pt x="51" y="76"/>
                    </a:cubicBezTo>
                    <a:cubicBezTo>
                      <a:pt x="51" y="75"/>
                      <a:pt x="52" y="74"/>
                      <a:pt x="52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7" y="68"/>
                      <a:pt x="61" y="63"/>
                      <a:pt x="67" y="59"/>
                    </a:cubicBezTo>
                    <a:cubicBezTo>
                      <a:pt x="79" y="50"/>
                      <a:pt x="93" y="45"/>
                      <a:pt x="109" y="45"/>
                    </a:cubicBezTo>
                    <a:cubicBezTo>
                      <a:pt x="134" y="45"/>
                      <a:pt x="156" y="58"/>
                      <a:pt x="169" y="78"/>
                    </a:cubicBezTo>
                    <a:cubicBezTo>
                      <a:pt x="176" y="89"/>
                      <a:pt x="181" y="102"/>
                      <a:pt x="181" y="116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03"/>
                      <a:pt x="223" y="90"/>
                      <a:pt x="219" y="78"/>
                    </a:cubicBezTo>
                    <a:cubicBezTo>
                      <a:pt x="203" y="33"/>
                      <a:pt x="160" y="0"/>
                      <a:pt x="109" y="0"/>
                    </a:cubicBezTo>
                    <a:cubicBezTo>
                      <a:pt x="66" y="0"/>
                      <a:pt x="28" y="24"/>
                      <a:pt x="8" y="59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1"/>
                      <a:pt x="6" y="62"/>
                      <a:pt x="6" y="63"/>
                    </a:cubicBezTo>
                    <a:cubicBezTo>
                      <a:pt x="5" y="65"/>
                      <a:pt x="4" y="66"/>
                      <a:pt x="4" y="68"/>
                    </a:cubicBezTo>
                    <a:cubicBezTo>
                      <a:pt x="3" y="69"/>
                      <a:pt x="3" y="70"/>
                      <a:pt x="2" y="71"/>
                    </a:cubicBezTo>
                    <a:cubicBezTo>
                      <a:pt x="2" y="72"/>
                      <a:pt x="1" y="74"/>
                      <a:pt x="0" y="76"/>
                    </a:cubicBezTo>
                    <a:cubicBezTo>
                      <a:pt x="0" y="76"/>
                      <a:pt x="0" y="77"/>
                      <a:pt x="0" y="78"/>
                    </a:cubicBezTo>
                    <a:cubicBezTo>
                      <a:pt x="49" y="78"/>
                      <a:pt x="49" y="78"/>
                      <a:pt x="49" y="7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3645" y="1797"/>
                <a:ext cx="699" cy="363"/>
              </a:xfrm>
              <a:custGeom>
                <a:avLst/>
                <a:gdLst>
                  <a:gd name="T0" fmla="*/ 50 w 226"/>
                  <a:gd name="T1" fmla="*/ 78 h 116"/>
                  <a:gd name="T2" fmla="*/ 50 w 226"/>
                  <a:gd name="T3" fmla="*/ 78 h 116"/>
                  <a:gd name="T4" fmla="*/ 50 w 226"/>
                  <a:gd name="T5" fmla="*/ 77 h 116"/>
                  <a:gd name="T6" fmla="*/ 51 w 226"/>
                  <a:gd name="T7" fmla="*/ 76 h 116"/>
                  <a:gd name="T8" fmla="*/ 53 w 226"/>
                  <a:gd name="T9" fmla="*/ 74 h 116"/>
                  <a:gd name="T10" fmla="*/ 53 w 226"/>
                  <a:gd name="T11" fmla="*/ 73 h 116"/>
                  <a:gd name="T12" fmla="*/ 67 w 226"/>
                  <a:gd name="T13" fmla="*/ 59 h 116"/>
                  <a:gd name="T14" fmla="*/ 67 w 226"/>
                  <a:gd name="T15" fmla="*/ 59 h 116"/>
                  <a:gd name="T16" fmla="*/ 110 w 226"/>
                  <a:gd name="T17" fmla="*/ 45 h 116"/>
                  <a:gd name="T18" fmla="*/ 170 w 226"/>
                  <a:gd name="T19" fmla="*/ 78 h 116"/>
                  <a:gd name="T20" fmla="*/ 181 w 226"/>
                  <a:gd name="T21" fmla="*/ 116 h 116"/>
                  <a:gd name="T22" fmla="*/ 226 w 226"/>
                  <a:gd name="T23" fmla="*/ 116 h 116"/>
                  <a:gd name="T24" fmla="*/ 220 w 226"/>
                  <a:gd name="T25" fmla="*/ 78 h 116"/>
                  <a:gd name="T26" fmla="*/ 110 w 226"/>
                  <a:gd name="T27" fmla="*/ 0 h 116"/>
                  <a:gd name="T28" fmla="*/ 9 w 226"/>
                  <a:gd name="T29" fmla="*/ 59 h 116"/>
                  <a:gd name="T30" fmla="*/ 8 w 226"/>
                  <a:gd name="T31" fmla="*/ 59 h 116"/>
                  <a:gd name="T32" fmla="*/ 8 w 226"/>
                  <a:gd name="T33" fmla="*/ 60 h 116"/>
                  <a:gd name="T34" fmla="*/ 6 w 226"/>
                  <a:gd name="T35" fmla="*/ 63 h 116"/>
                  <a:gd name="T36" fmla="*/ 4 w 226"/>
                  <a:gd name="T37" fmla="*/ 68 h 116"/>
                  <a:gd name="T38" fmla="*/ 3 w 226"/>
                  <a:gd name="T39" fmla="*/ 71 h 116"/>
                  <a:gd name="T40" fmla="*/ 1 w 226"/>
                  <a:gd name="T41" fmla="*/ 76 h 116"/>
                  <a:gd name="T42" fmla="*/ 0 w 226"/>
                  <a:gd name="T43" fmla="*/ 78 h 116"/>
                  <a:gd name="T44" fmla="*/ 50 w 226"/>
                  <a:gd name="T45" fmla="*/ 7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6" h="116">
                    <a:moveTo>
                      <a:pt x="50" y="78"/>
                    </a:move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1" y="77"/>
                      <a:pt x="51" y="76"/>
                      <a:pt x="51" y="76"/>
                    </a:cubicBezTo>
                    <a:cubicBezTo>
                      <a:pt x="52" y="75"/>
                      <a:pt x="52" y="74"/>
                      <a:pt x="53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7" y="68"/>
                      <a:pt x="62" y="63"/>
                      <a:pt x="67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79" y="50"/>
                      <a:pt x="94" y="45"/>
                      <a:pt x="110" y="45"/>
                    </a:cubicBezTo>
                    <a:cubicBezTo>
                      <a:pt x="135" y="45"/>
                      <a:pt x="157" y="58"/>
                      <a:pt x="170" y="78"/>
                    </a:cubicBezTo>
                    <a:cubicBezTo>
                      <a:pt x="177" y="89"/>
                      <a:pt x="181" y="102"/>
                      <a:pt x="181" y="116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03"/>
                      <a:pt x="224" y="90"/>
                      <a:pt x="220" y="78"/>
                    </a:cubicBezTo>
                    <a:cubicBezTo>
                      <a:pt x="203" y="33"/>
                      <a:pt x="160" y="0"/>
                      <a:pt x="110" y="0"/>
                    </a:cubicBezTo>
                    <a:cubicBezTo>
                      <a:pt x="66" y="0"/>
                      <a:pt x="29" y="24"/>
                      <a:pt x="9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7" y="61"/>
                      <a:pt x="7" y="62"/>
                      <a:pt x="6" y="63"/>
                    </a:cubicBezTo>
                    <a:cubicBezTo>
                      <a:pt x="6" y="65"/>
                      <a:pt x="5" y="66"/>
                      <a:pt x="4" y="68"/>
                    </a:cubicBezTo>
                    <a:cubicBezTo>
                      <a:pt x="4" y="69"/>
                      <a:pt x="3" y="70"/>
                      <a:pt x="3" y="71"/>
                    </a:cubicBezTo>
                    <a:cubicBezTo>
                      <a:pt x="2" y="72"/>
                      <a:pt x="1" y="74"/>
                      <a:pt x="1" y="76"/>
                    </a:cubicBezTo>
                    <a:cubicBezTo>
                      <a:pt x="1" y="76"/>
                      <a:pt x="0" y="77"/>
                      <a:pt x="0" y="78"/>
                    </a:cubicBezTo>
                    <a:cubicBezTo>
                      <a:pt x="50" y="78"/>
                      <a:pt x="50" y="78"/>
                      <a:pt x="50" y="7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 bwMode="auto">
              <a:xfrm>
                <a:off x="2486" y="1797"/>
                <a:ext cx="698" cy="363"/>
              </a:xfrm>
              <a:custGeom>
                <a:avLst/>
                <a:gdLst>
                  <a:gd name="T0" fmla="*/ 50 w 226"/>
                  <a:gd name="T1" fmla="*/ 78 h 116"/>
                  <a:gd name="T2" fmla="*/ 50 w 226"/>
                  <a:gd name="T3" fmla="*/ 77 h 116"/>
                  <a:gd name="T4" fmla="*/ 51 w 226"/>
                  <a:gd name="T5" fmla="*/ 76 h 116"/>
                  <a:gd name="T6" fmla="*/ 52 w 226"/>
                  <a:gd name="T7" fmla="*/ 74 h 116"/>
                  <a:gd name="T8" fmla="*/ 53 w 226"/>
                  <a:gd name="T9" fmla="*/ 73 h 116"/>
                  <a:gd name="T10" fmla="*/ 67 w 226"/>
                  <a:gd name="T11" fmla="*/ 59 h 116"/>
                  <a:gd name="T12" fmla="*/ 109 w 226"/>
                  <a:gd name="T13" fmla="*/ 45 h 116"/>
                  <a:gd name="T14" fmla="*/ 169 w 226"/>
                  <a:gd name="T15" fmla="*/ 78 h 116"/>
                  <a:gd name="T16" fmla="*/ 181 w 226"/>
                  <a:gd name="T17" fmla="*/ 116 h 116"/>
                  <a:gd name="T18" fmla="*/ 226 w 226"/>
                  <a:gd name="T19" fmla="*/ 116 h 116"/>
                  <a:gd name="T20" fmla="*/ 219 w 226"/>
                  <a:gd name="T21" fmla="*/ 78 h 116"/>
                  <a:gd name="T22" fmla="*/ 109 w 226"/>
                  <a:gd name="T23" fmla="*/ 0 h 116"/>
                  <a:gd name="T24" fmla="*/ 8 w 226"/>
                  <a:gd name="T25" fmla="*/ 59 h 116"/>
                  <a:gd name="T26" fmla="*/ 7 w 226"/>
                  <a:gd name="T27" fmla="*/ 60 h 116"/>
                  <a:gd name="T28" fmla="*/ 6 w 226"/>
                  <a:gd name="T29" fmla="*/ 63 h 116"/>
                  <a:gd name="T30" fmla="*/ 4 w 226"/>
                  <a:gd name="T31" fmla="*/ 68 h 116"/>
                  <a:gd name="T32" fmla="*/ 2 w 226"/>
                  <a:gd name="T33" fmla="*/ 71 h 116"/>
                  <a:gd name="T34" fmla="*/ 0 w 226"/>
                  <a:gd name="T35" fmla="*/ 76 h 116"/>
                  <a:gd name="T36" fmla="*/ 0 w 226"/>
                  <a:gd name="T37" fmla="*/ 78 h 116"/>
                  <a:gd name="T38" fmla="*/ 50 w 226"/>
                  <a:gd name="T39" fmla="*/ 7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6" h="116">
                    <a:moveTo>
                      <a:pt x="50" y="78"/>
                    </a:moveTo>
                    <a:cubicBezTo>
                      <a:pt x="50" y="77"/>
                      <a:pt x="50" y="77"/>
                      <a:pt x="50" y="77"/>
                    </a:cubicBezTo>
                    <a:cubicBezTo>
                      <a:pt x="50" y="77"/>
                      <a:pt x="50" y="76"/>
                      <a:pt x="51" y="76"/>
                    </a:cubicBezTo>
                    <a:cubicBezTo>
                      <a:pt x="51" y="75"/>
                      <a:pt x="52" y="74"/>
                      <a:pt x="52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7" y="68"/>
                      <a:pt x="61" y="63"/>
                      <a:pt x="67" y="59"/>
                    </a:cubicBezTo>
                    <a:cubicBezTo>
                      <a:pt x="79" y="50"/>
                      <a:pt x="93" y="45"/>
                      <a:pt x="109" y="45"/>
                    </a:cubicBezTo>
                    <a:cubicBezTo>
                      <a:pt x="134" y="45"/>
                      <a:pt x="156" y="58"/>
                      <a:pt x="169" y="78"/>
                    </a:cubicBezTo>
                    <a:cubicBezTo>
                      <a:pt x="176" y="89"/>
                      <a:pt x="181" y="102"/>
                      <a:pt x="181" y="116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03"/>
                      <a:pt x="223" y="90"/>
                      <a:pt x="219" y="78"/>
                    </a:cubicBezTo>
                    <a:cubicBezTo>
                      <a:pt x="203" y="33"/>
                      <a:pt x="160" y="0"/>
                      <a:pt x="109" y="0"/>
                    </a:cubicBezTo>
                    <a:cubicBezTo>
                      <a:pt x="66" y="0"/>
                      <a:pt x="28" y="24"/>
                      <a:pt x="8" y="59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1"/>
                      <a:pt x="6" y="62"/>
                      <a:pt x="6" y="63"/>
                    </a:cubicBezTo>
                    <a:cubicBezTo>
                      <a:pt x="5" y="65"/>
                      <a:pt x="4" y="66"/>
                      <a:pt x="4" y="68"/>
                    </a:cubicBezTo>
                    <a:cubicBezTo>
                      <a:pt x="3" y="69"/>
                      <a:pt x="3" y="70"/>
                      <a:pt x="2" y="71"/>
                    </a:cubicBezTo>
                    <a:cubicBezTo>
                      <a:pt x="2" y="72"/>
                      <a:pt x="1" y="74"/>
                      <a:pt x="0" y="76"/>
                    </a:cubicBezTo>
                    <a:cubicBezTo>
                      <a:pt x="0" y="76"/>
                      <a:pt x="0" y="77"/>
                      <a:pt x="0" y="78"/>
                    </a:cubicBezTo>
                    <a:cubicBezTo>
                      <a:pt x="50" y="78"/>
                      <a:pt x="50" y="78"/>
                      <a:pt x="50" y="7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5015" y="1975"/>
                <a:ext cx="9" cy="7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solidFill>
                <a:srgbClr val="DBD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4808" y="1975"/>
                <a:ext cx="216" cy="66"/>
              </a:xfrm>
              <a:custGeom>
                <a:avLst/>
                <a:gdLst>
                  <a:gd name="T0" fmla="*/ 70 w 70"/>
                  <a:gd name="T1" fmla="*/ 0 h 21"/>
                  <a:gd name="T2" fmla="*/ 9 w 70"/>
                  <a:gd name="T3" fmla="*/ 0 h 21"/>
                  <a:gd name="T4" fmla="*/ 8 w 70"/>
                  <a:gd name="T5" fmla="*/ 2 h 21"/>
                  <a:gd name="T6" fmla="*/ 8 w 70"/>
                  <a:gd name="T7" fmla="*/ 2 h 21"/>
                  <a:gd name="T8" fmla="*/ 7 w 70"/>
                  <a:gd name="T9" fmla="*/ 3 h 21"/>
                  <a:gd name="T10" fmla="*/ 6 w 70"/>
                  <a:gd name="T11" fmla="*/ 6 h 21"/>
                  <a:gd name="T12" fmla="*/ 4 w 70"/>
                  <a:gd name="T13" fmla="*/ 11 h 21"/>
                  <a:gd name="T14" fmla="*/ 2 w 70"/>
                  <a:gd name="T15" fmla="*/ 14 h 21"/>
                  <a:gd name="T16" fmla="*/ 0 w 70"/>
                  <a:gd name="T17" fmla="*/ 19 h 21"/>
                  <a:gd name="T18" fmla="*/ 0 w 70"/>
                  <a:gd name="T19" fmla="*/ 21 h 21"/>
                  <a:gd name="T20" fmla="*/ 49 w 70"/>
                  <a:gd name="T21" fmla="*/ 21 h 21"/>
                  <a:gd name="T22" fmla="*/ 50 w 70"/>
                  <a:gd name="T23" fmla="*/ 20 h 21"/>
                  <a:gd name="T24" fmla="*/ 51 w 70"/>
                  <a:gd name="T25" fmla="*/ 19 h 21"/>
                  <a:gd name="T26" fmla="*/ 52 w 70"/>
                  <a:gd name="T27" fmla="*/ 17 h 21"/>
                  <a:gd name="T28" fmla="*/ 53 w 70"/>
                  <a:gd name="T29" fmla="*/ 16 h 21"/>
                  <a:gd name="T30" fmla="*/ 67 w 70"/>
                  <a:gd name="T31" fmla="*/ 2 h 21"/>
                  <a:gd name="T32" fmla="*/ 67 w 70"/>
                  <a:gd name="T33" fmla="*/ 2 h 21"/>
                  <a:gd name="T34" fmla="*/ 70 w 70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" h="21">
                    <a:moveTo>
                      <a:pt x="7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4"/>
                      <a:pt x="6" y="5"/>
                      <a:pt x="6" y="6"/>
                    </a:cubicBezTo>
                    <a:cubicBezTo>
                      <a:pt x="5" y="8"/>
                      <a:pt x="4" y="9"/>
                      <a:pt x="4" y="11"/>
                    </a:cubicBezTo>
                    <a:cubicBezTo>
                      <a:pt x="3" y="12"/>
                      <a:pt x="3" y="13"/>
                      <a:pt x="2" y="14"/>
                    </a:cubicBezTo>
                    <a:cubicBezTo>
                      <a:pt x="2" y="15"/>
                      <a:pt x="1" y="17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0"/>
                      <a:pt x="50" y="19"/>
                      <a:pt x="51" y="19"/>
                    </a:cubicBezTo>
                    <a:cubicBezTo>
                      <a:pt x="51" y="18"/>
                      <a:pt x="52" y="17"/>
                      <a:pt x="52" y="17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7" y="11"/>
                      <a:pt x="61" y="6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2"/>
                      <a:pt x="69" y="1"/>
                      <a:pt x="70" y="0"/>
                    </a:cubicBezTo>
                  </a:path>
                </a:pathLst>
              </a:custGeom>
              <a:solidFill>
                <a:srgbClr val="A00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23"/>
              <p:cNvSpPr/>
              <p:nvPr/>
            </p:nvSpPr>
            <p:spPr bwMode="auto">
              <a:xfrm>
                <a:off x="3852" y="1975"/>
                <a:ext cx="10" cy="7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solidFill>
                <a:srgbClr val="DBD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645" y="1975"/>
                <a:ext cx="217" cy="66"/>
              </a:xfrm>
              <a:custGeom>
                <a:avLst/>
                <a:gdLst>
                  <a:gd name="T0" fmla="*/ 70 w 70"/>
                  <a:gd name="T1" fmla="*/ 0 h 21"/>
                  <a:gd name="T2" fmla="*/ 10 w 70"/>
                  <a:gd name="T3" fmla="*/ 0 h 21"/>
                  <a:gd name="T4" fmla="*/ 9 w 70"/>
                  <a:gd name="T5" fmla="*/ 2 h 21"/>
                  <a:gd name="T6" fmla="*/ 9 w 70"/>
                  <a:gd name="T7" fmla="*/ 2 h 21"/>
                  <a:gd name="T8" fmla="*/ 8 w 70"/>
                  <a:gd name="T9" fmla="*/ 2 h 21"/>
                  <a:gd name="T10" fmla="*/ 8 w 70"/>
                  <a:gd name="T11" fmla="*/ 3 h 21"/>
                  <a:gd name="T12" fmla="*/ 6 w 70"/>
                  <a:gd name="T13" fmla="*/ 6 h 21"/>
                  <a:gd name="T14" fmla="*/ 4 w 70"/>
                  <a:gd name="T15" fmla="*/ 11 h 21"/>
                  <a:gd name="T16" fmla="*/ 3 w 70"/>
                  <a:gd name="T17" fmla="*/ 14 h 21"/>
                  <a:gd name="T18" fmla="*/ 1 w 70"/>
                  <a:gd name="T19" fmla="*/ 19 h 21"/>
                  <a:gd name="T20" fmla="*/ 0 w 70"/>
                  <a:gd name="T21" fmla="*/ 21 h 21"/>
                  <a:gd name="T22" fmla="*/ 50 w 70"/>
                  <a:gd name="T23" fmla="*/ 21 h 21"/>
                  <a:gd name="T24" fmla="*/ 50 w 70"/>
                  <a:gd name="T25" fmla="*/ 20 h 21"/>
                  <a:gd name="T26" fmla="*/ 51 w 70"/>
                  <a:gd name="T27" fmla="*/ 19 h 21"/>
                  <a:gd name="T28" fmla="*/ 53 w 70"/>
                  <a:gd name="T29" fmla="*/ 17 h 21"/>
                  <a:gd name="T30" fmla="*/ 53 w 70"/>
                  <a:gd name="T31" fmla="*/ 16 h 21"/>
                  <a:gd name="T32" fmla="*/ 67 w 70"/>
                  <a:gd name="T33" fmla="*/ 2 h 21"/>
                  <a:gd name="T34" fmla="*/ 67 w 70"/>
                  <a:gd name="T35" fmla="*/ 2 h 21"/>
                  <a:gd name="T36" fmla="*/ 67 w 70"/>
                  <a:gd name="T37" fmla="*/ 2 h 21"/>
                  <a:gd name="T38" fmla="*/ 67 w 70"/>
                  <a:gd name="T39" fmla="*/ 2 h 21"/>
                  <a:gd name="T40" fmla="*/ 70 w 70"/>
                  <a:gd name="T4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0" h="21">
                    <a:moveTo>
                      <a:pt x="7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6" y="8"/>
                      <a:pt x="5" y="9"/>
                      <a:pt x="4" y="11"/>
                    </a:cubicBezTo>
                    <a:cubicBezTo>
                      <a:pt x="4" y="12"/>
                      <a:pt x="3" y="13"/>
                      <a:pt x="3" y="14"/>
                    </a:cubicBezTo>
                    <a:cubicBezTo>
                      <a:pt x="2" y="15"/>
                      <a:pt x="1" y="17"/>
                      <a:pt x="1" y="19"/>
                    </a:cubicBezTo>
                    <a:cubicBezTo>
                      <a:pt x="1" y="19"/>
                      <a:pt x="0" y="20"/>
                      <a:pt x="0" y="21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9"/>
                    </a:cubicBezTo>
                    <a:cubicBezTo>
                      <a:pt x="52" y="18"/>
                      <a:pt x="52" y="17"/>
                      <a:pt x="53" y="17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7" y="11"/>
                      <a:pt x="62" y="6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2"/>
                      <a:pt x="69" y="1"/>
                      <a:pt x="70" y="0"/>
                    </a:cubicBezTo>
                  </a:path>
                </a:pathLst>
              </a:custGeom>
              <a:solidFill>
                <a:srgbClr val="F01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2946" y="1975"/>
                <a:ext cx="217" cy="66"/>
              </a:xfrm>
              <a:custGeom>
                <a:avLst/>
                <a:gdLst>
                  <a:gd name="T0" fmla="*/ 20 w 70"/>
                  <a:gd name="T1" fmla="*/ 21 h 21"/>
                  <a:gd name="T2" fmla="*/ 20 w 70"/>
                  <a:gd name="T3" fmla="*/ 21 h 21"/>
                  <a:gd name="T4" fmla="*/ 20 w 70"/>
                  <a:gd name="T5" fmla="*/ 21 h 21"/>
                  <a:gd name="T6" fmla="*/ 70 w 70"/>
                  <a:gd name="T7" fmla="*/ 20 h 21"/>
                  <a:gd name="T8" fmla="*/ 70 w 70"/>
                  <a:gd name="T9" fmla="*/ 21 h 21"/>
                  <a:gd name="T10" fmla="*/ 70 w 70"/>
                  <a:gd name="T11" fmla="*/ 20 h 21"/>
                  <a:gd name="T12" fmla="*/ 20 w 70"/>
                  <a:gd name="T13" fmla="*/ 20 h 21"/>
                  <a:gd name="T14" fmla="*/ 20 w 70"/>
                  <a:gd name="T15" fmla="*/ 20 h 21"/>
                  <a:gd name="T16" fmla="*/ 20 w 70"/>
                  <a:gd name="T17" fmla="*/ 20 h 21"/>
                  <a:gd name="T18" fmla="*/ 70 w 70"/>
                  <a:gd name="T19" fmla="*/ 20 h 21"/>
                  <a:gd name="T20" fmla="*/ 70 w 70"/>
                  <a:gd name="T21" fmla="*/ 20 h 21"/>
                  <a:gd name="T22" fmla="*/ 70 w 70"/>
                  <a:gd name="T23" fmla="*/ 20 h 21"/>
                  <a:gd name="T24" fmla="*/ 70 w 70"/>
                  <a:gd name="T25" fmla="*/ 20 h 21"/>
                  <a:gd name="T26" fmla="*/ 70 w 70"/>
                  <a:gd name="T27" fmla="*/ 20 h 21"/>
                  <a:gd name="T28" fmla="*/ 70 w 70"/>
                  <a:gd name="T29" fmla="*/ 20 h 21"/>
                  <a:gd name="T30" fmla="*/ 20 w 70"/>
                  <a:gd name="T31" fmla="*/ 20 h 21"/>
                  <a:gd name="T32" fmla="*/ 20 w 70"/>
                  <a:gd name="T33" fmla="*/ 20 h 21"/>
                  <a:gd name="T34" fmla="*/ 20 w 70"/>
                  <a:gd name="T35" fmla="*/ 20 h 21"/>
                  <a:gd name="T36" fmla="*/ 20 w 70"/>
                  <a:gd name="T37" fmla="*/ 20 h 21"/>
                  <a:gd name="T38" fmla="*/ 20 w 70"/>
                  <a:gd name="T39" fmla="*/ 20 h 21"/>
                  <a:gd name="T40" fmla="*/ 20 w 70"/>
                  <a:gd name="T41" fmla="*/ 20 h 21"/>
                  <a:gd name="T42" fmla="*/ 0 w 70"/>
                  <a:gd name="T43" fmla="*/ 0 h 21"/>
                  <a:gd name="T44" fmla="*/ 0 w 70"/>
                  <a:gd name="T45" fmla="*/ 0 h 21"/>
                  <a:gd name="T46" fmla="*/ 20 w 70"/>
                  <a:gd name="T47" fmla="*/ 20 h 21"/>
                  <a:gd name="T48" fmla="*/ 0 w 70"/>
                  <a:gd name="T4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" h="21">
                    <a:moveTo>
                      <a:pt x="20" y="21"/>
                    </a:move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moveTo>
                      <a:pt x="70" y="20"/>
                    </a:moveTo>
                    <a:cubicBezTo>
                      <a:pt x="70" y="20"/>
                      <a:pt x="70" y="20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moveTo>
                      <a:pt x="20" y="20"/>
                    </a:move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moveTo>
                      <a:pt x="70" y="20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moveTo>
                      <a:pt x="70" y="20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moveTo>
                      <a:pt x="20" y="20"/>
                    </a:move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moveTo>
                      <a:pt x="20" y="20"/>
                    </a:move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6"/>
                      <a:pt x="14" y="12"/>
                      <a:pt x="20" y="20"/>
                    </a:cubicBezTo>
                    <a:cubicBezTo>
                      <a:pt x="14" y="12"/>
                      <a:pt x="8" y="6"/>
                      <a:pt x="0" y="0"/>
                    </a:cubicBezTo>
                  </a:path>
                </a:pathLst>
              </a:custGeom>
              <a:solidFill>
                <a:srgbClr val="DBD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 bwMode="auto">
              <a:xfrm>
                <a:off x="2946" y="1975"/>
                <a:ext cx="238" cy="185"/>
              </a:xfrm>
              <a:custGeom>
                <a:avLst/>
                <a:gdLst>
                  <a:gd name="T0" fmla="*/ 60 w 77"/>
                  <a:gd name="T1" fmla="*/ 0 h 59"/>
                  <a:gd name="T2" fmla="*/ 0 w 77"/>
                  <a:gd name="T3" fmla="*/ 0 h 59"/>
                  <a:gd name="T4" fmla="*/ 20 w 77"/>
                  <a:gd name="T5" fmla="*/ 20 h 59"/>
                  <a:gd name="T6" fmla="*/ 20 w 77"/>
                  <a:gd name="T7" fmla="*/ 20 h 59"/>
                  <a:gd name="T8" fmla="*/ 20 w 77"/>
                  <a:gd name="T9" fmla="*/ 20 h 59"/>
                  <a:gd name="T10" fmla="*/ 20 w 77"/>
                  <a:gd name="T11" fmla="*/ 20 h 59"/>
                  <a:gd name="T12" fmla="*/ 20 w 77"/>
                  <a:gd name="T13" fmla="*/ 20 h 59"/>
                  <a:gd name="T14" fmla="*/ 20 w 77"/>
                  <a:gd name="T15" fmla="*/ 20 h 59"/>
                  <a:gd name="T16" fmla="*/ 20 w 77"/>
                  <a:gd name="T17" fmla="*/ 20 h 59"/>
                  <a:gd name="T18" fmla="*/ 20 w 77"/>
                  <a:gd name="T19" fmla="*/ 21 h 59"/>
                  <a:gd name="T20" fmla="*/ 20 w 77"/>
                  <a:gd name="T21" fmla="*/ 21 h 59"/>
                  <a:gd name="T22" fmla="*/ 20 w 77"/>
                  <a:gd name="T23" fmla="*/ 21 h 59"/>
                  <a:gd name="T24" fmla="*/ 32 w 77"/>
                  <a:gd name="T25" fmla="*/ 59 h 59"/>
                  <a:gd name="T26" fmla="*/ 77 w 77"/>
                  <a:gd name="T27" fmla="*/ 59 h 59"/>
                  <a:gd name="T28" fmla="*/ 70 w 77"/>
                  <a:gd name="T29" fmla="*/ 21 h 59"/>
                  <a:gd name="T30" fmla="*/ 70 w 77"/>
                  <a:gd name="T31" fmla="*/ 21 h 59"/>
                  <a:gd name="T32" fmla="*/ 70 w 77"/>
                  <a:gd name="T33" fmla="*/ 21 h 59"/>
                  <a:gd name="T34" fmla="*/ 70 w 77"/>
                  <a:gd name="T35" fmla="*/ 21 h 59"/>
                  <a:gd name="T36" fmla="*/ 70 w 77"/>
                  <a:gd name="T37" fmla="*/ 20 h 59"/>
                  <a:gd name="T38" fmla="*/ 70 w 77"/>
                  <a:gd name="T39" fmla="*/ 20 h 59"/>
                  <a:gd name="T40" fmla="*/ 70 w 77"/>
                  <a:gd name="T41" fmla="*/ 20 h 59"/>
                  <a:gd name="T42" fmla="*/ 70 w 77"/>
                  <a:gd name="T43" fmla="*/ 20 h 59"/>
                  <a:gd name="T44" fmla="*/ 70 w 77"/>
                  <a:gd name="T45" fmla="*/ 20 h 59"/>
                  <a:gd name="T46" fmla="*/ 60 w 77"/>
                  <a:gd name="T4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9">
                    <a:moveTo>
                      <a:pt x="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6"/>
                      <a:pt x="14" y="12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7" y="32"/>
                      <a:pt x="32" y="45"/>
                      <a:pt x="32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46"/>
                      <a:pt x="74" y="33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7" y="13"/>
                      <a:pt x="64" y="7"/>
                      <a:pt x="60" y="0"/>
                    </a:cubicBezTo>
                  </a:path>
                </a:pathLst>
              </a:custGeom>
              <a:solidFill>
                <a:srgbClr val="A00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27"/>
              <p:cNvSpPr/>
              <p:nvPr/>
            </p:nvSpPr>
            <p:spPr bwMode="auto">
              <a:xfrm>
                <a:off x="2693" y="1975"/>
                <a:ext cx="9" cy="7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solidFill>
                <a:srgbClr val="5C5C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28"/>
              <p:cNvSpPr/>
              <p:nvPr/>
            </p:nvSpPr>
            <p:spPr bwMode="auto">
              <a:xfrm>
                <a:off x="2486" y="1975"/>
                <a:ext cx="216" cy="66"/>
              </a:xfrm>
              <a:custGeom>
                <a:avLst/>
                <a:gdLst>
                  <a:gd name="T0" fmla="*/ 70 w 70"/>
                  <a:gd name="T1" fmla="*/ 0 h 21"/>
                  <a:gd name="T2" fmla="*/ 9 w 70"/>
                  <a:gd name="T3" fmla="*/ 0 h 21"/>
                  <a:gd name="T4" fmla="*/ 8 w 70"/>
                  <a:gd name="T5" fmla="*/ 2 h 21"/>
                  <a:gd name="T6" fmla="*/ 8 w 70"/>
                  <a:gd name="T7" fmla="*/ 2 h 21"/>
                  <a:gd name="T8" fmla="*/ 7 w 70"/>
                  <a:gd name="T9" fmla="*/ 3 h 21"/>
                  <a:gd name="T10" fmla="*/ 6 w 70"/>
                  <a:gd name="T11" fmla="*/ 6 h 21"/>
                  <a:gd name="T12" fmla="*/ 4 w 70"/>
                  <a:gd name="T13" fmla="*/ 11 h 21"/>
                  <a:gd name="T14" fmla="*/ 2 w 70"/>
                  <a:gd name="T15" fmla="*/ 14 h 21"/>
                  <a:gd name="T16" fmla="*/ 0 w 70"/>
                  <a:gd name="T17" fmla="*/ 19 h 21"/>
                  <a:gd name="T18" fmla="*/ 0 w 70"/>
                  <a:gd name="T19" fmla="*/ 21 h 21"/>
                  <a:gd name="T20" fmla="*/ 50 w 70"/>
                  <a:gd name="T21" fmla="*/ 21 h 21"/>
                  <a:gd name="T22" fmla="*/ 50 w 70"/>
                  <a:gd name="T23" fmla="*/ 20 h 21"/>
                  <a:gd name="T24" fmla="*/ 51 w 70"/>
                  <a:gd name="T25" fmla="*/ 19 h 21"/>
                  <a:gd name="T26" fmla="*/ 52 w 70"/>
                  <a:gd name="T27" fmla="*/ 17 h 21"/>
                  <a:gd name="T28" fmla="*/ 53 w 70"/>
                  <a:gd name="T29" fmla="*/ 16 h 21"/>
                  <a:gd name="T30" fmla="*/ 67 w 70"/>
                  <a:gd name="T31" fmla="*/ 2 h 21"/>
                  <a:gd name="T32" fmla="*/ 67 w 70"/>
                  <a:gd name="T33" fmla="*/ 2 h 21"/>
                  <a:gd name="T34" fmla="*/ 70 w 70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" h="21">
                    <a:moveTo>
                      <a:pt x="7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4"/>
                      <a:pt x="6" y="5"/>
                      <a:pt x="6" y="6"/>
                    </a:cubicBezTo>
                    <a:cubicBezTo>
                      <a:pt x="5" y="8"/>
                      <a:pt x="4" y="9"/>
                      <a:pt x="4" y="11"/>
                    </a:cubicBezTo>
                    <a:cubicBezTo>
                      <a:pt x="3" y="12"/>
                      <a:pt x="3" y="13"/>
                      <a:pt x="2" y="14"/>
                    </a:cubicBezTo>
                    <a:cubicBezTo>
                      <a:pt x="2" y="15"/>
                      <a:pt x="1" y="17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0"/>
                      <a:pt x="50" y="19"/>
                      <a:pt x="51" y="19"/>
                    </a:cubicBezTo>
                    <a:cubicBezTo>
                      <a:pt x="51" y="18"/>
                      <a:pt x="52" y="17"/>
                      <a:pt x="52" y="17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7" y="11"/>
                      <a:pt x="61" y="6"/>
                      <a:pt x="67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2"/>
                      <a:pt x="69" y="1"/>
                      <a:pt x="70" y="0"/>
                    </a:cubicBezTo>
                  </a:path>
                </a:pathLst>
              </a:custGeom>
              <a:solidFill>
                <a:srgbClr val="A00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29"/>
              <p:cNvSpPr/>
              <p:nvPr/>
            </p:nvSpPr>
            <p:spPr bwMode="auto">
              <a:xfrm>
                <a:off x="1351" y="1798"/>
                <a:ext cx="671" cy="363"/>
              </a:xfrm>
              <a:custGeom>
                <a:avLst/>
                <a:gdLst>
                  <a:gd name="T0" fmla="*/ 101 w 217"/>
                  <a:gd name="T1" fmla="*/ 45 h 116"/>
                  <a:gd name="T2" fmla="*/ 161 w 217"/>
                  <a:gd name="T3" fmla="*/ 78 h 116"/>
                  <a:gd name="T4" fmla="*/ 172 w 217"/>
                  <a:gd name="T5" fmla="*/ 116 h 116"/>
                  <a:gd name="T6" fmla="*/ 217 w 217"/>
                  <a:gd name="T7" fmla="*/ 116 h 116"/>
                  <a:gd name="T8" fmla="*/ 211 w 217"/>
                  <a:gd name="T9" fmla="*/ 78 h 116"/>
                  <a:gd name="T10" fmla="*/ 101 w 217"/>
                  <a:gd name="T11" fmla="*/ 0 h 116"/>
                  <a:gd name="T12" fmla="*/ 0 w 217"/>
                  <a:gd name="T13" fmla="*/ 58 h 116"/>
                  <a:gd name="T14" fmla="*/ 60 w 217"/>
                  <a:gd name="T15" fmla="*/ 58 h 116"/>
                  <a:gd name="T16" fmla="*/ 101 w 217"/>
                  <a:gd name="T17" fmla="*/ 4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116">
                    <a:moveTo>
                      <a:pt x="101" y="45"/>
                    </a:moveTo>
                    <a:cubicBezTo>
                      <a:pt x="126" y="45"/>
                      <a:pt x="148" y="58"/>
                      <a:pt x="161" y="78"/>
                    </a:cubicBezTo>
                    <a:cubicBezTo>
                      <a:pt x="168" y="89"/>
                      <a:pt x="172" y="102"/>
                      <a:pt x="172" y="116"/>
                    </a:cubicBezTo>
                    <a:cubicBezTo>
                      <a:pt x="217" y="116"/>
                      <a:pt x="217" y="116"/>
                      <a:pt x="217" y="116"/>
                    </a:cubicBezTo>
                    <a:cubicBezTo>
                      <a:pt x="217" y="103"/>
                      <a:pt x="215" y="90"/>
                      <a:pt x="211" y="78"/>
                    </a:cubicBezTo>
                    <a:cubicBezTo>
                      <a:pt x="195" y="33"/>
                      <a:pt x="151" y="0"/>
                      <a:pt x="101" y="0"/>
                    </a:cubicBezTo>
                    <a:cubicBezTo>
                      <a:pt x="58" y="0"/>
                      <a:pt x="21" y="23"/>
                      <a:pt x="0" y="58"/>
                    </a:cubicBezTo>
                    <a:cubicBezTo>
                      <a:pt x="60" y="58"/>
                      <a:pt x="60" y="58"/>
                      <a:pt x="60" y="58"/>
                    </a:cubicBezTo>
                    <a:cubicBezTo>
                      <a:pt x="72" y="50"/>
                      <a:pt x="86" y="45"/>
                      <a:pt x="101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Rectangle 30"/>
              <p:cNvSpPr>
                <a:spLocks noChangeArrowheads="1"/>
              </p:cNvSpPr>
              <p:nvPr/>
            </p:nvSpPr>
            <p:spPr bwMode="auto">
              <a:xfrm>
                <a:off x="3738" y="2298"/>
                <a:ext cx="1" cy="1"/>
              </a:xfrm>
              <a:prstGeom prst="rect">
                <a:avLst/>
              </a:prstGeom>
              <a:solidFill>
                <a:srgbClr val="E634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 bwMode="auto">
              <a:xfrm>
                <a:off x="3045" y="2155"/>
                <a:ext cx="671" cy="366"/>
              </a:xfrm>
              <a:custGeom>
                <a:avLst/>
                <a:gdLst>
                  <a:gd name="T0" fmla="*/ 157 w 217"/>
                  <a:gd name="T1" fmla="*/ 59 h 117"/>
                  <a:gd name="T2" fmla="*/ 116 w 217"/>
                  <a:gd name="T3" fmla="*/ 72 h 117"/>
                  <a:gd name="T4" fmla="*/ 56 w 217"/>
                  <a:gd name="T5" fmla="*/ 39 h 117"/>
                  <a:gd name="T6" fmla="*/ 45 w 217"/>
                  <a:gd name="T7" fmla="*/ 0 h 117"/>
                  <a:gd name="T8" fmla="*/ 0 w 217"/>
                  <a:gd name="T9" fmla="*/ 0 h 117"/>
                  <a:gd name="T10" fmla="*/ 6 w 217"/>
                  <a:gd name="T11" fmla="*/ 39 h 117"/>
                  <a:gd name="T12" fmla="*/ 116 w 217"/>
                  <a:gd name="T13" fmla="*/ 117 h 117"/>
                  <a:gd name="T14" fmla="*/ 217 w 217"/>
                  <a:gd name="T15" fmla="*/ 59 h 117"/>
                  <a:gd name="T16" fmla="*/ 157 w 217"/>
                  <a:gd name="T17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117">
                    <a:moveTo>
                      <a:pt x="157" y="59"/>
                    </a:moveTo>
                    <a:cubicBezTo>
                      <a:pt x="146" y="67"/>
                      <a:pt x="131" y="72"/>
                      <a:pt x="116" y="72"/>
                    </a:cubicBezTo>
                    <a:cubicBezTo>
                      <a:pt x="91" y="72"/>
                      <a:pt x="69" y="59"/>
                      <a:pt x="56" y="39"/>
                    </a:cubicBezTo>
                    <a:cubicBezTo>
                      <a:pt x="49" y="28"/>
                      <a:pt x="45" y="15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2" y="27"/>
                      <a:pt x="6" y="39"/>
                    </a:cubicBezTo>
                    <a:cubicBezTo>
                      <a:pt x="22" y="84"/>
                      <a:pt x="65" y="117"/>
                      <a:pt x="116" y="117"/>
                    </a:cubicBezTo>
                    <a:cubicBezTo>
                      <a:pt x="159" y="117"/>
                      <a:pt x="196" y="94"/>
                      <a:pt x="217" y="59"/>
                    </a:cubicBezTo>
                    <a:cubicBezTo>
                      <a:pt x="157" y="59"/>
                      <a:pt x="157" y="59"/>
                      <a:pt x="157" y="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Rectangle 32"/>
              <p:cNvSpPr>
                <a:spLocks noChangeArrowheads="1"/>
              </p:cNvSpPr>
              <p:nvPr/>
            </p:nvSpPr>
            <p:spPr bwMode="auto">
              <a:xfrm>
                <a:off x="2575" y="2298"/>
                <a:ext cx="3" cy="1"/>
              </a:xfrm>
              <a:prstGeom prst="rect">
                <a:avLst/>
              </a:prstGeom>
              <a:solidFill>
                <a:srgbClr val="00BB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1883" y="2155"/>
                <a:ext cx="671" cy="366"/>
              </a:xfrm>
              <a:custGeom>
                <a:avLst/>
                <a:gdLst>
                  <a:gd name="T0" fmla="*/ 158 w 217"/>
                  <a:gd name="T1" fmla="*/ 59 h 117"/>
                  <a:gd name="T2" fmla="*/ 117 w 217"/>
                  <a:gd name="T3" fmla="*/ 72 h 117"/>
                  <a:gd name="T4" fmla="*/ 57 w 217"/>
                  <a:gd name="T5" fmla="*/ 39 h 117"/>
                  <a:gd name="T6" fmla="*/ 45 w 217"/>
                  <a:gd name="T7" fmla="*/ 0 h 117"/>
                  <a:gd name="T8" fmla="*/ 0 w 217"/>
                  <a:gd name="T9" fmla="*/ 0 h 117"/>
                  <a:gd name="T10" fmla="*/ 7 w 217"/>
                  <a:gd name="T11" fmla="*/ 39 h 117"/>
                  <a:gd name="T12" fmla="*/ 117 w 217"/>
                  <a:gd name="T13" fmla="*/ 117 h 117"/>
                  <a:gd name="T14" fmla="*/ 217 w 217"/>
                  <a:gd name="T15" fmla="*/ 59 h 117"/>
                  <a:gd name="T16" fmla="*/ 157 w 217"/>
                  <a:gd name="T17" fmla="*/ 59 h 117"/>
                  <a:gd name="T18" fmla="*/ 158 w 217"/>
                  <a:gd name="T19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7" h="117">
                    <a:moveTo>
                      <a:pt x="158" y="59"/>
                    </a:moveTo>
                    <a:cubicBezTo>
                      <a:pt x="146" y="67"/>
                      <a:pt x="132" y="72"/>
                      <a:pt x="117" y="72"/>
                    </a:cubicBezTo>
                    <a:cubicBezTo>
                      <a:pt x="92" y="72"/>
                      <a:pt x="70" y="59"/>
                      <a:pt x="57" y="39"/>
                    </a:cubicBezTo>
                    <a:cubicBezTo>
                      <a:pt x="50" y="28"/>
                      <a:pt x="45" y="15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3" y="27"/>
                      <a:pt x="7" y="39"/>
                    </a:cubicBezTo>
                    <a:cubicBezTo>
                      <a:pt x="23" y="84"/>
                      <a:pt x="66" y="117"/>
                      <a:pt x="117" y="117"/>
                    </a:cubicBezTo>
                    <a:cubicBezTo>
                      <a:pt x="159" y="117"/>
                      <a:pt x="197" y="94"/>
                      <a:pt x="217" y="59"/>
                    </a:cubicBezTo>
                    <a:cubicBezTo>
                      <a:pt x="157" y="59"/>
                      <a:pt x="157" y="59"/>
                      <a:pt x="157" y="59"/>
                    </a:cubicBezTo>
                    <a:lnTo>
                      <a:pt x="158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4205" y="2155"/>
                <a:ext cx="671" cy="366"/>
              </a:xfrm>
              <a:custGeom>
                <a:avLst/>
                <a:gdLst>
                  <a:gd name="T0" fmla="*/ 117 w 217"/>
                  <a:gd name="T1" fmla="*/ 72 h 117"/>
                  <a:gd name="T2" fmla="*/ 57 w 217"/>
                  <a:gd name="T3" fmla="*/ 39 h 117"/>
                  <a:gd name="T4" fmla="*/ 45 w 217"/>
                  <a:gd name="T5" fmla="*/ 0 h 117"/>
                  <a:gd name="T6" fmla="*/ 0 w 217"/>
                  <a:gd name="T7" fmla="*/ 0 h 117"/>
                  <a:gd name="T8" fmla="*/ 7 w 217"/>
                  <a:gd name="T9" fmla="*/ 39 h 117"/>
                  <a:gd name="T10" fmla="*/ 117 w 217"/>
                  <a:gd name="T11" fmla="*/ 117 h 117"/>
                  <a:gd name="T12" fmla="*/ 217 w 217"/>
                  <a:gd name="T13" fmla="*/ 59 h 117"/>
                  <a:gd name="T14" fmla="*/ 157 w 217"/>
                  <a:gd name="T15" fmla="*/ 59 h 117"/>
                  <a:gd name="T16" fmla="*/ 117 w 217"/>
                  <a:gd name="T17" fmla="*/ 7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117">
                    <a:moveTo>
                      <a:pt x="117" y="72"/>
                    </a:moveTo>
                    <a:cubicBezTo>
                      <a:pt x="91" y="72"/>
                      <a:pt x="69" y="59"/>
                      <a:pt x="57" y="39"/>
                    </a:cubicBezTo>
                    <a:cubicBezTo>
                      <a:pt x="49" y="28"/>
                      <a:pt x="45" y="15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2" y="27"/>
                      <a:pt x="7" y="39"/>
                    </a:cubicBezTo>
                    <a:cubicBezTo>
                      <a:pt x="23" y="84"/>
                      <a:pt x="66" y="117"/>
                      <a:pt x="117" y="117"/>
                    </a:cubicBezTo>
                    <a:cubicBezTo>
                      <a:pt x="159" y="117"/>
                      <a:pt x="197" y="94"/>
                      <a:pt x="217" y="59"/>
                    </a:cubicBezTo>
                    <a:cubicBezTo>
                      <a:pt x="157" y="59"/>
                      <a:pt x="157" y="59"/>
                      <a:pt x="157" y="59"/>
                    </a:cubicBezTo>
                    <a:cubicBezTo>
                      <a:pt x="146" y="67"/>
                      <a:pt x="132" y="72"/>
                      <a:pt x="117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4894" y="2301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AA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36"/>
              <p:cNvSpPr/>
              <p:nvPr/>
            </p:nvSpPr>
            <p:spPr bwMode="auto">
              <a:xfrm>
                <a:off x="5367" y="2160"/>
                <a:ext cx="721" cy="366"/>
              </a:xfrm>
              <a:custGeom>
                <a:avLst/>
                <a:gdLst>
                  <a:gd name="T0" fmla="*/ 207 w 233"/>
                  <a:gd name="T1" fmla="*/ 0 h 117"/>
                  <a:gd name="T2" fmla="*/ 185 w 233"/>
                  <a:gd name="T3" fmla="*/ 17 h 117"/>
                  <a:gd name="T4" fmla="*/ 176 w 233"/>
                  <a:gd name="T5" fmla="*/ 39 h 117"/>
                  <a:gd name="T6" fmla="*/ 116 w 233"/>
                  <a:gd name="T7" fmla="*/ 72 h 117"/>
                  <a:gd name="T8" fmla="*/ 56 w 233"/>
                  <a:gd name="T9" fmla="*/ 39 h 117"/>
                  <a:gd name="T10" fmla="*/ 45 w 233"/>
                  <a:gd name="T11" fmla="*/ 0 h 117"/>
                  <a:gd name="T12" fmla="*/ 0 w 233"/>
                  <a:gd name="T13" fmla="*/ 0 h 117"/>
                  <a:gd name="T14" fmla="*/ 6 w 233"/>
                  <a:gd name="T15" fmla="*/ 39 h 117"/>
                  <a:gd name="T16" fmla="*/ 116 w 233"/>
                  <a:gd name="T17" fmla="*/ 117 h 117"/>
                  <a:gd name="T18" fmla="*/ 226 w 233"/>
                  <a:gd name="T19" fmla="*/ 39 h 117"/>
                  <a:gd name="T20" fmla="*/ 229 w 233"/>
                  <a:gd name="T21" fmla="*/ 28 h 117"/>
                  <a:gd name="T22" fmla="*/ 207 w 233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3" h="117">
                    <a:moveTo>
                      <a:pt x="207" y="0"/>
                    </a:moveTo>
                    <a:cubicBezTo>
                      <a:pt x="197" y="0"/>
                      <a:pt x="188" y="7"/>
                      <a:pt x="185" y="17"/>
                    </a:cubicBezTo>
                    <a:cubicBezTo>
                      <a:pt x="183" y="25"/>
                      <a:pt x="180" y="33"/>
                      <a:pt x="176" y="39"/>
                    </a:cubicBezTo>
                    <a:cubicBezTo>
                      <a:pt x="163" y="59"/>
                      <a:pt x="141" y="72"/>
                      <a:pt x="116" y="72"/>
                    </a:cubicBezTo>
                    <a:cubicBezTo>
                      <a:pt x="91" y="72"/>
                      <a:pt x="69" y="59"/>
                      <a:pt x="56" y="39"/>
                    </a:cubicBezTo>
                    <a:cubicBezTo>
                      <a:pt x="49" y="28"/>
                      <a:pt x="45" y="15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2" y="27"/>
                      <a:pt x="6" y="39"/>
                    </a:cubicBezTo>
                    <a:cubicBezTo>
                      <a:pt x="22" y="84"/>
                      <a:pt x="65" y="117"/>
                      <a:pt x="116" y="117"/>
                    </a:cubicBezTo>
                    <a:cubicBezTo>
                      <a:pt x="167" y="117"/>
                      <a:pt x="210" y="84"/>
                      <a:pt x="226" y="39"/>
                    </a:cubicBezTo>
                    <a:cubicBezTo>
                      <a:pt x="227" y="36"/>
                      <a:pt x="228" y="32"/>
                      <a:pt x="229" y="28"/>
                    </a:cubicBezTo>
                    <a:cubicBezTo>
                      <a:pt x="233" y="14"/>
                      <a:pt x="222" y="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Freeform 37"/>
              <p:cNvSpPr/>
              <p:nvPr/>
            </p:nvSpPr>
            <p:spPr bwMode="auto">
              <a:xfrm>
                <a:off x="1323" y="1979"/>
                <a:ext cx="214" cy="62"/>
              </a:xfrm>
              <a:custGeom>
                <a:avLst/>
                <a:gdLst>
                  <a:gd name="T0" fmla="*/ 64 w 69"/>
                  <a:gd name="T1" fmla="*/ 4 h 20"/>
                  <a:gd name="T2" fmla="*/ 64 w 69"/>
                  <a:gd name="T3" fmla="*/ 4 h 20"/>
                  <a:gd name="T4" fmla="*/ 69 w 69"/>
                  <a:gd name="T5" fmla="*/ 0 h 20"/>
                  <a:gd name="T6" fmla="*/ 9 w 69"/>
                  <a:gd name="T7" fmla="*/ 0 h 20"/>
                  <a:gd name="T8" fmla="*/ 9 w 69"/>
                  <a:gd name="T9" fmla="*/ 0 h 20"/>
                  <a:gd name="T10" fmla="*/ 9 w 69"/>
                  <a:gd name="T11" fmla="*/ 1 h 20"/>
                  <a:gd name="T12" fmla="*/ 4 w 69"/>
                  <a:gd name="T13" fmla="*/ 10 h 20"/>
                  <a:gd name="T14" fmla="*/ 4 w 69"/>
                  <a:gd name="T15" fmla="*/ 10 h 20"/>
                  <a:gd name="T16" fmla="*/ 2 w 69"/>
                  <a:gd name="T17" fmla="*/ 15 h 20"/>
                  <a:gd name="T18" fmla="*/ 2 w 69"/>
                  <a:gd name="T19" fmla="*/ 15 h 20"/>
                  <a:gd name="T20" fmla="*/ 0 w 69"/>
                  <a:gd name="T21" fmla="*/ 20 h 20"/>
                  <a:gd name="T22" fmla="*/ 50 w 69"/>
                  <a:gd name="T23" fmla="*/ 20 h 20"/>
                  <a:gd name="T24" fmla="*/ 64 w 69"/>
                  <a:gd name="T25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20">
                    <a:moveTo>
                      <a:pt x="64" y="4"/>
                    </a:moveTo>
                    <a:cubicBezTo>
                      <a:pt x="64" y="4"/>
                      <a:pt x="64" y="4"/>
                      <a:pt x="64" y="4"/>
                    </a:cubicBezTo>
                    <a:cubicBezTo>
                      <a:pt x="65" y="3"/>
                      <a:pt x="67" y="1"/>
                      <a:pt x="6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7" y="4"/>
                      <a:pt x="6" y="7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3" y="13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1" y="18"/>
                      <a:pt x="0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4" y="14"/>
                      <a:pt x="58" y="9"/>
                      <a:pt x="64" y="4"/>
                    </a:cubicBezTo>
                    <a:close/>
                  </a:path>
                </a:pathLst>
              </a:custGeom>
              <a:solidFill>
                <a:srgbClr val="F01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38"/>
              <p:cNvSpPr/>
              <p:nvPr/>
            </p:nvSpPr>
            <p:spPr bwMode="auto">
              <a:xfrm>
                <a:off x="4690" y="2282"/>
                <a:ext cx="213" cy="62"/>
              </a:xfrm>
              <a:custGeom>
                <a:avLst/>
                <a:gdLst>
                  <a:gd name="T0" fmla="*/ 19 w 69"/>
                  <a:gd name="T1" fmla="*/ 0 h 20"/>
                  <a:gd name="T2" fmla="*/ 19 w 69"/>
                  <a:gd name="T3" fmla="*/ 0 h 20"/>
                  <a:gd name="T4" fmla="*/ 11 w 69"/>
                  <a:gd name="T5" fmla="*/ 11 h 20"/>
                  <a:gd name="T6" fmla="*/ 11 w 69"/>
                  <a:gd name="T7" fmla="*/ 11 h 20"/>
                  <a:gd name="T8" fmla="*/ 6 w 69"/>
                  <a:gd name="T9" fmla="*/ 16 h 20"/>
                  <a:gd name="T10" fmla="*/ 6 w 69"/>
                  <a:gd name="T11" fmla="*/ 16 h 20"/>
                  <a:gd name="T12" fmla="*/ 0 w 69"/>
                  <a:gd name="T13" fmla="*/ 20 h 20"/>
                  <a:gd name="T14" fmla="*/ 0 w 69"/>
                  <a:gd name="T15" fmla="*/ 20 h 20"/>
                  <a:gd name="T16" fmla="*/ 60 w 69"/>
                  <a:gd name="T17" fmla="*/ 20 h 20"/>
                  <a:gd name="T18" fmla="*/ 60 w 69"/>
                  <a:gd name="T19" fmla="*/ 20 h 20"/>
                  <a:gd name="T20" fmla="*/ 63 w 69"/>
                  <a:gd name="T21" fmla="*/ 15 h 20"/>
                  <a:gd name="T22" fmla="*/ 64 w 69"/>
                  <a:gd name="T23" fmla="*/ 12 h 20"/>
                  <a:gd name="T24" fmla="*/ 66 w 69"/>
                  <a:gd name="T25" fmla="*/ 8 h 20"/>
                  <a:gd name="T26" fmla="*/ 67 w 69"/>
                  <a:gd name="T27" fmla="*/ 6 h 20"/>
                  <a:gd name="T28" fmla="*/ 69 w 69"/>
                  <a:gd name="T29" fmla="*/ 0 h 20"/>
                  <a:gd name="T30" fmla="*/ 19 w 69"/>
                  <a:gd name="T3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20"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7" y="4"/>
                      <a:pt x="14" y="8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3"/>
                      <a:pt x="7" y="14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7"/>
                      <a:pt x="2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7"/>
                      <a:pt x="63" y="15"/>
                    </a:cubicBezTo>
                    <a:cubicBezTo>
                      <a:pt x="63" y="14"/>
                      <a:pt x="64" y="13"/>
                      <a:pt x="64" y="12"/>
                    </a:cubicBezTo>
                    <a:cubicBezTo>
                      <a:pt x="65" y="11"/>
                      <a:pt x="66" y="9"/>
                      <a:pt x="66" y="8"/>
                    </a:cubicBezTo>
                    <a:cubicBezTo>
                      <a:pt x="66" y="7"/>
                      <a:pt x="67" y="7"/>
                      <a:pt x="67" y="6"/>
                    </a:cubicBezTo>
                    <a:cubicBezTo>
                      <a:pt x="68" y="4"/>
                      <a:pt x="69" y="2"/>
                      <a:pt x="69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1F4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39"/>
              <p:cNvSpPr/>
              <p:nvPr/>
            </p:nvSpPr>
            <p:spPr bwMode="auto">
              <a:xfrm>
                <a:off x="3531" y="2282"/>
                <a:ext cx="213" cy="62"/>
              </a:xfrm>
              <a:custGeom>
                <a:avLst/>
                <a:gdLst>
                  <a:gd name="T0" fmla="*/ 19 w 69"/>
                  <a:gd name="T1" fmla="*/ 0 h 20"/>
                  <a:gd name="T2" fmla="*/ 19 w 69"/>
                  <a:gd name="T3" fmla="*/ 0 h 20"/>
                  <a:gd name="T4" fmla="*/ 15 w 69"/>
                  <a:gd name="T5" fmla="*/ 5 h 20"/>
                  <a:gd name="T6" fmla="*/ 14 w 69"/>
                  <a:gd name="T7" fmla="*/ 7 h 20"/>
                  <a:gd name="T8" fmla="*/ 11 w 69"/>
                  <a:gd name="T9" fmla="*/ 10 h 20"/>
                  <a:gd name="T10" fmla="*/ 9 w 69"/>
                  <a:gd name="T11" fmla="*/ 12 h 20"/>
                  <a:gd name="T12" fmla="*/ 6 w 69"/>
                  <a:gd name="T13" fmla="*/ 15 h 20"/>
                  <a:gd name="T14" fmla="*/ 5 w 69"/>
                  <a:gd name="T15" fmla="*/ 16 h 20"/>
                  <a:gd name="T16" fmla="*/ 0 w 69"/>
                  <a:gd name="T17" fmla="*/ 20 h 20"/>
                  <a:gd name="T18" fmla="*/ 0 w 69"/>
                  <a:gd name="T19" fmla="*/ 20 h 20"/>
                  <a:gd name="T20" fmla="*/ 60 w 69"/>
                  <a:gd name="T21" fmla="*/ 20 h 20"/>
                  <a:gd name="T22" fmla="*/ 60 w 69"/>
                  <a:gd name="T23" fmla="*/ 20 h 20"/>
                  <a:gd name="T24" fmla="*/ 63 w 69"/>
                  <a:gd name="T25" fmla="*/ 14 h 20"/>
                  <a:gd name="T26" fmla="*/ 64 w 69"/>
                  <a:gd name="T27" fmla="*/ 12 h 20"/>
                  <a:gd name="T28" fmla="*/ 67 w 69"/>
                  <a:gd name="T29" fmla="*/ 5 h 20"/>
                  <a:gd name="T30" fmla="*/ 67 w 69"/>
                  <a:gd name="T31" fmla="*/ 5 h 20"/>
                  <a:gd name="T32" fmla="*/ 69 w 69"/>
                  <a:gd name="T33" fmla="*/ 0 h 20"/>
                  <a:gd name="T34" fmla="*/ 19 w 69"/>
                  <a:gd name="T3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20"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7" y="4"/>
                      <a:pt x="15" y="5"/>
                    </a:cubicBezTo>
                    <a:cubicBezTo>
                      <a:pt x="15" y="6"/>
                      <a:pt x="14" y="6"/>
                      <a:pt x="14" y="7"/>
                    </a:cubicBezTo>
                    <a:cubicBezTo>
                      <a:pt x="13" y="8"/>
                      <a:pt x="12" y="9"/>
                      <a:pt x="11" y="10"/>
                    </a:cubicBezTo>
                    <a:cubicBezTo>
                      <a:pt x="11" y="11"/>
                      <a:pt x="10" y="11"/>
                      <a:pt x="9" y="12"/>
                    </a:cubicBezTo>
                    <a:cubicBezTo>
                      <a:pt x="8" y="13"/>
                      <a:pt x="7" y="14"/>
                      <a:pt x="6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3" y="17"/>
                      <a:pt x="2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6"/>
                      <a:pt x="63" y="14"/>
                    </a:cubicBezTo>
                    <a:cubicBezTo>
                      <a:pt x="63" y="13"/>
                      <a:pt x="64" y="13"/>
                      <a:pt x="64" y="12"/>
                    </a:cubicBezTo>
                    <a:cubicBezTo>
                      <a:pt x="65" y="10"/>
                      <a:pt x="66" y="7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3"/>
                      <a:pt x="68" y="2"/>
                      <a:pt x="69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4C2E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40"/>
              <p:cNvSpPr/>
              <p:nvPr/>
            </p:nvSpPr>
            <p:spPr bwMode="auto">
              <a:xfrm>
                <a:off x="2368" y="2282"/>
                <a:ext cx="214" cy="62"/>
              </a:xfrm>
              <a:custGeom>
                <a:avLst/>
                <a:gdLst>
                  <a:gd name="T0" fmla="*/ 19 w 69"/>
                  <a:gd name="T1" fmla="*/ 0 h 20"/>
                  <a:gd name="T2" fmla="*/ 19 w 69"/>
                  <a:gd name="T3" fmla="*/ 0 h 20"/>
                  <a:gd name="T4" fmla="*/ 16 w 69"/>
                  <a:gd name="T5" fmla="*/ 5 h 20"/>
                  <a:gd name="T6" fmla="*/ 14 w 69"/>
                  <a:gd name="T7" fmla="*/ 7 h 20"/>
                  <a:gd name="T8" fmla="*/ 12 w 69"/>
                  <a:gd name="T9" fmla="*/ 10 h 20"/>
                  <a:gd name="T10" fmla="*/ 10 w 69"/>
                  <a:gd name="T11" fmla="*/ 12 h 20"/>
                  <a:gd name="T12" fmla="*/ 7 w 69"/>
                  <a:gd name="T13" fmla="*/ 15 h 20"/>
                  <a:gd name="T14" fmla="*/ 5 w 69"/>
                  <a:gd name="T15" fmla="*/ 16 h 20"/>
                  <a:gd name="T16" fmla="*/ 1 w 69"/>
                  <a:gd name="T17" fmla="*/ 20 h 20"/>
                  <a:gd name="T18" fmla="*/ 0 w 69"/>
                  <a:gd name="T19" fmla="*/ 20 h 20"/>
                  <a:gd name="T20" fmla="*/ 60 w 69"/>
                  <a:gd name="T21" fmla="*/ 20 h 20"/>
                  <a:gd name="T22" fmla="*/ 60 w 69"/>
                  <a:gd name="T23" fmla="*/ 20 h 20"/>
                  <a:gd name="T24" fmla="*/ 64 w 69"/>
                  <a:gd name="T25" fmla="*/ 14 h 20"/>
                  <a:gd name="T26" fmla="*/ 64 w 69"/>
                  <a:gd name="T27" fmla="*/ 12 h 20"/>
                  <a:gd name="T28" fmla="*/ 67 w 69"/>
                  <a:gd name="T29" fmla="*/ 5 h 20"/>
                  <a:gd name="T30" fmla="*/ 67 w 69"/>
                  <a:gd name="T31" fmla="*/ 5 h 20"/>
                  <a:gd name="T32" fmla="*/ 69 w 69"/>
                  <a:gd name="T33" fmla="*/ 0 h 20"/>
                  <a:gd name="T34" fmla="*/ 19 w 69"/>
                  <a:gd name="T3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20"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7" y="4"/>
                      <a:pt x="16" y="5"/>
                    </a:cubicBezTo>
                    <a:cubicBezTo>
                      <a:pt x="15" y="6"/>
                      <a:pt x="15" y="6"/>
                      <a:pt x="14" y="7"/>
                    </a:cubicBezTo>
                    <a:cubicBezTo>
                      <a:pt x="14" y="8"/>
                      <a:pt x="13" y="9"/>
                      <a:pt x="12" y="10"/>
                    </a:cubicBezTo>
                    <a:cubicBezTo>
                      <a:pt x="11" y="11"/>
                      <a:pt x="11" y="11"/>
                      <a:pt x="10" y="12"/>
                    </a:cubicBezTo>
                    <a:cubicBezTo>
                      <a:pt x="9" y="13"/>
                      <a:pt x="8" y="14"/>
                      <a:pt x="7" y="15"/>
                    </a:cubicBezTo>
                    <a:cubicBezTo>
                      <a:pt x="6" y="15"/>
                      <a:pt x="6" y="16"/>
                      <a:pt x="5" y="16"/>
                    </a:cubicBezTo>
                    <a:cubicBezTo>
                      <a:pt x="4" y="17"/>
                      <a:pt x="2" y="18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3" y="16"/>
                      <a:pt x="64" y="14"/>
                    </a:cubicBezTo>
                    <a:cubicBezTo>
                      <a:pt x="64" y="13"/>
                      <a:pt x="64" y="13"/>
                      <a:pt x="64" y="12"/>
                    </a:cubicBezTo>
                    <a:cubicBezTo>
                      <a:pt x="65" y="10"/>
                      <a:pt x="67" y="7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3"/>
                      <a:pt x="69" y="2"/>
                      <a:pt x="69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1F4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3676" y="5705"/>
              <a:ext cx="2838" cy="1781"/>
              <a:chOff x="2869526" y="3540317"/>
              <a:chExt cx="1802321" cy="1131142"/>
            </a:xfrm>
          </p:grpSpPr>
          <p:sp>
            <p:nvSpPr>
              <p:cNvPr id="45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文本框 7"/>
              <p:cNvSpPr txBox="1"/>
              <p:nvPr/>
            </p:nvSpPr>
            <p:spPr bwMode="auto">
              <a:xfrm>
                <a:off x="2869526" y="3540317"/>
                <a:ext cx="1156811" cy="473515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289" y="5705"/>
              <a:ext cx="2838" cy="1781"/>
              <a:chOff x="2869526" y="3540317"/>
              <a:chExt cx="1802321" cy="1131142"/>
            </a:xfrm>
          </p:grpSpPr>
          <p:sp>
            <p:nvSpPr>
              <p:cNvPr id="48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0902" y="5705"/>
              <a:ext cx="2838" cy="1781"/>
              <a:chOff x="2869526" y="3540317"/>
              <a:chExt cx="1802321" cy="1131142"/>
            </a:xfrm>
          </p:grpSpPr>
          <p:sp>
            <p:nvSpPr>
              <p:cNvPr id="51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4515" y="5705"/>
              <a:ext cx="2838" cy="1781"/>
              <a:chOff x="2869526" y="3540317"/>
              <a:chExt cx="1802321" cy="1131142"/>
            </a:xfrm>
          </p:grpSpPr>
          <p:sp>
            <p:nvSpPr>
              <p:cNvPr id="54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273" y="1767"/>
              <a:ext cx="2838" cy="1781"/>
              <a:chOff x="2869526" y="3540317"/>
              <a:chExt cx="1802321" cy="1131142"/>
            </a:xfrm>
          </p:grpSpPr>
          <p:sp>
            <p:nvSpPr>
              <p:cNvPr id="57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 smtClean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886" y="1767"/>
              <a:ext cx="2838" cy="1781"/>
              <a:chOff x="2869526" y="3540317"/>
              <a:chExt cx="1802321" cy="1131142"/>
            </a:xfrm>
          </p:grpSpPr>
          <p:sp>
            <p:nvSpPr>
              <p:cNvPr id="60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499" y="1767"/>
              <a:ext cx="2838" cy="1781"/>
              <a:chOff x="2869526" y="3540317"/>
              <a:chExt cx="1802321" cy="1131142"/>
            </a:xfrm>
          </p:grpSpPr>
          <p:sp>
            <p:nvSpPr>
              <p:cNvPr id="63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12112" y="1767"/>
              <a:ext cx="2838" cy="1781"/>
              <a:chOff x="2869526" y="3540317"/>
              <a:chExt cx="1802321" cy="1131142"/>
            </a:xfrm>
          </p:grpSpPr>
          <p:sp>
            <p:nvSpPr>
              <p:cNvPr id="66" name="文本框 6"/>
              <p:cNvSpPr txBox="1"/>
              <p:nvPr/>
            </p:nvSpPr>
            <p:spPr bwMode="auto">
              <a:xfrm>
                <a:off x="2869527" y="3861584"/>
                <a:ext cx="1802320" cy="809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000" b="0" i="0" u="none" strike="noStrike" kern="0" cap="none" spc="0" normalizeH="0" baseline="0">
                    <a:ln>
                      <a:noFill/>
                    </a:ln>
                    <a:gradFill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100000">
                          <a:schemeClr val="tx1">
                            <a:lumMod val="65000"/>
                            <a:lumOff val="35000"/>
                          </a:schemeClr>
                        </a:gs>
                      </a:gsLst>
                      <a:lin ang="5400000" scaled="1"/>
                    </a:gradFill>
                    <a:effectLst/>
                    <a:uLnTx/>
                    <a:uFillTx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This template is exclusively designed by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Fei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er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文本框 7"/>
              <p:cNvSpPr txBox="1"/>
              <p:nvPr/>
            </p:nvSpPr>
            <p:spPr bwMode="auto">
              <a:xfrm>
                <a:off x="2869526" y="3540317"/>
                <a:ext cx="1156811" cy="709504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kern="0" dirty="0">
                    <a:cs typeface="+mn-ea"/>
                    <a:sym typeface="+mn-lt"/>
                  </a:rPr>
                  <a:t>2021</a:t>
                </a:r>
                <a:r>
                  <a:rPr lang="zh-CN" altLang="en-US" b="1" kern="0" dirty="0">
                    <a:cs typeface="+mn-ea"/>
                    <a:sym typeface="+mn-lt"/>
                  </a:rPr>
                  <a:t>年</a:t>
                </a:r>
              </a:p>
            </p:txBody>
          </p:sp>
        </p:grpSp>
      </p:grpSp>
      <p:sp>
        <p:nvSpPr>
          <p:cNvPr id="43" name="文本框 42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50">
        <p:dissolve/>
      </p:transition>
    </mc:Choice>
    <mc:Fallback xmlns="">
      <p:transition advTm="145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1775" y="1269341"/>
            <a:ext cx="1452028" cy="1336265"/>
            <a:chOff x="1108416" y="1691638"/>
            <a:chExt cx="1936277" cy="1781907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230728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0707" y="2609832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054633" y="2125605"/>
            <a:ext cx="1473836" cy="1336265"/>
            <a:chOff x="2739096" y="2833465"/>
            <a:chExt cx="196535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313151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40467" y="3819464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2"/>
          <p:cNvGrpSpPr/>
          <p:nvPr/>
        </p:nvGrpSpPr>
        <p:grpSpPr>
          <a:xfrm>
            <a:off x="4500352" y="2125605"/>
            <a:ext cx="1469466" cy="1336265"/>
            <a:chOff x="6000456" y="2833465"/>
            <a:chExt cx="1959530" cy="1781907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317436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96000" y="3817742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46069" y="2125606"/>
            <a:ext cx="1492468" cy="1336265"/>
            <a:chOff x="9261816" y="2833466"/>
            <a:chExt cx="1990203" cy="1781907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341873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88033" y="3765408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58737" y="1269341"/>
            <a:ext cx="1397817" cy="1336265"/>
            <a:chOff x="4344767" y="1691638"/>
            <a:chExt cx="1863986" cy="1781907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2051348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44767" y="2609831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23211" y="1269341"/>
            <a:ext cx="1492468" cy="1336265"/>
            <a:chOff x="7631136" y="1691638"/>
            <a:chExt cx="1990203" cy="1781907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2051348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57353" y="2582561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1926561" y="2801539"/>
            <a:ext cx="0" cy="810239"/>
          </a:xfrm>
          <a:prstGeom prst="line">
            <a:avLst/>
          </a:prstGeom>
          <a:ln w="9525">
            <a:solidFill>
              <a:srgbClr val="AD010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84587" y="2801539"/>
            <a:ext cx="0" cy="810239"/>
          </a:xfrm>
          <a:prstGeom prst="line">
            <a:avLst/>
          </a:prstGeom>
          <a:ln w="9525">
            <a:solidFill>
              <a:srgbClr val="AD010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789865" y="2801539"/>
            <a:ext cx="0" cy="810239"/>
          </a:xfrm>
          <a:prstGeom prst="line">
            <a:avLst/>
          </a:prstGeom>
          <a:ln w="9525">
            <a:solidFill>
              <a:srgbClr val="AD010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1"/>
          <p:cNvSpPr txBox="1"/>
          <p:nvPr/>
        </p:nvSpPr>
        <p:spPr>
          <a:xfrm>
            <a:off x="1062480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2" name="TextBox 170"/>
          <p:cNvSpPr txBox="1"/>
          <p:nvPr/>
        </p:nvSpPr>
        <p:spPr>
          <a:xfrm>
            <a:off x="106248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3" name="TextBox 41"/>
          <p:cNvSpPr txBox="1"/>
          <p:nvPr/>
        </p:nvSpPr>
        <p:spPr>
          <a:xfrm>
            <a:off x="3521200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4" name="TextBox 170"/>
          <p:cNvSpPr txBox="1"/>
          <p:nvPr/>
        </p:nvSpPr>
        <p:spPr>
          <a:xfrm>
            <a:off x="352120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5" name="TextBox 41"/>
          <p:cNvSpPr txBox="1"/>
          <p:nvPr/>
        </p:nvSpPr>
        <p:spPr>
          <a:xfrm>
            <a:off x="5990081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6" name="TextBox 170"/>
          <p:cNvSpPr txBox="1"/>
          <p:nvPr/>
        </p:nvSpPr>
        <p:spPr>
          <a:xfrm>
            <a:off x="599008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30">
        <p:dissolve/>
      </p:transition>
    </mc:Choice>
    <mc:Fallback xmlns="">
      <p:transition advTm="103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93228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-26537" y="1416134"/>
            <a:ext cx="3153201" cy="3680036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2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348101" y="2466346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00B1B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1972585" y="3051078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2352149" y="3910227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810" y="3413752"/>
            <a:ext cx="1763286" cy="1730057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823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705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1705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3093325" y="4041023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372465" y="982713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1764851" y="2085500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2245718" y="3144688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476131" y="2618941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00B1B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2295765" y="4667036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00B1B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30289" y="865134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44476" y="1967921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51910" y="3027109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7969" y="4001919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1" name="TextBox 170"/>
          <p:cNvSpPr txBox="1"/>
          <p:nvPr/>
        </p:nvSpPr>
        <p:spPr>
          <a:xfrm>
            <a:off x="2030289" y="68447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Box 170"/>
          <p:cNvSpPr txBox="1"/>
          <p:nvPr/>
        </p:nvSpPr>
        <p:spPr>
          <a:xfrm>
            <a:off x="2444476" y="17512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170"/>
          <p:cNvSpPr txBox="1"/>
          <p:nvPr/>
        </p:nvSpPr>
        <p:spPr>
          <a:xfrm>
            <a:off x="2951910" y="2787598"/>
            <a:ext cx="1728161" cy="22098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3" name="TextBox 170"/>
          <p:cNvSpPr txBox="1"/>
          <p:nvPr/>
        </p:nvSpPr>
        <p:spPr>
          <a:xfrm>
            <a:off x="3787969" y="379343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51">
        <p:dissolve/>
      </p:transition>
    </mc:Choice>
    <mc:Fallback xmlns="">
      <p:transition advTm="145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22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9" grpId="0"/>
      <p:bldP spid="40" grpId="0"/>
      <p:bldP spid="41" grpId="0"/>
      <p:bldP spid="42" grpId="0"/>
      <p:bldP spid="31" grpId="0"/>
      <p:bldP spid="4" grpId="0"/>
      <p:bldP spid="35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3"/>
          <a:srcRect l="4685" r="7593"/>
          <a:stretch>
            <a:fillRect/>
          </a:stretch>
        </p:blipFill>
        <p:spPr>
          <a:xfrm rot="16200000">
            <a:off x="1976120" y="-2010410"/>
            <a:ext cx="5172075" cy="9163050"/>
          </a:xfrm>
          <a:prstGeom prst="rect">
            <a:avLst/>
          </a:prstGeom>
        </p:spPr>
      </p:pic>
      <p:sp>
        <p:nvSpPr>
          <p:cNvPr id="30" name="矩形 9"/>
          <p:cNvSpPr/>
          <p:nvPr/>
        </p:nvSpPr>
        <p:spPr>
          <a:xfrm>
            <a:off x="1747002" y="1196172"/>
            <a:ext cx="2773446" cy="2749517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697867" y="1671829"/>
            <a:ext cx="871716" cy="871716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1018" y="1726813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4500" dirty="0">
              <a:ln w="28575">
                <a:noFill/>
              </a:ln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27885" y="2523218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42455" y="3045834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</a:p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zh-CN" altLang="en-US" sz="1350" b="0" dirty="0"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dissolve/>
      </p:transition>
    </mc:Choice>
    <mc:Fallback xmlns=""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086822" y="3022614"/>
            <a:ext cx="0" cy="112184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809645" y="2459824"/>
            <a:ext cx="0" cy="143574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7571697" y="1689409"/>
            <a:ext cx="900853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Text Placeholder 9"/>
          <p:cNvSpPr>
            <a:spLocks noGrp="1"/>
          </p:cNvSpPr>
          <p:nvPr/>
        </p:nvSpPr>
        <p:spPr>
          <a:xfrm>
            <a:off x="7393333" y="1912929"/>
            <a:ext cx="1079218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" name="Text Placeholder 8"/>
          <p:cNvSpPr>
            <a:spLocks noGrp="1"/>
          </p:cNvSpPr>
          <p:nvPr/>
        </p:nvSpPr>
        <p:spPr>
          <a:xfrm>
            <a:off x="6151627" y="1920831"/>
            <a:ext cx="89972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/>
        </p:nvSpPr>
        <p:spPr>
          <a:xfrm>
            <a:off x="5973262" y="2144351"/>
            <a:ext cx="1078089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</a:p>
        </p:txBody>
      </p:sp>
      <p:sp>
        <p:nvSpPr>
          <p:cNvPr id="42" name="Text Placeholder 8"/>
          <p:cNvSpPr>
            <a:spLocks noGrp="1"/>
          </p:cNvSpPr>
          <p:nvPr/>
        </p:nvSpPr>
        <p:spPr>
          <a:xfrm>
            <a:off x="931505" y="1978404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3" name="Text Placeholder 9"/>
          <p:cNvSpPr>
            <a:spLocks noGrp="1"/>
          </p:cNvSpPr>
          <p:nvPr/>
        </p:nvSpPr>
        <p:spPr>
          <a:xfrm>
            <a:off x="931505" y="217483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5" name="Text Placeholder 8"/>
          <p:cNvSpPr>
            <a:spLocks noGrp="1"/>
          </p:cNvSpPr>
          <p:nvPr/>
        </p:nvSpPr>
        <p:spPr>
          <a:xfrm>
            <a:off x="931505" y="2779915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6" name="Text Placeholder 9"/>
          <p:cNvSpPr>
            <a:spLocks noGrp="1"/>
          </p:cNvSpPr>
          <p:nvPr/>
        </p:nvSpPr>
        <p:spPr>
          <a:xfrm>
            <a:off x="931505" y="297747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7" name="Text Placeholder 8"/>
          <p:cNvSpPr>
            <a:spLocks noGrp="1"/>
          </p:cNvSpPr>
          <p:nvPr/>
        </p:nvSpPr>
        <p:spPr>
          <a:xfrm>
            <a:off x="931505" y="3593845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/>
        </p:nvSpPr>
        <p:spPr>
          <a:xfrm>
            <a:off x="931505" y="379027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3925880" y="2930348"/>
            <a:ext cx="4069011" cy="1687151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/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/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/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/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/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solidFill>
              <a:srgbClr val="A00B1B"/>
            </a:solidFill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Freeform 210"/>
          <p:cNvSpPr/>
          <p:nvPr/>
        </p:nvSpPr>
        <p:spPr bwMode="auto">
          <a:xfrm flipH="1" flipV="1">
            <a:off x="4078200" y="2827322"/>
            <a:ext cx="3554825" cy="138551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</a:ln>
        </p:spPr>
        <p:txBody>
          <a:bodyPr vert="horz" wrap="square" lIns="79395" tIns="39697" rIns="79395" bIns="3969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/>
          <p:nvPr/>
        </p:nvSpPr>
        <p:spPr bwMode="auto">
          <a:xfrm flipH="1" flipV="1">
            <a:off x="4016873" y="2581363"/>
            <a:ext cx="3554825" cy="138551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</a:ln>
        </p:spPr>
        <p:txBody>
          <a:bodyPr vert="horz" wrap="square" lIns="79395" tIns="39697" rIns="79395" bIns="3969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" name="Straight Connector 31"/>
          <p:cNvCxnSpPr/>
          <p:nvPr/>
        </p:nvCxnSpPr>
        <p:spPr>
          <a:xfrm flipV="1">
            <a:off x="7532467" y="2614403"/>
            <a:ext cx="0" cy="9494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2615453" y="1957972"/>
            <a:ext cx="553926" cy="5539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615453" y="2754749"/>
            <a:ext cx="553926" cy="553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2618942" y="3572349"/>
            <a:ext cx="553926" cy="553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2788490" y="2938512"/>
            <a:ext cx="190406" cy="169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2778975" y="2140748"/>
            <a:ext cx="209437" cy="167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2808624" y="3759421"/>
            <a:ext cx="179788" cy="179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8"/>
          <p:cNvSpPr>
            <a:spLocks noGrp="1"/>
          </p:cNvSpPr>
          <p:nvPr/>
        </p:nvSpPr>
        <p:spPr>
          <a:xfrm>
            <a:off x="3871342" y="2227536"/>
            <a:ext cx="89972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Placeholder 9"/>
          <p:cNvSpPr>
            <a:spLocks noGrp="1"/>
          </p:cNvSpPr>
          <p:nvPr/>
        </p:nvSpPr>
        <p:spPr>
          <a:xfrm>
            <a:off x="3692977" y="2451056"/>
            <a:ext cx="1078089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97">
        <p:dissolve/>
      </p:transition>
    </mc:Choice>
    <mc:Fallback xmlns="">
      <p:transition advTm="149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build="p"/>
      <p:bldP spid="2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3" grpId="0" bldLvl="0" animBg="1"/>
      <p:bldP spid="14" grpId="0" bldLvl="0" animBg="1"/>
      <p:bldP spid="44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6053" y="1164425"/>
            <a:ext cx="7538549" cy="329910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00B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2470840" y="2813976"/>
            <a:ext cx="0" cy="720628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00779" y="2813976"/>
            <a:ext cx="0" cy="720628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713399" y="2093747"/>
            <a:ext cx="0" cy="720628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894460" y="2093747"/>
            <a:ext cx="0" cy="720628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1621739" y="3944143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1" name="TextBox 170"/>
          <p:cNvSpPr txBox="1"/>
          <p:nvPr/>
        </p:nvSpPr>
        <p:spPr>
          <a:xfrm>
            <a:off x="1606760" y="372634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" name="TextBox 41"/>
          <p:cNvSpPr txBox="1"/>
          <p:nvPr/>
        </p:nvSpPr>
        <p:spPr>
          <a:xfrm>
            <a:off x="3013658" y="1510192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" name="TextBox 170"/>
          <p:cNvSpPr txBox="1"/>
          <p:nvPr/>
        </p:nvSpPr>
        <p:spPr>
          <a:xfrm>
            <a:off x="2998679" y="129239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41"/>
          <p:cNvSpPr txBox="1"/>
          <p:nvPr/>
        </p:nvSpPr>
        <p:spPr>
          <a:xfrm>
            <a:off x="4517338" y="3944143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5" name="TextBox 170"/>
          <p:cNvSpPr txBox="1"/>
          <p:nvPr/>
        </p:nvSpPr>
        <p:spPr>
          <a:xfrm>
            <a:off x="4502359" y="372634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TextBox 41"/>
          <p:cNvSpPr txBox="1"/>
          <p:nvPr/>
        </p:nvSpPr>
        <p:spPr>
          <a:xfrm>
            <a:off x="5863799" y="1510192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7" name="TextBox 170"/>
          <p:cNvSpPr txBox="1"/>
          <p:nvPr/>
        </p:nvSpPr>
        <p:spPr>
          <a:xfrm>
            <a:off x="5863799" y="129239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544">
        <p:dissolve/>
      </p:transition>
    </mc:Choice>
    <mc:Fallback xmlns="">
      <p:transition advTm="154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2" grpId="0"/>
      <p:bldP spid="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189948" y="2522824"/>
            <a:ext cx="1003956" cy="1003956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4572001" y="1925692"/>
            <a:ext cx="1003956" cy="1003956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2" name="Group 12"/>
          <p:cNvGrpSpPr/>
          <p:nvPr/>
        </p:nvGrpSpPr>
        <p:grpSpPr>
          <a:xfrm>
            <a:off x="3271776" y="1333038"/>
            <a:ext cx="1469892" cy="1469892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1" y="3300639"/>
            <a:ext cx="1336265" cy="1336265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en-GB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en-GB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950098" y="2503716"/>
            <a:ext cx="1003956" cy="1003956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3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3199766" y="3422084"/>
            <a:ext cx="754287" cy="754287"/>
            <a:chOff x="4266129" y="4562318"/>
            <a:chExt cx="1005840" cy="1005840"/>
          </a:xfrm>
        </p:grpSpPr>
        <p:sp>
          <p:nvSpPr>
            <p:cNvPr id="16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rgbClr val="A00B1B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985600" y="386014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68" name="TextBox 170"/>
          <p:cNvSpPr txBox="1"/>
          <p:nvPr/>
        </p:nvSpPr>
        <p:spPr>
          <a:xfrm>
            <a:off x="1143158" y="365614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9" name="TextBox 41"/>
          <p:cNvSpPr txBox="1"/>
          <p:nvPr/>
        </p:nvSpPr>
        <p:spPr>
          <a:xfrm>
            <a:off x="975440" y="260030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0" name="TextBox 170"/>
          <p:cNvSpPr txBox="1"/>
          <p:nvPr/>
        </p:nvSpPr>
        <p:spPr>
          <a:xfrm>
            <a:off x="1132998" y="239630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1" name="TextBox 41"/>
          <p:cNvSpPr txBox="1"/>
          <p:nvPr/>
        </p:nvSpPr>
        <p:spPr>
          <a:xfrm>
            <a:off x="975440" y="133030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2" name="TextBox 170"/>
          <p:cNvSpPr txBox="1"/>
          <p:nvPr/>
        </p:nvSpPr>
        <p:spPr>
          <a:xfrm>
            <a:off x="1132998" y="112630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3" name="TextBox 41"/>
          <p:cNvSpPr txBox="1"/>
          <p:nvPr/>
        </p:nvSpPr>
        <p:spPr>
          <a:xfrm>
            <a:off x="6157040" y="382966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4" name="TextBox 170"/>
          <p:cNvSpPr txBox="1"/>
          <p:nvPr/>
        </p:nvSpPr>
        <p:spPr>
          <a:xfrm>
            <a:off x="6157041" y="364692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5" name="TextBox 41"/>
          <p:cNvSpPr txBox="1"/>
          <p:nvPr/>
        </p:nvSpPr>
        <p:spPr>
          <a:xfrm>
            <a:off x="6339920" y="263078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76" name="TextBox 170"/>
          <p:cNvSpPr txBox="1"/>
          <p:nvPr/>
        </p:nvSpPr>
        <p:spPr>
          <a:xfrm>
            <a:off x="6339921" y="240649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9" name="TextBox 41"/>
          <p:cNvSpPr txBox="1"/>
          <p:nvPr/>
        </p:nvSpPr>
        <p:spPr>
          <a:xfrm>
            <a:off x="5557600" y="1469855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80" name="TextBox 170"/>
          <p:cNvSpPr txBox="1"/>
          <p:nvPr/>
        </p:nvSpPr>
        <p:spPr>
          <a:xfrm>
            <a:off x="5557601" y="122884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357">
        <p:dissolve/>
      </p:transition>
    </mc:Choice>
    <mc:Fallback xmlns="">
      <p:transition advTm="135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3"/>
          <a:srcRect l="4685" r="7593"/>
          <a:stretch>
            <a:fillRect/>
          </a:stretch>
        </p:blipFill>
        <p:spPr>
          <a:xfrm rot="16200000">
            <a:off x="1976120" y="-2010410"/>
            <a:ext cx="5172075" cy="9163050"/>
          </a:xfrm>
          <a:prstGeom prst="rect">
            <a:avLst/>
          </a:prstGeom>
        </p:spPr>
      </p:pic>
      <p:sp>
        <p:nvSpPr>
          <p:cNvPr id="30" name="矩形 9"/>
          <p:cNvSpPr/>
          <p:nvPr/>
        </p:nvSpPr>
        <p:spPr>
          <a:xfrm>
            <a:off x="1747002" y="1196172"/>
            <a:ext cx="2773446" cy="2749517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697867" y="1671829"/>
            <a:ext cx="871716" cy="871716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1018" y="1726813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4500" dirty="0">
              <a:ln w="28575">
                <a:noFill/>
              </a:ln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27885" y="2523218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42455" y="3045834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</a:p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zh-CN" altLang="en-US" sz="1350" b="0" dirty="0"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dissolve/>
      </p:transition>
    </mc:Choice>
    <mc:Fallback xmlns=""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80740" y="857795"/>
            <a:ext cx="6334338" cy="2814483"/>
            <a:chOff x="1447800" y="2628900"/>
            <a:chExt cx="5745163" cy="2552700"/>
          </a:xfrm>
        </p:grpSpPr>
        <p:sp>
          <p:nvSpPr>
            <p:cNvPr id="6184" name="Freeform 40"/>
            <p:cNvSpPr/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 sz="100"/>
            </a:p>
          </p:txBody>
        </p:sp>
        <p:sp>
          <p:nvSpPr>
            <p:cNvPr id="6" name="Freeform 40"/>
            <p:cNvSpPr/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 sz="100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2150401" y="3922296"/>
            <a:ext cx="1642972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560918" y="3800262"/>
            <a:ext cx="2000140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2257972" y="2520994"/>
            <a:ext cx="383687" cy="383687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noFill/>
            <a:ln w="25400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00B1B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41605" y="2011107"/>
            <a:ext cx="570341" cy="570341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73494" y="1624810"/>
            <a:ext cx="811853" cy="8118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192774" y="3993122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6" name="TextBox 170"/>
          <p:cNvSpPr txBox="1"/>
          <p:nvPr/>
        </p:nvSpPr>
        <p:spPr>
          <a:xfrm>
            <a:off x="1192774" y="37806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TextBox 41"/>
          <p:cNvSpPr txBox="1"/>
          <p:nvPr/>
        </p:nvSpPr>
        <p:spPr>
          <a:xfrm>
            <a:off x="2980934" y="3829821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8" name="TextBox 170"/>
          <p:cNvSpPr txBox="1"/>
          <p:nvPr/>
        </p:nvSpPr>
        <p:spPr>
          <a:xfrm>
            <a:off x="2980934" y="361737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9" name="TextBox 41"/>
          <p:cNvSpPr txBox="1"/>
          <p:nvPr/>
        </p:nvSpPr>
        <p:spPr>
          <a:xfrm>
            <a:off x="4626854" y="3586722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40" name="TextBox 170"/>
          <p:cNvSpPr txBox="1"/>
          <p:nvPr/>
        </p:nvSpPr>
        <p:spPr>
          <a:xfrm>
            <a:off x="4626854" y="33742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97">
        <p:dissolve/>
      </p:transition>
    </mc:Choice>
    <mc:Fallback xmlns="">
      <p:transition advTm="149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24255" y="779145"/>
            <a:ext cx="7115175" cy="3760470"/>
            <a:chOff x="984542" y="789601"/>
            <a:chExt cx="10143500" cy="5360661"/>
          </a:xfrm>
        </p:grpSpPr>
        <p:cxnSp>
          <p:nvCxnSpPr>
            <p:cNvPr id="53" name="直线连接符 2"/>
            <p:cNvCxnSpPr/>
            <p:nvPr/>
          </p:nvCxnSpPr>
          <p:spPr>
            <a:xfrm>
              <a:off x="7232465" y="4092103"/>
              <a:ext cx="0" cy="869934"/>
            </a:xfrm>
            <a:prstGeom prst="line">
              <a:avLst/>
            </a:prstGeom>
            <a:ln w="38100"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3"/>
            <p:cNvCxnSpPr/>
            <p:nvPr/>
          </p:nvCxnSpPr>
          <p:spPr>
            <a:xfrm>
              <a:off x="9899862" y="2177143"/>
              <a:ext cx="0" cy="2784893"/>
            </a:xfrm>
            <a:prstGeom prst="line">
              <a:avLst/>
            </a:prstGeom>
            <a:ln w="38100">
              <a:solidFill>
                <a:schemeClr val="accent4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4"/>
            <p:cNvCxnSpPr/>
            <p:nvPr/>
          </p:nvCxnSpPr>
          <p:spPr>
            <a:xfrm>
              <a:off x="1834100" y="2873829"/>
              <a:ext cx="0" cy="2088208"/>
            </a:xfrm>
            <a:prstGeom prst="line">
              <a:avLst/>
            </a:prstGeom>
            <a:ln w="3810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线连接符 5"/>
            <p:cNvCxnSpPr/>
            <p:nvPr/>
          </p:nvCxnSpPr>
          <p:spPr>
            <a:xfrm>
              <a:off x="4501497" y="3222171"/>
              <a:ext cx="0" cy="1739865"/>
            </a:xfrm>
            <a:prstGeom prst="line">
              <a:avLst/>
            </a:prstGeom>
            <a:ln w="38100">
              <a:solidFill>
                <a:schemeClr val="accent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 9"/>
            <p:cNvGrpSpPr/>
            <p:nvPr/>
          </p:nvGrpSpPr>
          <p:grpSpPr>
            <a:xfrm>
              <a:off x="984542" y="4497866"/>
              <a:ext cx="1635546" cy="1652396"/>
              <a:chOff x="1140182" y="4247830"/>
              <a:chExt cx="1635546" cy="1652396"/>
            </a:xfrm>
          </p:grpSpPr>
          <p:graphicFrame>
            <p:nvGraphicFramePr>
              <p:cNvPr id="58" name="图表 57"/>
              <p:cNvGraphicFramePr/>
              <p:nvPr/>
            </p:nvGraphicFramePr>
            <p:xfrm>
              <a:off x="1140182" y="4247830"/>
              <a:ext cx="1635546" cy="16523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59" name="椭圆 58"/>
              <p:cNvSpPr/>
              <p:nvPr/>
            </p:nvSpPr>
            <p:spPr>
              <a:xfrm>
                <a:off x="1430416" y="4522975"/>
                <a:ext cx="1055077" cy="105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563040" y="4712001"/>
                <a:ext cx="853401" cy="523212"/>
              </a:xfrm>
              <a:prstGeom prst="rect">
                <a:avLst/>
              </a:prstGeom>
              <a:noFill/>
            </p:spPr>
            <p:txBody>
              <a:bodyPr wrap="square" lIns="91424" tIns="45712" rIns="91424" bIns="45712" rtlCol="0">
                <a:sp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87</a:t>
                </a:r>
                <a:r>
                  <a:rPr kumimoji="1"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%</a:t>
                </a:r>
              </a:p>
            </p:txBody>
          </p:sp>
        </p:grpSp>
        <p:grpSp>
          <p:nvGrpSpPr>
            <p:cNvPr id="61" name="组 26"/>
            <p:cNvGrpSpPr/>
            <p:nvPr/>
          </p:nvGrpSpPr>
          <p:grpSpPr>
            <a:xfrm>
              <a:off x="6382908" y="4497866"/>
              <a:ext cx="1635546" cy="1652396"/>
              <a:chOff x="6434788" y="4438288"/>
              <a:chExt cx="1635546" cy="1652396"/>
            </a:xfrm>
          </p:grpSpPr>
          <p:graphicFrame>
            <p:nvGraphicFramePr>
              <p:cNvPr id="62" name="图表 61"/>
              <p:cNvGraphicFramePr/>
              <p:nvPr/>
            </p:nvGraphicFramePr>
            <p:xfrm>
              <a:off x="6434788" y="4438288"/>
              <a:ext cx="1635546" cy="16523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63" name="椭圆 62"/>
              <p:cNvSpPr/>
              <p:nvPr/>
            </p:nvSpPr>
            <p:spPr>
              <a:xfrm>
                <a:off x="6725022" y="4733780"/>
                <a:ext cx="1055077" cy="105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6825861" y="4955670"/>
                <a:ext cx="853401" cy="523212"/>
              </a:xfrm>
              <a:prstGeom prst="rect">
                <a:avLst/>
              </a:prstGeom>
              <a:noFill/>
            </p:spPr>
            <p:txBody>
              <a:bodyPr wrap="square" lIns="91424" tIns="45712" rIns="91424" bIns="45712" rtlCol="0">
                <a:sp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43</a:t>
                </a:r>
                <a:r>
                  <a:rPr kumimoji="1"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%</a:t>
                </a:r>
              </a:p>
            </p:txBody>
          </p:sp>
        </p:grpSp>
        <p:grpSp>
          <p:nvGrpSpPr>
            <p:cNvPr id="65" name="组 6"/>
            <p:cNvGrpSpPr/>
            <p:nvPr/>
          </p:nvGrpSpPr>
          <p:grpSpPr>
            <a:xfrm>
              <a:off x="3683725" y="4497866"/>
              <a:ext cx="1635546" cy="1652396"/>
              <a:chOff x="3698165" y="4470562"/>
              <a:chExt cx="1635546" cy="1652396"/>
            </a:xfrm>
          </p:grpSpPr>
          <p:graphicFrame>
            <p:nvGraphicFramePr>
              <p:cNvPr id="66" name="图表 65"/>
              <p:cNvGraphicFramePr/>
              <p:nvPr/>
            </p:nvGraphicFramePr>
            <p:xfrm>
              <a:off x="3698165" y="4470562"/>
              <a:ext cx="1635546" cy="16523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67" name="椭圆 66"/>
              <p:cNvSpPr/>
              <p:nvPr/>
            </p:nvSpPr>
            <p:spPr>
              <a:xfrm>
                <a:off x="3988399" y="4751986"/>
                <a:ext cx="1055077" cy="105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4125116" y="4991308"/>
                <a:ext cx="853401" cy="523212"/>
              </a:xfrm>
              <a:prstGeom prst="rect">
                <a:avLst/>
              </a:prstGeom>
              <a:noFill/>
            </p:spPr>
            <p:txBody>
              <a:bodyPr wrap="square" lIns="91424" tIns="45712" rIns="91424" bIns="45712" rtlCol="0">
                <a:sp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76</a:t>
                </a:r>
                <a:r>
                  <a:rPr kumimoji="1"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%</a:t>
                </a:r>
              </a:p>
            </p:txBody>
          </p:sp>
        </p:grpSp>
        <p:grpSp>
          <p:nvGrpSpPr>
            <p:cNvPr id="69" name="组 27"/>
            <p:cNvGrpSpPr/>
            <p:nvPr/>
          </p:nvGrpSpPr>
          <p:grpSpPr>
            <a:xfrm>
              <a:off x="9082090" y="4497866"/>
              <a:ext cx="1635546" cy="1652396"/>
              <a:chOff x="9082090" y="4557444"/>
              <a:chExt cx="1635546" cy="1652396"/>
            </a:xfrm>
          </p:grpSpPr>
          <p:graphicFrame>
            <p:nvGraphicFramePr>
              <p:cNvPr id="70" name="图表 69"/>
              <p:cNvGraphicFramePr/>
              <p:nvPr/>
            </p:nvGraphicFramePr>
            <p:xfrm>
              <a:off x="9082090" y="4557444"/>
              <a:ext cx="1635546" cy="165239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71" name="椭圆 70"/>
              <p:cNvSpPr/>
              <p:nvPr/>
            </p:nvSpPr>
            <p:spPr>
              <a:xfrm>
                <a:off x="9372324" y="4867004"/>
                <a:ext cx="1055077" cy="105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9488283" y="5102164"/>
                <a:ext cx="853401" cy="523212"/>
              </a:xfrm>
              <a:prstGeom prst="rect">
                <a:avLst/>
              </a:prstGeom>
              <a:noFill/>
            </p:spPr>
            <p:txBody>
              <a:bodyPr wrap="square" lIns="91424" tIns="45712" rIns="91424" bIns="45712" rtlCol="0">
                <a:sp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98</a:t>
                </a:r>
                <a:r>
                  <a:rPr kumimoji="1"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Segoe UI Light" panose="020B0502040204020203"/>
                  </a:rPr>
                  <a:t>%</a:t>
                </a:r>
              </a:p>
            </p:txBody>
          </p:sp>
        </p:grpSp>
        <p:sp>
          <p:nvSpPr>
            <p:cNvPr id="73" name="任意形状 22"/>
            <p:cNvSpPr/>
            <p:nvPr/>
          </p:nvSpPr>
          <p:spPr>
            <a:xfrm>
              <a:off x="1828800" y="2155371"/>
              <a:ext cx="8055429" cy="1937658"/>
            </a:xfrm>
            <a:custGeom>
              <a:avLst/>
              <a:gdLst>
                <a:gd name="connsiteX0" fmla="*/ 0 w 8055429"/>
                <a:gd name="connsiteY0" fmla="*/ 696686 h 1937658"/>
                <a:gd name="connsiteX1" fmla="*/ 2699657 w 8055429"/>
                <a:gd name="connsiteY1" fmla="*/ 1066800 h 1937658"/>
                <a:gd name="connsiteX2" fmla="*/ 5399314 w 8055429"/>
                <a:gd name="connsiteY2" fmla="*/ 1937658 h 1937658"/>
                <a:gd name="connsiteX3" fmla="*/ 8055429 w 8055429"/>
                <a:gd name="connsiteY3" fmla="*/ 0 h 1937658"/>
                <a:gd name="connsiteX4" fmla="*/ 8055429 w 8055429"/>
                <a:gd name="connsiteY4" fmla="*/ 0 h 193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5429" h="1937658">
                  <a:moveTo>
                    <a:pt x="0" y="696686"/>
                  </a:moveTo>
                  <a:lnTo>
                    <a:pt x="2699657" y="1066800"/>
                  </a:lnTo>
                  <a:lnTo>
                    <a:pt x="5399314" y="1937658"/>
                  </a:lnTo>
                  <a:lnTo>
                    <a:pt x="8055429" y="0"/>
                  </a:lnTo>
                  <a:lnTo>
                    <a:pt x="8055429" y="0"/>
                  </a:ln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984543" y="1858964"/>
              <a:ext cx="2035505" cy="812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984542" y="1533845"/>
              <a:ext cx="2031325" cy="349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点击此处添加标题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3793284" y="2181434"/>
              <a:ext cx="2035505" cy="812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793283" y="1856315"/>
              <a:ext cx="2031325" cy="349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点击此处添加标题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6175110" y="2862588"/>
              <a:ext cx="2035505" cy="812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175109" y="2537469"/>
              <a:ext cx="2031325" cy="349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点击此处添加标题</a:t>
              </a:r>
            </a:p>
          </p:txBody>
        </p:sp>
        <p:sp>
          <p:nvSpPr>
            <p:cNvPr id="90" name="矩形 89"/>
            <p:cNvSpPr/>
            <p:nvPr/>
          </p:nvSpPr>
          <p:spPr>
            <a:xfrm>
              <a:off x="9092537" y="1114720"/>
              <a:ext cx="2035505" cy="812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9092536" y="789601"/>
              <a:ext cx="2031325" cy="349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点击此处添加标题</a:t>
              </a:r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93" name="矩形 9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591">
        <p:dissolve/>
      </p:transition>
    </mc:Choice>
    <mc:Fallback xmlns="">
      <p:transition advTm="159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69121" y="986278"/>
            <a:ext cx="3595541" cy="3095206"/>
            <a:chOff x="2769121" y="986278"/>
            <a:chExt cx="3595541" cy="3095206"/>
          </a:xfrm>
        </p:grpSpPr>
        <p:sp>
          <p:nvSpPr>
            <p:cNvPr id="4" name="Freeform: Shape 2"/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Freeform: Shape 6"/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Freeform: Shape 7"/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Freeform: Shape 11"/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Freeform: Shape 12"/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Freeform: Shape 14"/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Freeform: Shape 15"/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Freeform: Shape 16"/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: Shape 18"/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Freeform: Shape 19"/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23" name="TextBox 31"/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-6930" y="1138470"/>
            <a:ext cx="9157863" cy="3145675"/>
            <a:chOff x="-6930" y="1138470"/>
            <a:chExt cx="9157863" cy="3145675"/>
          </a:xfrm>
        </p:grpSpPr>
        <p:sp>
          <p:nvSpPr>
            <p:cNvPr id="24" name="Rectangle 20"/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Rectangle 21"/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Rectangle 22"/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Rectangle 24"/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5" name="Rectangle 25"/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7" name="TextBox 38"/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8" name="TextBox 39"/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9" name="TextBox 40"/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40" name="TextBox 41"/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638">
        <p:dissolve/>
      </p:transition>
    </mc:Choice>
    <mc:Fallback xmlns="">
      <p:transition advTm="1638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3"/>
          <a:srcRect l="4685" r="7593"/>
          <a:stretch>
            <a:fillRect/>
          </a:stretch>
        </p:blipFill>
        <p:spPr>
          <a:xfrm rot="16200000">
            <a:off x="1976120" y="-2010410"/>
            <a:ext cx="5172075" cy="9163050"/>
          </a:xfrm>
          <a:prstGeom prst="rect">
            <a:avLst/>
          </a:prstGeom>
        </p:spPr>
      </p:pic>
      <p:sp>
        <p:nvSpPr>
          <p:cNvPr id="30" name="矩形 9"/>
          <p:cNvSpPr/>
          <p:nvPr/>
        </p:nvSpPr>
        <p:spPr>
          <a:xfrm>
            <a:off x="1747002" y="1196172"/>
            <a:ext cx="2773446" cy="2749517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697867" y="1671829"/>
            <a:ext cx="871716" cy="871716"/>
          </a:xfrm>
          <a:prstGeom prst="ellipse">
            <a:avLst/>
          </a:prstGeom>
          <a:noFill/>
          <a:ln w="38100">
            <a:solidFill>
              <a:srgbClr val="48AC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1018" y="1726813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4500" dirty="0">
              <a:ln w="28575">
                <a:noFill/>
              </a:ln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27885" y="2523218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42455" y="3045834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4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</a:p>
          <a:p>
            <a:pPr algn="ctr"/>
            <a:r>
              <a:rPr lang="en-US" altLang="zh-CN" sz="1350" b="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zh-CN" altLang="en-US" sz="1350" b="0" dirty="0">
              <a:solidFill>
                <a:srgbClr val="48AC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dissolve/>
      </p:transition>
    </mc:Choice>
    <mc:Fallback xmlns=""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74474" y="1226872"/>
            <a:ext cx="1515732" cy="2793222"/>
            <a:chOff x="874474" y="1226872"/>
            <a:chExt cx="1515732" cy="2793222"/>
          </a:xfrm>
        </p:grpSpPr>
        <p:grpSp>
          <p:nvGrpSpPr>
            <p:cNvPr id="6" name="Group 31"/>
            <p:cNvGrpSpPr/>
            <p:nvPr/>
          </p:nvGrpSpPr>
          <p:grpSpPr>
            <a:xfrm>
              <a:off x="1258251" y="2215583"/>
              <a:ext cx="814388" cy="1804511"/>
              <a:chOff x="1752600" y="3476625"/>
              <a:chExt cx="1085850" cy="2406015"/>
            </a:xfrm>
          </p:grpSpPr>
          <p:sp>
            <p:nvSpPr>
              <p:cNvPr id="39" name="Rectangle: Rounded Corners 1"/>
              <p:cNvSpPr/>
              <p:nvPr/>
            </p:nvSpPr>
            <p:spPr>
              <a:xfrm>
                <a:off x="175260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Rectangle: Rounded Corners 2"/>
              <p:cNvSpPr/>
              <p:nvPr/>
            </p:nvSpPr>
            <p:spPr>
              <a:xfrm>
                <a:off x="195262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Rectangle 3"/>
              <p:cNvSpPr/>
              <p:nvPr/>
            </p:nvSpPr>
            <p:spPr>
              <a:xfrm>
                <a:off x="2043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Rectangle 4"/>
              <p:cNvSpPr/>
              <p:nvPr/>
            </p:nvSpPr>
            <p:spPr>
              <a:xfrm>
                <a:off x="2424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43" name="Straight Connector 6"/>
              <p:cNvCxnSpPr/>
              <p:nvPr/>
            </p:nvCxnSpPr>
            <p:spPr>
              <a:xfrm>
                <a:off x="229552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Freeform: Shape 55"/>
            <p:cNvSpPr>
              <a:spLocks noChangeAspect="1"/>
            </p:cNvSpPr>
            <p:nvPr/>
          </p:nvSpPr>
          <p:spPr bwMode="auto">
            <a:xfrm>
              <a:off x="1509072" y="3138977"/>
              <a:ext cx="344181" cy="42871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2" name="Group 40"/>
            <p:cNvGrpSpPr/>
            <p:nvPr/>
          </p:nvGrpSpPr>
          <p:grpSpPr>
            <a:xfrm>
              <a:off x="874474" y="1226872"/>
              <a:ext cx="1515732" cy="695805"/>
              <a:chOff x="5122025" y="525814"/>
              <a:chExt cx="2020976" cy="927740"/>
            </a:xfrm>
          </p:grpSpPr>
          <p:sp>
            <p:nvSpPr>
              <p:cNvPr id="22" name="TextBox 41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3" name="Rectangle 4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2818296" y="1226872"/>
            <a:ext cx="1515732" cy="2793222"/>
            <a:chOff x="2818296" y="1226872"/>
            <a:chExt cx="1515732" cy="2793222"/>
          </a:xfrm>
        </p:grpSpPr>
        <p:grpSp>
          <p:nvGrpSpPr>
            <p:cNvPr id="7" name="Group 30"/>
            <p:cNvGrpSpPr/>
            <p:nvPr/>
          </p:nvGrpSpPr>
          <p:grpSpPr>
            <a:xfrm>
              <a:off x="3168968" y="2215583"/>
              <a:ext cx="814388" cy="1804511"/>
              <a:chOff x="4091940" y="3476625"/>
              <a:chExt cx="1085850" cy="2406015"/>
            </a:xfrm>
          </p:grpSpPr>
          <p:sp>
            <p:nvSpPr>
              <p:cNvPr id="34" name="Rectangle: Rounded Corners 13"/>
              <p:cNvSpPr/>
              <p:nvPr/>
            </p:nvSpPr>
            <p:spPr>
              <a:xfrm>
                <a:off x="409194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Rectangle: Rounded Corners 14"/>
              <p:cNvSpPr/>
              <p:nvPr/>
            </p:nvSpPr>
            <p:spPr>
              <a:xfrm>
                <a:off x="429196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Rectangle 15"/>
              <p:cNvSpPr/>
              <p:nvPr/>
            </p:nvSpPr>
            <p:spPr>
              <a:xfrm>
                <a:off x="4382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Rectangle 16"/>
              <p:cNvSpPr/>
              <p:nvPr/>
            </p:nvSpPr>
            <p:spPr>
              <a:xfrm>
                <a:off x="4763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38" name="Straight Connector 17"/>
              <p:cNvCxnSpPr/>
              <p:nvPr/>
            </p:nvCxnSpPr>
            <p:spPr>
              <a:xfrm>
                <a:off x="463486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Freeform: Shape 49"/>
            <p:cNvSpPr/>
            <p:nvPr/>
          </p:nvSpPr>
          <p:spPr bwMode="auto">
            <a:xfrm>
              <a:off x="3426644" y="3163772"/>
              <a:ext cx="299035" cy="431261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9" name="Group 43"/>
            <p:cNvGrpSpPr/>
            <p:nvPr/>
          </p:nvGrpSpPr>
          <p:grpSpPr>
            <a:xfrm>
              <a:off x="2818296" y="1226872"/>
              <a:ext cx="1515732" cy="695805"/>
              <a:chOff x="5122025" y="525814"/>
              <a:chExt cx="2020976" cy="927740"/>
            </a:xfrm>
          </p:grpSpPr>
          <p:sp>
            <p:nvSpPr>
              <p:cNvPr id="20" name="TextBox 4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1" name="Rectangle 4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737107" y="1226872"/>
            <a:ext cx="1515732" cy="2793222"/>
            <a:chOff x="4737107" y="1226872"/>
            <a:chExt cx="1515732" cy="2793222"/>
          </a:xfrm>
        </p:grpSpPr>
        <p:grpSp>
          <p:nvGrpSpPr>
            <p:cNvPr id="11" name="Group 29"/>
            <p:cNvGrpSpPr/>
            <p:nvPr/>
          </p:nvGrpSpPr>
          <p:grpSpPr>
            <a:xfrm>
              <a:off x="5087779" y="2215583"/>
              <a:ext cx="814388" cy="1804511"/>
              <a:chOff x="6831330" y="3476625"/>
              <a:chExt cx="1085850" cy="2406015"/>
            </a:xfrm>
          </p:grpSpPr>
          <p:sp>
            <p:nvSpPr>
              <p:cNvPr id="29" name="Rectangle: Rounded Corners 18"/>
              <p:cNvSpPr/>
              <p:nvPr/>
            </p:nvSpPr>
            <p:spPr>
              <a:xfrm>
                <a:off x="683133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9"/>
              <p:cNvSpPr/>
              <p:nvPr/>
            </p:nvSpPr>
            <p:spPr>
              <a:xfrm>
                <a:off x="703135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Rectangle 20"/>
              <p:cNvSpPr/>
              <p:nvPr/>
            </p:nvSpPr>
            <p:spPr>
              <a:xfrm>
                <a:off x="7121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Rectangle 21"/>
              <p:cNvSpPr/>
              <p:nvPr/>
            </p:nvSpPr>
            <p:spPr>
              <a:xfrm>
                <a:off x="7502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15" name="Straight Connector 22"/>
              <p:cNvCxnSpPr/>
              <p:nvPr/>
            </p:nvCxnSpPr>
            <p:spPr>
              <a:xfrm>
                <a:off x="737425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Freeform: Shape 50"/>
            <p:cNvSpPr/>
            <p:nvPr/>
          </p:nvSpPr>
          <p:spPr bwMode="auto">
            <a:xfrm>
              <a:off x="5281391" y="3144063"/>
              <a:ext cx="427164" cy="417136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7" name="Group 46"/>
            <p:cNvGrpSpPr/>
            <p:nvPr/>
          </p:nvGrpSpPr>
          <p:grpSpPr>
            <a:xfrm>
              <a:off x="4737107" y="1226872"/>
              <a:ext cx="1515732" cy="695805"/>
              <a:chOff x="5122025" y="525814"/>
              <a:chExt cx="2020976" cy="927740"/>
            </a:xfrm>
          </p:grpSpPr>
          <p:sp>
            <p:nvSpPr>
              <p:cNvPr id="18" name="TextBox 4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9" name="Rectangle 4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824" y="1226872"/>
            <a:ext cx="1515732" cy="2793222"/>
            <a:chOff x="6647824" y="1226872"/>
            <a:chExt cx="1515732" cy="2793222"/>
          </a:xfrm>
        </p:grpSpPr>
        <p:grpSp>
          <p:nvGrpSpPr>
            <p:cNvPr id="24" name="Group 28"/>
            <p:cNvGrpSpPr/>
            <p:nvPr/>
          </p:nvGrpSpPr>
          <p:grpSpPr>
            <a:xfrm>
              <a:off x="6998496" y="2215583"/>
              <a:ext cx="814388" cy="1804511"/>
              <a:chOff x="9170670" y="3476625"/>
              <a:chExt cx="1085850" cy="2406015"/>
            </a:xfrm>
          </p:grpSpPr>
          <p:sp>
            <p:nvSpPr>
              <p:cNvPr id="25" name="Rectangle: Rounded Corners 23"/>
              <p:cNvSpPr/>
              <p:nvPr/>
            </p:nvSpPr>
            <p:spPr>
              <a:xfrm>
                <a:off x="917067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Rectangle: Rounded Corners 24"/>
              <p:cNvSpPr/>
              <p:nvPr/>
            </p:nvSpPr>
            <p:spPr>
              <a:xfrm>
                <a:off x="937069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 25"/>
              <p:cNvSpPr/>
              <p:nvPr/>
            </p:nvSpPr>
            <p:spPr>
              <a:xfrm>
                <a:off x="9461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26"/>
              <p:cNvSpPr/>
              <p:nvPr/>
            </p:nvSpPr>
            <p:spPr>
              <a:xfrm>
                <a:off x="9842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44" name="Straight Connector 27"/>
              <p:cNvCxnSpPr/>
              <p:nvPr/>
            </p:nvCxnSpPr>
            <p:spPr>
              <a:xfrm>
                <a:off x="971359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Freeform: Shape 51"/>
            <p:cNvSpPr/>
            <p:nvPr/>
          </p:nvSpPr>
          <p:spPr bwMode="auto">
            <a:xfrm>
              <a:off x="7175805" y="3152153"/>
              <a:ext cx="459770" cy="38853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9" name="Group 52"/>
            <p:cNvGrpSpPr/>
            <p:nvPr/>
          </p:nvGrpSpPr>
          <p:grpSpPr>
            <a:xfrm>
              <a:off x="6647824" y="1226872"/>
              <a:ext cx="1515732" cy="695805"/>
              <a:chOff x="5122025" y="525814"/>
              <a:chExt cx="2020976" cy="927740"/>
            </a:xfrm>
          </p:grpSpPr>
          <p:sp>
            <p:nvSpPr>
              <p:cNvPr id="50" name="TextBox 5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1" name="Rectangle 54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357">
        <p:dissolve/>
      </p:transition>
    </mc:Choice>
    <mc:Fallback xmlns="">
      <p:transition advTm="135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0848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28507" y="1038154"/>
            <a:ext cx="3443653" cy="3408850"/>
            <a:chOff x="2828507" y="1038154"/>
            <a:chExt cx="3443653" cy="3408850"/>
          </a:xfrm>
        </p:grpSpPr>
        <p:sp>
          <p:nvSpPr>
            <p:cNvPr id="17" name="Freeform: Shape 68"/>
            <p:cNvSpPr/>
            <p:nvPr/>
          </p:nvSpPr>
          <p:spPr bwMode="auto">
            <a:xfrm>
              <a:off x="4019989" y="1478036"/>
              <a:ext cx="1774182" cy="926906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4900710" y="2204273"/>
              <a:ext cx="915759" cy="1763034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3320828" y="3081808"/>
              <a:ext cx="1780553" cy="925315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3284197" y="1489185"/>
              <a:ext cx="936463" cy="1793293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Oval 79"/>
            <p:cNvSpPr/>
            <p:nvPr/>
          </p:nvSpPr>
          <p:spPr bwMode="auto">
            <a:xfrm>
              <a:off x="2857971" y="1066821"/>
              <a:ext cx="463454" cy="46504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Freeform: Shape 80"/>
            <p:cNvSpPr/>
            <p:nvPr/>
          </p:nvSpPr>
          <p:spPr bwMode="auto">
            <a:xfrm>
              <a:off x="2829304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3010862" y="1183082"/>
              <a:ext cx="162448" cy="195893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/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Rectangle 76"/>
              <p:cNvSpPr/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Rectangle 77"/>
              <p:cNvSpPr/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Rectangle 78"/>
              <p:cNvSpPr/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4" name="Oval 86"/>
            <p:cNvSpPr/>
            <p:nvPr/>
          </p:nvSpPr>
          <p:spPr bwMode="auto">
            <a:xfrm>
              <a:off x="5781632" y="1066821"/>
              <a:ext cx="463454" cy="46345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Freeform: Shape 87"/>
            <p:cNvSpPr/>
            <p:nvPr/>
          </p:nvSpPr>
          <p:spPr bwMode="auto">
            <a:xfrm>
              <a:off x="5752965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5917005" y="1199008"/>
              <a:ext cx="187930" cy="187930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/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5"/>
              <p:cNvSpPr/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7" name="Oval 91"/>
            <p:cNvSpPr/>
            <p:nvPr/>
          </p:nvSpPr>
          <p:spPr bwMode="auto">
            <a:xfrm>
              <a:off x="2858767" y="3954883"/>
              <a:ext cx="463454" cy="46345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Freeform: Shape 92"/>
            <p:cNvSpPr/>
            <p:nvPr/>
          </p:nvSpPr>
          <p:spPr bwMode="auto">
            <a:xfrm>
              <a:off x="2828507" y="3927808"/>
              <a:ext cx="520788" cy="517603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Freeform: Shape 90"/>
            <p:cNvSpPr/>
            <p:nvPr/>
          </p:nvSpPr>
          <p:spPr bwMode="auto">
            <a:xfrm>
              <a:off x="2959102" y="4123702"/>
              <a:ext cx="275525" cy="149707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Oval 96"/>
            <p:cNvSpPr/>
            <p:nvPr/>
          </p:nvSpPr>
          <p:spPr bwMode="auto">
            <a:xfrm>
              <a:off x="5781632" y="3953291"/>
              <a:ext cx="463454" cy="465046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Freeform: Shape 97"/>
            <p:cNvSpPr/>
            <p:nvPr/>
          </p:nvSpPr>
          <p:spPr bwMode="auto">
            <a:xfrm>
              <a:off x="5752965" y="3926216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: Shape 95"/>
            <p:cNvSpPr/>
            <p:nvPr/>
          </p:nvSpPr>
          <p:spPr bwMode="auto">
            <a:xfrm>
              <a:off x="5901079" y="4079108"/>
              <a:ext cx="210227" cy="237301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7" name="Group 98"/>
            <p:cNvGrpSpPr/>
            <p:nvPr/>
          </p:nvGrpSpPr>
          <p:grpSpPr>
            <a:xfrm>
              <a:off x="4172440" y="2358113"/>
              <a:ext cx="792501" cy="792501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rgbClr val="A00B1B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/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Rectangle 102"/>
                <p:cNvSpPr/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103"/>
                <p:cNvSpPr/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104"/>
                <p:cNvSpPr/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105"/>
                <p:cNvSpPr/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8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4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0" name="TextBox 50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51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761402" y="1038154"/>
            <a:ext cx="2063930" cy="649603"/>
            <a:chOff x="341323" y="1227225"/>
            <a:chExt cx="2751907" cy="866137"/>
          </a:xfrm>
        </p:grpSpPr>
        <p:sp>
          <p:nvSpPr>
            <p:cNvPr id="12" name="TextBox 5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TextBox 54"/>
            <p:cNvSpPr txBox="1"/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49" name="TextBox 56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TextBox 57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793993" y="22943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263">
        <p:dissolve/>
      </p:transition>
    </mc:Choice>
    <mc:Fallback xmlns="">
      <p:transition advTm="126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</a:p>
        </p:txBody>
      </p:sp>
      <p:sp>
        <p:nvSpPr>
          <p:cNvPr id="11" name="Oval 14"/>
          <p:cNvSpPr/>
          <p:nvPr/>
        </p:nvSpPr>
        <p:spPr>
          <a:xfrm>
            <a:off x="4849424" y="1473732"/>
            <a:ext cx="436843" cy="436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Oval 23"/>
          <p:cNvSpPr/>
          <p:nvPr/>
        </p:nvSpPr>
        <p:spPr>
          <a:xfrm>
            <a:off x="4849424" y="2113370"/>
            <a:ext cx="436843" cy="43684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Oval 33"/>
          <p:cNvSpPr/>
          <p:nvPr/>
        </p:nvSpPr>
        <p:spPr>
          <a:xfrm>
            <a:off x="4849424" y="2753007"/>
            <a:ext cx="436843" cy="43684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Oval 40"/>
          <p:cNvSpPr/>
          <p:nvPr/>
        </p:nvSpPr>
        <p:spPr>
          <a:xfrm>
            <a:off x="4849424" y="3392644"/>
            <a:ext cx="436843" cy="436841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5" name="Group 41"/>
          <p:cNvGrpSpPr/>
          <p:nvPr/>
        </p:nvGrpSpPr>
        <p:grpSpPr>
          <a:xfrm>
            <a:off x="3608671" y="1744291"/>
            <a:ext cx="1181658" cy="1851286"/>
            <a:chOff x="4832354" y="2627863"/>
            <a:chExt cx="1290716" cy="2882302"/>
          </a:xfrm>
        </p:grpSpPr>
        <p:grpSp>
          <p:nvGrpSpPr>
            <p:cNvPr id="36" name="Group 42"/>
            <p:cNvGrpSpPr/>
            <p:nvPr/>
          </p:nvGrpSpPr>
          <p:grpSpPr>
            <a:xfrm>
              <a:off x="5656050" y="2627863"/>
              <a:ext cx="411375" cy="1103472"/>
              <a:chOff x="5656050" y="2477928"/>
              <a:chExt cx="411375" cy="1103472"/>
            </a:xfrm>
          </p:grpSpPr>
          <p:cxnSp>
            <p:nvCxnSpPr>
              <p:cNvPr id="44" name="Straight Connector 50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51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43"/>
            <p:cNvCxnSpPr/>
            <p:nvPr/>
          </p:nvCxnSpPr>
          <p:spPr>
            <a:xfrm flipH="1">
              <a:off x="4832354" y="3581400"/>
              <a:ext cx="123507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44"/>
            <p:cNvGrpSpPr/>
            <p:nvPr/>
          </p:nvGrpSpPr>
          <p:grpSpPr>
            <a:xfrm flipV="1">
              <a:off x="5429250" y="3250149"/>
              <a:ext cx="638175" cy="1103472"/>
              <a:chOff x="5656050" y="2477928"/>
              <a:chExt cx="411375" cy="1103472"/>
            </a:xfrm>
          </p:grpSpPr>
          <p:cxnSp>
            <p:nvCxnSpPr>
              <p:cNvPr id="42" name="Straight Connector 48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45"/>
            <p:cNvGrpSpPr/>
            <p:nvPr/>
          </p:nvGrpSpPr>
          <p:grpSpPr>
            <a:xfrm flipV="1">
              <a:off x="5246765" y="4406693"/>
              <a:ext cx="876305" cy="1103472"/>
              <a:chOff x="5682165" y="4387818"/>
              <a:chExt cx="411377" cy="1103472"/>
            </a:xfrm>
          </p:grpSpPr>
          <p:cxnSp>
            <p:nvCxnSpPr>
              <p:cNvPr id="40" name="Straight Connector 46"/>
              <p:cNvCxnSpPr/>
              <p:nvPr/>
            </p:nvCxnSpPr>
            <p:spPr>
              <a:xfrm flipH="1">
                <a:off x="5682169" y="438781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5682165" y="438781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"/>
          <p:cNvGrpSpPr/>
          <p:nvPr/>
        </p:nvGrpSpPr>
        <p:grpSpPr>
          <a:xfrm>
            <a:off x="5359485" y="1423748"/>
            <a:ext cx="2206685" cy="507927"/>
            <a:chOff x="7222206" y="2322208"/>
            <a:chExt cx="2942246" cy="677236"/>
          </a:xfrm>
        </p:grpSpPr>
        <p:sp>
          <p:nvSpPr>
            <p:cNvPr id="34" name="Rectangle 73"/>
            <p:cNvSpPr/>
            <p:nvPr/>
          </p:nvSpPr>
          <p:spPr>
            <a:xfrm>
              <a:off x="7222206" y="251610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TextBox 74"/>
            <p:cNvSpPr txBox="1"/>
            <p:nvPr/>
          </p:nvSpPr>
          <p:spPr bwMode="auto">
            <a:xfrm>
              <a:off x="7222206" y="232220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5359485" y="2065533"/>
            <a:ext cx="2206685" cy="507927"/>
            <a:chOff x="7222206" y="3154018"/>
            <a:chExt cx="2942246" cy="677236"/>
          </a:xfrm>
        </p:grpSpPr>
        <p:sp>
          <p:nvSpPr>
            <p:cNvPr id="6" name="Rectangle 75"/>
            <p:cNvSpPr/>
            <p:nvPr/>
          </p:nvSpPr>
          <p:spPr>
            <a:xfrm>
              <a:off x="7222206" y="334791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" name="TextBox 76"/>
            <p:cNvSpPr txBox="1"/>
            <p:nvPr/>
          </p:nvSpPr>
          <p:spPr bwMode="auto">
            <a:xfrm>
              <a:off x="7222206" y="315401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8" name="Group 10"/>
          <p:cNvGrpSpPr/>
          <p:nvPr/>
        </p:nvGrpSpPr>
        <p:grpSpPr>
          <a:xfrm>
            <a:off x="5359485" y="2707318"/>
            <a:ext cx="2206685" cy="507927"/>
            <a:chOff x="7222206" y="4013213"/>
            <a:chExt cx="2942246" cy="677236"/>
          </a:xfrm>
        </p:grpSpPr>
        <p:sp>
          <p:nvSpPr>
            <p:cNvPr id="30" name="Rectangle 77"/>
            <p:cNvSpPr/>
            <p:nvPr/>
          </p:nvSpPr>
          <p:spPr>
            <a:xfrm>
              <a:off x="7222206" y="4207112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1" name="TextBox 78"/>
            <p:cNvSpPr txBox="1"/>
            <p:nvPr/>
          </p:nvSpPr>
          <p:spPr bwMode="auto">
            <a:xfrm>
              <a:off x="7222206" y="4013213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9" name="Group 11"/>
          <p:cNvGrpSpPr/>
          <p:nvPr/>
        </p:nvGrpSpPr>
        <p:grpSpPr>
          <a:xfrm>
            <a:off x="5359485" y="3349102"/>
            <a:ext cx="2206685" cy="507927"/>
            <a:chOff x="7222206" y="4889346"/>
            <a:chExt cx="2942246" cy="677236"/>
          </a:xfrm>
        </p:grpSpPr>
        <p:sp>
          <p:nvSpPr>
            <p:cNvPr id="28" name="Rectangle 79"/>
            <p:cNvSpPr/>
            <p:nvPr/>
          </p:nvSpPr>
          <p:spPr>
            <a:xfrm>
              <a:off x="7222206" y="5083245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9" name="TextBox 80"/>
            <p:cNvSpPr txBox="1"/>
            <p:nvPr/>
          </p:nvSpPr>
          <p:spPr bwMode="auto">
            <a:xfrm>
              <a:off x="7222206" y="4889346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</a:p>
          </p:txBody>
        </p:sp>
      </p:grpSp>
      <p:sp>
        <p:nvSpPr>
          <p:cNvPr id="20" name="Freeform: Shape 81"/>
          <p:cNvSpPr/>
          <p:nvPr/>
        </p:nvSpPr>
        <p:spPr bwMode="auto">
          <a:xfrm>
            <a:off x="4942708" y="1535623"/>
            <a:ext cx="283330" cy="283330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Freeform: Shape 82"/>
          <p:cNvSpPr/>
          <p:nvPr/>
        </p:nvSpPr>
        <p:spPr bwMode="auto">
          <a:xfrm>
            <a:off x="4922643" y="2181323"/>
            <a:ext cx="283330" cy="283330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Freeform: Shape 83"/>
          <p:cNvSpPr/>
          <p:nvPr/>
        </p:nvSpPr>
        <p:spPr bwMode="auto">
          <a:xfrm>
            <a:off x="4922641" y="3469397"/>
            <a:ext cx="283330" cy="283330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Freeform: Shape 84"/>
          <p:cNvSpPr/>
          <p:nvPr/>
        </p:nvSpPr>
        <p:spPr bwMode="auto">
          <a:xfrm>
            <a:off x="4922641" y="2829762"/>
            <a:ext cx="283330" cy="283330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37590" y="1400448"/>
            <a:ext cx="2595251" cy="2411581"/>
            <a:chOff x="1073455" y="1166133"/>
            <a:chExt cx="2595251" cy="2411581"/>
          </a:xfrm>
        </p:grpSpPr>
        <p:sp>
          <p:nvSpPr>
            <p:cNvPr id="9" name="Freeform: Shape 2"/>
            <p:cNvSpPr/>
            <p:nvPr/>
          </p:nvSpPr>
          <p:spPr>
            <a:xfrm>
              <a:off x="1073455" y="1166133"/>
              <a:ext cx="2595251" cy="524971"/>
            </a:xfrm>
            <a:custGeom>
              <a:avLst/>
              <a:gdLst>
                <a:gd name="connsiteX0" fmla="*/ 406399 w 4018173"/>
                <a:gd name="connsiteY0" fmla="*/ 0 h 812801"/>
                <a:gd name="connsiteX1" fmla="*/ 757974 w 4018173"/>
                <a:gd name="connsiteY1" fmla="*/ 0 h 812801"/>
                <a:gd name="connsiteX2" fmla="*/ 757984 w 4018173"/>
                <a:gd name="connsiteY2" fmla="*/ 1 h 812801"/>
                <a:gd name="connsiteX3" fmla="*/ 4018173 w 4018173"/>
                <a:gd name="connsiteY3" fmla="*/ 1 h 812801"/>
                <a:gd name="connsiteX4" fmla="*/ 4018173 w 4018173"/>
                <a:gd name="connsiteY4" fmla="*/ 812801 h 812801"/>
                <a:gd name="connsiteX5" fmla="*/ 449473 w 4018173"/>
                <a:gd name="connsiteY5" fmla="*/ 812801 h 812801"/>
                <a:gd name="connsiteX6" fmla="*/ 449473 w 4018173"/>
                <a:gd name="connsiteY6" fmla="*/ 812798 h 812801"/>
                <a:gd name="connsiteX7" fmla="*/ 406399 w 4018173"/>
                <a:gd name="connsiteY7" fmla="*/ 812798 h 812801"/>
                <a:gd name="connsiteX8" fmla="*/ 0 w 4018173"/>
                <a:gd name="connsiteY8" fmla="*/ 406399 h 812801"/>
                <a:gd name="connsiteX9" fmla="*/ 406399 w 4018173"/>
                <a:gd name="connsiteY9" fmla="*/ 0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18173" h="812801">
                  <a:moveTo>
                    <a:pt x="406399" y="0"/>
                  </a:moveTo>
                  <a:lnTo>
                    <a:pt x="757974" y="0"/>
                  </a:lnTo>
                  <a:lnTo>
                    <a:pt x="757984" y="1"/>
                  </a:lnTo>
                  <a:lnTo>
                    <a:pt x="4018173" y="1"/>
                  </a:lnTo>
                  <a:lnTo>
                    <a:pt x="4018173" y="812801"/>
                  </a:lnTo>
                  <a:lnTo>
                    <a:pt x="449473" y="812801"/>
                  </a:lnTo>
                  <a:lnTo>
                    <a:pt x="449473" y="812798"/>
                  </a:lnTo>
                  <a:lnTo>
                    <a:pt x="406399" y="812798"/>
                  </a:lnTo>
                  <a:cubicBezTo>
                    <a:pt x="181951" y="812798"/>
                    <a:pt x="0" y="630847"/>
                    <a:pt x="0" y="406399"/>
                  </a:cubicBezTo>
                  <a:cubicBezTo>
                    <a:pt x="0" y="181951"/>
                    <a:pt x="181951" y="0"/>
                    <a:pt x="406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Rectangle 3"/>
            <p:cNvSpPr/>
            <p:nvPr/>
          </p:nvSpPr>
          <p:spPr>
            <a:xfrm>
              <a:off x="1363760" y="1874296"/>
              <a:ext cx="2091677" cy="500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4" name="Rectangle 4"/>
            <p:cNvSpPr/>
            <p:nvPr/>
          </p:nvSpPr>
          <p:spPr>
            <a:xfrm>
              <a:off x="1544218" y="2557850"/>
              <a:ext cx="1730761" cy="4347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Parallelogram 5"/>
            <p:cNvSpPr/>
            <p:nvPr/>
          </p:nvSpPr>
          <p:spPr>
            <a:xfrm>
              <a:off x="1363759" y="1691102"/>
              <a:ext cx="2304947" cy="183194"/>
            </a:xfrm>
            <a:prstGeom prst="parallelogram">
              <a:avLst>
                <a:gd name="adj" fmla="val 4923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Parallelogram 6"/>
            <p:cNvSpPr/>
            <p:nvPr/>
          </p:nvSpPr>
          <p:spPr>
            <a:xfrm>
              <a:off x="1544217" y="2374657"/>
              <a:ext cx="1911219" cy="183194"/>
            </a:xfrm>
            <a:prstGeom prst="parallelogram">
              <a:avLst>
                <a:gd name="adj" fmla="val 4565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Parallelogram 7"/>
            <p:cNvSpPr/>
            <p:nvPr/>
          </p:nvSpPr>
          <p:spPr>
            <a:xfrm>
              <a:off x="1823107" y="2992591"/>
              <a:ext cx="1451870" cy="183194"/>
            </a:xfrm>
            <a:prstGeom prst="parallelogram">
              <a:avLst>
                <a:gd name="adj" fmla="val 3669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6" name="Freeform: Shape 8"/>
            <p:cNvSpPr/>
            <p:nvPr/>
          </p:nvSpPr>
          <p:spPr>
            <a:xfrm>
              <a:off x="1823107" y="3175782"/>
              <a:ext cx="1282109" cy="401932"/>
            </a:xfrm>
            <a:custGeom>
              <a:avLst/>
              <a:gdLst>
                <a:gd name="connsiteX0" fmla="*/ 1131839 w 1985062"/>
                <a:gd name="connsiteY0" fmla="*/ 0 h 622302"/>
                <a:gd name="connsiteX1" fmla="*/ 1673911 w 1985062"/>
                <a:gd name="connsiteY1" fmla="*/ 0 h 622302"/>
                <a:gd name="connsiteX2" fmla="*/ 1985062 w 1985062"/>
                <a:gd name="connsiteY2" fmla="*/ 311151 h 622302"/>
                <a:gd name="connsiteX3" fmla="*/ 1985061 w 1985062"/>
                <a:gd name="connsiteY3" fmla="*/ 311151 h 622302"/>
                <a:gd name="connsiteX4" fmla="*/ 1673910 w 1985062"/>
                <a:gd name="connsiteY4" fmla="*/ 622302 h 622302"/>
                <a:gd name="connsiteX5" fmla="*/ 1564054 w 1985062"/>
                <a:gd name="connsiteY5" fmla="*/ 622302 h 622302"/>
                <a:gd name="connsiteX6" fmla="*/ 1564054 w 1985062"/>
                <a:gd name="connsiteY6" fmla="*/ 622302 h 622302"/>
                <a:gd name="connsiteX7" fmla="*/ 0 w 1985062"/>
                <a:gd name="connsiteY7" fmla="*/ 622302 h 622302"/>
                <a:gd name="connsiteX8" fmla="*/ 0 w 1985062"/>
                <a:gd name="connsiteY8" fmla="*/ 2 h 622302"/>
                <a:gd name="connsiteX9" fmla="*/ 1131819 w 1985062"/>
                <a:gd name="connsiteY9" fmla="*/ 2 h 62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062" h="622302">
                  <a:moveTo>
                    <a:pt x="1131839" y="0"/>
                  </a:moveTo>
                  <a:lnTo>
                    <a:pt x="1673911" y="0"/>
                  </a:lnTo>
                  <a:cubicBezTo>
                    <a:pt x="1845755" y="0"/>
                    <a:pt x="1985062" y="139307"/>
                    <a:pt x="1985062" y="311151"/>
                  </a:cubicBezTo>
                  <a:lnTo>
                    <a:pt x="1985061" y="311151"/>
                  </a:lnTo>
                  <a:cubicBezTo>
                    <a:pt x="1985061" y="482995"/>
                    <a:pt x="1845754" y="622302"/>
                    <a:pt x="1673910" y="622302"/>
                  </a:cubicBezTo>
                  <a:lnTo>
                    <a:pt x="1564054" y="622302"/>
                  </a:lnTo>
                  <a:lnTo>
                    <a:pt x="1564054" y="622302"/>
                  </a:lnTo>
                  <a:lnTo>
                    <a:pt x="0" y="622302"/>
                  </a:lnTo>
                  <a:lnTo>
                    <a:pt x="0" y="2"/>
                  </a:lnTo>
                  <a:lnTo>
                    <a:pt x="1131819" y="2"/>
                  </a:lnTo>
                  <a:close/>
                </a:path>
              </a:pathLst>
            </a:custGeom>
            <a:solidFill>
              <a:srgbClr val="A00B1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TextBox 85"/>
            <p:cNvSpPr txBox="1"/>
            <p:nvPr/>
          </p:nvSpPr>
          <p:spPr>
            <a:xfrm>
              <a:off x="1776606" y="1275603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TextBox 86"/>
            <p:cNvSpPr txBox="1"/>
            <p:nvPr/>
          </p:nvSpPr>
          <p:spPr>
            <a:xfrm>
              <a:off x="1815124" y="1987306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9" name="TextBox 87"/>
            <p:cNvSpPr txBox="1"/>
            <p:nvPr/>
          </p:nvSpPr>
          <p:spPr>
            <a:xfrm>
              <a:off x="1815124" y="2623997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TextBox 88"/>
            <p:cNvSpPr txBox="1"/>
            <p:nvPr/>
          </p:nvSpPr>
          <p:spPr>
            <a:xfrm>
              <a:off x="1878683" y="3235083"/>
              <a:ext cx="1061829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51">
        <p:dissolve/>
      </p:transition>
    </mc:Choice>
    <mc:Fallback xmlns="">
      <p:transition advTm="145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11" grpId="0" bldLvl="0" animBg="1"/>
      <p:bldP spid="12" grpId="0" bldLvl="0" animBg="1"/>
      <p:bldP spid="5" grpId="0" bldLvl="0" animBg="1"/>
      <p:bldP spid="14" grpId="0" bldLvl="0" animBg="1"/>
      <p:bldP spid="20" grpId="0" bldLvl="0" animBg="1"/>
      <p:bldP spid="21" grpId="0" bldLvl="0" animBg="1"/>
      <p:bldP spid="22" grpId="0" bldLvl="0" animBg="1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预览图_千图网_编号28723776"/>
          <p:cNvPicPr>
            <a:picLocks noChangeAspect="1"/>
          </p:cNvPicPr>
          <p:nvPr/>
        </p:nvPicPr>
        <p:blipFill>
          <a:blip r:embed="rId6"/>
          <a:srcRect l="4685" r="7593"/>
          <a:stretch>
            <a:fillRect/>
          </a:stretch>
        </p:blipFill>
        <p:spPr>
          <a:xfrm rot="16200000">
            <a:off x="1976755" y="-2010410"/>
            <a:ext cx="5172075" cy="9163685"/>
          </a:xfrm>
          <a:prstGeom prst="rect">
            <a:avLst/>
          </a:prstGeom>
        </p:spPr>
      </p:pic>
      <p:sp>
        <p:nvSpPr>
          <p:cNvPr id="3" name="文本框 4"/>
          <p:cNvSpPr txBox="1"/>
          <p:nvPr/>
        </p:nvSpPr>
        <p:spPr>
          <a:xfrm>
            <a:off x="1007110" y="2209800"/>
            <a:ext cx="515366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</a:pPr>
            <a:r>
              <a:rPr lang="zh-CN" altLang="en-US" sz="3600" dirty="0">
                <a:solidFill>
                  <a:srgbClr val="48ACA4"/>
                </a:solidFill>
                <a:latin typeface="微软雅黑" panose="020B0503020204020204" charset="-122"/>
                <a:ea typeface="微软雅黑" panose="020B0503020204020204" charset="-122"/>
              </a:rPr>
              <a:t>感谢您的聆听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02337" y="1558810"/>
            <a:ext cx="2615454" cy="299085"/>
          </a:xfrm>
          <a:prstGeom prst="rect">
            <a:avLst/>
          </a:prstGeom>
          <a:solidFill>
            <a:srgbClr val="48ACA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轻</a:t>
            </a:r>
            <a:r>
              <a:rPr lang="zh-CN" altLang="en-US" sz="135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松办公  为您呈现</a:t>
            </a:r>
            <a:endParaRPr lang="zh-CN" altLang="en-US" sz="13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William Joseph - Radioacti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8728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007">
        <p:dissolve/>
      </p:transition>
    </mc:Choice>
    <mc:Fallback xmlns="">
      <p:transition advTm="500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4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自定义 16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BE3E0"/>
      </a:accent1>
      <a:accent2>
        <a:srgbClr val="44A69F"/>
      </a:accent2>
      <a:accent3>
        <a:srgbClr val="BBE3E0"/>
      </a:accent3>
      <a:accent4>
        <a:srgbClr val="44A69F"/>
      </a:accent4>
      <a:accent5>
        <a:srgbClr val="BBE3E0"/>
      </a:accent5>
      <a:accent6>
        <a:srgbClr val="44A69F"/>
      </a:accent6>
      <a:hlink>
        <a:srgbClr val="BBE3E0"/>
      </a:hlink>
      <a:folHlink>
        <a:srgbClr val="44A69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2854</Words>
  <Application>Microsoft Office PowerPoint</Application>
  <PresentationFormat>全屏显示(16:9)</PresentationFormat>
  <Paragraphs>215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Franklin Gothic Book</vt:lpstr>
      <vt:lpstr>Gill Sans</vt:lpstr>
      <vt:lpstr>Lato Hairline</vt:lpstr>
      <vt:lpstr>Lato Light</vt:lpstr>
      <vt:lpstr>Lato Regular</vt:lpstr>
      <vt:lpstr>宋体</vt:lpstr>
      <vt:lpstr>微软雅黑</vt:lpstr>
      <vt:lpstr>Arial</vt:lpstr>
      <vt:lpstr>Calibri</vt:lpstr>
      <vt:lpstr>Calibri Light</vt:lpstr>
      <vt:lpstr>Franklin Gothic Medium</vt:lpstr>
      <vt:lpstr>Segoe UI Emoji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4</cp:revision>
  <dcterms:created xsi:type="dcterms:W3CDTF">2017-07-25T02:42:00Z</dcterms:created>
  <dcterms:modified xsi:type="dcterms:W3CDTF">2022-12-06T07:03:45Z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  <property fmtid="{D5CDD505-2E9C-101B-9397-08002B2CF9AE}" pid="3" name="KSORubyTemplateID">
    <vt:lpwstr>2</vt:lpwstr>
  </property>
</Properties>
</file>