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9" r:id="rId2"/>
  </p:sldMasterIdLst>
  <p:notesMasterIdLst>
    <p:notesMasterId r:id="rId22"/>
  </p:notesMasterIdLst>
  <p:sldIdLst>
    <p:sldId id="12648" r:id="rId3"/>
    <p:sldId id="1442" r:id="rId4"/>
    <p:sldId id="1446" r:id="rId5"/>
    <p:sldId id="310" r:id="rId6"/>
    <p:sldId id="862" r:id="rId7"/>
    <p:sldId id="866" r:id="rId8"/>
    <p:sldId id="12674" r:id="rId9"/>
    <p:sldId id="393" r:id="rId10"/>
    <p:sldId id="502" r:id="rId11"/>
    <p:sldId id="7185" r:id="rId12"/>
    <p:sldId id="12675" r:id="rId13"/>
    <p:sldId id="7186" r:id="rId14"/>
    <p:sldId id="475" r:id="rId15"/>
    <p:sldId id="370" r:id="rId16"/>
    <p:sldId id="12676" r:id="rId17"/>
    <p:sldId id="12622" r:id="rId18"/>
    <p:sldId id="290" r:id="rId19"/>
    <p:sldId id="12662" r:id="rId20"/>
    <p:sldId id="12677" r:id="rId21"/>
  </p:sldIdLst>
  <p:sldSz cx="12192000" cy="6858000"/>
  <p:notesSz cx="6858000" cy="9144000"/>
  <p:embeddedFontLst>
    <p:embeddedFont>
      <p:font typeface="等线 Light" panose="02010600030101010101" pitchFamily="2" charset="-122"/>
      <p:regular r:id="rId23"/>
    </p:embeddedFont>
    <p:embeddedFont>
      <p:font typeface="从未如此可爱" panose="02010600030101010101" charset="-122"/>
      <p:regular r:id="rId24"/>
    </p:embeddedFont>
    <p:embeddedFont>
      <p:font typeface="微软雅黑" panose="020B0503020204020204" pitchFamily="34" charset="-122"/>
      <p:regular r:id="rId25"/>
      <p:bold r:id="rId26"/>
    </p:embeddedFont>
    <p:embeddedFont>
      <p:font typeface="等线" panose="02010600030101010101" pitchFamily="2" charset="-122"/>
      <p:regular r:id="rId27"/>
      <p:bold r:id="rId28"/>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40">
          <p15:clr>
            <a:srgbClr val="A4A3A4"/>
          </p15:clr>
        </p15:guide>
        <p15:guide id="2" pos="386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965B"/>
    <a:srgbClr val="91BD6F"/>
    <a:srgbClr val="FAFAFA"/>
    <a:srgbClr val="27AA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115" d="100"/>
          <a:sy n="115" d="100"/>
        </p:scale>
        <p:origin x="372" y="114"/>
      </p:cViewPr>
      <p:guideLst>
        <p:guide orient="horz" pos="2140"/>
        <p:guide pos="3865"/>
      </p:guideLst>
    </p:cSldViewPr>
  </p:slideViewPr>
  <p:notesTextViewPr>
    <p:cViewPr>
      <p:scale>
        <a:sx n="1" d="1"/>
        <a:sy n="1" d="1"/>
      </p:scale>
      <p:origin x="0" y="0"/>
    </p:cViewPr>
  </p:notesTextViewPr>
  <p:sorterViewPr>
    <p:cViewPr varScale="1">
      <p:scale>
        <a:sx n="1" d="1"/>
        <a:sy n="1" d="1"/>
      </p:scale>
      <p:origin x="0" y="-1501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4.fntdata"/><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3.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2.fntdata"/><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6FF5D6-9FF7-40C2-9090-0011CEF788A7}" type="datetimeFigureOut">
              <a:rPr lang="zh-CN" altLang="en-US" smtClean="0"/>
              <a:t>2022/12/6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55A7A6-6D16-4495-93A3-E1EF144CECA2}"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8DA580D-16E5-41BC-8BB3-7892E281F39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t>1</a:t>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5</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6</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8</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849D3E0-124D-4DFF-AE99-4EA4CC201DB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t>9</a:t>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C396F7-F700-4236-B7AD-BC65ED1DADF0}" type="slidenum">
              <a:rPr lang="zh-CN" altLang="en-US" smtClean="0"/>
              <a:t>10</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C396F7-F700-4236-B7AD-BC65ED1DADF0}" type="slidenum">
              <a:rPr lang="zh-CN" altLang="en-US" smtClean="0"/>
              <a:t>12</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849D3E0-124D-4DFF-AE99-4EA4CC201DB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t>13</a:t>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ln>
        </p:spPr>
      </p:sp>
      <p:sp>
        <p:nvSpPr>
          <p:cNvPr id="135171" name="备注占位符 2"/>
          <p:cNvSpPr>
            <a:spLocks noGrp="1"/>
          </p:cNvSpPr>
          <p:nvPr>
            <p:ph type="body" idx="1"/>
          </p:nvPr>
        </p:nvSpPr>
        <p:spPr bwMode="auto">
          <a:xfrm>
            <a:off x="685800" y="4400550"/>
            <a:ext cx="5486400" cy="3600450"/>
          </a:xfrm>
          <a:noFill/>
        </p:spPr>
        <p:txBody>
          <a:bodyPr wrap="square" numCol="1" anchor="t" anchorCtr="0" compatLnSpc="1"/>
          <a:lstStyle/>
          <a:p>
            <a:pPr eaLnBrk="1" hangingPunct="1">
              <a:spcBef>
                <a:spcPct val="0"/>
              </a:spcBef>
            </a:pPr>
            <a:endParaRPr lang="zh-CN" altLang="en-US"/>
          </a:p>
        </p:txBody>
      </p:sp>
      <p:sp>
        <p:nvSpPr>
          <p:cNvPr id="73731" name="灯片编号占位符 3"/>
          <p:cNvSpPr txBox="1">
            <a:spLocks noGrp="1"/>
          </p:cNvSpPr>
          <p:nvPr/>
        </p:nvSpPr>
        <p:spPr bwMode="auto">
          <a:xfrm>
            <a:off x="3884613" y="8685213"/>
            <a:ext cx="2971800" cy="458787"/>
          </a:xfrm>
          <a:prstGeom prst="rect">
            <a:avLst/>
          </a:prstGeom>
          <a:noFill/>
          <a:ln>
            <a:miter lim="800000"/>
          </a:ln>
        </p:spPr>
        <p:txBody>
          <a:bodyPr anchor="b"/>
          <a:lstStyle/>
          <a:p>
            <a:pPr algn="r">
              <a:defRPr/>
            </a:pPr>
            <a:fld id="{51D1A389-7D59-4E2D-A7B2-7747237680D0}" type="slidenum">
              <a:rPr lang="zh-CN" altLang="en-US" sz="1200" b="0">
                <a:latin typeface="+mn-lt"/>
                <a:ea typeface="微软雅黑" panose="020B0503020204020204" pitchFamily="34" charset="-122"/>
              </a:rPr>
              <a:t>14</a:t>
            </a:fld>
            <a:endParaRPr lang="en-US" altLang="zh-CN" sz="1200" b="0">
              <a:latin typeface="+mn-lt"/>
              <a:ea typeface="微软雅黑" panose="020B0503020204020204" pitchFamily="34"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B9F4BA-21B3-473B-87F5-FAD6A56C8DC8}" type="slidenum">
              <a:rPr lang="zh-CN" altLang="en-US" smtClean="0"/>
              <a:t>17</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8DA580D-16E5-41BC-8BB3-7892E281F39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t>18</a:t>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8DA580D-16E5-41BC-8BB3-7892E281F39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t>19</a:t>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2FC3C416-5A1A-4A7A-A495-711DD40CC9A1}" type="datetimeFigureOut">
              <a:rPr lang="zh-CN" altLang="en-US" smtClean="0"/>
              <a:t>2022/12/6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97CA3C-DACB-4E2E-BE94-5EF21F5312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FC3C416-5A1A-4A7A-A495-711DD40CC9A1}" type="datetimeFigureOut">
              <a:rPr lang="zh-CN" altLang="en-US" smtClean="0"/>
              <a:t>2022/12/6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97CA3C-DACB-4E2E-BE94-5EF21F5312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2FC3C416-5A1A-4A7A-A495-711DD40CC9A1}" type="datetimeFigureOut">
              <a:rPr lang="zh-CN" altLang="en-US" smtClean="0"/>
              <a:t>2022/12/6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97CA3C-DACB-4E2E-BE94-5EF21F5312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FC3C416-5A1A-4A7A-A495-711DD40CC9A1}" type="datetimeFigureOut">
              <a:rPr lang="zh-CN" altLang="en-US" smtClean="0"/>
              <a:t>2022/12/6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E97CA3C-DACB-4E2E-BE94-5EF21F5312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FC3C416-5A1A-4A7A-A495-711DD40CC9A1}" type="datetimeFigureOut">
              <a:rPr lang="zh-CN" altLang="en-US" smtClean="0"/>
              <a:t>2022/12/6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E97CA3C-DACB-4E2E-BE94-5EF21F5312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FC3C416-5A1A-4A7A-A495-711DD40CC9A1}" type="datetimeFigureOut">
              <a:rPr lang="zh-CN" altLang="en-US" smtClean="0"/>
              <a:t>2022/12/6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E97CA3C-DACB-4E2E-BE94-5EF21F5312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FC3C416-5A1A-4A7A-A495-711DD40CC9A1}" type="datetimeFigureOut">
              <a:rPr lang="zh-CN" altLang="en-US" smtClean="0"/>
              <a:t>2022/12/6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E97CA3C-DACB-4E2E-BE94-5EF21F5312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2FC3C416-5A1A-4A7A-A495-711DD40CC9A1}" type="datetimeFigureOut">
              <a:rPr lang="zh-CN" altLang="en-US" smtClean="0"/>
              <a:t>2022/12/6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E97CA3C-DACB-4E2E-BE94-5EF21F5312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2FC3C416-5A1A-4A7A-A495-711DD40CC9A1}" type="datetimeFigureOut">
              <a:rPr lang="zh-CN" altLang="en-US" smtClean="0"/>
              <a:t>2022/12/6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E97CA3C-DACB-4E2E-BE94-5EF21F5312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FC3C416-5A1A-4A7A-A495-711DD40CC9A1}" type="datetimeFigureOut">
              <a:rPr lang="zh-CN" altLang="en-US" smtClean="0"/>
              <a:t>2022/12/6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97CA3C-DACB-4E2E-BE94-5EF21F5312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FC3C416-5A1A-4A7A-A495-711DD40CC9A1}" type="datetimeFigureOut">
              <a:rPr lang="zh-CN" altLang="en-US" smtClean="0"/>
              <a:t>2022/12/6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97CA3C-DACB-4E2E-BE94-5EF21F5312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仅标题">
    <p:spTree>
      <p:nvGrpSpPr>
        <p:cNvPr id="1" name=""/>
        <p:cNvGrpSpPr/>
        <p:nvPr/>
      </p:nvGrpSpPr>
      <p:grpSpPr>
        <a:xfrm>
          <a:off x="0" y="0"/>
          <a:ext cx="0" cy="0"/>
          <a:chOff x="0" y="0"/>
          <a:chExt cx="0" cy="0"/>
        </a:xfrm>
      </p:grpSpPr>
      <p:pic>
        <p:nvPicPr>
          <p:cNvPr id="2" name="图片 1" descr="原创小清新四叶草边框"/>
          <p:cNvPicPr>
            <a:picLocks noChangeAspect="1"/>
          </p:cNvPicPr>
          <p:nvPr userDrawn="1"/>
        </p:nvPicPr>
        <p:blipFill>
          <a:blip r:embed="rId2"/>
          <a:srcRect t="65537" r="38153"/>
          <a:stretch>
            <a:fillRect/>
          </a:stretch>
        </p:blipFill>
        <p:spPr>
          <a:xfrm>
            <a:off x="0" y="5437505"/>
            <a:ext cx="1906270" cy="1420495"/>
          </a:xfrm>
          <a:prstGeom prst="rect">
            <a:avLst/>
          </a:prstGeom>
        </p:spPr>
      </p:pic>
      <p:pic>
        <p:nvPicPr>
          <p:cNvPr id="6" name="图片 5" descr="原创小清新四叶草边框"/>
          <p:cNvPicPr>
            <a:picLocks noChangeAspect="1"/>
          </p:cNvPicPr>
          <p:nvPr userDrawn="1"/>
        </p:nvPicPr>
        <p:blipFill>
          <a:blip r:embed="rId2"/>
          <a:srcRect t="65537" r="38153"/>
          <a:stretch>
            <a:fillRect/>
          </a:stretch>
        </p:blipFill>
        <p:spPr>
          <a:xfrm flipH="1">
            <a:off x="10200005" y="5437505"/>
            <a:ext cx="1991995" cy="142049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nic">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4_Free Blank With Footer">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8_Title Only">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1"/>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3954706" y="3801452"/>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a:cs typeface="Lato Hairline"/>
              </a:defRPr>
            </a:lvl1pPr>
          </a:lstStyle>
          <a:p>
            <a:pPr lvl="0"/>
            <a:r>
              <a:rPr lang="es-ES_tradnl" dirty="0"/>
              <a:t>TITLE HERE</a:t>
            </a:r>
          </a:p>
        </p:txBody>
      </p:sp>
      <p:sp>
        <p:nvSpPr>
          <p:cNvPr id="9" name="Text Placeholder 7"/>
          <p:cNvSpPr>
            <a:spLocks noGrp="1"/>
          </p:cNvSpPr>
          <p:nvPr>
            <p:ph type="body" sz="quarter" idx="11" hasCustomPrompt="1"/>
          </p:nvPr>
        </p:nvSpPr>
        <p:spPr>
          <a:xfrm>
            <a:off x="3954706" y="4385250"/>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5167" y="4817825"/>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2FC3C416-5A1A-4A7A-A495-711DD40CC9A1}" type="datetimeFigureOut">
              <a:rPr lang="zh-CN" altLang="en-US" smtClean="0"/>
              <a:t>2022/12/6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97CA3C-DACB-4E2E-BE94-5EF21F5312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FC3C416-5A1A-4A7A-A495-711DD40CC9A1}" type="datetimeFigureOut">
              <a:rPr lang="zh-CN" altLang="en-US" smtClean="0"/>
              <a:t>2022/12/6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97CA3C-DACB-4E2E-BE94-5EF21F5312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2FC3C416-5A1A-4A7A-A495-711DD40CC9A1}" type="datetimeFigureOut">
              <a:rPr lang="zh-CN" altLang="en-US" smtClean="0"/>
              <a:t>2022/12/6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97CA3C-DACB-4E2E-BE94-5EF21F5312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FC3C416-5A1A-4A7A-A495-711DD40CC9A1}" type="datetimeFigureOut">
              <a:rPr lang="zh-CN" altLang="en-US" smtClean="0"/>
              <a:t>2022/12/6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E97CA3C-DACB-4E2E-BE94-5EF21F5312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FC3C416-5A1A-4A7A-A495-711DD40CC9A1}" type="datetimeFigureOut">
              <a:rPr lang="zh-CN" altLang="en-US" smtClean="0"/>
              <a:t>2022/12/6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E97CA3C-DACB-4E2E-BE94-5EF21F5312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FC3C416-5A1A-4A7A-A495-711DD40CC9A1}" type="datetimeFigureOut">
              <a:rPr lang="zh-CN" altLang="en-US" smtClean="0"/>
              <a:t>2022/12/6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E97CA3C-DACB-4E2E-BE94-5EF21F5312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FC3C416-5A1A-4A7A-A495-711DD40CC9A1}" type="datetimeFigureOut">
              <a:rPr lang="zh-CN" altLang="en-US" smtClean="0"/>
              <a:t>2022/12/6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E97CA3C-DACB-4E2E-BE94-5EF21F5312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2FC3C416-5A1A-4A7A-A495-711DD40CC9A1}" type="datetimeFigureOut">
              <a:rPr lang="zh-CN" altLang="en-US" smtClean="0"/>
              <a:t>2022/12/6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E97CA3C-DACB-4E2E-BE94-5EF21F5312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2FC3C416-5A1A-4A7A-A495-711DD40CC9A1}" type="datetimeFigureOut">
              <a:rPr lang="zh-CN" altLang="en-US" smtClean="0"/>
              <a:t>2022/12/6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E97CA3C-DACB-4E2E-BE94-5EF21F5312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FC3C416-5A1A-4A7A-A495-711DD40CC9A1}" type="datetimeFigureOut">
              <a:rPr lang="zh-CN" altLang="en-US" smtClean="0"/>
              <a:t>2022/12/6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97CA3C-DACB-4E2E-BE94-5EF21F5312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FC3C416-5A1A-4A7A-A495-711DD40CC9A1}" type="datetimeFigureOut">
              <a:rPr lang="zh-CN" altLang="en-US" smtClean="0"/>
              <a:t>2022/12/6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E97CA3C-DACB-4E2E-BE94-5EF21F53128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_nic">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34_Free Blank With Footer">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8_Title Only">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1"/>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3954706" y="3801452"/>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a:cs typeface="Lato Hairline"/>
              </a:defRPr>
            </a:lvl1pPr>
          </a:lstStyle>
          <a:p>
            <a:pPr lvl="0"/>
            <a:r>
              <a:rPr lang="es-ES_tradnl" dirty="0"/>
              <a:t>TITLE HERE</a:t>
            </a:r>
          </a:p>
        </p:txBody>
      </p:sp>
      <p:sp>
        <p:nvSpPr>
          <p:cNvPr id="9" name="Text Placeholder 7"/>
          <p:cNvSpPr>
            <a:spLocks noGrp="1"/>
          </p:cNvSpPr>
          <p:nvPr>
            <p:ph type="body" sz="quarter" idx="11" hasCustomPrompt="1"/>
          </p:nvPr>
        </p:nvSpPr>
        <p:spPr>
          <a:xfrm>
            <a:off x="3954706" y="4385250"/>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5167" y="4817825"/>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theme" Target="../theme/theme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C3C416-5A1A-4A7A-A495-711DD40CC9A1}" type="datetimeFigureOut">
              <a:rPr lang="zh-CN" altLang="en-US" smtClean="0"/>
              <a:t>2022/12/6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97CA3C-DACB-4E2E-BE94-5EF21F53128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C3C416-5A1A-4A7A-A495-711DD40CC9A1}" type="datetimeFigureOut">
              <a:rPr lang="zh-CN" altLang="en-US" smtClean="0"/>
              <a:t>2022/12/6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97CA3C-DACB-4E2E-BE94-5EF21F53128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Lst>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2.jpe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2.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5.jpeg"/><Relationship Id="rId4"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2.xml"/><Relationship Id="rId1" Type="http://schemas.openxmlformats.org/officeDocument/2006/relationships/tags" Target="../tags/tag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2.xml"/><Relationship Id="rId1" Type="http://schemas.openxmlformats.org/officeDocument/2006/relationships/tags" Target="../tags/tag9.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png"/><Relationship Id="rId2" Type="http://schemas.microsoft.com/office/2007/relationships/media" Target="../media/media1.mp3"/><Relationship Id="rId1" Type="http://schemas.openxmlformats.org/officeDocument/2006/relationships/tags" Target="../tags/tag10.xml"/><Relationship Id="rId6" Type="http://schemas.openxmlformats.org/officeDocument/2006/relationships/image" Target="../media/image2.jpeg"/><Relationship Id="rId5" Type="http://schemas.openxmlformats.org/officeDocument/2006/relationships/notesSlide" Target="../notesSlides/notesSlide12.xml"/><Relationship Id="rId4"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4856584"/>
          <p:cNvPicPr>
            <a:picLocks noChangeAspect="1"/>
          </p:cNvPicPr>
          <p:nvPr/>
        </p:nvPicPr>
        <p:blipFill>
          <a:blip r:embed="rId6"/>
          <a:srcRect l="1917" r="4348"/>
          <a:stretch>
            <a:fillRect/>
          </a:stretch>
        </p:blipFill>
        <p:spPr>
          <a:xfrm rot="16200000">
            <a:off x="2592705" y="-1456055"/>
            <a:ext cx="6830695" cy="9742805"/>
          </a:xfrm>
          <a:prstGeom prst="rect">
            <a:avLst/>
          </a:prstGeom>
        </p:spPr>
      </p:pic>
      <p:sp>
        <p:nvSpPr>
          <p:cNvPr id="11" name="文本框 10"/>
          <p:cNvSpPr txBox="1"/>
          <p:nvPr/>
        </p:nvSpPr>
        <p:spPr>
          <a:xfrm>
            <a:off x="1951901" y="2392117"/>
            <a:ext cx="8288197" cy="1753235"/>
          </a:xfrm>
          <a:prstGeom prst="rect">
            <a:avLst/>
          </a:prstGeom>
          <a:noFill/>
        </p:spPr>
        <p:txBody>
          <a:bodyPr wrap="square" rtlCol="0">
            <a:spAutoFit/>
          </a:bodyPr>
          <a:lstStyle/>
          <a:p>
            <a:pPr lvl="0" algn="ctr">
              <a:defRPr/>
            </a:pPr>
            <a:r>
              <a:rPr lang="zh-CN" altLang="en-US" sz="5400" spc="300" dirty="0">
                <a:solidFill>
                  <a:schemeClr val="tx1"/>
                </a:solidFill>
                <a:latin typeface="从未如此可爱" panose="02010600010101010101" charset="-122"/>
                <a:ea typeface="从未如此可爱" panose="02010600010101010101" charset="-122"/>
                <a:cs typeface="从未如此可爱" panose="02010600010101010101" charset="-122"/>
                <a:sym typeface="ZhenyanGB" panose="02010600030101010101" pitchFamily="2" charset="-122"/>
              </a:rPr>
              <a:t>绿色小清新卡通教育</a:t>
            </a:r>
            <a:endParaRPr lang="en-US" altLang="zh-CN" sz="5400" spc="300" dirty="0">
              <a:solidFill>
                <a:schemeClr val="tx1"/>
              </a:solidFill>
              <a:latin typeface="从未如此可爱" panose="02010600010101010101" charset="-122"/>
              <a:ea typeface="从未如此可爱" panose="02010600010101010101" charset="-122"/>
              <a:cs typeface="从未如此可爱" panose="02010600010101010101" charset="-122"/>
              <a:sym typeface="ZhenyanGB" panose="02010600030101010101" pitchFamily="2" charset="-122"/>
            </a:endParaRPr>
          </a:p>
          <a:p>
            <a:pPr lvl="0" algn="ctr">
              <a:defRPr/>
            </a:pPr>
            <a:r>
              <a:rPr lang="zh-CN" altLang="en-US" sz="5400" spc="300" dirty="0">
                <a:solidFill>
                  <a:schemeClr val="tx1"/>
                </a:solidFill>
                <a:latin typeface="从未如此可爱" panose="02010600010101010101" charset="-122"/>
                <a:ea typeface="从未如此可爱" panose="02010600010101010101" charset="-122"/>
                <a:cs typeface="从未如此可爱" panose="02010600010101010101" charset="-122"/>
                <a:sym typeface="ZhenyanGB" panose="02010600030101010101" pitchFamily="2" charset="-122"/>
              </a:rPr>
              <a:t>教学</a:t>
            </a:r>
            <a:r>
              <a:rPr lang="en-US" altLang="zh-CN" sz="5400" spc="300" dirty="0">
                <a:solidFill>
                  <a:schemeClr val="tx1"/>
                </a:solidFill>
                <a:latin typeface="从未如此可爱" panose="02010600010101010101" charset="-122"/>
                <a:ea typeface="从未如此可爱" panose="02010600010101010101" charset="-122"/>
                <a:cs typeface="从未如此可爱" panose="02010600010101010101" charset="-122"/>
                <a:sym typeface="ZhenyanGB" panose="02010600030101010101" pitchFamily="2" charset="-122"/>
              </a:rPr>
              <a:t>PPT</a:t>
            </a:r>
            <a:r>
              <a:rPr lang="zh-CN" altLang="en-US" sz="5400" spc="300" dirty="0">
                <a:solidFill>
                  <a:schemeClr val="tx1"/>
                </a:solidFill>
                <a:latin typeface="从未如此可爱" panose="02010600010101010101" charset="-122"/>
                <a:ea typeface="从未如此可爱" panose="02010600010101010101" charset="-122"/>
                <a:cs typeface="从未如此可爱" panose="02010600010101010101" charset="-122"/>
                <a:sym typeface="ZhenyanGB" panose="02010600030101010101" pitchFamily="2" charset="-122"/>
              </a:rPr>
              <a:t>模板</a:t>
            </a:r>
            <a:endParaRPr kumimoji="0" lang="zh-CN" altLang="en-US" sz="5400" b="0" i="0" u="none" strike="noStrike" kern="1200" cap="none" spc="300" normalizeH="0" baseline="0" noProof="0" dirty="0">
              <a:ln>
                <a:noFill/>
              </a:ln>
              <a:solidFill>
                <a:schemeClr val="tx1"/>
              </a:solidFill>
              <a:effectLst/>
              <a:uLnTx/>
              <a:uFillTx/>
              <a:latin typeface="从未如此可爱" panose="02010600010101010101" charset="-122"/>
              <a:ea typeface="从未如此可爱" panose="02010600010101010101" charset="-122"/>
              <a:cs typeface="从未如此可爱" panose="02010600010101010101" charset="-122"/>
              <a:sym typeface="ZhenyanGB" panose="02010600030101010101" pitchFamily="2" charset="-122"/>
            </a:endParaRPr>
          </a:p>
        </p:txBody>
      </p:sp>
      <p:sp>
        <p:nvSpPr>
          <p:cNvPr id="19" name="文本框 18"/>
          <p:cNvSpPr txBox="1"/>
          <p:nvPr/>
        </p:nvSpPr>
        <p:spPr>
          <a:xfrm>
            <a:off x="5110704" y="1160721"/>
            <a:ext cx="197059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800" b="0" i="0" u="none" strike="noStrike" kern="1200" cap="none" spc="0" normalizeH="0" baseline="0" noProof="0" dirty="0">
                <a:ln>
                  <a:noFill/>
                </a:ln>
                <a:solidFill>
                  <a:schemeClr val="tx1"/>
                </a:solidFill>
                <a:effectLst/>
                <a:uLnTx/>
                <a:uFillTx/>
                <a:latin typeface="ZhenyanGB" panose="02010600030101010101" pitchFamily="2" charset="-122"/>
                <a:ea typeface="ZhenyanGB" panose="02010600030101010101" pitchFamily="2" charset="-122"/>
                <a:sym typeface="ZhenyanGB" panose="02010600030101010101" pitchFamily="2" charset="-122"/>
              </a:rPr>
              <a:t>LOGO</a:t>
            </a:r>
          </a:p>
        </p:txBody>
      </p:sp>
      <p:sp>
        <p:nvSpPr>
          <p:cNvPr id="31" name="矩形 30"/>
          <p:cNvSpPr/>
          <p:nvPr/>
        </p:nvSpPr>
        <p:spPr>
          <a:xfrm>
            <a:off x="3414015" y="4240193"/>
            <a:ext cx="746550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solidFill>
                <a:effectLst/>
                <a:uLnTx/>
                <a:uFillTx/>
                <a:latin typeface="ZhenyanGB" panose="02010600030101010101" pitchFamily="2" charset="-122"/>
                <a:ea typeface="ZhenyanGB" panose="02010600030101010101" pitchFamily="2" charset="-122"/>
                <a:sym typeface="ZhenyanGB" panose="02010600030101010101" pitchFamily="2" charset="-122"/>
              </a:rPr>
              <a:t>Rose vector graphics courseware dynamic templates</a:t>
            </a:r>
          </a:p>
        </p:txBody>
      </p:sp>
      <p:sp>
        <p:nvSpPr>
          <p:cNvPr id="32" name="矩形 31"/>
          <p:cNvSpPr/>
          <p:nvPr/>
        </p:nvSpPr>
        <p:spPr>
          <a:xfrm>
            <a:off x="3855298" y="4664993"/>
            <a:ext cx="4903907"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tx1"/>
                </a:solidFill>
                <a:effectLst/>
                <a:uLnTx/>
                <a:uFillTx/>
                <a:latin typeface="ZhenyanGB" panose="02010600030101010101" pitchFamily="2" charset="-122"/>
                <a:ea typeface="ZhenyanGB" panose="02010600030101010101" pitchFamily="2" charset="-122"/>
                <a:sym typeface="ZhenyanGB" panose="02010600030101010101" pitchFamily="2" charset="-122"/>
              </a:rPr>
              <a:t>教师</a:t>
            </a:r>
            <a:r>
              <a:rPr kumimoji="0" lang="zh-CN" altLang="en-US" sz="1800" b="0" i="0" u="none" strike="noStrike" kern="1200" cap="none" spc="0" normalizeH="0" baseline="0" noProof="0" dirty="0" smtClean="0">
                <a:ln>
                  <a:noFill/>
                </a:ln>
                <a:solidFill>
                  <a:schemeClr val="tx1"/>
                </a:solidFill>
                <a:effectLst/>
                <a:uLnTx/>
                <a:uFillTx/>
                <a:latin typeface="ZhenyanGB" panose="02010600030101010101" pitchFamily="2" charset="-122"/>
                <a:ea typeface="ZhenyanGB" panose="02010600030101010101" pitchFamily="2" charset="-122"/>
                <a:sym typeface="ZhenyanGB" panose="02010600030101010101" pitchFamily="2" charset="-122"/>
              </a:rPr>
              <a:t>：</a:t>
            </a:r>
            <a:r>
              <a:rPr lang="zh-CN" altLang="en-US" noProof="0" dirty="0">
                <a:latin typeface="ZhenyanGB" panose="02010600030101010101" pitchFamily="2" charset="-122"/>
                <a:ea typeface="ZhenyanGB" panose="02010600030101010101" pitchFamily="2" charset="-122"/>
                <a:sym typeface="ZhenyanGB" panose="02010600030101010101" pitchFamily="2" charset="-122"/>
              </a:rPr>
              <a:t>轻</a:t>
            </a:r>
            <a:r>
              <a:rPr lang="zh-CN" altLang="en-US" noProof="0" dirty="0" smtClean="0">
                <a:latin typeface="ZhenyanGB" panose="02010600030101010101" pitchFamily="2" charset="-122"/>
                <a:ea typeface="ZhenyanGB" panose="02010600030101010101" pitchFamily="2" charset="-122"/>
                <a:sym typeface="ZhenyanGB" panose="02010600030101010101" pitchFamily="2" charset="-122"/>
              </a:rPr>
              <a:t>松办公</a:t>
            </a:r>
            <a:r>
              <a:rPr lang="en-US" altLang="zh-CN" dirty="0" smtClean="0">
                <a:solidFill>
                  <a:schemeClr val="tx1"/>
                </a:solidFill>
                <a:latin typeface="ZhenyanGB" panose="02010600030101010101" pitchFamily="2" charset="-122"/>
                <a:ea typeface="ZhenyanGB" panose="02010600030101010101" pitchFamily="2" charset="-122"/>
                <a:sym typeface="ZhenyanGB" panose="02010600030101010101" pitchFamily="2" charset="-122"/>
              </a:rPr>
              <a:t>    </a:t>
            </a:r>
            <a:r>
              <a:rPr lang="zh-CN" altLang="en-US" dirty="0">
                <a:solidFill>
                  <a:schemeClr val="tx1"/>
                </a:solidFill>
                <a:latin typeface="ZhenyanGB" panose="02010600030101010101" pitchFamily="2" charset="-122"/>
                <a:ea typeface="ZhenyanGB" panose="02010600030101010101" pitchFamily="2" charset="-122"/>
                <a:sym typeface="ZhenyanGB" panose="02010600030101010101" pitchFamily="2" charset="-122"/>
              </a:rPr>
              <a:t>时间：</a:t>
            </a:r>
            <a:r>
              <a:rPr lang="en-US" altLang="zh-CN" dirty="0">
                <a:solidFill>
                  <a:schemeClr val="tx1"/>
                </a:solidFill>
                <a:latin typeface="ZhenyanGB" panose="02010600030101010101" pitchFamily="2" charset="-122"/>
                <a:ea typeface="ZhenyanGB" panose="02010600030101010101" pitchFamily="2" charset="-122"/>
                <a:sym typeface="ZhenyanGB" panose="02010600030101010101" pitchFamily="2" charset="-122"/>
              </a:rPr>
              <a:t>20XX</a:t>
            </a:r>
            <a:r>
              <a:rPr lang="zh-CN" altLang="en-US" dirty="0">
                <a:solidFill>
                  <a:schemeClr val="tx1"/>
                </a:solidFill>
                <a:latin typeface="ZhenyanGB" panose="02010600030101010101" pitchFamily="2" charset="-122"/>
                <a:ea typeface="ZhenyanGB" panose="02010600030101010101" pitchFamily="2" charset="-122"/>
                <a:sym typeface="ZhenyanGB" panose="02010600030101010101" pitchFamily="2" charset="-122"/>
              </a:rPr>
              <a:t>年</a:t>
            </a:r>
            <a:r>
              <a:rPr lang="en-US" altLang="zh-CN" dirty="0">
                <a:solidFill>
                  <a:schemeClr val="tx1"/>
                </a:solidFill>
                <a:latin typeface="ZhenyanGB" panose="02010600030101010101" pitchFamily="2" charset="-122"/>
                <a:ea typeface="ZhenyanGB" panose="02010600030101010101" pitchFamily="2" charset="-122"/>
                <a:sym typeface="ZhenyanGB" panose="02010600030101010101" pitchFamily="2" charset="-122"/>
              </a:rPr>
              <a:t>XX</a:t>
            </a:r>
            <a:r>
              <a:rPr lang="zh-CN" altLang="en-US" dirty="0">
                <a:solidFill>
                  <a:schemeClr val="tx1"/>
                </a:solidFill>
                <a:latin typeface="ZhenyanGB" panose="02010600030101010101" pitchFamily="2" charset="-122"/>
                <a:ea typeface="ZhenyanGB" panose="02010600030101010101" pitchFamily="2" charset="-122"/>
                <a:sym typeface="ZhenyanGB" panose="02010600030101010101" pitchFamily="2" charset="-122"/>
              </a:rPr>
              <a:t>月</a:t>
            </a:r>
            <a:r>
              <a:rPr lang="en-US" altLang="zh-CN" dirty="0">
                <a:solidFill>
                  <a:schemeClr val="tx1"/>
                </a:solidFill>
                <a:latin typeface="ZhenyanGB" panose="02010600030101010101" pitchFamily="2" charset="-122"/>
                <a:ea typeface="ZhenyanGB" panose="02010600030101010101" pitchFamily="2" charset="-122"/>
                <a:sym typeface="ZhenyanGB" panose="02010600030101010101" pitchFamily="2" charset="-122"/>
              </a:rPr>
              <a:t>XX</a:t>
            </a:r>
            <a:r>
              <a:rPr lang="zh-CN" altLang="en-US" dirty="0">
                <a:solidFill>
                  <a:schemeClr val="tx1"/>
                </a:solidFill>
                <a:latin typeface="ZhenyanGB" panose="02010600030101010101" pitchFamily="2" charset="-122"/>
                <a:ea typeface="ZhenyanGB" panose="02010600030101010101" pitchFamily="2" charset="-122"/>
                <a:sym typeface="ZhenyanGB" panose="02010600030101010101" pitchFamily="2" charset="-122"/>
              </a:rPr>
              <a:t>日</a:t>
            </a:r>
            <a:endParaRPr kumimoji="0" lang="zh-CN" altLang="en-US" sz="1800" b="0" i="0" u="none" strike="noStrike" kern="1200" cap="none" spc="0" normalizeH="0" baseline="0" noProof="0" dirty="0">
              <a:ln>
                <a:noFill/>
              </a:ln>
              <a:solidFill>
                <a:schemeClr val="tx1"/>
              </a:solidFill>
              <a:effectLst/>
              <a:uLnTx/>
              <a:uFillTx/>
              <a:latin typeface="ZhenyanGB" panose="02010600030101010101" pitchFamily="2" charset="-122"/>
              <a:ea typeface="ZhenyanGB" panose="02010600030101010101" pitchFamily="2" charset="-122"/>
              <a:sym typeface="ZhenyanGB" panose="02010600030101010101" pitchFamily="2" charset="-122"/>
            </a:endParaRPr>
          </a:p>
        </p:txBody>
      </p:sp>
      <p:cxnSp>
        <p:nvCxnSpPr>
          <p:cNvPr id="35" name="PA_直接连接符 34"/>
          <p:cNvCxnSpPr/>
          <p:nvPr>
            <p:custDataLst>
              <p:tags r:id="rId1"/>
            </p:custDataLst>
          </p:nvPr>
        </p:nvCxnSpPr>
        <p:spPr>
          <a:xfrm>
            <a:off x="4059852" y="4108405"/>
            <a:ext cx="407229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纯音乐 - 情书 - loveletter to you">
            <a:hlinkClick r:id="" action="ppaction://media"/>
          </p:cNvPr>
          <p:cNvPicPr>
            <a:picLocks noChangeAspect="1"/>
          </p:cNvPicPr>
          <p:nvPr>
            <a:audioFile r:link="rId3"/>
            <p:extLst>
              <p:ext uri="{DAA4B4D4-6D71-4841-9C94-3DE7FCFB9230}">
                <p14:media xmlns:p14="http://schemas.microsoft.com/office/powerpoint/2010/main" r:embed="rId2">
                  <p14:fade in="500" out="500"/>
                </p14:media>
              </p:ext>
            </p:extLst>
          </p:nvPr>
        </p:nvPicPr>
        <p:blipFill>
          <a:blip r:embed="rId7"/>
          <a:stretch>
            <a:fillRect/>
          </a:stretch>
        </p:blipFill>
        <p:spPr>
          <a:xfrm>
            <a:off x="5791200" y="-576182"/>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53" presetClass="entr" presetSubtype="16" fill="hold" grpId="0" nodeType="afterEffect">
                                  <p:stCondLst>
                                    <p:cond delay="0"/>
                                  </p:stCondLst>
                                  <p:childTnLst>
                                    <p:set>
                                      <p:cBhvr>
                                        <p:cTn id="9" dur="1" fill="hold">
                                          <p:stCondLst>
                                            <p:cond delay="0"/>
                                          </p:stCondLst>
                                        </p:cTn>
                                        <p:tgtEl>
                                          <p:spTgt spid="19"/>
                                        </p:tgtEl>
                                        <p:attrNameLst>
                                          <p:attrName>style.visibility</p:attrName>
                                        </p:attrNameLst>
                                      </p:cBhvr>
                                      <p:to>
                                        <p:strVal val="visible"/>
                                      </p:to>
                                    </p:set>
                                    <p:anim calcmode="lin" valueType="num">
                                      <p:cBhvr>
                                        <p:cTn id="10" dur="500" fill="hold"/>
                                        <p:tgtEl>
                                          <p:spTgt spid="19"/>
                                        </p:tgtEl>
                                        <p:attrNameLst>
                                          <p:attrName>ppt_w</p:attrName>
                                        </p:attrNameLst>
                                      </p:cBhvr>
                                      <p:tavLst>
                                        <p:tav tm="0">
                                          <p:val>
                                            <p:fltVal val="0"/>
                                          </p:val>
                                        </p:tav>
                                        <p:tav tm="100000">
                                          <p:val>
                                            <p:strVal val="#ppt_w"/>
                                          </p:val>
                                        </p:tav>
                                      </p:tavLst>
                                    </p:anim>
                                    <p:anim calcmode="lin" valueType="num">
                                      <p:cBhvr>
                                        <p:cTn id="11" dur="500" fill="hold"/>
                                        <p:tgtEl>
                                          <p:spTgt spid="19"/>
                                        </p:tgtEl>
                                        <p:attrNameLst>
                                          <p:attrName>ppt_h</p:attrName>
                                        </p:attrNameLst>
                                      </p:cBhvr>
                                      <p:tavLst>
                                        <p:tav tm="0">
                                          <p:val>
                                            <p:fltVal val="0"/>
                                          </p:val>
                                        </p:tav>
                                        <p:tav tm="100000">
                                          <p:val>
                                            <p:strVal val="#ppt_h"/>
                                          </p:val>
                                        </p:tav>
                                      </p:tavLst>
                                    </p:anim>
                                    <p:animEffect transition="in" filter="fade">
                                      <p:cBhvr>
                                        <p:cTn id="12" dur="500"/>
                                        <p:tgtEl>
                                          <p:spTgt spid="19"/>
                                        </p:tgtEl>
                                      </p:cBhvr>
                                    </p:animEffect>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cBhvr>
                                        <p:cTn id="16" dur="500" fill="hold"/>
                                        <p:tgtEl>
                                          <p:spTgt spid="35"/>
                                        </p:tgtEl>
                                        <p:attrNameLst>
                                          <p:attrName>ppt_w</p:attrName>
                                        </p:attrNameLst>
                                      </p:cBhvr>
                                      <p:tavLst>
                                        <p:tav tm="0">
                                          <p:val>
                                            <p:fltVal val="0"/>
                                          </p:val>
                                        </p:tav>
                                        <p:tav tm="100000">
                                          <p:val>
                                            <p:strVal val="#ppt_w"/>
                                          </p:val>
                                        </p:tav>
                                      </p:tavLst>
                                    </p:anim>
                                    <p:anim calcmode="lin" valueType="num">
                                      <p:cBhvr>
                                        <p:cTn id="17" dur="500" fill="hold"/>
                                        <p:tgtEl>
                                          <p:spTgt spid="35"/>
                                        </p:tgtEl>
                                        <p:attrNameLst>
                                          <p:attrName>ppt_h</p:attrName>
                                        </p:attrNameLst>
                                      </p:cBhvr>
                                      <p:tavLst>
                                        <p:tav tm="0">
                                          <p:val>
                                            <p:fltVal val="0"/>
                                          </p:val>
                                        </p:tav>
                                        <p:tav tm="100000">
                                          <p:val>
                                            <p:strVal val="#ppt_h"/>
                                          </p:val>
                                        </p:tav>
                                      </p:tavLst>
                                    </p:anim>
                                    <p:animEffect transition="in" filter="fade">
                                      <p:cBhvr>
                                        <p:cTn id="18" dur="500"/>
                                        <p:tgtEl>
                                          <p:spTgt spid="35"/>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p:cTn id="28" dur="500" fill="hold"/>
                                        <p:tgtEl>
                                          <p:spTgt spid="31"/>
                                        </p:tgtEl>
                                        <p:attrNameLst>
                                          <p:attrName>ppt_w</p:attrName>
                                        </p:attrNameLst>
                                      </p:cBhvr>
                                      <p:tavLst>
                                        <p:tav tm="0">
                                          <p:val>
                                            <p:fltVal val="0"/>
                                          </p:val>
                                        </p:tav>
                                        <p:tav tm="100000">
                                          <p:val>
                                            <p:strVal val="#ppt_w"/>
                                          </p:val>
                                        </p:tav>
                                      </p:tavLst>
                                    </p:anim>
                                    <p:anim calcmode="lin" valueType="num">
                                      <p:cBhvr>
                                        <p:cTn id="29" dur="500" fill="hold"/>
                                        <p:tgtEl>
                                          <p:spTgt spid="31"/>
                                        </p:tgtEl>
                                        <p:attrNameLst>
                                          <p:attrName>ppt_h</p:attrName>
                                        </p:attrNameLst>
                                      </p:cBhvr>
                                      <p:tavLst>
                                        <p:tav tm="0">
                                          <p:val>
                                            <p:fltVal val="0"/>
                                          </p:val>
                                        </p:tav>
                                        <p:tav tm="100000">
                                          <p:val>
                                            <p:strVal val="#ppt_h"/>
                                          </p:val>
                                        </p:tav>
                                      </p:tavLst>
                                    </p:anim>
                                    <p:animEffect transition="in" filter="fade">
                                      <p:cBhvr>
                                        <p:cTn id="30" dur="500"/>
                                        <p:tgtEl>
                                          <p:spTgt spid="31"/>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p:cTn id="34" dur="500" fill="hold"/>
                                        <p:tgtEl>
                                          <p:spTgt spid="32"/>
                                        </p:tgtEl>
                                        <p:attrNameLst>
                                          <p:attrName>ppt_w</p:attrName>
                                        </p:attrNameLst>
                                      </p:cBhvr>
                                      <p:tavLst>
                                        <p:tav tm="0">
                                          <p:val>
                                            <p:fltVal val="0"/>
                                          </p:val>
                                        </p:tav>
                                        <p:tav tm="100000">
                                          <p:val>
                                            <p:strVal val="#ppt_w"/>
                                          </p:val>
                                        </p:tav>
                                      </p:tavLst>
                                    </p:anim>
                                    <p:anim calcmode="lin" valueType="num">
                                      <p:cBhvr>
                                        <p:cTn id="35" dur="500" fill="hold"/>
                                        <p:tgtEl>
                                          <p:spTgt spid="32"/>
                                        </p:tgtEl>
                                        <p:attrNameLst>
                                          <p:attrName>ppt_h</p:attrName>
                                        </p:attrNameLst>
                                      </p:cBhvr>
                                      <p:tavLst>
                                        <p:tav tm="0">
                                          <p:val>
                                            <p:fltVal val="0"/>
                                          </p:val>
                                        </p:tav>
                                        <p:tav tm="100000">
                                          <p:val>
                                            <p:strVal val="#ppt_h"/>
                                          </p:val>
                                        </p:tav>
                                      </p:tavLst>
                                    </p:anim>
                                    <p:animEffect transition="in" filter="fade">
                                      <p:cBhvr>
                                        <p:cTn id="3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7" repeatCount="indefinite" fill="hold" display="0">
                  <p:stCondLst>
                    <p:cond delay="indefinite"/>
                  </p:stCondLst>
                  <p:endCondLst>
                    <p:cond evt="onStopAudio" delay="0">
                      <p:tgtEl>
                        <p:sldTgt/>
                      </p:tgtEl>
                    </p:cond>
                  </p:endCondLst>
                </p:cTn>
                <p:tgtEl>
                  <p:spTgt spid="2"/>
                </p:tgtEl>
              </p:cMediaNode>
            </p:audio>
          </p:childTnLst>
        </p:cTn>
      </p:par>
    </p:tnLst>
    <p:bldLst>
      <p:bldP spid="11" grpId="0"/>
      <p:bldP spid="19" grpId="0"/>
      <p:bldP spid="31" grpId="0"/>
      <p:bldP spid="3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A_MH_Others_1"/>
          <p:cNvSpPr txBox="1"/>
          <p:nvPr>
            <p:custDataLst>
              <p:tags r:id="rId1"/>
            </p:custDataLst>
          </p:nvPr>
        </p:nvSpPr>
        <p:spPr>
          <a:xfrm>
            <a:off x="3797464" y="2338475"/>
            <a:ext cx="1076325" cy="2067563"/>
          </a:xfrm>
          <a:prstGeom prst="rect">
            <a:avLst/>
          </a:prstGeom>
          <a:noFill/>
        </p:spPr>
        <p:txBody>
          <a:bodyPr wrap="square" lIns="0" tIns="0" rIns="0" bIns="0" rtlCol="0" anchor="ctr" anchorCtr="0">
            <a:noAutofit/>
          </a:bodyPr>
          <a:lstStyle/>
          <a:p>
            <a:pPr algn="ctr"/>
            <a:r>
              <a:rPr lang="zh-CN" altLang="en-US" sz="4950" dirty="0">
                <a:solidFill>
                  <a:schemeClr val="tx1"/>
                </a:solidFill>
                <a:latin typeface="ZhenyanGB" panose="02010600030101010101" pitchFamily="2" charset="-122"/>
                <a:ea typeface="ZhenyanGB" panose="02010600030101010101" pitchFamily="2" charset="-122"/>
                <a:cs typeface="+mn-ea"/>
                <a:sym typeface="ZhenyanGB" panose="02010600030101010101" pitchFamily="2" charset="-122"/>
              </a:rPr>
              <a:t>目</a:t>
            </a:r>
            <a:endParaRPr lang="en-US" altLang="zh-CN" sz="4950" dirty="0">
              <a:solidFill>
                <a:schemeClr val="tx1"/>
              </a:solidFill>
              <a:latin typeface="ZhenyanGB" panose="02010600030101010101" pitchFamily="2" charset="-122"/>
              <a:ea typeface="ZhenyanGB" panose="02010600030101010101" pitchFamily="2" charset="-122"/>
              <a:cs typeface="+mn-ea"/>
              <a:sym typeface="ZhenyanGB" panose="02010600030101010101" pitchFamily="2" charset="-122"/>
            </a:endParaRPr>
          </a:p>
          <a:p>
            <a:pPr algn="ctr"/>
            <a:r>
              <a:rPr lang="zh-CN" altLang="en-US" sz="4950" dirty="0">
                <a:solidFill>
                  <a:schemeClr val="tx1"/>
                </a:solidFill>
                <a:latin typeface="ZhenyanGB" panose="02010600030101010101" pitchFamily="2" charset="-122"/>
                <a:ea typeface="ZhenyanGB" panose="02010600030101010101" pitchFamily="2" charset="-122"/>
                <a:cs typeface="+mn-ea"/>
                <a:sym typeface="ZhenyanGB" panose="02010600030101010101" pitchFamily="2" charset="-122"/>
              </a:rPr>
              <a:t>录</a:t>
            </a:r>
          </a:p>
        </p:txBody>
      </p:sp>
      <p:sp>
        <p:nvSpPr>
          <p:cNvPr id="14" name="PA_MH_Others_2"/>
          <p:cNvSpPr txBox="1"/>
          <p:nvPr>
            <p:custDataLst>
              <p:tags r:id="rId2"/>
            </p:custDataLst>
          </p:nvPr>
        </p:nvSpPr>
        <p:spPr>
          <a:xfrm rot="5400000">
            <a:off x="2474993" y="3300906"/>
            <a:ext cx="2770929" cy="414020"/>
          </a:xfrm>
          <a:prstGeom prst="rect">
            <a:avLst/>
          </a:prstGeom>
          <a:noFill/>
        </p:spPr>
        <p:txBody>
          <a:bodyPr wrap="square">
            <a:spAutoFit/>
          </a:bodyPr>
          <a:lstStyle/>
          <a:p>
            <a:pPr algn="ctr">
              <a:defRPr/>
            </a:pPr>
            <a:r>
              <a:rPr lang="en-US" altLang="zh-CN" sz="2100" spc="400" dirty="0">
                <a:solidFill>
                  <a:schemeClr val="tx1"/>
                </a:solidFill>
                <a:latin typeface="ZhenyanGB" panose="02010600030101010101" pitchFamily="2" charset="-122"/>
                <a:ea typeface="ZhenyanGB" panose="02010600030101010101" pitchFamily="2" charset="-122"/>
                <a:cs typeface="+mn-ea"/>
                <a:sym typeface="ZhenyanGB" panose="02010600030101010101" pitchFamily="2" charset="-122"/>
              </a:rPr>
              <a:t>CONTENTS</a:t>
            </a:r>
          </a:p>
        </p:txBody>
      </p:sp>
      <p:grpSp>
        <p:nvGrpSpPr>
          <p:cNvPr id="40" name="组合 39"/>
          <p:cNvGrpSpPr/>
          <p:nvPr/>
        </p:nvGrpSpPr>
        <p:grpSpPr>
          <a:xfrm>
            <a:off x="6474714" y="1740263"/>
            <a:ext cx="4673252" cy="3517315"/>
            <a:chOff x="5083201" y="2047310"/>
            <a:chExt cx="5041634" cy="2946638"/>
          </a:xfrm>
        </p:grpSpPr>
        <p:grpSp>
          <p:nvGrpSpPr>
            <p:cNvPr id="41" name="组合 40"/>
            <p:cNvGrpSpPr/>
            <p:nvPr/>
          </p:nvGrpSpPr>
          <p:grpSpPr>
            <a:xfrm>
              <a:off x="5083202" y="2047310"/>
              <a:ext cx="3955776" cy="732230"/>
              <a:chOff x="1697245" y="2724409"/>
              <a:chExt cx="3955776" cy="732230"/>
            </a:xfrm>
          </p:grpSpPr>
          <p:sp>
            <p:nvSpPr>
              <p:cNvPr id="55" name="_14"/>
              <p:cNvSpPr txBox="1">
                <a:spLocks noChangeArrowheads="1"/>
              </p:cNvSpPr>
              <p:nvPr/>
            </p:nvSpPr>
            <p:spPr bwMode="auto">
              <a:xfrm>
                <a:off x="1697245" y="2724409"/>
                <a:ext cx="1123680" cy="732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9" tIns="45709" rIns="91419" bIns="45709"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defTabSz="914400"/>
                <a:r>
                  <a:rPr lang="en-US" altLang="zh-CN" sz="3200" b="1" spc="600" dirty="0">
                    <a:solidFill>
                      <a:schemeClr val="tx1"/>
                    </a:solidFill>
                    <a:latin typeface="ZhenyanGB" panose="02010600030101010101" pitchFamily="2" charset="-122"/>
                    <a:ea typeface="ZhenyanGB" panose="02010600030101010101" pitchFamily="2" charset="-122"/>
                    <a:sym typeface="ZhenyanGB" panose="02010600030101010101" pitchFamily="2" charset="-122"/>
                  </a:rPr>
                  <a:t>01</a:t>
                </a:r>
              </a:p>
            </p:txBody>
          </p:sp>
          <p:sp>
            <p:nvSpPr>
              <p:cNvPr id="56" name="矩形 55"/>
              <p:cNvSpPr/>
              <p:nvPr/>
            </p:nvSpPr>
            <p:spPr bwMode="auto">
              <a:xfrm>
                <a:off x="2897654" y="2787691"/>
                <a:ext cx="2755367"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a:spcBef>
                    <a:spcPct val="50000"/>
                  </a:spcBef>
                </a:pPr>
                <a:r>
                  <a:rPr lang="zh-CN" altLang="en-US" sz="2800" b="1" dirty="0">
                    <a:solidFill>
                      <a:schemeClr val="tx1"/>
                    </a:solidFill>
                    <a:latin typeface="ZhenyanGB" panose="02010600030101010101" pitchFamily="2" charset="-122"/>
                    <a:ea typeface="ZhenyanGB" panose="02010600030101010101" pitchFamily="2" charset="-122"/>
                    <a:sym typeface="ZhenyanGB" panose="02010600030101010101" pitchFamily="2" charset="-122"/>
                  </a:rPr>
                  <a:t>教学工作回顾</a:t>
                </a:r>
              </a:p>
            </p:txBody>
          </p:sp>
        </p:grpSp>
        <p:grpSp>
          <p:nvGrpSpPr>
            <p:cNvPr id="42" name="组合 41"/>
            <p:cNvGrpSpPr/>
            <p:nvPr/>
          </p:nvGrpSpPr>
          <p:grpSpPr>
            <a:xfrm>
              <a:off x="5083202" y="2762698"/>
              <a:ext cx="5041633" cy="732230"/>
              <a:chOff x="1697245" y="2518669"/>
              <a:chExt cx="5041633" cy="732230"/>
            </a:xfrm>
          </p:grpSpPr>
          <p:sp>
            <p:nvSpPr>
              <p:cNvPr id="53" name="_14"/>
              <p:cNvSpPr txBox="1">
                <a:spLocks noChangeArrowheads="1"/>
              </p:cNvSpPr>
              <p:nvPr/>
            </p:nvSpPr>
            <p:spPr bwMode="auto">
              <a:xfrm>
                <a:off x="1697245" y="2518669"/>
                <a:ext cx="1123680" cy="732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9" tIns="45709" rIns="91419" bIns="45709"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defTabSz="914400"/>
                <a:r>
                  <a:rPr lang="en-US" altLang="zh-CN" sz="3200" b="1" spc="600" dirty="0">
                    <a:solidFill>
                      <a:schemeClr val="tx1"/>
                    </a:solidFill>
                    <a:latin typeface="ZhenyanGB" panose="02010600030101010101" pitchFamily="2" charset="-122"/>
                    <a:ea typeface="ZhenyanGB" panose="02010600030101010101" pitchFamily="2" charset="-122"/>
                    <a:sym typeface="ZhenyanGB" panose="02010600030101010101" pitchFamily="2" charset="-122"/>
                  </a:rPr>
                  <a:t>02</a:t>
                </a:r>
              </a:p>
            </p:txBody>
          </p:sp>
          <p:sp>
            <p:nvSpPr>
              <p:cNvPr id="54" name="矩形 53"/>
              <p:cNvSpPr/>
              <p:nvPr/>
            </p:nvSpPr>
            <p:spPr bwMode="auto">
              <a:xfrm>
                <a:off x="2897654" y="2581951"/>
                <a:ext cx="3841224"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a:spcBef>
                    <a:spcPct val="50000"/>
                  </a:spcBef>
                </a:pPr>
                <a:r>
                  <a:rPr lang="zh-CN" altLang="en-US" sz="2800" b="1" dirty="0">
                    <a:solidFill>
                      <a:schemeClr val="tx1"/>
                    </a:solidFill>
                    <a:latin typeface="ZhenyanGB" panose="02010600030101010101" pitchFamily="2" charset="-122"/>
                    <a:ea typeface="ZhenyanGB" panose="02010600030101010101" pitchFamily="2" charset="-122"/>
                    <a:sym typeface="ZhenyanGB" panose="02010600030101010101" pitchFamily="2" charset="-122"/>
                  </a:rPr>
                  <a:t>教学完成情况</a:t>
                </a:r>
              </a:p>
            </p:txBody>
          </p:sp>
        </p:grpSp>
        <p:grpSp>
          <p:nvGrpSpPr>
            <p:cNvPr id="43" name="组合 42"/>
            <p:cNvGrpSpPr/>
            <p:nvPr/>
          </p:nvGrpSpPr>
          <p:grpSpPr>
            <a:xfrm>
              <a:off x="5083201" y="3546330"/>
              <a:ext cx="4455719" cy="732230"/>
              <a:chOff x="1697244" y="2381173"/>
              <a:chExt cx="4455719" cy="732230"/>
            </a:xfrm>
          </p:grpSpPr>
          <p:sp>
            <p:nvSpPr>
              <p:cNvPr id="51" name="_14"/>
              <p:cNvSpPr txBox="1">
                <a:spLocks noChangeArrowheads="1"/>
              </p:cNvSpPr>
              <p:nvPr/>
            </p:nvSpPr>
            <p:spPr bwMode="auto">
              <a:xfrm>
                <a:off x="1697244" y="2381173"/>
                <a:ext cx="1123680" cy="732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9" tIns="45709" rIns="91419" bIns="45709"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defTabSz="914400"/>
                <a:r>
                  <a:rPr lang="en-US" altLang="zh-CN" sz="3200" b="1" spc="600" dirty="0">
                    <a:solidFill>
                      <a:schemeClr val="tx1"/>
                    </a:solidFill>
                    <a:latin typeface="ZhenyanGB" panose="02010600030101010101" pitchFamily="2" charset="-122"/>
                    <a:ea typeface="ZhenyanGB" panose="02010600030101010101" pitchFamily="2" charset="-122"/>
                    <a:sym typeface="ZhenyanGB" panose="02010600030101010101" pitchFamily="2" charset="-122"/>
                  </a:rPr>
                  <a:t>03</a:t>
                </a:r>
              </a:p>
            </p:txBody>
          </p:sp>
          <p:sp>
            <p:nvSpPr>
              <p:cNvPr id="52" name="矩形 51"/>
              <p:cNvSpPr/>
              <p:nvPr/>
            </p:nvSpPr>
            <p:spPr bwMode="auto">
              <a:xfrm>
                <a:off x="2897658" y="2444455"/>
                <a:ext cx="3255305"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a:spcBef>
                    <a:spcPct val="50000"/>
                  </a:spcBef>
                </a:pPr>
                <a:r>
                  <a:rPr lang="zh-CN" altLang="en-US" sz="2800" b="1" dirty="0">
                    <a:solidFill>
                      <a:schemeClr val="tx1"/>
                    </a:solidFill>
                    <a:latin typeface="ZhenyanGB" panose="02010600030101010101" pitchFamily="2" charset="-122"/>
                    <a:ea typeface="ZhenyanGB" panose="02010600030101010101" pitchFamily="2" charset="-122"/>
                    <a:sym typeface="ZhenyanGB" panose="02010600030101010101" pitchFamily="2" charset="-122"/>
                  </a:rPr>
                  <a:t>教学成果展示</a:t>
                </a:r>
              </a:p>
            </p:txBody>
          </p:sp>
        </p:grpSp>
        <p:grpSp>
          <p:nvGrpSpPr>
            <p:cNvPr id="44" name="组合 43"/>
            <p:cNvGrpSpPr/>
            <p:nvPr/>
          </p:nvGrpSpPr>
          <p:grpSpPr>
            <a:xfrm>
              <a:off x="5083201" y="4261718"/>
              <a:ext cx="4677032" cy="732230"/>
              <a:chOff x="1697244" y="2175433"/>
              <a:chExt cx="4677032" cy="732230"/>
            </a:xfrm>
          </p:grpSpPr>
          <p:sp>
            <p:nvSpPr>
              <p:cNvPr id="49" name="_14"/>
              <p:cNvSpPr txBox="1">
                <a:spLocks noChangeArrowheads="1"/>
              </p:cNvSpPr>
              <p:nvPr/>
            </p:nvSpPr>
            <p:spPr bwMode="auto">
              <a:xfrm>
                <a:off x="1697244" y="2175433"/>
                <a:ext cx="1123680" cy="732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9" tIns="45709" rIns="91419" bIns="45709"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defTabSz="914400"/>
                <a:r>
                  <a:rPr lang="en-US" altLang="zh-CN" sz="3200" b="1" spc="600" dirty="0">
                    <a:solidFill>
                      <a:schemeClr val="tx1"/>
                    </a:solidFill>
                    <a:latin typeface="ZhenyanGB" panose="02010600030101010101" pitchFamily="2" charset="-122"/>
                    <a:ea typeface="ZhenyanGB" panose="02010600030101010101" pitchFamily="2" charset="-122"/>
                    <a:sym typeface="ZhenyanGB" panose="02010600030101010101" pitchFamily="2" charset="-122"/>
                  </a:rPr>
                  <a:t>04</a:t>
                </a:r>
              </a:p>
            </p:txBody>
          </p:sp>
          <p:sp>
            <p:nvSpPr>
              <p:cNvPr id="50" name="矩形 49"/>
              <p:cNvSpPr/>
              <p:nvPr/>
            </p:nvSpPr>
            <p:spPr bwMode="auto">
              <a:xfrm>
                <a:off x="2897653" y="2238715"/>
                <a:ext cx="3476623"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a:spcBef>
                    <a:spcPct val="50000"/>
                  </a:spcBef>
                </a:pPr>
                <a:r>
                  <a:rPr lang="zh-CN" altLang="en-US" sz="2800" b="1" dirty="0">
                    <a:solidFill>
                      <a:schemeClr val="tx1"/>
                    </a:solidFill>
                    <a:latin typeface="ZhenyanGB" panose="02010600030101010101" pitchFamily="2" charset="-122"/>
                    <a:ea typeface="ZhenyanGB" panose="02010600030101010101" pitchFamily="2" charset="-122"/>
                    <a:sym typeface="ZhenyanGB" panose="02010600030101010101" pitchFamily="2" charset="-122"/>
                  </a:rPr>
                  <a:t>教学工作总结</a:t>
                </a:r>
              </a:p>
            </p:txBody>
          </p:sp>
        </p:grpSp>
        <p:sp>
          <p:nvSpPr>
            <p:cNvPr id="45" name="矩形 44"/>
            <p:cNvSpPr/>
            <p:nvPr/>
          </p:nvSpPr>
          <p:spPr>
            <a:xfrm rot="16200000" flipH="1">
              <a:off x="6858566" y="954832"/>
              <a:ext cx="45719" cy="3476622"/>
            </a:xfrm>
            <a:prstGeom prst="rect">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2800" b="1" dirty="0">
                <a:solidFill>
                  <a:schemeClr val="tx1"/>
                </a:solidFill>
                <a:latin typeface="ZhenyanGB" panose="02010600030101010101" pitchFamily="2" charset="-122"/>
                <a:ea typeface="ZhenyanGB" panose="02010600030101010101" pitchFamily="2" charset="-122"/>
                <a:sym typeface="ZhenyanGB" panose="02010600030101010101" pitchFamily="2" charset="-122"/>
              </a:endParaRPr>
            </a:p>
          </p:txBody>
        </p:sp>
        <p:sp>
          <p:nvSpPr>
            <p:cNvPr id="46" name="矩形 45"/>
            <p:cNvSpPr/>
            <p:nvPr/>
          </p:nvSpPr>
          <p:spPr>
            <a:xfrm rot="16200000" flipH="1">
              <a:off x="6830378" y="1659877"/>
              <a:ext cx="45719" cy="3476622"/>
            </a:xfrm>
            <a:prstGeom prst="rect">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2800" b="1" dirty="0">
                <a:solidFill>
                  <a:schemeClr val="tx1"/>
                </a:solidFill>
                <a:latin typeface="ZhenyanGB" panose="02010600030101010101" pitchFamily="2" charset="-122"/>
                <a:ea typeface="ZhenyanGB" panose="02010600030101010101" pitchFamily="2" charset="-122"/>
                <a:sym typeface="ZhenyanGB" panose="02010600030101010101" pitchFamily="2" charset="-122"/>
              </a:endParaRPr>
            </a:p>
          </p:txBody>
        </p:sp>
        <p:sp>
          <p:nvSpPr>
            <p:cNvPr id="47" name="矩形 46"/>
            <p:cNvSpPr/>
            <p:nvPr/>
          </p:nvSpPr>
          <p:spPr>
            <a:xfrm rot="16200000" flipH="1">
              <a:off x="6830378" y="2445437"/>
              <a:ext cx="45719" cy="3476622"/>
            </a:xfrm>
            <a:prstGeom prst="rect">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2800" b="1">
                <a:solidFill>
                  <a:schemeClr val="tx1"/>
                </a:solidFill>
                <a:latin typeface="ZhenyanGB" panose="02010600030101010101" pitchFamily="2" charset="-122"/>
                <a:ea typeface="ZhenyanGB" panose="02010600030101010101" pitchFamily="2" charset="-122"/>
                <a:sym typeface="ZhenyanGB" panose="02010600030101010101" pitchFamily="2" charset="-122"/>
              </a:endParaRPr>
            </a:p>
          </p:txBody>
        </p:sp>
        <p:sp>
          <p:nvSpPr>
            <p:cNvPr id="48" name="矩形 47"/>
            <p:cNvSpPr/>
            <p:nvPr/>
          </p:nvSpPr>
          <p:spPr>
            <a:xfrm rot="16200000" flipH="1">
              <a:off x="6830378" y="3162586"/>
              <a:ext cx="45719" cy="3476622"/>
            </a:xfrm>
            <a:prstGeom prst="rect">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2800" b="1">
                <a:solidFill>
                  <a:schemeClr val="tx1"/>
                </a:solidFill>
                <a:latin typeface="ZhenyanGB" panose="02010600030101010101" pitchFamily="2" charset="-122"/>
                <a:ea typeface="ZhenyanGB" panose="02010600030101010101" pitchFamily="2" charset="-122"/>
                <a:sym typeface="ZhenyanGB" panose="02010600030101010101" pitchFamily="2" charset="-122"/>
              </a:endParaRPr>
            </a:p>
          </p:txBody>
        </p:sp>
      </p:grpSp>
      <p:pic>
        <p:nvPicPr>
          <p:cNvPr id="2" name="图片 1" descr="原创小清新四叶草边框"/>
          <p:cNvPicPr>
            <a:picLocks noChangeAspect="1"/>
          </p:cNvPicPr>
          <p:nvPr/>
        </p:nvPicPr>
        <p:blipFill>
          <a:blip r:embed="rId4"/>
          <a:srcRect l="2836" b="38916"/>
          <a:stretch>
            <a:fillRect/>
          </a:stretch>
        </p:blipFill>
        <p:spPr>
          <a:xfrm rot="16200000">
            <a:off x="-182880" y="537845"/>
            <a:ext cx="6744970" cy="56692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Effect transition="in" filter="fade">
                                      <p:cBhvr>
                                        <p:cTn id="2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4856584"/>
          <p:cNvPicPr>
            <a:picLocks noChangeAspect="1"/>
          </p:cNvPicPr>
          <p:nvPr>
            <p:custDataLst>
              <p:tags r:id="rId1"/>
            </p:custDataLst>
          </p:nvPr>
        </p:nvPicPr>
        <p:blipFill>
          <a:blip r:embed="rId3"/>
          <a:srcRect l="1917" r="4348"/>
          <a:stretch>
            <a:fillRect/>
          </a:stretch>
        </p:blipFill>
        <p:spPr>
          <a:xfrm rot="16200000">
            <a:off x="2592705" y="-1456055"/>
            <a:ext cx="6830695" cy="9742805"/>
          </a:xfrm>
          <a:prstGeom prst="rect">
            <a:avLst/>
          </a:prstGeom>
        </p:spPr>
      </p:pic>
      <p:sp>
        <p:nvSpPr>
          <p:cNvPr id="2" name="椭圆 1"/>
          <p:cNvSpPr/>
          <p:nvPr/>
        </p:nvSpPr>
        <p:spPr>
          <a:xfrm>
            <a:off x="5306870" y="1315752"/>
            <a:ext cx="1624150" cy="1624150"/>
          </a:xfrm>
          <a:prstGeom prst="ellipse">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ZhenyanGB" panose="02010600030101010101" pitchFamily="2" charset="-122"/>
              <a:ea typeface="ZhenyanGB" panose="02010600030101010101" pitchFamily="2" charset="-122"/>
              <a:sym typeface="ZhenyanGB" panose="02010600030101010101" pitchFamily="2" charset="-122"/>
            </a:endParaRPr>
          </a:p>
        </p:txBody>
      </p:sp>
      <p:sp>
        <p:nvSpPr>
          <p:cNvPr id="13" name="矩形 12"/>
          <p:cNvSpPr>
            <a:spLocks noChangeArrowheads="1"/>
          </p:cNvSpPr>
          <p:nvPr/>
        </p:nvSpPr>
        <p:spPr bwMode="auto">
          <a:xfrm>
            <a:off x="5789358" y="1477649"/>
            <a:ext cx="811573" cy="1300356"/>
          </a:xfrm>
          <a:prstGeom prst="rect">
            <a:avLst/>
          </a:prstGeom>
          <a:noFill/>
          <a:ln w="9525">
            <a:noFill/>
            <a:miter lim="800000"/>
          </a:ln>
        </p:spPr>
        <p:txBody>
          <a:bodyPr wrap="square" lIns="68580" tIns="34290" rIns="68580" bIns="34290">
            <a:spAutoFit/>
          </a:bodyPr>
          <a:lstStyle/>
          <a:p>
            <a:pPr eaLnBrk="1" hangingPunct="1">
              <a:buFont typeface="Arial" panose="020B0604020202020204" pitchFamily="34" charset="0"/>
              <a:buNone/>
            </a:pPr>
            <a:r>
              <a:rPr lang="en-US" altLang="zh-CN" sz="8000" dirty="0">
                <a:solidFill>
                  <a:schemeClr val="bg1"/>
                </a:solidFill>
                <a:latin typeface="ZhenyanGB" panose="02010600030101010101" pitchFamily="2" charset="-122"/>
                <a:ea typeface="ZhenyanGB" panose="02010600030101010101" pitchFamily="2" charset="-122"/>
                <a:sym typeface="ZhenyanGB" panose="02010600030101010101" pitchFamily="2" charset="-122"/>
              </a:rPr>
              <a:t>1</a:t>
            </a:r>
            <a:endParaRPr lang="zh-CN" altLang="en-US" sz="8000" dirty="0">
              <a:solidFill>
                <a:schemeClr val="bg1"/>
              </a:solidFill>
              <a:latin typeface="ZhenyanGB" panose="02010600030101010101" pitchFamily="2" charset="-122"/>
              <a:ea typeface="ZhenyanGB" panose="02010600030101010101" pitchFamily="2" charset="-122"/>
              <a:sym typeface="ZhenyanGB" panose="02010600030101010101" pitchFamily="2" charset="-122"/>
            </a:endParaRPr>
          </a:p>
        </p:txBody>
      </p:sp>
      <p:sp>
        <p:nvSpPr>
          <p:cNvPr id="14" name="TextBox 62"/>
          <p:cNvSpPr txBox="1"/>
          <p:nvPr/>
        </p:nvSpPr>
        <p:spPr bwMode="auto">
          <a:xfrm>
            <a:off x="3871051" y="3429000"/>
            <a:ext cx="4495785" cy="623433"/>
          </a:xfrm>
          <a:prstGeom prst="rect">
            <a:avLst/>
          </a:prstGeom>
          <a:noFill/>
          <a:ln w="9525">
            <a:noFill/>
            <a:miter lim="800000"/>
          </a:ln>
        </p:spPr>
        <p:txBody>
          <a:bodyPr wrap="none" lIns="0" tIns="0" rIns="0" bIns="0" anchor="ctr" anchorCtr="1">
            <a:noAutofit/>
            <a:scene3d>
              <a:camera prst="orthographicFront"/>
              <a:lightRig rig="threePt" dir="t"/>
            </a:scene3d>
            <a:sp3d>
              <a:bevelT w="0" h="0"/>
            </a:sp3d>
          </a:bodyPr>
          <a:lstStyle/>
          <a:p>
            <a:pPr marL="0" lvl="1" algn="ctr"/>
            <a:r>
              <a:rPr lang="zh-CN" altLang="en-US" sz="4400" dirty="0">
                <a:solidFill>
                  <a:schemeClr val="tx1"/>
                </a:solidFill>
                <a:latin typeface="ZhenyanGB" panose="02010600030101010101" pitchFamily="2" charset="-122"/>
                <a:ea typeface="ZhenyanGB" panose="02010600030101010101" pitchFamily="2" charset="-122"/>
                <a:sym typeface="ZhenyanGB" panose="02010600030101010101" pitchFamily="2" charset="-122"/>
              </a:rPr>
              <a:t>教学工作回顾</a:t>
            </a:r>
          </a:p>
        </p:txBody>
      </p:sp>
      <p:sp>
        <p:nvSpPr>
          <p:cNvPr id="15" name="矩形 14"/>
          <p:cNvSpPr/>
          <p:nvPr/>
        </p:nvSpPr>
        <p:spPr>
          <a:xfrm>
            <a:off x="3414015" y="4240193"/>
            <a:ext cx="746550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solidFill>
                <a:effectLst/>
                <a:uLnTx/>
                <a:uFillTx/>
                <a:latin typeface="ZhenyanGB" panose="02010600030101010101" pitchFamily="2" charset="-122"/>
                <a:ea typeface="ZhenyanGB" panose="02010600030101010101" pitchFamily="2" charset="-122"/>
                <a:sym typeface="ZhenyanGB" panose="02010600030101010101" pitchFamily="2" charset="-122"/>
              </a:rPr>
              <a:t>Rose vector graphics courseware dynamic templates</a:t>
            </a:r>
          </a:p>
        </p:txBody>
      </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Effect transition="in" filter="fade">
                                      <p:cBhvr>
                                        <p:cTn id="15" dur="500"/>
                                        <p:tgtEl>
                                          <p:spTgt spid="1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13" grpId="0"/>
      <p:bldP spid="1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684556" y="166213"/>
            <a:ext cx="11507780" cy="703521"/>
            <a:chOff x="1232419" y="576494"/>
            <a:chExt cx="11510444" cy="703684"/>
          </a:xfrm>
        </p:grpSpPr>
        <p:sp>
          <p:nvSpPr>
            <p:cNvPr id="17" name="矩形 16"/>
            <p:cNvSpPr/>
            <p:nvPr/>
          </p:nvSpPr>
          <p:spPr>
            <a:xfrm flipV="1">
              <a:off x="4229100" y="939320"/>
              <a:ext cx="8513763" cy="45719"/>
            </a:xfrm>
            <a:prstGeom prst="rect">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endParaRPr>
            </a:p>
          </p:txBody>
        </p:sp>
        <p:sp>
          <p:nvSpPr>
            <p:cNvPr id="18" name="TextBox 8"/>
            <p:cNvSpPr txBox="1">
              <a:spLocks noChangeArrowheads="1"/>
            </p:cNvSpPr>
            <p:nvPr/>
          </p:nvSpPr>
          <p:spPr bwMode="auto">
            <a:xfrm>
              <a:off x="1232419" y="576494"/>
              <a:ext cx="3255323" cy="430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rPr>
                <a:t>点击添加标题</a:t>
              </a:r>
            </a:p>
          </p:txBody>
        </p:sp>
        <p:sp>
          <p:nvSpPr>
            <p:cNvPr id="19" name="TextBox 8"/>
            <p:cNvSpPr txBox="1">
              <a:spLocks noChangeArrowheads="1"/>
            </p:cNvSpPr>
            <p:nvPr/>
          </p:nvSpPr>
          <p:spPr bwMode="auto">
            <a:xfrm>
              <a:off x="1236956" y="1095985"/>
              <a:ext cx="3255323" cy="18419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rPr>
                <a:t>CLICK TO ADD CAPTION TEXT</a:t>
              </a:r>
            </a:p>
          </p:txBody>
        </p:sp>
      </p:grpSp>
      <p:sp>
        <p:nvSpPr>
          <p:cNvPr id="2" name="矩形 1"/>
          <p:cNvSpPr/>
          <p:nvPr/>
        </p:nvSpPr>
        <p:spPr>
          <a:xfrm>
            <a:off x="814560" y="1739902"/>
            <a:ext cx="10562172" cy="3202154"/>
          </a:xfrm>
          <a:prstGeom prst="rect">
            <a:avLst/>
          </a:prstGeom>
          <a:solidFill>
            <a:srgbClr val="6A965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4" name="矩形: 圆角 3"/>
          <p:cNvSpPr/>
          <p:nvPr/>
        </p:nvSpPr>
        <p:spPr>
          <a:xfrm>
            <a:off x="9306528" y="5185611"/>
            <a:ext cx="456228" cy="456228"/>
          </a:xfrm>
          <a:prstGeom prst="roundRect">
            <a:avLst/>
          </a:prstGeom>
          <a:solidFill>
            <a:srgbClr val="91BD6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1" name="椭圆 4"/>
          <p:cNvSpPr/>
          <p:nvPr/>
        </p:nvSpPr>
        <p:spPr>
          <a:xfrm>
            <a:off x="9411319" y="5290402"/>
            <a:ext cx="246647" cy="246646"/>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endParaRPr>
          </a:p>
        </p:txBody>
      </p:sp>
      <p:sp>
        <p:nvSpPr>
          <p:cNvPr id="8" name="矩形: 圆角 7"/>
          <p:cNvSpPr/>
          <p:nvPr/>
        </p:nvSpPr>
        <p:spPr>
          <a:xfrm>
            <a:off x="9847159" y="5185611"/>
            <a:ext cx="456228" cy="456228"/>
          </a:xfrm>
          <a:prstGeom prst="roundRect">
            <a:avLst/>
          </a:prstGeom>
          <a:solidFill>
            <a:srgbClr val="6A965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3" name="椭圆 8"/>
          <p:cNvSpPr/>
          <p:nvPr/>
        </p:nvSpPr>
        <p:spPr>
          <a:xfrm>
            <a:off x="9951950" y="5290402"/>
            <a:ext cx="246647" cy="246647"/>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endParaRPr>
          </a:p>
        </p:txBody>
      </p:sp>
      <p:sp>
        <p:nvSpPr>
          <p:cNvPr id="11" name="矩形: 圆角 10"/>
          <p:cNvSpPr/>
          <p:nvPr/>
        </p:nvSpPr>
        <p:spPr>
          <a:xfrm>
            <a:off x="10387791" y="5185611"/>
            <a:ext cx="456228" cy="456228"/>
          </a:xfrm>
          <a:prstGeom prst="roundRect">
            <a:avLst/>
          </a:prstGeom>
          <a:solidFill>
            <a:srgbClr val="91BD6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2" name="椭圆 11"/>
          <p:cNvSpPr/>
          <p:nvPr/>
        </p:nvSpPr>
        <p:spPr>
          <a:xfrm>
            <a:off x="10492581" y="5291581"/>
            <a:ext cx="246647" cy="244286"/>
          </a:xfrm>
          <a:custGeom>
            <a:avLst/>
            <a:gdLst>
              <a:gd name="connsiteX0" fmla="*/ 292147 w 331788"/>
              <a:gd name="connsiteY0" fmla="*/ 109538 h 328613"/>
              <a:gd name="connsiteX1" fmla="*/ 327025 w 331788"/>
              <a:gd name="connsiteY1" fmla="*/ 145621 h 328613"/>
              <a:gd name="connsiteX2" fmla="*/ 327025 w 331788"/>
              <a:gd name="connsiteY2" fmla="*/ 229385 h 328613"/>
              <a:gd name="connsiteX3" fmla="*/ 293438 w 331788"/>
              <a:gd name="connsiteY3" fmla="*/ 264179 h 328613"/>
              <a:gd name="connsiteX4" fmla="*/ 252101 w 331788"/>
              <a:gd name="connsiteY4" fmla="*/ 264179 h 328613"/>
              <a:gd name="connsiteX5" fmla="*/ 252101 w 331788"/>
              <a:gd name="connsiteY5" fmla="*/ 319593 h 328613"/>
              <a:gd name="connsiteX6" fmla="*/ 243059 w 331788"/>
              <a:gd name="connsiteY6" fmla="*/ 328613 h 328613"/>
              <a:gd name="connsiteX7" fmla="*/ 205596 w 331788"/>
              <a:gd name="connsiteY7" fmla="*/ 328613 h 328613"/>
              <a:gd name="connsiteX8" fmla="*/ 195262 w 331788"/>
              <a:gd name="connsiteY8" fmla="*/ 319593 h 328613"/>
              <a:gd name="connsiteX9" fmla="*/ 195262 w 331788"/>
              <a:gd name="connsiteY9" fmla="*/ 235829 h 328613"/>
              <a:gd name="connsiteX10" fmla="*/ 224973 w 331788"/>
              <a:gd name="connsiteY10" fmla="*/ 207478 h 328613"/>
              <a:gd name="connsiteX11" fmla="*/ 255976 w 331788"/>
              <a:gd name="connsiteY11" fmla="*/ 207478 h 328613"/>
              <a:gd name="connsiteX12" fmla="*/ 255976 w 331788"/>
              <a:gd name="connsiteY12" fmla="*/ 145621 h 328613"/>
              <a:gd name="connsiteX13" fmla="*/ 292147 w 331788"/>
              <a:gd name="connsiteY13" fmla="*/ 109538 h 328613"/>
              <a:gd name="connsiteX14" fmla="*/ 38473 w 331788"/>
              <a:gd name="connsiteY14" fmla="*/ 109538 h 328613"/>
              <a:gd name="connsiteX15" fmla="*/ 75079 w 331788"/>
              <a:gd name="connsiteY15" fmla="*/ 145621 h 328613"/>
              <a:gd name="connsiteX16" fmla="*/ 75079 w 331788"/>
              <a:gd name="connsiteY16" fmla="*/ 207478 h 328613"/>
              <a:gd name="connsiteX17" fmla="*/ 106456 w 331788"/>
              <a:gd name="connsiteY17" fmla="*/ 207478 h 328613"/>
              <a:gd name="connsiteX18" fmla="*/ 136525 w 331788"/>
              <a:gd name="connsiteY18" fmla="*/ 235829 h 328613"/>
              <a:gd name="connsiteX19" fmla="*/ 136525 w 331788"/>
              <a:gd name="connsiteY19" fmla="*/ 319593 h 328613"/>
              <a:gd name="connsiteX20" fmla="*/ 126066 w 331788"/>
              <a:gd name="connsiteY20" fmla="*/ 328613 h 328613"/>
              <a:gd name="connsiteX21" fmla="*/ 88153 w 331788"/>
              <a:gd name="connsiteY21" fmla="*/ 328613 h 328613"/>
              <a:gd name="connsiteX22" fmla="*/ 79001 w 331788"/>
              <a:gd name="connsiteY22" fmla="*/ 319593 h 328613"/>
              <a:gd name="connsiteX23" fmla="*/ 79001 w 331788"/>
              <a:gd name="connsiteY23" fmla="*/ 264179 h 328613"/>
              <a:gd name="connsiteX24" fmla="*/ 37166 w 331788"/>
              <a:gd name="connsiteY24" fmla="*/ 264179 h 328613"/>
              <a:gd name="connsiteX25" fmla="*/ 3175 w 331788"/>
              <a:gd name="connsiteY25" fmla="*/ 229385 h 328613"/>
              <a:gd name="connsiteX26" fmla="*/ 3175 w 331788"/>
              <a:gd name="connsiteY26" fmla="*/ 145621 h 328613"/>
              <a:gd name="connsiteX27" fmla="*/ 38473 w 331788"/>
              <a:gd name="connsiteY27" fmla="*/ 109538 h 328613"/>
              <a:gd name="connsiteX28" fmla="*/ 160734 w 331788"/>
              <a:gd name="connsiteY28" fmla="*/ 88900 h 328613"/>
              <a:gd name="connsiteX29" fmla="*/ 171053 w 331788"/>
              <a:gd name="connsiteY29" fmla="*/ 88900 h 328613"/>
              <a:gd name="connsiteX30" fmla="*/ 173633 w 331788"/>
              <a:gd name="connsiteY30" fmla="*/ 90195 h 328613"/>
              <a:gd name="connsiteX31" fmla="*/ 174923 w 331788"/>
              <a:gd name="connsiteY31" fmla="*/ 95375 h 328613"/>
              <a:gd name="connsiteX32" fmla="*/ 169763 w 331788"/>
              <a:gd name="connsiteY32" fmla="*/ 103146 h 328613"/>
              <a:gd name="connsiteX33" fmla="*/ 172343 w 331788"/>
              <a:gd name="connsiteY33" fmla="*/ 123867 h 328613"/>
              <a:gd name="connsiteX34" fmla="*/ 167184 w 331788"/>
              <a:gd name="connsiteY34" fmla="*/ 136818 h 328613"/>
              <a:gd name="connsiteX35" fmla="*/ 164604 w 331788"/>
              <a:gd name="connsiteY35" fmla="*/ 136818 h 328613"/>
              <a:gd name="connsiteX36" fmla="*/ 159444 w 331788"/>
              <a:gd name="connsiteY36" fmla="*/ 123867 h 328613"/>
              <a:gd name="connsiteX37" fmla="*/ 162024 w 331788"/>
              <a:gd name="connsiteY37" fmla="*/ 103146 h 328613"/>
              <a:gd name="connsiteX38" fmla="*/ 156865 w 331788"/>
              <a:gd name="connsiteY38" fmla="*/ 95375 h 328613"/>
              <a:gd name="connsiteX39" fmla="*/ 158155 w 331788"/>
              <a:gd name="connsiteY39" fmla="*/ 90195 h 328613"/>
              <a:gd name="connsiteX40" fmla="*/ 160734 w 331788"/>
              <a:gd name="connsiteY40" fmla="*/ 88900 h 328613"/>
              <a:gd name="connsiteX41" fmla="*/ 136182 w 331788"/>
              <a:gd name="connsiteY41" fmla="*/ 88900 h 328613"/>
              <a:gd name="connsiteX42" fmla="*/ 138766 w 331788"/>
              <a:gd name="connsiteY42" fmla="*/ 91502 h 328613"/>
              <a:gd name="connsiteX43" fmla="*/ 165893 w 331788"/>
              <a:gd name="connsiteY43" fmla="*/ 165652 h 328613"/>
              <a:gd name="connsiteX44" fmla="*/ 193021 w 331788"/>
              <a:gd name="connsiteY44" fmla="*/ 91502 h 328613"/>
              <a:gd name="connsiteX45" fmla="*/ 196897 w 331788"/>
              <a:gd name="connsiteY45" fmla="*/ 90201 h 328613"/>
              <a:gd name="connsiteX46" fmla="*/ 208523 w 331788"/>
              <a:gd name="connsiteY46" fmla="*/ 92802 h 328613"/>
              <a:gd name="connsiteX47" fmla="*/ 231775 w 331788"/>
              <a:gd name="connsiteY47" fmla="*/ 125325 h 328613"/>
              <a:gd name="connsiteX48" fmla="*/ 231775 w 331788"/>
              <a:gd name="connsiteY48" fmla="*/ 176059 h 328613"/>
              <a:gd name="connsiteX49" fmla="*/ 226608 w 331788"/>
              <a:gd name="connsiteY49" fmla="*/ 182563 h 328613"/>
              <a:gd name="connsiteX50" fmla="*/ 105179 w 331788"/>
              <a:gd name="connsiteY50" fmla="*/ 182563 h 328613"/>
              <a:gd name="connsiteX51" fmla="*/ 100012 w 331788"/>
              <a:gd name="connsiteY51" fmla="*/ 176059 h 328613"/>
              <a:gd name="connsiteX52" fmla="*/ 100012 w 331788"/>
              <a:gd name="connsiteY52" fmla="*/ 125325 h 328613"/>
              <a:gd name="connsiteX53" fmla="*/ 123264 w 331788"/>
              <a:gd name="connsiteY53" fmla="*/ 92802 h 328613"/>
              <a:gd name="connsiteX54" fmla="*/ 134890 w 331788"/>
              <a:gd name="connsiteY54" fmla="*/ 90201 h 328613"/>
              <a:gd name="connsiteX55" fmla="*/ 136182 w 331788"/>
              <a:gd name="connsiteY55" fmla="*/ 88900 h 328613"/>
              <a:gd name="connsiteX56" fmla="*/ 292100 w 331788"/>
              <a:gd name="connsiteY56" fmla="*/ 19050 h 328613"/>
              <a:gd name="connsiteX57" fmla="*/ 331788 w 331788"/>
              <a:gd name="connsiteY57" fmla="*/ 58738 h 328613"/>
              <a:gd name="connsiteX58" fmla="*/ 292100 w 331788"/>
              <a:gd name="connsiteY58" fmla="*/ 98426 h 328613"/>
              <a:gd name="connsiteX59" fmla="*/ 252412 w 331788"/>
              <a:gd name="connsiteY59" fmla="*/ 58738 h 328613"/>
              <a:gd name="connsiteX60" fmla="*/ 292100 w 331788"/>
              <a:gd name="connsiteY60" fmla="*/ 19050 h 328613"/>
              <a:gd name="connsiteX61" fmla="*/ 39688 w 331788"/>
              <a:gd name="connsiteY61" fmla="*/ 19050 h 328613"/>
              <a:gd name="connsiteX62" fmla="*/ 79376 w 331788"/>
              <a:gd name="connsiteY62" fmla="*/ 58738 h 328613"/>
              <a:gd name="connsiteX63" fmla="*/ 39688 w 331788"/>
              <a:gd name="connsiteY63" fmla="*/ 98426 h 328613"/>
              <a:gd name="connsiteX64" fmla="*/ 0 w 331788"/>
              <a:gd name="connsiteY64" fmla="*/ 58738 h 328613"/>
              <a:gd name="connsiteX65" fmla="*/ 39688 w 331788"/>
              <a:gd name="connsiteY65" fmla="*/ 19050 h 328613"/>
              <a:gd name="connsiteX66" fmla="*/ 165894 w 331788"/>
              <a:gd name="connsiteY66" fmla="*/ 0 h 328613"/>
              <a:gd name="connsiteX67" fmla="*/ 204788 w 331788"/>
              <a:gd name="connsiteY67" fmla="*/ 39688 h 328613"/>
              <a:gd name="connsiteX68" fmla="*/ 165894 w 331788"/>
              <a:gd name="connsiteY68" fmla="*/ 79376 h 328613"/>
              <a:gd name="connsiteX69" fmla="*/ 127000 w 331788"/>
              <a:gd name="connsiteY69" fmla="*/ 39688 h 328613"/>
              <a:gd name="connsiteX70" fmla="*/ 165894 w 331788"/>
              <a:gd name="connsiteY70"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31788" h="328613">
                <a:moveTo>
                  <a:pt x="292147" y="109538"/>
                </a:moveTo>
                <a:cubicBezTo>
                  <a:pt x="311524" y="109538"/>
                  <a:pt x="327025" y="126291"/>
                  <a:pt x="327025" y="145621"/>
                </a:cubicBezTo>
                <a:cubicBezTo>
                  <a:pt x="327025" y="145621"/>
                  <a:pt x="327025" y="145621"/>
                  <a:pt x="327025" y="229385"/>
                </a:cubicBezTo>
                <a:cubicBezTo>
                  <a:pt x="327025" y="248715"/>
                  <a:pt x="311524" y="264179"/>
                  <a:pt x="293438" y="264179"/>
                </a:cubicBezTo>
                <a:cubicBezTo>
                  <a:pt x="293438" y="264179"/>
                  <a:pt x="293438" y="264179"/>
                  <a:pt x="252101" y="264179"/>
                </a:cubicBezTo>
                <a:cubicBezTo>
                  <a:pt x="252101" y="264179"/>
                  <a:pt x="252101" y="264179"/>
                  <a:pt x="252101" y="319593"/>
                </a:cubicBezTo>
                <a:cubicBezTo>
                  <a:pt x="252101" y="324747"/>
                  <a:pt x="248226" y="328613"/>
                  <a:pt x="243059" y="328613"/>
                </a:cubicBezTo>
                <a:cubicBezTo>
                  <a:pt x="243059" y="328613"/>
                  <a:pt x="243059" y="328613"/>
                  <a:pt x="205596" y="328613"/>
                </a:cubicBezTo>
                <a:cubicBezTo>
                  <a:pt x="199138" y="328613"/>
                  <a:pt x="195262" y="324747"/>
                  <a:pt x="195262" y="319593"/>
                </a:cubicBezTo>
                <a:cubicBezTo>
                  <a:pt x="195262" y="319593"/>
                  <a:pt x="195262" y="319593"/>
                  <a:pt x="195262" y="235829"/>
                </a:cubicBezTo>
                <a:cubicBezTo>
                  <a:pt x="195262" y="220364"/>
                  <a:pt x="208180" y="207478"/>
                  <a:pt x="224973" y="207478"/>
                </a:cubicBezTo>
                <a:cubicBezTo>
                  <a:pt x="224973" y="207478"/>
                  <a:pt x="224973" y="207478"/>
                  <a:pt x="255976" y="207478"/>
                </a:cubicBezTo>
                <a:cubicBezTo>
                  <a:pt x="255976" y="207478"/>
                  <a:pt x="255976" y="207478"/>
                  <a:pt x="255976" y="145621"/>
                </a:cubicBezTo>
                <a:cubicBezTo>
                  <a:pt x="255976" y="126291"/>
                  <a:pt x="271478" y="109538"/>
                  <a:pt x="292147" y="109538"/>
                </a:cubicBezTo>
                <a:close/>
                <a:moveTo>
                  <a:pt x="38473" y="109538"/>
                </a:moveTo>
                <a:cubicBezTo>
                  <a:pt x="59391" y="109538"/>
                  <a:pt x="75079" y="126291"/>
                  <a:pt x="75079" y="145621"/>
                </a:cubicBezTo>
                <a:cubicBezTo>
                  <a:pt x="75079" y="145621"/>
                  <a:pt x="75079" y="145621"/>
                  <a:pt x="75079" y="207478"/>
                </a:cubicBezTo>
                <a:cubicBezTo>
                  <a:pt x="75079" y="207478"/>
                  <a:pt x="75079" y="207478"/>
                  <a:pt x="106456" y="207478"/>
                </a:cubicBezTo>
                <a:cubicBezTo>
                  <a:pt x="123451" y="207478"/>
                  <a:pt x="136525" y="220364"/>
                  <a:pt x="136525" y="235829"/>
                </a:cubicBezTo>
                <a:cubicBezTo>
                  <a:pt x="136525" y="235829"/>
                  <a:pt x="136525" y="235829"/>
                  <a:pt x="136525" y="319593"/>
                </a:cubicBezTo>
                <a:cubicBezTo>
                  <a:pt x="136525" y="324747"/>
                  <a:pt x="132603" y="328613"/>
                  <a:pt x="126066" y="328613"/>
                </a:cubicBezTo>
                <a:cubicBezTo>
                  <a:pt x="126066" y="328613"/>
                  <a:pt x="126066" y="328613"/>
                  <a:pt x="88153" y="328613"/>
                </a:cubicBezTo>
                <a:cubicBezTo>
                  <a:pt x="82923" y="328613"/>
                  <a:pt x="79001" y="324747"/>
                  <a:pt x="79001" y="319593"/>
                </a:cubicBezTo>
                <a:cubicBezTo>
                  <a:pt x="79001" y="319593"/>
                  <a:pt x="79001" y="319593"/>
                  <a:pt x="79001" y="264179"/>
                </a:cubicBezTo>
                <a:cubicBezTo>
                  <a:pt x="79001" y="264179"/>
                  <a:pt x="79001" y="264179"/>
                  <a:pt x="37166" y="264179"/>
                </a:cubicBezTo>
                <a:cubicBezTo>
                  <a:pt x="18863" y="264179"/>
                  <a:pt x="3175" y="248715"/>
                  <a:pt x="3175" y="229385"/>
                </a:cubicBezTo>
                <a:cubicBezTo>
                  <a:pt x="3175" y="229385"/>
                  <a:pt x="3175" y="229385"/>
                  <a:pt x="3175" y="145621"/>
                </a:cubicBezTo>
                <a:cubicBezTo>
                  <a:pt x="3175" y="126291"/>
                  <a:pt x="18863" y="109538"/>
                  <a:pt x="38473" y="109538"/>
                </a:cubicBezTo>
                <a:close/>
                <a:moveTo>
                  <a:pt x="160734" y="88900"/>
                </a:moveTo>
                <a:cubicBezTo>
                  <a:pt x="160734" y="88900"/>
                  <a:pt x="160734" y="88900"/>
                  <a:pt x="171053" y="88900"/>
                </a:cubicBezTo>
                <a:cubicBezTo>
                  <a:pt x="172343" y="88900"/>
                  <a:pt x="173633" y="90195"/>
                  <a:pt x="173633" y="90195"/>
                </a:cubicBezTo>
                <a:cubicBezTo>
                  <a:pt x="174923" y="92785"/>
                  <a:pt x="176213" y="94080"/>
                  <a:pt x="174923" y="95375"/>
                </a:cubicBezTo>
                <a:cubicBezTo>
                  <a:pt x="174923" y="95375"/>
                  <a:pt x="174923" y="95375"/>
                  <a:pt x="169763" y="103146"/>
                </a:cubicBezTo>
                <a:cubicBezTo>
                  <a:pt x="169763" y="103146"/>
                  <a:pt x="169763" y="103146"/>
                  <a:pt x="172343" y="123867"/>
                </a:cubicBezTo>
                <a:cubicBezTo>
                  <a:pt x="172343" y="123867"/>
                  <a:pt x="172343" y="123867"/>
                  <a:pt x="167184" y="136818"/>
                </a:cubicBezTo>
                <a:cubicBezTo>
                  <a:pt x="167184" y="138113"/>
                  <a:pt x="164604" y="138113"/>
                  <a:pt x="164604" y="136818"/>
                </a:cubicBezTo>
                <a:cubicBezTo>
                  <a:pt x="164604" y="136818"/>
                  <a:pt x="164604" y="136818"/>
                  <a:pt x="159444" y="123867"/>
                </a:cubicBezTo>
                <a:cubicBezTo>
                  <a:pt x="159444" y="123867"/>
                  <a:pt x="159444" y="123867"/>
                  <a:pt x="162024" y="103146"/>
                </a:cubicBezTo>
                <a:cubicBezTo>
                  <a:pt x="162024" y="103146"/>
                  <a:pt x="162024" y="103146"/>
                  <a:pt x="156865" y="95375"/>
                </a:cubicBezTo>
                <a:cubicBezTo>
                  <a:pt x="155575" y="94080"/>
                  <a:pt x="156865" y="92785"/>
                  <a:pt x="158155" y="90195"/>
                </a:cubicBezTo>
                <a:cubicBezTo>
                  <a:pt x="158155" y="90195"/>
                  <a:pt x="159444" y="88900"/>
                  <a:pt x="160734" y="88900"/>
                </a:cubicBezTo>
                <a:close/>
                <a:moveTo>
                  <a:pt x="136182" y="88900"/>
                </a:moveTo>
                <a:cubicBezTo>
                  <a:pt x="137474" y="88900"/>
                  <a:pt x="138766" y="90201"/>
                  <a:pt x="138766" y="91502"/>
                </a:cubicBezTo>
                <a:cubicBezTo>
                  <a:pt x="138766" y="91502"/>
                  <a:pt x="138766" y="91502"/>
                  <a:pt x="165893" y="165652"/>
                </a:cubicBezTo>
                <a:cubicBezTo>
                  <a:pt x="165893" y="165652"/>
                  <a:pt x="165893" y="165652"/>
                  <a:pt x="193021" y="91502"/>
                </a:cubicBezTo>
                <a:cubicBezTo>
                  <a:pt x="193021" y="90201"/>
                  <a:pt x="195605" y="88900"/>
                  <a:pt x="196897" y="90201"/>
                </a:cubicBezTo>
                <a:cubicBezTo>
                  <a:pt x="196897" y="90201"/>
                  <a:pt x="196897" y="90201"/>
                  <a:pt x="208523" y="92802"/>
                </a:cubicBezTo>
                <a:cubicBezTo>
                  <a:pt x="222733" y="98006"/>
                  <a:pt x="231775" y="111015"/>
                  <a:pt x="231775" y="125325"/>
                </a:cubicBezTo>
                <a:cubicBezTo>
                  <a:pt x="231775" y="125325"/>
                  <a:pt x="231775" y="125325"/>
                  <a:pt x="231775" y="176059"/>
                </a:cubicBezTo>
                <a:cubicBezTo>
                  <a:pt x="231775" y="179961"/>
                  <a:pt x="229192" y="182563"/>
                  <a:pt x="226608" y="182563"/>
                </a:cubicBezTo>
                <a:cubicBezTo>
                  <a:pt x="226608" y="182563"/>
                  <a:pt x="226608" y="182563"/>
                  <a:pt x="105179" y="182563"/>
                </a:cubicBezTo>
                <a:cubicBezTo>
                  <a:pt x="102595" y="182563"/>
                  <a:pt x="100012" y="179961"/>
                  <a:pt x="100012" y="176059"/>
                </a:cubicBezTo>
                <a:cubicBezTo>
                  <a:pt x="100012" y="176059"/>
                  <a:pt x="100012" y="176059"/>
                  <a:pt x="100012" y="125325"/>
                </a:cubicBezTo>
                <a:cubicBezTo>
                  <a:pt x="100012" y="111015"/>
                  <a:pt x="109054" y="98006"/>
                  <a:pt x="123264" y="92802"/>
                </a:cubicBezTo>
                <a:cubicBezTo>
                  <a:pt x="123264" y="92802"/>
                  <a:pt x="123264" y="92802"/>
                  <a:pt x="134890" y="90201"/>
                </a:cubicBezTo>
                <a:cubicBezTo>
                  <a:pt x="134890" y="88900"/>
                  <a:pt x="134890" y="88900"/>
                  <a:pt x="136182" y="88900"/>
                </a:cubicBezTo>
                <a:close/>
                <a:moveTo>
                  <a:pt x="292100" y="19050"/>
                </a:moveTo>
                <a:cubicBezTo>
                  <a:pt x="314019" y="19050"/>
                  <a:pt x="331788" y="36819"/>
                  <a:pt x="331788" y="58738"/>
                </a:cubicBezTo>
                <a:cubicBezTo>
                  <a:pt x="331788" y="80657"/>
                  <a:pt x="314019" y="98426"/>
                  <a:pt x="292100" y="98426"/>
                </a:cubicBezTo>
                <a:cubicBezTo>
                  <a:pt x="270181" y="98426"/>
                  <a:pt x="252412" y="80657"/>
                  <a:pt x="252412" y="58738"/>
                </a:cubicBezTo>
                <a:cubicBezTo>
                  <a:pt x="252412" y="36819"/>
                  <a:pt x="270181" y="19050"/>
                  <a:pt x="292100" y="19050"/>
                </a:cubicBezTo>
                <a:close/>
                <a:moveTo>
                  <a:pt x="39688" y="19050"/>
                </a:moveTo>
                <a:cubicBezTo>
                  <a:pt x="61607" y="19050"/>
                  <a:pt x="79376" y="36819"/>
                  <a:pt x="79376" y="58738"/>
                </a:cubicBezTo>
                <a:cubicBezTo>
                  <a:pt x="79376" y="80657"/>
                  <a:pt x="61607" y="98426"/>
                  <a:pt x="39688" y="98426"/>
                </a:cubicBezTo>
                <a:cubicBezTo>
                  <a:pt x="17769" y="98426"/>
                  <a:pt x="0" y="80657"/>
                  <a:pt x="0" y="58738"/>
                </a:cubicBezTo>
                <a:cubicBezTo>
                  <a:pt x="0" y="36819"/>
                  <a:pt x="17769" y="19050"/>
                  <a:pt x="39688" y="19050"/>
                </a:cubicBezTo>
                <a:close/>
                <a:moveTo>
                  <a:pt x="165894" y="0"/>
                </a:moveTo>
                <a:cubicBezTo>
                  <a:pt x="187375" y="0"/>
                  <a:pt x="204788" y="17769"/>
                  <a:pt x="204788" y="39688"/>
                </a:cubicBezTo>
                <a:cubicBezTo>
                  <a:pt x="204788" y="61607"/>
                  <a:pt x="187375" y="79376"/>
                  <a:pt x="165894" y="79376"/>
                </a:cubicBezTo>
                <a:cubicBezTo>
                  <a:pt x="144413" y="79376"/>
                  <a:pt x="127000" y="61607"/>
                  <a:pt x="127000" y="39688"/>
                </a:cubicBezTo>
                <a:cubicBezTo>
                  <a:pt x="127000" y="17769"/>
                  <a:pt x="144413" y="0"/>
                  <a:pt x="16589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endParaRPr>
          </a:p>
        </p:txBody>
      </p:sp>
      <p:sp>
        <p:nvSpPr>
          <p:cNvPr id="14" name="矩形: 圆角 13"/>
          <p:cNvSpPr/>
          <p:nvPr/>
        </p:nvSpPr>
        <p:spPr>
          <a:xfrm>
            <a:off x="10928422" y="5185611"/>
            <a:ext cx="456228" cy="456228"/>
          </a:xfrm>
          <a:prstGeom prst="roundRect">
            <a:avLst/>
          </a:prstGeom>
          <a:solidFill>
            <a:srgbClr val="6A965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4" name="椭圆 14"/>
          <p:cNvSpPr/>
          <p:nvPr/>
        </p:nvSpPr>
        <p:spPr>
          <a:xfrm>
            <a:off x="11053275" y="5290402"/>
            <a:ext cx="206523" cy="246647"/>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endParaRPr>
          </a:p>
        </p:txBody>
      </p:sp>
      <p:sp>
        <p:nvSpPr>
          <p:cNvPr id="29" name="矩形: 圆角 28"/>
          <p:cNvSpPr/>
          <p:nvPr/>
        </p:nvSpPr>
        <p:spPr>
          <a:xfrm>
            <a:off x="8765897" y="5185611"/>
            <a:ext cx="456228" cy="456228"/>
          </a:xfrm>
          <a:prstGeom prst="roundRect">
            <a:avLst/>
          </a:prstGeom>
          <a:solidFill>
            <a:srgbClr val="6A965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endParaRPr>
          </a:p>
        </p:txBody>
      </p:sp>
      <p:sp>
        <p:nvSpPr>
          <p:cNvPr id="30" name="椭圆 17"/>
          <p:cNvSpPr/>
          <p:nvPr/>
        </p:nvSpPr>
        <p:spPr>
          <a:xfrm>
            <a:off x="8878793" y="5290402"/>
            <a:ext cx="230435" cy="246647"/>
          </a:xfrm>
          <a:custGeom>
            <a:avLst/>
            <a:gdLst>
              <a:gd name="connsiteX0" fmla="*/ 270013 w 315913"/>
              <a:gd name="connsiteY0" fmla="*/ 244475 h 338138"/>
              <a:gd name="connsiteX1" fmla="*/ 315913 w 315913"/>
              <a:gd name="connsiteY1" fmla="*/ 290647 h 338138"/>
              <a:gd name="connsiteX2" fmla="*/ 315913 w 315913"/>
              <a:gd name="connsiteY2" fmla="*/ 331542 h 338138"/>
              <a:gd name="connsiteX3" fmla="*/ 313290 w 315913"/>
              <a:gd name="connsiteY3" fmla="*/ 335500 h 338138"/>
              <a:gd name="connsiteX4" fmla="*/ 309356 w 315913"/>
              <a:gd name="connsiteY4" fmla="*/ 338138 h 338138"/>
              <a:gd name="connsiteX5" fmla="*/ 231982 w 315913"/>
              <a:gd name="connsiteY5" fmla="*/ 338138 h 338138"/>
              <a:gd name="connsiteX6" fmla="*/ 225425 w 315913"/>
              <a:gd name="connsiteY6" fmla="*/ 331542 h 338138"/>
              <a:gd name="connsiteX7" fmla="*/ 225425 w 315913"/>
              <a:gd name="connsiteY7" fmla="*/ 290647 h 338138"/>
              <a:gd name="connsiteX8" fmla="*/ 270013 w 315913"/>
              <a:gd name="connsiteY8" fmla="*/ 244475 h 338138"/>
              <a:gd name="connsiteX9" fmla="*/ 157956 w 315913"/>
              <a:gd name="connsiteY9" fmla="*/ 244475 h 338138"/>
              <a:gd name="connsiteX10" fmla="*/ 203200 w 315913"/>
              <a:gd name="connsiteY10" fmla="*/ 290647 h 338138"/>
              <a:gd name="connsiteX11" fmla="*/ 203200 w 315913"/>
              <a:gd name="connsiteY11" fmla="*/ 331542 h 338138"/>
              <a:gd name="connsiteX12" fmla="*/ 201869 w 315913"/>
              <a:gd name="connsiteY12" fmla="*/ 335500 h 338138"/>
              <a:gd name="connsiteX13" fmla="*/ 196546 w 315913"/>
              <a:gd name="connsiteY13" fmla="*/ 338138 h 338138"/>
              <a:gd name="connsiteX14" fmla="*/ 119365 w 315913"/>
              <a:gd name="connsiteY14" fmla="*/ 338138 h 338138"/>
              <a:gd name="connsiteX15" fmla="*/ 112712 w 315913"/>
              <a:gd name="connsiteY15" fmla="*/ 331542 h 338138"/>
              <a:gd name="connsiteX16" fmla="*/ 112712 w 315913"/>
              <a:gd name="connsiteY16" fmla="*/ 290647 h 338138"/>
              <a:gd name="connsiteX17" fmla="*/ 157956 w 315913"/>
              <a:gd name="connsiteY17" fmla="*/ 244475 h 338138"/>
              <a:gd name="connsiteX18" fmla="*/ 45900 w 315913"/>
              <a:gd name="connsiteY18" fmla="*/ 244475 h 338138"/>
              <a:gd name="connsiteX19" fmla="*/ 90488 w 315913"/>
              <a:gd name="connsiteY19" fmla="*/ 290647 h 338138"/>
              <a:gd name="connsiteX20" fmla="*/ 90488 w 315913"/>
              <a:gd name="connsiteY20" fmla="*/ 331542 h 338138"/>
              <a:gd name="connsiteX21" fmla="*/ 89176 w 315913"/>
              <a:gd name="connsiteY21" fmla="*/ 335500 h 338138"/>
              <a:gd name="connsiteX22" fmla="*/ 83931 w 315913"/>
              <a:gd name="connsiteY22" fmla="*/ 338138 h 338138"/>
              <a:gd name="connsiteX23" fmla="*/ 6557 w 315913"/>
              <a:gd name="connsiteY23" fmla="*/ 338138 h 338138"/>
              <a:gd name="connsiteX24" fmla="*/ 0 w 315913"/>
              <a:gd name="connsiteY24" fmla="*/ 331542 h 338138"/>
              <a:gd name="connsiteX25" fmla="*/ 0 w 315913"/>
              <a:gd name="connsiteY25" fmla="*/ 290647 h 338138"/>
              <a:gd name="connsiteX26" fmla="*/ 45900 w 315913"/>
              <a:gd name="connsiteY26" fmla="*/ 244475 h 338138"/>
              <a:gd name="connsiteX27" fmla="*/ 271463 w 315913"/>
              <a:gd name="connsiteY27" fmla="*/ 180975 h 338138"/>
              <a:gd name="connsiteX28" fmla="*/ 301625 w 315913"/>
              <a:gd name="connsiteY28" fmla="*/ 211138 h 338138"/>
              <a:gd name="connsiteX29" fmla="*/ 271463 w 315913"/>
              <a:gd name="connsiteY29" fmla="*/ 241300 h 338138"/>
              <a:gd name="connsiteX30" fmla="*/ 241300 w 315913"/>
              <a:gd name="connsiteY30" fmla="*/ 211138 h 338138"/>
              <a:gd name="connsiteX31" fmla="*/ 271463 w 315913"/>
              <a:gd name="connsiteY31" fmla="*/ 180975 h 338138"/>
              <a:gd name="connsiteX32" fmla="*/ 159420 w 315913"/>
              <a:gd name="connsiteY32" fmla="*/ 180975 h 338138"/>
              <a:gd name="connsiteX33" fmla="*/ 188912 w 315913"/>
              <a:gd name="connsiteY33" fmla="*/ 211138 h 338138"/>
              <a:gd name="connsiteX34" fmla="*/ 159420 w 315913"/>
              <a:gd name="connsiteY34" fmla="*/ 241300 h 338138"/>
              <a:gd name="connsiteX35" fmla="*/ 128587 w 315913"/>
              <a:gd name="connsiteY35" fmla="*/ 211138 h 338138"/>
              <a:gd name="connsiteX36" fmla="*/ 159420 w 315913"/>
              <a:gd name="connsiteY36" fmla="*/ 180975 h 338138"/>
              <a:gd name="connsiteX37" fmla="*/ 46038 w 315913"/>
              <a:gd name="connsiteY37" fmla="*/ 180975 h 338138"/>
              <a:gd name="connsiteX38" fmla="*/ 76201 w 315913"/>
              <a:gd name="connsiteY38" fmla="*/ 211138 h 338138"/>
              <a:gd name="connsiteX39" fmla="*/ 46038 w 315913"/>
              <a:gd name="connsiteY39" fmla="*/ 241301 h 338138"/>
              <a:gd name="connsiteX40" fmla="*/ 15875 w 315913"/>
              <a:gd name="connsiteY40" fmla="*/ 211138 h 338138"/>
              <a:gd name="connsiteX41" fmla="*/ 46038 w 315913"/>
              <a:gd name="connsiteY41" fmla="*/ 180975 h 338138"/>
              <a:gd name="connsiteX42" fmla="*/ 270005 w 315913"/>
              <a:gd name="connsiteY42" fmla="*/ 77788 h 338138"/>
              <a:gd name="connsiteX43" fmla="*/ 238125 w 315913"/>
              <a:gd name="connsiteY43" fmla="*/ 109792 h 338138"/>
              <a:gd name="connsiteX44" fmla="*/ 238125 w 315913"/>
              <a:gd name="connsiteY44" fmla="*/ 144463 h 338138"/>
              <a:gd name="connsiteX45" fmla="*/ 303213 w 315913"/>
              <a:gd name="connsiteY45" fmla="*/ 144463 h 338138"/>
              <a:gd name="connsiteX46" fmla="*/ 303213 w 315913"/>
              <a:gd name="connsiteY46" fmla="*/ 109792 h 338138"/>
              <a:gd name="connsiteX47" fmla="*/ 270005 w 315913"/>
              <a:gd name="connsiteY47" fmla="*/ 77788 h 338138"/>
              <a:gd name="connsiteX48" fmla="*/ 270013 w 315913"/>
              <a:gd name="connsiteY48" fmla="*/ 65088 h 338138"/>
              <a:gd name="connsiteX49" fmla="*/ 315913 w 315913"/>
              <a:gd name="connsiteY49" fmla="*/ 109941 h 338138"/>
              <a:gd name="connsiteX50" fmla="*/ 315913 w 315913"/>
              <a:gd name="connsiteY50" fmla="*/ 150836 h 338138"/>
              <a:gd name="connsiteX51" fmla="*/ 313290 w 315913"/>
              <a:gd name="connsiteY51" fmla="*/ 156113 h 338138"/>
              <a:gd name="connsiteX52" fmla="*/ 309356 w 315913"/>
              <a:gd name="connsiteY52" fmla="*/ 158751 h 338138"/>
              <a:gd name="connsiteX53" fmla="*/ 231982 w 315913"/>
              <a:gd name="connsiteY53" fmla="*/ 158751 h 338138"/>
              <a:gd name="connsiteX54" fmla="*/ 225425 w 315913"/>
              <a:gd name="connsiteY54" fmla="*/ 150836 h 338138"/>
              <a:gd name="connsiteX55" fmla="*/ 225425 w 315913"/>
              <a:gd name="connsiteY55" fmla="*/ 109941 h 338138"/>
              <a:gd name="connsiteX56" fmla="*/ 270013 w 315913"/>
              <a:gd name="connsiteY56" fmla="*/ 65088 h 338138"/>
              <a:gd name="connsiteX57" fmla="*/ 157956 w 315913"/>
              <a:gd name="connsiteY57" fmla="*/ 65088 h 338138"/>
              <a:gd name="connsiteX58" fmla="*/ 203200 w 315913"/>
              <a:gd name="connsiteY58" fmla="*/ 109941 h 338138"/>
              <a:gd name="connsiteX59" fmla="*/ 203200 w 315913"/>
              <a:gd name="connsiteY59" fmla="*/ 150836 h 338138"/>
              <a:gd name="connsiteX60" fmla="*/ 201869 w 315913"/>
              <a:gd name="connsiteY60" fmla="*/ 156113 h 338138"/>
              <a:gd name="connsiteX61" fmla="*/ 196546 w 315913"/>
              <a:gd name="connsiteY61" fmla="*/ 158751 h 338138"/>
              <a:gd name="connsiteX62" fmla="*/ 119365 w 315913"/>
              <a:gd name="connsiteY62" fmla="*/ 158751 h 338138"/>
              <a:gd name="connsiteX63" fmla="*/ 112712 w 315913"/>
              <a:gd name="connsiteY63" fmla="*/ 150836 h 338138"/>
              <a:gd name="connsiteX64" fmla="*/ 112712 w 315913"/>
              <a:gd name="connsiteY64" fmla="*/ 109941 h 338138"/>
              <a:gd name="connsiteX65" fmla="*/ 157956 w 315913"/>
              <a:gd name="connsiteY65" fmla="*/ 65088 h 338138"/>
              <a:gd name="connsiteX66" fmla="*/ 45900 w 315913"/>
              <a:gd name="connsiteY66" fmla="*/ 65088 h 338138"/>
              <a:gd name="connsiteX67" fmla="*/ 90488 w 315913"/>
              <a:gd name="connsiteY67" fmla="*/ 109941 h 338138"/>
              <a:gd name="connsiteX68" fmla="*/ 90488 w 315913"/>
              <a:gd name="connsiteY68" fmla="*/ 150836 h 338138"/>
              <a:gd name="connsiteX69" fmla="*/ 89176 w 315913"/>
              <a:gd name="connsiteY69" fmla="*/ 156113 h 338138"/>
              <a:gd name="connsiteX70" fmla="*/ 83931 w 315913"/>
              <a:gd name="connsiteY70" fmla="*/ 158751 h 338138"/>
              <a:gd name="connsiteX71" fmla="*/ 6557 w 315913"/>
              <a:gd name="connsiteY71" fmla="*/ 158751 h 338138"/>
              <a:gd name="connsiteX72" fmla="*/ 0 w 315913"/>
              <a:gd name="connsiteY72" fmla="*/ 150836 h 338138"/>
              <a:gd name="connsiteX73" fmla="*/ 0 w 315913"/>
              <a:gd name="connsiteY73" fmla="*/ 109941 h 338138"/>
              <a:gd name="connsiteX74" fmla="*/ 45900 w 315913"/>
              <a:gd name="connsiteY74" fmla="*/ 65088 h 338138"/>
              <a:gd name="connsiteX75" fmla="*/ 270669 w 315913"/>
              <a:gd name="connsiteY75" fmla="*/ 14288 h 338138"/>
              <a:gd name="connsiteX76" fmla="*/ 254000 w 315913"/>
              <a:gd name="connsiteY76" fmla="*/ 30957 h 338138"/>
              <a:gd name="connsiteX77" fmla="*/ 270669 w 315913"/>
              <a:gd name="connsiteY77" fmla="*/ 47626 h 338138"/>
              <a:gd name="connsiteX78" fmla="*/ 287338 w 315913"/>
              <a:gd name="connsiteY78" fmla="*/ 30957 h 338138"/>
              <a:gd name="connsiteX79" fmla="*/ 270669 w 315913"/>
              <a:gd name="connsiteY79" fmla="*/ 14288 h 338138"/>
              <a:gd name="connsiteX80" fmla="*/ 271463 w 315913"/>
              <a:gd name="connsiteY80" fmla="*/ 0 h 338138"/>
              <a:gd name="connsiteX81" fmla="*/ 301625 w 315913"/>
              <a:gd name="connsiteY81" fmla="*/ 30957 h 338138"/>
              <a:gd name="connsiteX82" fmla="*/ 271463 w 315913"/>
              <a:gd name="connsiteY82" fmla="*/ 61913 h 338138"/>
              <a:gd name="connsiteX83" fmla="*/ 241300 w 315913"/>
              <a:gd name="connsiteY83" fmla="*/ 30957 h 338138"/>
              <a:gd name="connsiteX84" fmla="*/ 271463 w 315913"/>
              <a:gd name="connsiteY84" fmla="*/ 0 h 338138"/>
              <a:gd name="connsiteX85" fmla="*/ 159420 w 315913"/>
              <a:gd name="connsiteY85" fmla="*/ 0 h 338138"/>
              <a:gd name="connsiteX86" fmla="*/ 188912 w 315913"/>
              <a:gd name="connsiteY86" fmla="*/ 30957 h 338138"/>
              <a:gd name="connsiteX87" fmla="*/ 159420 w 315913"/>
              <a:gd name="connsiteY87" fmla="*/ 61913 h 338138"/>
              <a:gd name="connsiteX88" fmla="*/ 128587 w 315913"/>
              <a:gd name="connsiteY88" fmla="*/ 30957 h 338138"/>
              <a:gd name="connsiteX89" fmla="*/ 159420 w 315913"/>
              <a:gd name="connsiteY89" fmla="*/ 0 h 338138"/>
              <a:gd name="connsiteX90" fmla="*/ 46037 w 315913"/>
              <a:gd name="connsiteY90" fmla="*/ 0 h 338138"/>
              <a:gd name="connsiteX91" fmla="*/ 76200 w 315913"/>
              <a:gd name="connsiteY91" fmla="*/ 30957 h 338138"/>
              <a:gd name="connsiteX92" fmla="*/ 46037 w 315913"/>
              <a:gd name="connsiteY92" fmla="*/ 61913 h 338138"/>
              <a:gd name="connsiteX93" fmla="*/ 15875 w 315913"/>
              <a:gd name="connsiteY93" fmla="*/ 30957 h 338138"/>
              <a:gd name="connsiteX94" fmla="*/ 46037 w 315913"/>
              <a:gd name="connsiteY9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5913" h="338138">
                <a:moveTo>
                  <a:pt x="270013" y="244475"/>
                </a:moveTo>
                <a:cubicBezTo>
                  <a:pt x="294930" y="244475"/>
                  <a:pt x="315913" y="265582"/>
                  <a:pt x="315913" y="290647"/>
                </a:cubicBezTo>
                <a:cubicBezTo>
                  <a:pt x="315913" y="290647"/>
                  <a:pt x="315913" y="290647"/>
                  <a:pt x="315913" y="331542"/>
                </a:cubicBezTo>
                <a:cubicBezTo>
                  <a:pt x="315913" y="332861"/>
                  <a:pt x="314602" y="335500"/>
                  <a:pt x="313290" y="335500"/>
                </a:cubicBezTo>
                <a:cubicBezTo>
                  <a:pt x="313290" y="336819"/>
                  <a:pt x="310667" y="338138"/>
                  <a:pt x="309356" y="338138"/>
                </a:cubicBezTo>
                <a:cubicBezTo>
                  <a:pt x="309356" y="338138"/>
                  <a:pt x="309356" y="338138"/>
                  <a:pt x="231982" y="338138"/>
                </a:cubicBezTo>
                <a:cubicBezTo>
                  <a:pt x="228048" y="338138"/>
                  <a:pt x="225425" y="335500"/>
                  <a:pt x="225425" y="331542"/>
                </a:cubicBezTo>
                <a:cubicBezTo>
                  <a:pt x="225425" y="331542"/>
                  <a:pt x="225425" y="331542"/>
                  <a:pt x="225425" y="290647"/>
                </a:cubicBezTo>
                <a:cubicBezTo>
                  <a:pt x="225425" y="265582"/>
                  <a:pt x="246408" y="244475"/>
                  <a:pt x="270013" y="244475"/>
                </a:cubicBezTo>
                <a:close/>
                <a:moveTo>
                  <a:pt x="157956" y="244475"/>
                </a:moveTo>
                <a:cubicBezTo>
                  <a:pt x="183239" y="244475"/>
                  <a:pt x="203200" y="265582"/>
                  <a:pt x="203200" y="290647"/>
                </a:cubicBezTo>
                <a:cubicBezTo>
                  <a:pt x="203200" y="290647"/>
                  <a:pt x="203200" y="290647"/>
                  <a:pt x="203200" y="331542"/>
                </a:cubicBezTo>
                <a:cubicBezTo>
                  <a:pt x="203200" y="332861"/>
                  <a:pt x="203200" y="335500"/>
                  <a:pt x="201869" y="335500"/>
                </a:cubicBezTo>
                <a:cubicBezTo>
                  <a:pt x="200538" y="336819"/>
                  <a:pt x="199208" y="338138"/>
                  <a:pt x="196546" y="338138"/>
                </a:cubicBezTo>
                <a:cubicBezTo>
                  <a:pt x="196546" y="338138"/>
                  <a:pt x="196546" y="338138"/>
                  <a:pt x="119365" y="338138"/>
                </a:cubicBezTo>
                <a:cubicBezTo>
                  <a:pt x="115373" y="338138"/>
                  <a:pt x="112712" y="335500"/>
                  <a:pt x="112712" y="331542"/>
                </a:cubicBezTo>
                <a:cubicBezTo>
                  <a:pt x="112712" y="331542"/>
                  <a:pt x="112712" y="331542"/>
                  <a:pt x="112712" y="290647"/>
                </a:cubicBezTo>
                <a:cubicBezTo>
                  <a:pt x="112712" y="265582"/>
                  <a:pt x="132672" y="244475"/>
                  <a:pt x="157956" y="244475"/>
                </a:cubicBezTo>
                <a:close/>
                <a:moveTo>
                  <a:pt x="45900" y="244475"/>
                </a:moveTo>
                <a:cubicBezTo>
                  <a:pt x="69505" y="244475"/>
                  <a:pt x="90488" y="265582"/>
                  <a:pt x="90488" y="290647"/>
                </a:cubicBezTo>
                <a:cubicBezTo>
                  <a:pt x="90488" y="290647"/>
                  <a:pt x="90488" y="290647"/>
                  <a:pt x="90488" y="331542"/>
                </a:cubicBezTo>
                <a:cubicBezTo>
                  <a:pt x="90488" y="332861"/>
                  <a:pt x="90488" y="335500"/>
                  <a:pt x="89176" y="335500"/>
                </a:cubicBezTo>
                <a:cubicBezTo>
                  <a:pt x="87865" y="336819"/>
                  <a:pt x="85242" y="338138"/>
                  <a:pt x="83931" y="338138"/>
                </a:cubicBezTo>
                <a:cubicBezTo>
                  <a:pt x="83931" y="338138"/>
                  <a:pt x="83931" y="338138"/>
                  <a:pt x="6557" y="338138"/>
                </a:cubicBezTo>
                <a:cubicBezTo>
                  <a:pt x="3934" y="338138"/>
                  <a:pt x="0" y="335500"/>
                  <a:pt x="0" y="331542"/>
                </a:cubicBezTo>
                <a:cubicBezTo>
                  <a:pt x="0" y="331542"/>
                  <a:pt x="0" y="331542"/>
                  <a:pt x="0" y="290647"/>
                </a:cubicBezTo>
                <a:cubicBezTo>
                  <a:pt x="0" y="265582"/>
                  <a:pt x="20983" y="244475"/>
                  <a:pt x="45900" y="244475"/>
                </a:cubicBezTo>
                <a:close/>
                <a:moveTo>
                  <a:pt x="271463" y="180975"/>
                </a:moveTo>
                <a:cubicBezTo>
                  <a:pt x="287200" y="180975"/>
                  <a:pt x="301625" y="194089"/>
                  <a:pt x="301625" y="211138"/>
                </a:cubicBezTo>
                <a:cubicBezTo>
                  <a:pt x="301625" y="228186"/>
                  <a:pt x="287200" y="241300"/>
                  <a:pt x="271463" y="241300"/>
                </a:cubicBezTo>
                <a:cubicBezTo>
                  <a:pt x="254414" y="241300"/>
                  <a:pt x="241300" y="228186"/>
                  <a:pt x="241300" y="211138"/>
                </a:cubicBezTo>
                <a:cubicBezTo>
                  <a:pt x="241300" y="194089"/>
                  <a:pt x="254414" y="180975"/>
                  <a:pt x="271463" y="180975"/>
                </a:cubicBezTo>
                <a:close/>
                <a:moveTo>
                  <a:pt x="159420" y="180975"/>
                </a:moveTo>
                <a:cubicBezTo>
                  <a:pt x="175506" y="180975"/>
                  <a:pt x="188912" y="194089"/>
                  <a:pt x="188912" y="211138"/>
                </a:cubicBezTo>
                <a:cubicBezTo>
                  <a:pt x="188912" y="228186"/>
                  <a:pt x="175506" y="241300"/>
                  <a:pt x="159420" y="241300"/>
                </a:cubicBezTo>
                <a:cubicBezTo>
                  <a:pt x="141992" y="241300"/>
                  <a:pt x="128587" y="228186"/>
                  <a:pt x="128587" y="211138"/>
                </a:cubicBezTo>
                <a:cubicBezTo>
                  <a:pt x="128587" y="194089"/>
                  <a:pt x="141992" y="180975"/>
                  <a:pt x="159420" y="180975"/>
                </a:cubicBezTo>
                <a:close/>
                <a:moveTo>
                  <a:pt x="46038" y="180975"/>
                </a:moveTo>
                <a:cubicBezTo>
                  <a:pt x="62697" y="180975"/>
                  <a:pt x="76201" y="194479"/>
                  <a:pt x="76201" y="211138"/>
                </a:cubicBezTo>
                <a:cubicBezTo>
                  <a:pt x="76201" y="227797"/>
                  <a:pt x="62697" y="241301"/>
                  <a:pt x="46038" y="241301"/>
                </a:cubicBezTo>
                <a:cubicBezTo>
                  <a:pt x="29379" y="241301"/>
                  <a:pt x="15875" y="227797"/>
                  <a:pt x="15875" y="211138"/>
                </a:cubicBezTo>
                <a:cubicBezTo>
                  <a:pt x="15875" y="194479"/>
                  <a:pt x="29379" y="180975"/>
                  <a:pt x="46038" y="180975"/>
                </a:cubicBezTo>
                <a:close/>
                <a:moveTo>
                  <a:pt x="270005" y="77788"/>
                </a:moveTo>
                <a:cubicBezTo>
                  <a:pt x="252736" y="77788"/>
                  <a:pt x="238125" y="92457"/>
                  <a:pt x="238125" y="109792"/>
                </a:cubicBezTo>
                <a:cubicBezTo>
                  <a:pt x="238125" y="109792"/>
                  <a:pt x="238125" y="109792"/>
                  <a:pt x="238125" y="144463"/>
                </a:cubicBezTo>
                <a:cubicBezTo>
                  <a:pt x="238125" y="144463"/>
                  <a:pt x="238125" y="144463"/>
                  <a:pt x="303213" y="144463"/>
                </a:cubicBezTo>
                <a:lnTo>
                  <a:pt x="303213" y="109792"/>
                </a:lnTo>
                <a:cubicBezTo>
                  <a:pt x="303213" y="92457"/>
                  <a:pt x="288602" y="77788"/>
                  <a:pt x="270005" y="77788"/>
                </a:cubicBezTo>
                <a:close/>
                <a:moveTo>
                  <a:pt x="270013" y="65088"/>
                </a:moveTo>
                <a:cubicBezTo>
                  <a:pt x="294930" y="65088"/>
                  <a:pt x="315913" y="84876"/>
                  <a:pt x="315913" y="109941"/>
                </a:cubicBezTo>
                <a:cubicBezTo>
                  <a:pt x="315913" y="109941"/>
                  <a:pt x="315913" y="109941"/>
                  <a:pt x="315913" y="150836"/>
                </a:cubicBezTo>
                <a:cubicBezTo>
                  <a:pt x="315913" y="153474"/>
                  <a:pt x="314602" y="154794"/>
                  <a:pt x="313290" y="156113"/>
                </a:cubicBezTo>
                <a:cubicBezTo>
                  <a:pt x="313290" y="157432"/>
                  <a:pt x="310667" y="158751"/>
                  <a:pt x="309356" y="158751"/>
                </a:cubicBezTo>
                <a:cubicBezTo>
                  <a:pt x="309356" y="158751"/>
                  <a:pt x="309356" y="158751"/>
                  <a:pt x="231982" y="158751"/>
                </a:cubicBezTo>
                <a:cubicBezTo>
                  <a:pt x="228048" y="158751"/>
                  <a:pt x="225425" y="154794"/>
                  <a:pt x="225425" y="150836"/>
                </a:cubicBezTo>
                <a:cubicBezTo>
                  <a:pt x="225425" y="150836"/>
                  <a:pt x="225425" y="150836"/>
                  <a:pt x="225425" y="109941"/>
                </a:cubicBezTo>
                <a:cubicBezTo>
                  <a:pt x="225425" y="84876"/>
                  <a:pt x="246408" y="65088"/>
                  <a:pt x="270013" y="65088"/>
                </a:cubicBezTo>
                <a:close/>
                <a:moveTo>
                  <a:pt x="157956" y="65088"/>
                </a:moveTo>
                <a:cubicBezTo>
                  <a:pt x="183239" y="65088"/>
                  <a:pt x="203200" y="84876"/>
                  <a:pt x="203200" y="109941"/>
                </a:cubicBezTo>
                <a:cubicBezTo>
                  <a:pt x="203200" y="109941"/>
                  <a:pt x="203200" y="109941"/>
                  <a:pt x="203200" y="150836"/>
                </a:cubicBezTo>
                <a:cubicBezTo>
                  <a:pt x="203200" y="153474"/>
                  <a:pt x="203200" y="154794"/>
                  <a:pt x="201869" y="156113"/>
                </a:cubicBezTo>
                <a:cubicBezTo>
                  <a:pt x="200538" y="157432"/>
                  <a:pt x="199208" y="158751"/>
                  <a:pt x="196546" y="158751"/>
                </a:cubicBezTo>
                <a:cubicBezTo>
                  <a:pt x="196546" y="158751"/>
                  <a:pt x="196546" y="158751"/>
                  <a:pt x="119365" y="158751"/>
                </a:cubicBezTo>
                <a:cubicBezTo>
                  <a:pt x="115373" y="158751"/>
                  <a:pt x="112712" y="154794"/>
                  <a:pt x="112712" y="150836"/>
                </a:cubicBezTo>
                <a:cubicBezTo>
                  <a:pt x="112712" y="150836"/>
                  <a:pt x="112712" y="150836"/>
                  <a:pt x="112712" y="109941"/>
                </a:cubicBezTo>
                <a:cubicBezTo>
                  <a:pt x="112712" y="84876"/>
                  <a:pt x="132672" y="65088"/>
                  <a:pt x="157956" y="65088"/>
                </a:cubicBezTo>
                <a:close/>
                <a:moveTo>
                  <a:pt x="45900" y="65088"/>
                </a:moveTo>
                <a:cubicBezTo>
                  <a:pt x="69505" y="65088"/>
                  <a:pt x="90488" y="84876"/>
                  <a:pt x="90488" y="109941"/>
                </a:cubicBezTo>
                <a:cubicBezTo>
                  <a:pt x="90488" y="109941"/>
                  <a:pt x="90488" y="109941"/>
                  <a:pt x="90488" y="150836"/>
                </a:cubicBezTo>
                <a:cubicBezTo>
                  <a:pt x="90488" y="153474"/>
                  <a:pt x="90488" y="154794"/>
                  <a:pt x="89176" y="156113"/>
                </a:cubicBezTo>
                <a:cubicBezTo>
                  <a:pt x="87865" y="157432"/>
                  <a:pt x="85242" y="158751"/>
                  <a:pt x="83931" y="158751"/>
                </a:cubicBezTo>
                <a:cubicBezTo>
                  <a:pt x="83931" y="158751"/>
                  <a:pt x="83931" y="158751"/>
                  <a:pt x="6557" y="158751"/>
                </a:cubicBezTo>
                <a:cubicBezTo>
                  <a:pt x="3934" y="158751"/>
                  <a:pt x="0" y="154794"/>
                  <a:pt x="0" y="150836"/>
                </a:cubicBezTo>
                <a:cubicBezTo>
                  <a:pt x="0" y="150836"/>
                  <a:pt x="0" y="150836"/>
                  <a:pt x="0" y="109941"/>
                </a:cubicBezTo>
                <a:cubicBezTo>
                  <a:pt x="0" y="84876"/>
                  <a:pt x="20983" y="65088"/>
                  <a:pt x="45900" y="65088"/>
                </a:cubicBezTo>
                <a:close/>
                <a:moveTo>
                  <a:pt x="270669" y="14288"/>
                </a:moveTo>
                <a:cubicBezTo>
                  <a:pt x="261463" y="14288"/>
                  <a:pt x="254000" y="21751"/>
                  <a:pt x="254000" y="30957"/>
                </a:cubicBezTo>
                <a:cubicBezTo>
                  <a:pt x="254000" y="40163"/>
                  <a:pt x="261463" y="47626"/>
                  <a:pt x="270669" y="47626"/>
                </a:cubicBezTo>
                <a:cubicBezTo>
                  <a:pt x="279875" y="47626"/>
                  <a:pt x="287338" y="40163"/>
                  <a:pt x="287338" y="30957"/>
                </a:cubicBezTo>
                <a:cubicBezTo>
                  <a:pt x="287338" y="21751"/>
                  <a:pt x="279875" y="14288"/>
                  <a:pt x="270669" y="14288"/>
                </a:cubicBezTo>
                <a:close/>
                <a:moveTo>
                  <a:pt x="271463" y="0"/>
                </a:moveTo>
                <a:cubicBezTo>
                  <a:pt x="287200" y="0"/>
                  <a:pt x="301625" y="13459"/>
                  <a:pt x="301625" y="30957"/>
                </a:cubicBezTo>
                <a:cubicBezTo>
                  <a:pt x="301625" y="48454"/>
                  <a:pt x="287200" y="61913"/>
                  <a:pt x="271463" y="61913"/>
                </a:cubicBezTo>
                <a:cubicBezTo>
                  <a:pt x="254414" y="61913"/>
                  <a:pt x="241300" y="48454"/>
                  <a:pt x="241300" y="30957"/>
                </a:cubicBezTo>
                <a:cubicBezTo>
                  <a:pt x="241300" y="13459"/>
                  <a:pt x="254414" y="0"/>
                  <a:pt x="271463" y="0"/>
                </a:cubicBezTo>
                <a:close/>
                <a:moveTo>
                  <a:pt x="159420" y="0"/>
                </a:moveTo>
                <a:cubicBezTo>
                  <a:pt x="175506" y="0"/>
                  <a:pt x="188912" y="13459"/>
                  <a:pt x="188912" y="30957"/>
                </a:cubicBezTo>
                <a:cubicBezTo>
                  <a:pt x="188912" y="48454"/>
                  <a:pt x="175506" y="61913"/>
                  <a:pt x="159420" y="61913"/>
                </a:cubicBezTo>
                <a:cubicBezTo>
                  <a:pt x="141992" y="61913"/>
                  <a:pt x="128587" y="48454"/>
                  <a:pt x="128587" y="30957"/>
                </a:cubicBezTo>
                <a:cubicBezTo>
                  <a:pt x="128587" y="13459"/>
                  <a:pt x="141992" y="0"/>
                  <a:pt x="159420" y="0"/>
                </a:cubicBezTo>
                <a:close/>
                <a:moveTo>
                  <a:pt x="46037" y="0"/>
                </a:moveTo>
                <a:cubicBezTo>
                  <a:pt x="63086" y="0"/>
                  <a:pt x="76200" y="13459"/>
                  <a:pt x="76200" y="30957"/>
                </a:cubicBezTo>
                <a:cubicBezTo>
                  <a:pt x="76200" y="48454"/>
                  <a:pt x="63086" y="61913"/>
                  <a:pt x="46037" y="61913"/>
                </a:cubicBezTo>
                <a:cubicBezTo>
                  <a:pt x="28989" y="61913"/>
                  <a:pt x="15875" y="48454"/>
                  <a:pt x="15875" y="30957"/>
                </a:cubicBezTo>
                <a:cubicBezTo>
                  <a:pt x="15875" y="13459"/>
                  <a:pt x="28989" y="0"/>
                  <a:pt x="4603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endParaRPr>
          </a:p>
        </p:txBody>
      </p:sp>
      <p:sp>
        <p:nvSpPr>
          <p:cNvPr id="3" name="TextBox 19"/>
          <p:cNvSpPr txBox="1"/>
          <p:nvPr/>
        </p:nvSpPr>
        <p:spPr>
          <a:xfrm>
            <a:off x="5951881" y="2356912"/>
            <a:ext cx="2561202" cy="338554"/>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600" b="1" smtClean="0">
                <a:solidFill>
                  <a:schemeClr val="bg1"/>
                </a:solidFill>
                <a:latin typeface="微软雅黑" panose="020B0503020204020204" pitchFamily="34" charset="-122"/>
                <a:ea typeface="微软雅黑" panose="020B0503020204020204" pitchFamily="34" charset="-122"/>
              </a:rPr>
              <a:t>添加标题</a:t>
            </a:r>
            <a:endParaRPr lang="en-US" sz="1600" b="1"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5951882" y="2722855"/>
            <a:ext cx="5265073" cy="1491615"/>
          </a:xfrm>
          <a:prstGeom prst="rect">
            <a:avLst/>
          </a:prstGeom>
          <a:noFill/>
        </p:spPr>
        <p:txBody>
          <a:bodyPr wrap="square" rtlCol="0">
            <a:spAutoFit/>
            <a:scene3d>
              <a:camera prst="orthographicFront"/>
              <a:lightRig rig="threePt" dir="t"/>
            </a:scene3d>
            <a:sp3d contourW="12700"/>
          </a:bodyPr>
          <a:lstStyle/>
          <a:p>
            <a:pPr defTabSz="1219200">
              <a:lnSpc>
                <a:spcPct val="120000"/>
              </a:lnSpc>
              <a:spcBef>
                <a:spcPct val="20000"/>
              </a:spcBef>
              <a:defRPr/>
            </a:pPr>
            <a:r>
              <a:rPr lang="zh-CN" altLang="en-US" sz="120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单击此处可编辑内容，建议您在此使用微软雅黑字体，</a:t>
            </a:r>
            <a:r>
              <a:rPr lang="zh-CN" altLang="en-US" sz="1200" dirty="0">
                <a:solidFill>
                  <a:schemeClr val="bg1"/>
                </a:solidFill>
                <a:latin typeface="微软雅黑" panose="020B0503020204020204" pitchFamily="34" charset="-122"/>
                <a:ea typeface="微软雅黑" panose="020B0503020204020204" pitchFamily="34" charset="-122"/>
                <a:cs typeface="+mn-ea"/>
                <a:sym typeface="ZhenyanGB" panose="02010600030101010101" pitchFamily="2" charset="-122"/>
              </a:rPr>
              <a:t>点击添加相关标题文字，点击添加相关标题文字。</a:t>
            </a:r>
            <a:r>
              <a:rPr lang="zh-CN" altLang="en-US" sz="120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单击此处可编辑内容，建议您在此使用微软雅黑字体，</a:t>
            </a:r>
            <a:r>
              <a:rPr lang="zh-CN" altLang="en-US" sz="1200" dirty="0">
                <a:solidFill>
                  <a:schemeClr val="bg1"/>
                </a:solidFill>
                <a:latin typeface="微软雅黑" panose="020B0503020204020204" pitchFamily="34" charset="-122"/>
                <a:ea typeface="微软雅黑" panose="020B0503020204020204" pitchFamily="34" charset="-122"/>
                <a:cs typeface="+mn-ea"/>
                <a:sym typeface="ZhenyanGB" panose="02010600030101010101" pitchFamily="2" charset="-122"/>
              </a:rPr>
              <a:t>点击添加相关标题文字，点击添加相关标题文字。</a:t>
            </a:r>
          </a:p>
          <a:p>
            <a:pPr defTabSz="1219200">
              <a:lnSpc>
                <a:spcPct val="120000"/>
              </a:lnSpc>
              <a:spcBef>
                <a:spcPct val="20000"/>
              </a:spcBef>
              <a:defRPr/>
            </a:pPr>
            <a:r>
              <a:rPr lang="zh-CN" altLang="en-US" sz="120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单击此处可编辑内容，建议您在此使用微软雅黑字体，</a:t>
            </a:r>
            <a:r>
              <a:rPr lang="zh-CN" altLang="en-US" sz="1200" dirty="0">
                <a:solidFill>
                  <a:schemeClr val="bg1"/>
                </a:solidFill>
                <a:latin typeface="微软雅黑" panose="020B0503020204020204" pitchFamily="34" charset="-122"/>
                <a:ea typeface="微软雅黑" panose="020B0503020204020204" pitchFamily="34" charset="-122"/>
                <a:cs typeface="+mn-ea"/>
                <a:sym typeface="ZhenyanGB" panose="02010600030101010101" pitchFamily="2" charset="-122"/>
              </a:rPr>
              <a:t>点击添加相关标题文字，点击添加相关标题文字。</a:t>
            </a:r>
          </a:p>
          <a:p>
            <a:pPr defTabSz="1219200">
              <a:lnSpc>
                <a:spcPct val="120000"/>
              </a:lnSpc>
              <a:spcBef>
                <a:spcPct val="20000"/>
              </a:spcBef>
              <a:defRPr/>
            </a:pPr>
            <a:endParaRPr lang="zh-CN" altLang="en-US" sz="1200" dirty="0">
              <a:solidFill>
                <a:schemeClr val="bg1"/>
              </a:solidFill>
              <a:latin typeface="微软雅黑" panose="020B0503020204020204" pitchFamily="34" charset="-122"/>
              <a:ea typeface="微软雅黑" panose="020B0503020204020204" pitchFamily="34" charset="-122"/>
              <a:cs typeface="+mn-ea"/>
              <a:sym typeface="ZhenyanGB" panose="02010600030101010101" pitchFamily="2" charset="-122"/>
            </a:endParaRPr>
          </a:p>
        </p:txBody>
      </p:sp>
      <p:sp>
        <p:nvSpPr>
          <p:cNvPr id="5" name="矩形 4"/>
          <p:cNvSpPr/>
          <p:nvPr/>
        </p:nvSpPr>
        <p:spPr>
          <a:xfrm>
            <a:off x="1072982" y="2025234"/>
            <a:ext cx="4625884" cy="2661334"/>
          </a:xfrm>
          <a:prstGeom prst="rect">
            <a:avLst/>
          </a:prstGeom>
          <a:blipFill>
            <a:blip r:embed="rId2"/>
            <a:stretch>
              <a:fillRect t="-2000" b="-4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blinds(horizontal)">
                                      <p:cBhvr>
                                        <p:cTn id="13" dur="500"/>
                                        <p:tgtEl>
                                          <p:spTgt spid="31"/>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linds(horizontal)">
                                      <p:cBhvr>
                                        <p:cTn id="16" dur="500"/>
                                        <p:tgtEl>
                                          <p:spTgt spid="8"/>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blinds(horizontal)">
                                      <p:cBhvr>
                                        <p:cTn id="19" dur="500"/>
                                        <p:tgtEl>
                                          <p:spTgt spid="33"/>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blinds(horizontal)">
                                      <p:cBhvr>
                                        <p:cTn id="25" dur="500"/>
                                        <p:tgtEl>
                                          <p:spTgt spid="32"/>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linds(horizontal)">
                                      <p:cBhvr>
                                        <p:cTn id="28" dur="500"/>
                                        <p:tgtEl>
                                          <p:spTgt spid="14"/>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blinds(horizontal)">
                                      <p:cBhvr>
                                        <p:cTn id="31" dur="500"/>
                                        <p:tgtEl>
                                          <p:spTgt spid="34"/>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blinds(horizontal)">
                                      <p:cBhvr>
                                        <p:cTn id="34" dur="500"/>
                                        <p:tgtEl>
                                          <p:spTgt spid="29"/>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blinds(horizontal)">
                                      <p:cBhvr>
                                        <p:cTn id="37" dur="500"/>
                                        <p:tgtEl>
                                          <p:spTgt spid="30"/>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blinds(horizontal)">
                                      <p:cBhvr>
                                        <p:cTn id="40" dur="500"/>
                                        <p:tgtEl>
                                          <p:spTgt spid="3"/>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blinds(horizontal)">
                                      <p:cBhvr>
                                        <p:cTn id="43" dur="500"/>
                                        <p:tgtEl>
                                          <p:spTgt spid="22"/>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blinds(horizontal)">
                                      <p:cBhvr>
                                        <p:cTn id="4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31" grpId="0" animBg="1"/>
      <p:bldP spid="8" grpId="0" animBg="1"/>
      <p:bldP spid="33" grpId="0" animBg="1"/>
      <p:bldP spid="11" grpId="0" animBg="1"/>
      <p:bldP spid="32" grpId="0" animBg="1"/>
      <p:bldP spid="14" grpId="0" animBg="1"/>
      <p:bldP spid="34" grpId="0" animBg="1"/>
      <p:bldP spid="29" grpId="0" animBg="1"/>
      <p:bldP spid="30" grpId="0" animBg="1"/>
      <p:bldP spid="3" grpId="0"/>
      <p:bldP spid="22" grpId="0"/>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15923" y="2159411"/>
            <a:ext cx="10022130" cy="2681764"/>
            <a:chOff x="1115923" y="2159411"/>
            <a:chExt cx="10022130" cy="2681764"/>
          </a:xfrm>
        </p:grpSpPr>
        <p:sp>
          <p:nvSpPr>
            <p:cNvPr id="81" name="Rectangle 89"/>
            <p:cNvSpPr/>
            <p:nvPr/>
          </p:nvSpPr>
          <p:spPr>
            <a:xfrm>
              <a:off x="1115923" y="4419545"/>
              <a:ext cx="3555805" cy="1015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solidFill>
                  <a:schemeClr val="bg2"/>
                </a:solidFill>
                <a:latin typeface="微软雅黑" panose="020B0503020204020204" pitchFamily="34" charset="-122"/>
                <a:ea typeface="微软雅黑" panose="020B0503020204020204" pitchFamily="34" charset="-122"/>
                <a:cs typeface="+mn-ea"/>
                <a:sym typeface="ZhenyanGB" panose="02010600030101010101" pitchFamily="2" charset="-122"/>
              </a:endParaRPr>
            </a:p>
          </p:txBody>
        </p:sp>
        <p:grpSp>
          <p:nvGrpSpPr>
            <p:cNvPr id="82" name="Group 137"/>
            <p:cNvGrpSpPr/>
            <p:nvPr/>
          </p:nvGrpSpPr>
          <p:grpSpPr>
            <a:xfrm>
              <a:off x="1435354" y="2184473"/>
              <a:ext cx="285732" cy="2196975"/>
              <a:chOff x="1074408" y="1485901"/>
              <a:chExt cx="214311" cy="1647821"/>
            </a:xfrm>
          </p:grpSpPr>
          <p:cxnSp>
            <p:nvCxnSpPr>
              <p:cNvPr id="83" name="Straight Connector 90"/>
              <p:cNvCxnSpPr/>
              <p:nvPr/>
            </p:nvCxnSpPr>
            <p:spPr>
              <a:xfrm rot="16200000" flipV="1">
                <a:off x="359569"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84" name="Rounded Rectangle 94"/>
              <p:cNvSpPr/>
              <p:nvPr/>
            </p:nvSpPr>
            <p:spPr>
              <a:xfrm>
                <a:off x="1074408" y="2190750"/>
                <a:ext cx="214311" cy="942972"/>
              </a:xfrm>
              <a:prstGeom prst="roundRect">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solidFill>
                    <a:schemeClr val="bg2"/>
                  </a:solidFill>
                  <a:latin typeface="微软雅黑" panose="020B0503020204020204" pitchFamily="34" charset="-122"/>
                  <a:ea typeface="微软雅黑" panose="020B0503020204020204" pitchFamily="34" charset="-122"/>
                  <a:cs typeface="+mn-ea"/>
                  <a:sym typeface="ZhenyanGB" panose="02010600030101010101" pitchFamily="2" charset="-122"/>
                </a:endParaRPr>
              </a:p>
            </p:txBody>
          </p:sp>
        </p:grpSp>
        <p:grpSp>
          <p:nvGrpSpPr>
            <p:cNvPr id="85" name="Group 138"/>
            <p:cNvGrpSpPr/>
            <p:nvPr/>
          </p:nvGrpSpPr>
          <p:grpSpPr>
            <a:xfrm>
              <a:off x="1941295" y="2184473"/>
              <a:ext cx="285732" cy="2196975"/>
              <a:chOff x="1447800" y="1485901"/>
              <a:chExt cx="214311" cy="1647821"/>
            </a:xfrm>
          </p:grpSpPr>
          <p:cxnSp>
            <p:nvCxnSpPr>
              <p:cNvPr id="86" name="Straight Connector 97"/>
              <p:cNvCxnSpPr/>
              <p:nvPr/>
            </p:nvCxnSpPr>
            <p:spPr>
              <a:xfrm rot="16200000" flipV="1">
                <a:off x="732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87" name="Rounded Rectangle 100"/>
              <p:cNvSpPr/>
              <p:nvPr/>
            </p:nvSpPr>
            <p:spPr>
              <a:xfrm>
                <a:off x="1447800" y="1962150"/>
                <a:ext cx="214311" cy="1171572"/>
              </a:xfrm>
              <a:prstGeom prst="roundRect">
                <a:avLst/>
              </a:prstGeom>
              <a:solidFill>
                <a:srgbClr val="6A9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solidFill>
                    <a:schemeClr val="bg2"/>
                  </a:solidFill>
                  <a:latin typeface="微软雅黑" panose="020B0503020204020204" pitchFamily="34" charset="-122"/>
                  <a:ea typeface="微软雅黑" panose="020B0503020204020204" pitchFamily="34" charset="-122"/>
                  <a:cs typeface="+mn-ea"/>
                  <a:sym typeface="ZhenyanGB" panose="02010600030101010101" pitchFamily="2" charset="-122"/>
                </a:endParaRPr>
              </a:p>
            </p:txBody>
          </p:sp>
        </p:grpSp>
        <p:grpSp>
          <p:nvGrpSpPr>
            <p:cNvPr id="88" name="Group 139"/>
            <p:cNvGrpSpPr/>
            <p:nvPr/>
          </p:nvGrpSpPr>
          <p:grpSpPr>
            <a:xfrm>
              <a:off x="2447239" y="2184473"/>
              <a:ext cx="285732" cy="2196975"/>
              <a:chOff x="1828800" y="1485901"/>
              <a:chExt cx="214311" cy="1647821"/>
            </a:xfrm>
          </p:grpSpPr>
          <p:cxnSp>
            <p:nvCxnSpPr>
              <p:cNvPr id="89" name="Straight Connector 103"/>
              <p:cNvCxnSpPr/>
              <p:nvPr/>
            </p:nvCxnSpPr>
            <p:spPr>
              <a:xfrm rot="16200000" flipV="1">
                <a:off x="1113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90" name="Rounded Rectangle 106"/>
              <p:cNvSpPr/>
              <p:nvPr/>
            </p:nvSpPr>
            <p:spPr>
              <a:xfrm>
                <a:off x="1828800" y="1809750"/>
                <a:ext cx="214311" cy="1323972"/>
              </a:xfrm>
              <a:prstGeom prst="roundRect">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solidFill>
                    <a:schemeClr val="bg2"/>
                  </a:solidFill>
                  <a:latin typeface="微软雅黑" panose="020B0503020204020204" pitchFamily="34" charset="-122"/>
                  <a:ea typeface="微软雅黑" panose="020B0503020204020204" pitchFamily="34" charset="-122"/>
                  <a:cs typeface="+mn-ea"/>
                  <a:sym typeface="ZhenyanGB" panose="02010600030101010101" pitchFamily="2" charset="-122"/>
                </a:endParaRPr>
              </a:p>
            </p:txBody>
          </p:sp>
        </p:grpSp>
        <p:grpSp>
          <p:nvGrpSpPr>
            <p:cNvPr id="91" name="Group 140"/>
            <p:cNvGrpSpPr/>
            <p:nvPr/>
          </p:nvGrpSpPr>
          <p:grpSpPr>
            <a:xfrm>
              <a:off x="2953182" y="2184473"/>
              <a:ext cx="285732" cy="2196975"/>
              <a:chOff x="2209800" y="1485901"/>
              <a:chExt cx="214311" cy="1647821"/>
            </a:xfrm>
          </p:grpSpPr>
          <p:cxnSp>
            <p:nvCxnSpPr>
              <p:cNvPr id="92"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93" name="Rounded Rectangle 120"/>
              <p:cNvSpPr/>
              <p:nvPr/>
            </p:nvSpPr>
            <p:spPr>
              <a:xfrm>
                <a:off x="2209800" y="2419350"/>
                <a:ext cx="214311" cy="714372"/>
              </a:xfrm>
              <a:prstGeom prst="roundRect">
                <a:avLst/>
              </a:prstGeom>
              <a:solidFill>
                <a:srgbClr val="6A9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solidFill>
                    <a:schemeClr val="bg2"/>
                  </a:solidFill>
                  <a:latin typeface="微软雅黑" panose="020B0503020204020204" pitchFamily="34" charset="-122"/>
                  <a:ea typeface="微软雅黑" panose="020B0503020204020204" pitchFamily="34" charset="-122"/>
                  <a:cs typeface="+mn-ea"/>
                  <a:sym typeface="ZhenyanGB" panose="02010600030101010101" pitchFamily="2" charset="-122"/>
                </a:endParaRPr>
              </a:p>
            </p:txBody>
          </p:sp>
        </p:grpSp>
        <p:grpSp>
          <p:nvGrpSpPr>
            <p:cNvPr id="94" name="Group 141"/>
            <p:cNvGrpSpPr/>
            <p:nvPr/>
          </p:nvGrpSpPr>
          <p:grpSpPr>
            <a:xfrm>
              <a:off x="3459123" y="2184473"/>
              <a:ext cx="285732" cy="2196975"/>
              <a:chOff x="2667000" y="1485901"/>
              <a:chExt cx="214311" cy="1647821"/>
            </a:xfrm>
          </p:grpSpPr>
          <p:cxnSp>
            <p:nvCxnSpPr>
              <p:cNvPr id="95" name="Straight Connector 127"/>
              <p:cNvCxnSpPr/>
              <p:nvPr/>
            </p:nvCxnSpPr>
            <p:spPr>
              <a:xfrm rot="16200000" flipV="1">
                <a:off x="19521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2" name="Rounded Rectangle 128"/>
              <p:cNvSpPr/>
              <p:nvPr/>
            </p:nvSpPr>
            <p:spPr>
              <a:xfrm>
                <a:off x="2667000" y="1962150"/>
                <a:ext cx="214311" cy="1171572"/>
              </a:xfrm>
              <a:prstGeom prst="roundRect">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solidFill>
                    <a:schemeClr val="bg2"/>
                  </a:solidFill>
                  <a:latin typeface="微软雅黑" panose="020B0503020204020204" pitchFamily="34" charset="-122"/>
                  <a:ea typeface="微软雅黑" panose="020B0503020204020204" pitchFamily="34" charset="-122"/>
                  <a:cs typeface="+mn-ea"/>
                  <a:sym typeface="ZhenyanGB" panose="02010600030101010101" pitchFamily="2" charset="-122"/>
                </a:endParaRPr>
              </a:p>
            </p:txBody>
          </p:sp>
        </p:grpSp>
        <p:grpSp>
          <p:nvGrpSpPr>
            <p:cNvPr id="103" name="Group 142"/>
            <p:cNvGrpSpPr/>
            <p:nvPr/>
          </p:nvGrpSpPr>
          <p:grpSpPr>
            <a:xfrm>
              <a:off x="3965071" y="2184473"/>
              <a:ext cx="285732" cy="2196975"/>
              <a:chOff x="2971800" y="1485901"/>
              <a:chExt cx="214311" cy="1647821"/>
            </a:xfrm>
          </p:grpSpPr>
          <p:cxnSp>
            <p:nvCxnSpPr>
              <p:cNvPr id="104" name="Straight Connector 135"/>
              <p:cNvCxnSpPr/>
              <p:nvPr/>
            </p:nvCxnSpPr>
            <p:spPr>
              <a:xfrm rot="16200000" flipV="1">
                <a:off x="2256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5" name="Rounded Rectangle 136"/>
              <p:cNvSpPr/>
              <p:nvPr/>
            </p:nvSpPr>
            <p:spPr>
              <a:xfrm>
                <a:off x="2971800" y="1809750"/>
                <a:ext cx="214311" cy="1323972"/>
              </a:xfrm>
              <a:prstGeom prst="roundRect">
                <a:avLst/>
              </a:prstGeom>
              <a:solidFill>
                <a:srgbClr val="6A9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solidFill>
                    <a:schemeClr val="bg2"/>
                  </a:solidFill>
                  <a:latin typeface="微软雅黑" panose="020B0503020204020204" pitchFamily="34" charset="-122"/>
                  <a:ea typeface="微软雅黑" panose="020B0503020204020204" pitchFamily="34" charset="-122"/>
                  <a:cs typeface="+mn-ea"/>
                  <a:sym typeface="ZhenyanGB" panose="02010600030101010101" pitchFamily="2" charset="-122"/>
                </a:endParaRPr>
              </a:p>
            </p:txBody>
          </p:sp>
        </p:grpSp>
        <p:sp>
          <p:nvSpPr>
            <p:cNvPr id="106" name="Rectangle 143"/>
            <p:cNvSpPr/>
            <p:nvPr/>
          </p:nvSpPr>
          <p:spPr>
            <a:xfrm>
              <a:off x="1458468" y="4561034"/>
              <a:ext cx="227627" cy="280141"/>
            </a:xfrm>
            <a:prstGeom prst="rect">
              <a:avLst/>
            </a:prstGeom>
          </p:spPr>
          <p:txBody>
            <a:bodyPr wrap="none" lIns="0" tIns="0" rIns="0" bIns="0">
              <a:spAutoFit/>
            </a:bodyPr>
            <a:lstStyle/>
            <a:p>
              <a:pPr algn="ctr">
                <a:lnSpc>
                  <a:spcPct val="120000"/>
                </a:lnSpc>
              </a:pPr>
              <a:r>
                <a:rPr lang="en-US" sz="1515" dirty="0">
                  <a:solidFill>
                    <a:schemeClr val="bg2"/>
                  </a:solidFill>
                  <a:latin typeface="微软雅黑" panose="020B0503020204020204" pitchFamily="34" charset="-122"/>
                  <a:ea typeface="微软雅黑" panose="020B0503020204020204" pitchFamily="34" charset="-122"/>
                  <a:cs typeface="+mn-ea"/>
                  <a:sym typeface="ZhenyanGB" panose="02010600030101010101" pitchFamily="2" charset="-122"/>
                </a:rPr>
                <a:t>55</a:t>
              </a:r>
            </a:p>
          </p:txBody>
        </p:sp>
        <p:sp>
          <p:nvSpPr>
            <p:cNvPr id="107" name="Rectangle 144"/>
            <p:cNvSpPr/>
            <p:nvPr/>
          </p:nvSpPr>
          <p:spPr>
            <a:xfrm>
              <a:off x="1967225" y="4561034"/>
              <a:ext cx="230832" cy="280141"/>
            </a:xfrm>
            <a:prstGeom prst="rect">
              <a:avLst/>
            </a:prstGeom>
          </p:spPr>
          <p:txBody>
            <a:bodyPr wrap="none" lIns="0" tIns="0" rIns="0" bIns="0">
              <a:spAutoFit/>
            </a:bodyPr>
            <a:lstStyle/>
            <a:p>
              <a:pPr algn="ctr">
                <a:lnSpc>
                  <a:spcPct val="120000"/>
                </a:lnSpc>
              </a:pPr>
              <a:r>
                <a:rPr lang="en-US" sz="1515" dirty="0">
                  <a:solidFill>
                    <a:schemeClr val="bg2"/>
                  </a:solidFill>
                  <a:latin typeface="微软雅黑" panose="020B0503020204020204" pitchFamily="34" charset="-122"/>
                  <a:ea typeface="微软雅黑" panose="020B0503020204020204" pitchFamily="34" charset="-122"/>
                  <a:cs typeface="+mn-ea"/>
                  <a:sym typeface="ZhenyanGB" panose="02010600030101010101" pitchFamily="2" charset="-122"/>
                </a:rPr>
                <a:t>70</a:t>
              </a:r>
            </a:p>
          </p:txBody>
        </p:sp>
        <p:sp>
          <p:nvSpPr>
            <p:cNvPr id="108" name="Rectangle 145"/>
            <p:cNvSpPr/>
            <p:nvPr/>
          </p:nvSpPr>
          <p:spPr>
            <a:xfrm>
              <a:off x="2479189" y="4561034"/>
              <a:ext cx="227627" cy="280141"/>
            </a:xfrm>
            <a:prstGeom prst="rect">
              <a:avLst/>
            </a:prstGeom>
          </p:spPr>
          <p:txBody>
            <a:bodyPr wrap="none" lIns="0" tIns="0" rIns="0" bIns="0">
              <a:spAutoFit/>
            </a:bodyPr>
            <a:lstStyle/>
            <a:p>
              <a:pPr algn="ctr">
                <a:lnSpc>
                  <a:spcPct val="120000"/>
                </a:lnSpc>
              </a:pPr>
              <a:r>
                <a:rPr lang="en-US" sz="1515" dirty="0">
                  <a:solidFill>
                    <a:schemeClr val="bg2"/>
                  </a:solidFill>
                  <a:latin typeface="微软雅黑" panose="020B0503020204020204" pitchFamily="34" charset="-122"/>
                  <a:ea typeface="微软雅黑" panose="020B0503020204020204" pitchFamily="34" charset="-122"/>
                  <a:cs typeface="+mn-ea"/>
                  <a:sym typeface="ZhenyanGB" panose="02010600030101010101" pitchFamily="2" charset="-122"/>
                </a:rPr>
                <a:t>85</a:t>
              </a:r>
            </a:p>
          </p:txBody>
        </p:sp>
        <p:sp>
          <p:nvSpPr>
            <p:cNvPr id="109" name="Rectangle 146"/>
            <p:cNvSpPr/>
            <p:nvPr/>
          </p:nvSpPr>
          <p:spPr>
            <a:xfrm>
              <a:off x="2987144" y="4561034"/>
              <a:ext cx="232436" cy="280141"/>
            </a:xfrm>
            <a:prstGeom prst="rect">
              <a:avLst/>
            </a:prstGeom>
          </p:spPr>
          <p:txBody>
            <a:bodyPr wrap="none" lIns="0" tIns="0" rIns="0" bIns="0">
              <a:spAutoFit/>
            </a:bodyPr>
            <a:lstStyle/>
            <a:p>
              <a:pPr algn="ctr">
                <a:lnSpc>
                  <a:spcPct val="120000"/>
                </a:lnSpc>
              </a:pPr>
              <a:r>
                <a:rPr lang="en-US" sz="1515" dirty="0">
                  <a:solidFill>
                    <a:schemeClr val="bg2"/>
                  </a:solidFill>
                  <a:latin typeface="微软雅黑" panose="020B0503020204020204" pitchFamily="34" charset="-122"/>
                  <a:ea typeface="微软雅黑" panose="020B0503020204020204" pitchFamily="34" charset="-122"/>
                  <a:cs typeface="+mn-ea"/>
                  <a:sym typeface="ZhenyanGB" panose="02010600030101010101" pitchFamily="2" charset="-122"/>
                </a:rPr>
                <a:t>40</a:t>
              </a:r>
            </a:p>
          </p:txBody>
        </p:sp>
        <p:sp>
          <p:nvSpPr>
            <p:cNvPr id="110" name="Rectangle 147"/>
            <p:cNvSpPr/>
            <p:nvPr/>
          </p:nvSpPr>
          <p:spPr>
            <a:xfrm>
              <a:off x="3498309" y="4561034"/>
              <a:ext cx="230832" cy="280141"/>
            </a:xfrm>
            <a:prstGeom prst="rect">
              <a:avLst/>
            </a:prstGeom>
          </p:spPr>
          <p:txBody>
            <a:bodyPr wrap="none" lIns="0" tIns="0" rIns="0" bIns="0">
              <a:spAutoFit/>
            </a:bodyPr>
            <a:lstStyle/>
            <a:p>
              <a:pPr algn="ctr">
                <a:lnSpc>
                  <a:spcPct val="120000"/>
                </a:lnSpc>
              </a:pPr>
              <a:r>
                <a:rPr lang="en-US" sz="1515" dirty="0">
                  <a:solidFill>
                    <a:schemeClr val="bg2"/>
                  </a:solidFill>
                  <a:latin typeface="微软雅黑" panose="020B0503020204020204" pitchFamily="34" charset="-122"/>
                  <a:ea typeface="微软雅黑" panose="020B0503020204020204" pitchFamily="34" charset="-122"/>
                  <a:cs typeface="+mn-ea"/>
                  <a:sym typeface="ZhenyanGB" panose="02010600030101010101" pitchFamily="2" charset="-122"/>
                </a:rPr>
                <a:t>60</a:t>
              </a:r>
            </a:p>
          </p:txBody>
        </p:sp>
        <p:sp>
          <p:nvSpPr>
            <p:cNvPr id="111" name="Rectangle 148"/>
            <p:cNvSpPr/>
            <p:nvPr/>
          </p:nvSpPr>
          <p:spPr>
            <a:xfrm>
              <a:off x="4009470" y="4561034"/>
              <a:ext cx="229230" cy="280141"/>
            </a:xfrm>
            <a:prstGeom prst="rect">
              <a:avLst/>
            </a:prstGeom>
          </p:spPr>
          <p:txBody>
            <a:bodyPr wrap="none" lIns="0" tIns="0" rIns="0" bIns="0">
              <a:spAutoFit/>
            </a:bodyPr>
            <a:lstStyle/>
            <a:p>
              <a:pPr algn="ctr">
                <a:lnSpc>
                  <a:spcPct val="120000"/>
                </a:lnSpc>
              </a:pPr>
              <a:r>
                <a:rPr lang="en-US" sz="1515" dirty="0">
                  <a:solidFill>
                    <a:schemeClr val="bg2"/>
                  </a:solidFill>
                  <a:latin typeface="微软雅黑" panose="020B0503020204020204" pitchFamily="34" charset="-122"/>
                  <a:ea typeface="微软雅黑" panose="020B0503020204020204" pitchFamily="34" charset="-122"/>
                  <a:cs typeface="+mn-ea"/>
                  <a:sym typeface="ZhenyanGB" panose="02010600030101010101" pitchFamily="2" charset="-122"/>
                </a:rPr>
                <a:t>80</a:t>
              </a:r>
            </a:p>
          </p:txBody>
        </p:sp>
        <p:grpSp>
          <p:nvGrpSpPr>
            <p:cNvPr id="112" name="Group 149"/>
            <p:cNvGrpSpPr/>
            <p:nvPr/>
          </p:nvGrpSpPr>
          <p:grpSpPr>
            <a:xfrm>
              <a:off x="6069148" y="2186072"/>
              <a:ext cx="2151219" cy="666242"/>
              <a:chOff x="4597686" y="3155872"/>
              <a:chExt cx="1583966" cy="499709"/>
            </a:xfrm>
          </p:grpSpPr>
          <p:sp>
            <p:nvSpPr>
              <p:cNvPr id="113" name="TextBox 150"/>
              <p:cNvSpPr txBox="1"/>
              <p:nvPr/>
            </p:nvSpPr>
            <p:spPr>
              <a:xfrm>
                <a:off x="4597686" y="3155872"/>
                <a:ext cx="1542506" cy="203192"/>
              </a:xfrm>
              <a:prstGeom prst="rect">
                <a:avLst/>
              </a:prstGeom>
              <a:noFill/>
            </p:spPr>
            <p:txBody>
              <a:bodyPr wrap="square" lIns="0" tIns="0" rIns="0" bIns="0" rtlCol="0" anchor="t">
                <a:spAutoFit/>
              </a:bodyPr>
              <a:lstStyle/>
              <a:p>
                <a:pPr>
                  <a:lnSpc>
                    <a:spcPct val="120000"/>
                  </a:lnSpc>
                </a:pPr>
                <a:r>
                  <a:rPr lang="zh-CN" altLang="en-US" sz="1465" dirty="0">
                    <a:solidFill>
                      <a:schemeClr val="bg1">
                        <a:lumMod val="50000"/>
                      </a:schemeClr>
                    </a:solidFill>
                    <a:latin typeface="微软雅黑" panose="020B0503020204020204" pitchFamily="34" charset="-122"/>
                    <a:ea typeface="微软雅黑" panose="020B0503020204020204" pitchFamily="34" charset="-122"/>
                    <a:cs typeface="+mn-ea"/>
                    <a:sym typeface="ZhenyanGB" panose="02010600030101010101" pitchFamily="2" charset="-122"/>
                  </a:rPr>
                  <a:t>请替换文字内容</a:t>
                </a:r>
              </a:p>
            </p:txBody>
          </p:sp>
          <p:sp>
            <p:nvSpPr>
              <p:cNvPr id="114" name="TextBox 151"/>
              <p:cNvSpPr txBox="1"/>
              <p:nvPr/>
            </p:nvSpPr>
            <p:spPr>
              <a:xfrm>
                <a:off x="4597686" y="3348942"/>
                <a:ext cx="1583966" cy="306639"/>
              </a:xfrm>
              <a:prstGeom prst="rect">
                <a:avLst/>
              </a:prstGeom>
              <a:noFill/>
            </p:spPr>
            <p:txBody>
              <a:bodyPr wrap="square" lIns="0" tIns="0" rIns="0" bIns="0" rtlCol="0" anchor="t">
                <a:spAutoFit/>
              </a:bodyPr>
              <a:lstStyle/>
              <a:p>
                <a:pPr defTabSz="1219200">
                  <a:lnSpc>
                    <a:spcPct val="120000"/>
                  </a:lnSpc>
                  <a:spcBef>
                    <a:spcPct val="20000"/>
                  </a:spcBef>
                  <a:defRPr/>
                </a:pPr>
                <a:r>
                  <a:rPr lang="zh-CN" altLang="en-US" sz="1105" dirty="0">
                    <a:solidFill>
                      <a:schemeClr val="bg1">
                        <a:lumMod val="50000"/>
                      </a:schemeClr>
                    </a:solidFill>
                    <a:latin typeface="微软雅黑" panose="020B0503020204020204" pitchFamily="34" charset="-122"/>
                    <a:ea typeface="微软雅黑" panose="020B0503020204020204" pitchFamily="34" charset="-122"/>
                    <a:cs typeface="+mn-ea"/>
                    <a:sym typeface="ZhenyanGB" panose="02010600030101010101" pitchFamily="2" charset="-122"/>
                  </a:rPr>
                  <a:t>点击添加相关标题文字，点击添加相关标题文字。</a:t>
                </a:r>
              </a:p>
            </p:txBody>
          </p:sp>
        </p:grpSp>
        <p:grpSp>
          <p:nvGrpSpPr>
            <p:cNvPr id="115" name="Group 152"/>
            <p:cNvGrpSpPr/>
            <p:nvPr/>
          </p:nvGrpSpPr>
          <p:grpSpPr>
            <a:xfrm>
              <a:off x="9043141" y="2186072"/>
              <a:ext cx="2094912" cy="666242"/>
              <a:chOff x="6978976" y="3155872"/>
              <a:chExt cx="1542507" cy="499709"/>
            </a:xfrm>
          </p:grpSpPr>
          <p:sp>
            <p:nvSpPr>
              <p:cNvPr id="116" name="TextBox 153"/>
              <p:cNvSpPr txBox="1"/>
              <p:nvPr/>
            </p:nvSpPr>
            <p:spPr>
              <a:xfrm>
                <a:off x="6978977" y="3155872"/>
                <a:ext cx="1542506" cy="203192"/>
              </a:xfrm>
              <a:prstGeom prst="rect">
                <a:avLst/>
              </a:prstGeom>
              <a:noFill/>
            </p:spPr>
            <p:txBody>
              <a:bodyPr wrap="square" lIns="0" tIns="0" rIns="0" bIns="0" rtlCol="0" anchor="t">
                <a:spAutoFit/>
              </a:bodyPr>
              <a:lstStyle/>
              <a:p>
                <a:pPr>
                  <a:lnSpc>
                    <a:spcPct val="120000"/>
                  </a:lnSpc>
                </a:pPr>
                <a:r>
                  <a:rPr lang="zh-CN" altLang="en-US" sz="1465" dirty="0">
                    <a:solidFill>
                      <a:schemeClr val="bg1">
                        <a:lumMod val="50000"/>
                      </a:schemeClr>
                    </a:solidFill>
                    <a:latin typeface="微软雅黑" panose="020B0503020204020204" pitchFamily="34" charset="-122"/>
                    <a:ea typeface="微软雅黑" panose="020B0503020204020204" pitchFamily="34" charset="-122"/>
                    <a:cs typeface="+mn-ea"/>
                    <a:sym typeface="ZhenyanGB" panose="02010600030101010101" pitchFamily="2" charset="-122"/>
                  </a:rPr>
                  <a:t>请替换文字内容</a:t>
                </a:r>
              </a:p>
            </p:txBody>
          </p:sp>
          <p:sp>
            <p:nvSpPr>
              <p:cNvPr id="117" name="TextBox 154"/>
              <p:cNvSpPr txBox="1"/>
              <p:nvPr/>
            </p:nvSpPr>
            <p:spPr>
              <a:xfrm>
                <a:off x="6978976" y="3348942"/>
                <a:ext cx="1542507" cy="306639"/>
              </a:xfrm>
              <a:prstGeom prst="rect">
                <a:avLst/>
              </a:prstGeom>
              <a:noFill/>
            </p:spPr>
            <p:txBody>
              <a:bodyPr wrap="square" lIns="0" tIns="0" rIns="0" bIns="0" rtlCol="0" anchor="t">
                <a:spAutoFit/>
              </a:bodyPr>
              <a:lstStyle/>
              <a:p>
                <a:pPr defTabSz="1219200">
                  <a:lnSpc>
                    <a:spcPct val="120000"/>
                  </a:lnSpc>
                  <a:spcBef>
                    <a:spcPct val="20000"/>
                  </a:spcBef>
                  <a:defRPr/>
                </a:pPr>
                <a:r>
                  <a:rPr lang="zh-CN" altLang="en-US" sz="1105" dirty="0">
                    <a:solidFill>
                      <a:schemeClr val="bg1">
                        <a:lumMod val="50000"/>
                      </a:schemeClr>
                    </a:solidFill>
                    <a:latin typeface="微软雅黑" panose="020B0503020204020204" pitchFamily="34" charset="-122"/>
                    <a:ea typeface="微软雅黑" panose="020B0503020204020204" pitchFamily="34" charset="-122"/>
                    <a:cs typeface="+mn-ea"/>
                    <a:sym typeface="ZhenyanGB" panose="02010600030101010101" pitchFamily="2" charset="-122"/>
                  </a:rPr>
                  <a:t>点击添加相关标题文字，点击添加相关标题文字。</a:t>
                </a:r>
              </a:p>
            </p:txBody>
          </p:sp>
        </p:grpSp>
        <p:grpSp>
          <p:nvGrpSpPr>
            <p:cNvPr id="118" name="Group 155"/>
            <p:cNvGrpSpPr/>
            <p:nvPr/>
          </p:nvGrpSpPr>
          <p:grpSpPr>
            <a:xfrm>
              <a:off x="6069147" y="3047026"/>
              <a:ext cx="2094912" cy="666238"/>
              <a:chOff x="4597685" y="3914331"/>
              <a:chExt cx="1542507" cy="499704"/>
            </a:xfrm>
          </p:grpSpPr>
          <p:sp>
            <p:nvSpPr>
              <p:cNvPr id="119" name="TextBox 156"/>
              <p:cNvSpPr txBox="1"/>
              <p:nvPr/>
            </p:nvSpPr>
            <p:spPr>
              <a:xfrm>
                <a:off x="4597686" y="3914331"/>
                <a:ext cx="1542506" cy="203191"/>
              </a:xfrm>
              <a:prstGeom prst="rect">
                <a:avLst/>
              </a:prstGeom>
              <a:noFill/>
            </p:spPr>
            <p:txBody>
              <a:bodyPr wrap="square" lIns="0" tIns="0" rIns="0" bIns="0" rtlCol="0" anchor="t">
                <a:spAutoFit/>
              </a:bodyPr>
              <a:lstStyle/>
              <a:p>
                <a:pPr>
                  <a:lnSpc>
                    <a:spcPct val="120000"/>
                  </a:lnSpc>
                </a:pPr>
                <a:r>
                  <a:rPr lang="zh-CN" altLang="en-US" sz="1465" dirty="0">
                    <a:solidFill>
                      <a:schemeClr val="bg1">
                        <a:lumMod val="50000"/>
                      </a:schemeClr>
                    </a:solidFill>
                    <a:latin typeface="微软雅黑" panose="020B0503020204020204" pitchFamily="34" charset="-122"/>
                    <a:ea typeface="微软雅黑" panose="020B0503020204020204" pitchFamily="34" charset="-122"/>
                    <a:cs typeface="+mn-ea"/>
                    <a:sym typeface="ZhenyanGB" panose="02010600030101010101" pitchFamily="2" charset="-122"/>
                  </a:rPr>
                  <a:t>请替换文字内容</a:t>
                </a:r>
              </a:p>
            </p:txBody>
          </p:sp>
          <p:sp>
            <p:nvSpPr>
              <p:cNvPr id="120" name="TextBox 157"/>
              <p:cNvSpPr txBox="1"/>
              <p:nvPr/>
            </p:nvSpPr>
            <p:spPr>
              <a:xfrm>
                <a:off x="4597685" y="4107397"/>
                <a:ext cx="1542507" cy="306638"/>
              </a:xfrm>
              <a:prstGeom prst="rect">
                <a:avLst/>
              </a:prstGeom>
              <a:noFill/>
            </p:spPr>
            <p:txBody>
              <a:bodyPr wrap="square" lIns="0" tIns="0" rIns="0" bIns="0" rtlCol="0" anchor="t">
                <a:spAutoFit/>
              </a:bodyPr>
              <a:lstStyle/>
              <a:p>
                <a:pPr defTabSz="1219200">
                  <a:lnSpc>
                    <a:spcPct val="120000"/>
                  </a:lnSpc>
                  <a:spcBef>
                    <a:spcPct val="20000"/>
                  </a:spcBef>
                  <a:defRPr/>
                </a:pPr>
                <a:r>
                  <a:rPr lang="zh-CN" altLang="en-US" sz="1105" dirty="0">
                    <a:solidFill>
                      <a:schemeClr val="bg1">
                        <a:lumMod val="50000"/>
                      </a:schemeClr>
                    </a:solidFill>
                    <a:latin typeface="微软雅黑" panose="020B0503020204020204" pitchFamily="34" charset="-122"/>
                    <a:ea typeface="微软雅黑" panose="020B0503020204020204" pitchFamily="34" charset="-122"/>
                    <a:cs typeface="+mn-ea"/>
                    <a:sym typeface="ZhenyanGB" panose="02010600030101010101" pitchFamily="2" charset="-122"/>
                  </a:rPr>
                  <a:t>点击添加相关标题文字，点击添加相关标题文字。</a:t>
                </a:r>
              </a:p>
            </p:txBody>
          </p:sp>
        </p:grpSp>
        <p:grpSp>
          <p:nvGrpSpPr>
            <p:cNvPr id="121" name="Group 158"/>
            <p:cNvGrpSpPr/>
            <p:nvPr/>
          </p:nvGrpSpPr>
          <p:grpSpPr>
            <a:xfrm>
              <a:off x="9043141" y="3047017"/>
              <a:ext cx="2094912" cy="666243"/>
              <a:chOff x="6978976" y="3914331"/>
              <a:chExt cx="1542507" cy="499709"/>
            </a:xfrm>
          </p:grpSpPr>
          <p:sp>
            <p:nvSpPr>
              <p:cNvPr id="122" name="TextBox 159"/>
              <p:cNvSpPr txBox="1"/>
              <p:nvPr/>
            </p:nvSpPr>
            <p:spPr>
              <a:xfrm>
                <a:off x="6978977" y="3914331"/>
                <a:ext cx="1542506" cy="203192"/>
              </a:xfrm>
              <a:prstGeom prst="rect">
                <a:avLst/>
              </a:prstGeom>
              <a:noFill/>
            </p:spPr>
            <p:txBody>
              <a:bodyPr wrap="square" lIns="0" tIns="0" rIns="0" bIns="0" rtlCol="0" anchor="t">
                <a:spAutoFit/>
              </a:bodyPr>
              <a:lstStyle/>
              <a:p>
                <a:pPr>
                  <a:lnSpc>
                    <a:spcPct val="120000"/>
                  </a:lnSpc>
                </a:pPr>
                <a:r>
                  <a:rPr lang="zh-CN" altLang="en-US" sz="1465" dirty="0">
                    <a:solidFill>
                      <a:schemeClr val="bg1">
                        <a:lumMod val="50000"/>
                      </a:schemeClr>
                    </a:solidFill>
                    <a:latin typeface="微软雅黑" panose="020B0503020204020204" pitchFamily="34" charset="-122"/>
                    <a:ea typeface="微软雅黑" panose="020B0503020204020204" pitchFamily="34" charset="-122"/>
                    <a:cs typeface="+mn-ea"/>
                    <a:sym typeface="ZhenyanGB" panose="02010600030101010101" pitchFamily="2" charset="-122"/>
                  </a:rPr>
                  <a:t>请替换文字内容</a:t>
                </a:r>
              </a:p>
            </p:txBody>
          </p:sp>
          <p:sp>
            <p:nvSpPr>
              <p:cNvPr id="123" name="TextBox 160"/>
              <p:cNvSpPr txBox="1"/>
              <p:nvPr/>
            </p:nvSpPr>
            <p:spPr>
              <a:xfrm>
                <a:off x="6978976" y="4107401"/>
                <a:ext cx="1542507" cy="306639"/>
              </a:xfrm>
              <a:prstGeom prst="rect">
                <a:avLst/>
              </a:prstGeom>
              <a:noFill/>
            </p:spPr>
            <p:txBody>
              <a:bodyPr wrap="square" lIns="0" tIns="0" rIns="0" bIns="0" rtlCol="0" anchor="t">
                <a:spAutoFit/>
              </a:bodyPr>
              <a:lstStyle/>
              <a:p>
                <a:pPr defTabSz="1219200">
                  <a:lnSpc>
                    <a:spcPct val="120000"/>
                  </a:lnSpc>
                  <a:spcBef>
                    <a:spcPct val="20000"/>
                  </a:spcBef>
                  <a:defRPr/>
                </a:pPr>
                <a:r>
                  <a:rPr lang="zh-CN" altLang="en-US" sz="1105" dirty="0">
                    <a:solidFill>
                      <a:schemeClr val="bg1">
                        <a:lumMod val="50000"/>
                      </a:schemeClr>
                    </a:solidFill>
                    <a:latin typeface="微软雅黑" panose="020B0503020204020204" pitchFamily="34" charset="-122"/>
                    <a:ea typeface="微软雅黑" panose="020B0503020204020204" pitchFamily="34" charset="-122"/>
                    <a:cs typeface="+mn-ea"/>
                    <a:sym typeface="ZhenyanGB" panose="02010600030101010101" pitchFamily="2" charset="-122"/>
                  </a:rPr>
                  <a:t>点击添加相关标题文字，点击添加相关标题文字。</a:t>
                </a:r>
              </a:p>
            </p:txBody>
          </p:sp>
        </p:grpSp>
        <p:grpSp>
          <p:nvGrpSpPr>
            <p:cNvPr id="124" name="Group 161"/>
            <p:cNvGrpSpPr/>
            <p:nvPr/>
          </p:nvGrpSpPr>
          <p:grpSpPr>
            <a:xfrm>
              <a:off x="6069147" y="4019555"/>
              <a:ext cx="2094912" cy="666243"/>
              <a:chOff x="4597685" y="3914331"/>
              <a:chExt cx="1542507" cy="499709"/>
            </a:xfrm>
          </p:grpSpPr>
          <p:sp>
            <p:nvSpPr>
              <p:cNvPr id="125" name="TextBox 162"/>
              <p:cNvSpPr txBox="1"/>
              <p:nvPr/>
            </p:nvSpPr>
            <p:spPr>
              <a:xfrm>
                <a:off x="4597686" y="3914331"/>
                <a:ext cx="1542506" cy="193909"/>
              </a:xfrm>
              <a:prstGeom prst="rect">
                <a:avLst/>
              </a:prstGeom>
              <a:noFill/>
            </p:spPr>
            <p:txBody>
              <a:bodyPr wrap="square" lIns="0" tIns="0" rIns="0" bIns="0" rtlCol="0" anchor="t">
                <a:spAutoFit/>
              </a:bodyPr>
              <a:lstStyle/>
              <a:p>
                <a:pPr>
                  <a:lnSpc>
                    <a:spcPct val="12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mn-ea"/>
                    <a:sym typeface="ZhenyanGB" panose="02010600030101010101" pitchFamily="2" charset="-122"/>
                  </a:rPr>
                  <a:t>请替换文字内容</a:t>
                </a:r>
              </a:p>
            </p:txBody>
          </p:sp>
          <p:sp>
            <p:nvSpPr>
              <p:cNvPr id="126" name="TextBox 163"/>
              <p:cNvSpPr txBox="1"/>
              <p:nvPr/>
            </p:nvSpPr>
            <p:spPr>
              <a:xfrm>
                <a:off x="4597685" y="4107401"/>
                <a:ext cx="1542507" cy="306639"/>
              </a:xfrm>
              <a:prstGeom prst="rect">
                <a:avLst/>
              </a:prstGeom>
              <a:noFill/>
            </p:spPr>
            <p:txBody>
              <a:bodyPr wrap="square" lIns="0" tIns="0" rIns="0" bIns="0" rtlCol="0" anchor="t">
                <a:spAutoFit/>
              </a:bodyPr>
              <a:lstStyle/>
              <a:p>
                <a:pPr defTabSz="1219200">
                  <a:lnSpc>
                    <a:spcPct val="120000"/>
                  </a:lnSpc>
                  <a:spcBef>
                    <a:spcPct val="20000"/>
                  </a:spcBef>
                  <a:defRPr/>
                </a:pPr>
                <a:r>
                  <a:rPr lang="zh-CN" altLang="en-US" sz="1105" dirty="0">
                    <a:solidFill>
                      <a:schemeClr val="bg1">
                        <a:lumMod val="50000"/>
                      </a:schemeClr>
                    </a:solidFill>
                    <a:latin typeface="微软雅黑" panose="020B0503020204020204" pitchFamily="34" charset="-122"/>
                    <a:ea typeface="微软雅黑" panose="020B0503020204020204" pitchFamily="34" charset="-122"/>
                    <a:cs typeface="+mn-ea"/>
                    <a:sym typeface="ZhenyanGB" panose="02010600030101010101" pitchFamily="2" charset="-122"/>
                  </a:rPr>
                  <a:t>点击添加相关标题文字，点击添加相关标题文字。</a:t>
                </a:r>
              </a:p>
            </p:txBody>
          </p:sp>
        </p:grpSp>
        <p:grpSp>
          <p:nvGrpSpPr>
            <p:cNvPr id="127" name="Group 164"/>
            <p:cNvGrpSpPr/>
            <p:nvPr/>
          </p:nvGrpSpPr>
          <p:grpSpPr>
            <a:xfrm>
              <a:off x="9043141" y="4019555"/>
              <a:ext cx="2094912" cy="666243"/>
              <a:chOff x="6978976" y="3914331"/>
              <a:chExt cx="1542507" cy="499709"/>
            </a:xfrm>
          </p:grpSpPr>
          <p:sp>
            <p:nvSpPr>
              <p:cNvPr id="128" name="TextBox 165"/>
              <p:cNvSpPr txBox="1"/>
              <p:nvPr/>
            </p:nvSpPr>
            <p:spPr>
              <a:xfrm>
                <a:off x="6978977" y="3914331"/>
                <a:ext cx="1542506" cy="203192"/>
              </a:xfrm>
              <a:prstGeom prst="rect">
                <a:avLst/>
              </a:prstGeom>
              <a:noFill/>
            </p:spPr>
            <p:txBody>
              <a:bodyPr wrap="square" lIns="0" tIns="0" rIns="0" bIns="0" rtlCol="0" anchor="t">
                <a:spAutoFit/>
              </a:bodyPr>
              <a:lstStyle/>
              <a:p>
                <a:pPr>
                  <a:lnSpc>
                    <a:spcPct val="120000"/>
                  </a:lnSpc>
                </a:pPr>
                <a:r>
                  <a:rPr lang="zh-CN" altLang="en-US" sz="1465" dirty="0">
                    <a:solidFill>
                      <a:schemeClr val="bg1">
                        <a:lumMod val="50000"/>
                      </a:schemeClr>
                    </a:solidFill>
                    <a:latin typeface="微软雅黑" panose="020B0503020204020204" pitchFamily="34" charset="-122"/>
                    <a:ea typeface="微软雅黑" panose="020B0503020204020204" pitchFamily="34" charset="-122"/>
                    <a:cs typeface="+mn-ea"/>
                    <a:sym typeface="ZhenyanGB" panose="02010600030101010101" pitchFamily="2" charset="-122"/>
                  </a:rPr>
                  <a:t>请替换文字内容</a:t>
                </a:r>
              </a:p>
            </p:txBody>
          </p:sp>
          <p:sp>
            <p:nvSpPr>
              <p:cNvPr id="129" name="TextBox 166"/>
              <p:cNvSpPr txBox="1"/>
              <p:nvPr/>
            </p:nvSpPr>
            <p:spPr>
              <a:xfrm>
                <a:off x="6978976" y="4107401"/>
                <a:ext cx="1542507" cy="306639"/>
              </a:xfrm>
              <a:prstGeom prst="rect">
                <a:avLst/>
              </a:prstGeom>
              <a:noFill/>
            </p:spPr>
            <p:txBody>
              <a:bodyPr wrap="square" lIns="0" tIns="0" rIns="0" bIns="0" rtlCol="0" anchor="t">
                <a:spAutoFit/>
              </a:bodyPr>
              <a:lstStyle/>
              <a:p>
                <a:pPr defTabSz="1219200">
                  <a:lnSpc>
                    <a:spcPct val="120000"/>
                  </a:lnSpc>
                  <a:spcBef>
                    <a:spcPct val="20000"/>
                  </a:spcBef>
                  <a:defRPr/>
                </a:pPr>
                <a:r>
                  <a:rPr lang="zh-CN" altLang="en-US" sz="1105" dirty="0">
                    <a:solidFill>
                      <a:schemeClr val="bg1">
                        <a:lumMod val="50000"/>
                      </a:schemeClr>
                    </a:solidFill>
                    <a:latin typeface="微软雅黑" panose="020B0503020204020204" pitchFamily="34" charset="-122"/>
                    <a:ea typeface="微软雅黑" panose="020B0503020204020204" pitchFamily="34" charset="-122"/>
                    <a:cs typeface="+mn-ea"/>
                    <a:sym typeface="ZhenyanGB" panose="02010600030101010101" pitchFamily="2" charset="-122"/>
                  </a:rPr>
                  <a:t>点击添加相关标题文字，点击添加相关标题文字。</a:t>
                </a:r>
              </a:p>
            </p:txBody>
          </p:sp>
        </p:grpSp>
        <p:grpSp>
          <p:nvGrpSpPr>
            <p:cNvPr id="130" name="Group 167"/>
            <p:cNvGrpSpPr/>
            <p:nvPr/>
          </p:nvGrpSpPr>
          <p:grpSpPr>
            <a:xfrm>
              <a:off x="8368239" y="3997304"/>
              <a:ext cx="625327" cy="607424"/>
              <a:chOff x="6299532" y="4190009"/>
              <a:chExt cx="469021" cy="455593"/>
            </a:xfrm>
          </p:grpSpPr>
          <p:sp>
            <p:nvSpPr>
              <p:cNvPr id="131" name="Oval 168"/>
              <p:cNvSpPr>
                <a:spLocks noChangeAspect="1"/>
              </p:cNvSpPr>
              <p:nvPr/>
            </p:nvSpPr>
            <p:spPr>
              <a:xfrm>
                <a:off x="6299532" y="4190009"/>
                <a:ext cx="469021" cy="455593"/>
              </a:xfrm>
              <a:prstGeom prst="ellipse">
                <a:avLst/>
              </a:prstGeom>
              <a:solidFill>
                <a:srgbClr val="6A9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solidFill>
                    <a:schemeClr val="bg1">
                      <a:lumMod val="50000"/>
                    </a:schemeClr>
                  </a:solidFill>
                  <a:latin typeface="微软雅黑" panose="020B0503020204020204" pitchFamily="34" charset="-122"/>
                  <a:ea typeface="微软雅黑" panose="020B0503020204020204" pitchFamily="34" charset="-122"/>
                  <a:cs typeface="+mn-ea"/>
                  <a:sym typeface="ZhenyanGB" panose="02010600030101010101" pitchFamily="2" charset="-122"/>
                </a:endParaRPr>
              </a:p>
            </p:txBody>
          </p:sp>
          <p:sp>
            <p:nvSpPr>
              <p:cNvPr id="132"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760" dirty="0">
                  <a:solidFill>
                    <a:schemeClr val="bg1">
                      <a:lumMod val="50000"/>
                    </a:schemeClr>
                  </a:solidFill>
                  <a:latin typeface="微软雅黑" panose="020B0503020204020204" pitchFamily="34" charset="-122"/>
                  <a:ea typeface="微软雅黑" panose="020B0503020204020204" pitchFamily="34" charset="-122"/>
                  <a:cs typeface="+mn-ea"/>
                  <a:sym typeface="ZhenyanGB" panose="02010600030101010101" pitchFamily="2" charset="-122"/>
                </a:endParaRPr>
              </a:p>
            </p:txBody>
          </p:sp>
        </p:grpSp>
        <p:grpSp>
          <p:nvGrpSpPr>
            <p:cNvPr id="133" name="Group 170"/>
            <p:cNvGrpSpPr/>
            <p:nvPr/>
          </p:nvGrpSpPr>
          <p:grpSpPr>
            <a:xfrm>
              <a:off x="5366607" y="2159411"/>
              <a:ext cx="625327" cy="607424"/>
              <a:chOff x="630683" y="3383511"/>
              <a:chExt cx="469021" cy="455593"/>
            </a:xfrm>
          </p:grpSpPr>
          <p:sp>
            <p:nvSpPr>
              <p:cNvPr id="134" name="Oval 171"/>
              <p:cNvSpPr>
                <a:spLocks noChangeAspect="1"/>
              </p:cNvSpPr>
              <p:nvPr/>
            </p:nvSpPr>
            <p:spPr>
              <a:xfrm>
                <a:off x="630683" y="3383511"/>
                <a:ext cx="469021" cy="455593"/>
              </a:xfrm>
              <a:prstGeom prst="ellipse">
                <a:avLst/>
              </a:prstGeom>
              <a:solidFill>
                <a:srgbClr val="6A9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solidFill>
                    <a:schemeClr val="bg1">
                      <a:lumMod val="50000"/>
                    </a:schemeClr>
                  </a:solidFill>
                  <a:latin typeface="微软雅黑" panose="020B0503020204020204" pitchFamily="34" charset="-122"/>
                  <a:ea typeface="微软雅黑" panose="020B0503020204020204" pitchFamily="34" charset="-122"/>
                  <a:cs typeface="+mn-ea"/>
                  <a:sym typeface="ZhenyanGB" panose="02010600030101010101" pitchFamily="2" charset="-122"/>
                </a:endParaRPr>
              </a:p>
            </p:txBody>
          </p:sp>
          <p:sp>
            <p:nvSpPr>
              <p:cNvPr id="135" name="Freeform 117"/>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760" dirty="0">
                  <a:solidFill>
                    <a:schemeClr val="bg1">
                      <a:lumMod val="50000"/>
                    </a:schemeClr>
                  </a:solidFill>
                  <a:latin typeface="微软雅黑" panose="020B0503020204020204" pitchFamily="34" charset="-122"/>
                  <a:ea typeface="微软雅黑" panose="020B0503020204020204" pitchFamily="34" charset="-122"/>
                  <a:cs typeface="+mn-ea"/>
                  <a:sym typeface="ZhenyanGB" panose="02010600030101010101" pitchFamily="2" charset="-122"/>
                </a:endParaRPr>
              </a:p>
            </p:txBody>
          </p:sp>
        </p:grpSp>
        <p:grpSp>
          <p:nvGrpSpPr>
            <p:cNvPr id="136" name="Group 173"/>
            <p:cNvGrpSpPr/>
            <p:nvPr/>
          </p:nvGrpSpPr>
          <p:grpSpPr>
            <a:xfrm>
              <a:off x="5366607" y="3997304"/>
              <a:ext cx="625327" cy="607424"/>
              <a:chOff x="3428938" y="4190009"/>
              <a:chExt cx="469021" cy="455593"/>
            </a:xfrm>
          </p:grpSpPr>
          <p:sp>
            <p:nvSpPr>
              <p:cNvPr id="137" name="Oval 174"/>
              <p:cNvSpPr>
                <a:spLocks noChangeAspect="1"/>
              </p:cNvSpPr>
              <p:nvPr/>
            </p:nvSpPr>
            <p:spPr>
              <a:xfrm>
                <a:off x="3428938" y="4190009"/>
                <a:ext cx="469021" cy="455593"/>
              </a:xfrm>
              <a:prstGeom prst="ellipse">
                <a:avLst/>
              </a:prstGeom>
              <a:solidFill>
                <a:srgbClr val="6A9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solidFill>
                    <a:schemeClr val="bg1">
                      <a:lumMod val="50000"/>
                    </a:schemeClr>
                  </a:solidFill>
                  <a:latin typeface="微软雅黑" panose="020B0503020204020204" pitchFamily="34" charset="-122"/>
                  <a:ea typeface="微软雅黑" panose="020B0503020204020204" pitchFamily="34" charset="-122"/>
                  <a:cs typeface="+mn-ea"/>
                  <a:sym typeface="ZhenyanGB" panose="02010600030101010101" pitchFamily="2" charset="-122"/>
                </a:endParaRPr>
              </a:p>
            </p:txBody>
          </p:sp>
          <p:sp>
            <p:nvSpPr>
              <p:cNvPr id="138"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760" dirty="0">
                  <a:solidFill>
                    <a:schemeClr val="bg1">
                      <a:lumMod val="50000"/>
                    </a:schemeClr>
                  </a:solidFill>
                  <a:latin typeface="微软雅黑" panose="020B0503020204020204" pitchFamily="34" charset="-122"/>
                  <a:ea typeface="微软雅黑" panose="020B0503020204020204" pitchFamily="34" charset="-122"/>
                  <a:cs typeface="+mn-ea"/>
                  <a:sym typeface="ZhenyanGB" panose="02010600030101010101" pitchFamily="2" charset="-122"/>
                </a:endParaRPr>
              </a:p>
            </p:txBody>
          </p:sp>
        </p:grpSp>
        <p:grpSp>
          <p:nvGrpSpPr>
            <p:cNvPr id="139" name="Group 176"/>
            <p:cNvGrpSpPr/>
            <p:nvPr/>
          </p:nvGrpSpPr>
          <p:grpSpPr>
            <a:xfrm>
              <a:off x="5366607" y="3062091"/>
              <a:ext cx="625327" cy="607424"/>
              <a:chOff x="6299532" y="3384456"/>
              <a:chExt cx="469021" cy="455593"/>
            </a:xfrm>
          </p:grpSpPr>
          <p:sp>
            <p:nvSpPr>
              <p:cNvPr id="140" name="Oval 177"/>
              <p:cNvSpPr>
                <a:spLocks noChangeAspect="1"/>
              </p:cNvSpPr>
              <p:nvPr/>
            </p:nvSpPr>
            <p:spPr>
              <a:xfrm>
                <a:off x="6299532" y="3384456"/>
                <a:ext cx="469021" cy="455593"/>
              </a:xfrm>
              <a:prstGeom prst="ellipse">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solidFill>
                    <a:schemeClr val="bg1">
                      <a:lumMod val="50000"/>
                    </a:schemeClr>
                  </a:solidFill>
                  <a:latin typeface="微软雅黑" panose="020B0503020204020204" pitchFamily="34" charset="-122"/>
                  <a:ea typeface="微软雅黑" panose="020B0503020204020204" pitchFamily="34" charset="-122"/>
                  <a:cs typeface="+mn-ea"/>
                  <a:sym typeface="ZhenyanGB" panose="02010600030101010101" pitchFamily="2" charset="-122"/>
                </a:endParaRPr>
              </a:p>
            </p:txBody>
          </p:sp>
          <p:sp>
            <p:nvSpPr>
              <p:cNvPr id="141"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760" dirty="0">
                  <a:solidFill>
                    <a:schemeClr val="bg1">
                      <a:lumMod val="50000"/>
                    </a:schemeClr>
                  </a:solidFill>
                  <a:latin typeface="微软雅黑" panose="020B0503020204020204" pitchFamily="34" charset="-122"/>
                  <a:ea typeface="微软雅黑" panose="020B0503020204020204" pitchFamily="34" charset="-122"/>
                  <a:cs typeface="+mn-ea"/>
                  <a:sym typeface="ZhenyanGB" panose="02010600030101010101" pitchFamily="2" charset="-122"/>
                </a:endParaRPr>
              </a:p>
            </p:txBody>
          </p:sp>
        </p:grpSp>
        <p:grpSp>
          <p:nvGrpSpPr>
            <p:cNvPr id="142" name="Group 179"/>
            <p:cNvGrpSpPr/>
            <p:nvPr/>
          </p:nvGrpSpPr>
          <p:grpSpPr>
            <a:xfrm>
              <a:off x="8368239" y="3062091"/>
              <a:ext cx="625327" cy="607424"/>
              <a:chOff x="630683" y="4190009"/>
              <a:chExt cx="469021" cy="455593"/>
            </a:xfrm>
          </p:grpSpPr>
          <p:sp>
            <p:nvSpPr>
              <p:cNvPr id="143" name="Oval 180"/>
              <p:cNvSpPr>
                <a:spLocks noChangeAspect="1"/>
              </p:cNvSpPr>
              <p:nvPr/>
            </p:nvSpPr>
            <p:spPr>
              <a:xfrm>
                <a:off x="630683" y="4190009"/>
                <a:ext cx="469021" cy="455593"/>
              </a:xfrm>
              <a:prstGeom prst="ellipse">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solidFill>
                    <a:schemeClr val="bg1">
                      <a:lumMod val="50000"/>
                    </a:schemeClr>
                  </a:solidFill>
                  <a:latin typeface="微软雅黑" panose="020B0503020204020204" pitchFamily="34" charset="-122"/>
                  <a:ea typeface="微软雅黑" panose="020B0503020204020204" pitchFamily="34" charset="-122"/>
                  <a:cs typeface="+mn-ea"/>
                  <a:sym typeface="ZhenyanGB" panose="02010600030101010101" pitchFamily="2" charset="-122"/>
                </a:endParaRPr>
              </a:p>
            </p:txBody>
          </p:sp>
          <p:sp>
            <p:nvSpPr>
              <p:cNvPr id="144"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760" dirty="0">
                  <a:solidFill>
                    <a:schemeClr val="bg1">
                      <a:lumMod val="50000"/>
                    </a:schemeClr>
                  </a:solidFill>
                  <a:latin typeface="微软雅黑" panose="020B0503020204020204" pitchFamily="34" charset="-122"/>
                  <a:ea typeface="微软雅黑" panose="020B0503020204020204" pitchFamily="34" charset="-122"/>
                  <a:cs typeface="+mn-ea"/>
                  <a:sym typeface="ZhenyanGB" panose="02010600030101010101" pitchFamily="2" charset="-122"/>
                </a:endParaRPr>
              </a:p>
            </p:txBody>
          </p:sp>
        </p:grpSp>
        <p:grpSp>
          <p:nvGrpSpPr>
            <p:cNvPr id="145" name="Group 182"/>
            <p:cNvGrpSpPr/>
            <p:nvPr/>
          </p:nvGrpSpPr>
          <p:grpSpPr>
            <a:xfrm>
              <a:off x="8368239" y="2159411"/>
              <a:ext cx="625327" cy="607424"/>
              <a:chOff x="3425803" y="3384456"/>
              <a:chExt cx="469021" cy="455593"/>
            </a:xfrm>
          </p:grpSpPr>
          <p:sp>
            <p:nvSpPr>
              <p:cNvPr id="146" name="Oval 183"/>
              <p:cNvSpPr>
                <a:spLocks noChangeAspect="1"/>
              </p:cNvSpPr>
              <p:nvPr/>
            </p:nvSpPr>
            <p:spPr>
              <a:xfrm>
                <a:off x="3425803" y="3384456"/>
                <a:ext cx="469021" cy="455593"/>
              </a:xfrm>
              <a:prstGeom prst="ellipse">
                <a:avLst/>
              </a:prstGeom>
              <a:solidFill>
                <a:srgbClr val="6A9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solidFill>
                    <a:schemeClr val="bg1">
                      <a:lumMod val="50000"/>
                    </a:schemeClr>
                  </a:solidFill>
                  <a:latin typeface="微软雅黑" panose="020B0503020204020204" pitchFamily="34" charset="-122"/>
                  <a:ea typeface="微软雅黑" panose="020B0503020204020204" pitchFamily="34" charset="-122"/>
                  <a:cs typeface="+mn-ea"/>
                  <a:sym typeface="ZhenyanGB" panose="02010600030101010101" pitchFamily="2" charset="-122"/>
                </a:endParaRPr>
              </a:p>
            </p:txBody>
          </p:sp>
          <p:sp>
            <p:nvSpPr>
              <p:cNvPr id="147"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760" dirty="0">
                  <a:solidFill>
                    <a:schemeClr val="bg1">
                      <a:lumMod val="50000"/>
                    </a:schemeClr>
                  </a:solidFill>
                  <a:latin typeface="微软雅黑" panose="020B0503020204020204" pitchFamily="34" charset="-122"/>
                  <a:ea typeface="微软雅黑" panose="020B0503020204020204" pitchFamily="34" charset="-122"/>
                  <a:cs typeface="+mn-ea"/>
                  <a:sym typeface="ZhenyanGB" panose="02010600030101010101" pitchFamily="2" charset="-122"/>
                </a:endParaRPr>
              </a:p>
            </p:txBody>
          </p:sp>
        </p:grpSp>
      </p:grpSp>
      <p:sp>
        <p:nvSpPr>
          <p:cNvPr id="148" name="Footer Text"/>
          <p:cNvSpPr txBox="1"/>
          <p:nvPr/>
        </p:nvSpPr>
        <p:spPr>
          <a:xfrm>
            <a:off x="923027" y="5351359"/>
            <a:ext cx="10345951" cy="541815"/>
          </a:xfrm>
          <a:prstGeom prst="rect">
            <a:avLst/>
          </a:prstGeom>
          <a:noFill/>
        </p:spPr>
        <p:txBody>
          <a:bodyPr wrap="square" lIns="0" tIns="0" rIns="0" bIns="0" rtlCol="0">
            <a:spAutoFit/>
          </a:bodyPr>
          <a:lstStyle/>
          <a:p>
            <a:pPr algn="just" defTabSz="1219200">
              <a:lnSpc>
                <a:spcPct val="120000"/>
              </a:lnSpc>
              <a:spcBef>
                <a:spcPct val="20000"/>
              </a:spcBef>
              <a:defRPr/>
            </a:pPr>
            <a:r>
              <a:rPr lang="zh-CN" altLang="en-US" sz="1465" dirty="0">
                <a:solidFill>
                  <a:schemeClr val="bg1">
                    <a:lumMod val="50000"/>
                  </a:schemeClr>
                </a:solidFill>
                <a:latin typeface="微软雅黑" panose="020B0503020204020204" pitchFamily="34" charset="-122"/>
                <a:ea typeface="微软雅黑" panose="020B0503020204020204" pitchFamily="34" charset="-122"/>
                <a:cs typeface="+mn-ea"/>
                <a:sym typeface="ZhenyanGB" panose="02010600030101010101" pitchFamily="2" charset="-122"/>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p>
        </p:txBody>
      </p:sp>
      <p:cxnSp>
        <p:nvCxnSpPr>
          <p:cNvPr id="149" name="Straight Line buttom"/>
          <p:cNvCxnSpPr/>
          <p:nvPr/>
        </p:nvCxnSpPr>
        <p:spPr>
          <a:xfrm>
            <a:off x="914684" y="5173432"/>
            <a:ext cx="10362632"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684556" y="166213"/>
            <a:ext cx="11507780" cy="703521"/>
            <a:chOff x="1232419" y="576494"/>
            <a:chExt cx="11510444" cy="703684"/>
          </a:xfrm>
        </p:grpSpPr>
        <p:sp>
          <p:nvSpPr>
            <p:cNvPr id="8" name="矩形 7"/>
            <p:cNvSpPr/>
            <p:nvPr/>
          </p:nvSpPr>
          <p:spPr>
            <a:xfrm flipV="1">
              <a:off x="4229100" y="939320"/>
              <a:ext cx="8513763" cy="45719"/>
            </a:xfrm>
            <a:prstGeom prst="rect">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endParaRPr>
            </a:p>
          </p:txBody>
        </p:sp>
        <p:sp>
          <p:nvSpPr>
            <p:cNvPr id="9" name="TextBox 8"/>
            <p:cNvSpPr txBox="1">
              <a:spLocks noChangeArrowheads="1"/>
            </p:cNvSpPr>
            <p:nvPr/>
          </p:nvSpPr>
          <p:spPr bwMode="auto">
            <a:xfrm>
              <a:off x="1232419" y="576494"/>
              <a:ext cx="3255323" cy="430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rPr>
                <a:t>点击添加标题</a:t>
              </a:r>
            </a:p>
          </p:txBody>
        </p:sp>
        <p:sp>
          <p:nvSpPr>
            <p:cNvPr id="10" name="TextBox 8"/>
            <p:cNvSpPr txBox="1">
              <a:spLocks noChangeArrowheads="1"/>
            </p:cNvSpPr>
            <p:nvPr/>
          </p:nvSpPr>
          <p:spPr bwMode="auto">
            <a:xfrm>
              <a:off x="1236956" y="1095985"/>
              <a:ext cx="3255323" cy="18419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rPr>
                <a:t>CLICK TO ADD CAPTION TEXT</a:t>
              </a: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9"/>
                                        </p:tgtEl>
                                        <p:attrNameLst>
                                          <p:attrName>style.visibility</p:attrName>
                                        </p:attrNameLst>
                                      </p:cBhvr>
                                      <p:to>
                                        <p:strVal val="visible"/>
                                      </p:to>
                                    </p:set>
                                    <p:animEffect transition="in" filter="randombar(horizontal)">
                                      <p:cBhvr>
                                        <p:cTn id="7" dur="500"/>
                                        <p:tgtEl>
                                          <p:spTgt spid="149"/>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48"/>
                                        </p:tgtEl>
                                        <p:attrNameLst>
                                          <p:attrName>style.visibility</p:attrName>
                                        </p:attrNameLst>
                                      </p:cBhvr>
                                      <p:to>
                                        <p:strVal val="visible"/>
                                      </p:to>
                                    </p:set>
                                    <p:animEffect transition="in" filter="randombar(horizontal)">
                                      <p:cBhvr>
                                        <p:cTn id="11" dur="500"/>
                                        <p:tgtEl>
                                          <p:spTgt spid="148"/>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randombar(horizont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泪滴形 11"/>
          <p:cNvSpPr/>
          <p:nvPr/>
        </p:nvSpPr>
        <p:spPr>
          <a:xfrm>
            <a:off x="4641216" y="3718990"/>
            <a:ext cx="1423331" cy="1423329"/>
          </a:xfrm>
          <a:prstGeom prst="teardrop">
            <a:avLst/>
          </a:prstGeom>
          <a:solidFill>
            <a:srgbClr val="6A9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泪滴形 12"/>
          <p:cNvSpPr/>
          <p:nvPr/>
        </p:nvSpPr>
        <p:spPr>
          <a:xfrm rot="5400000">
            <a:off x="4641216" y="2219492"/>
            <a:ext cx="1423329" cy="1423331"/>
          </a:xfrm>
          <a:prstGeom prst="teardrop">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泪滴形 13"/>
          <p:cNvSpPr/>
          <p:nvPr/>
        </p:nvSpPr>
        <p:spPr>
          <a:xfrm rot="10800000">
            <a:off x="6135710" y="2219492"/>
            <a:ext cx="1423331" cy="1423329"/>
          </a:xfrm>
          <a:prstGeom prst="teardrop">
            <a:avLst/>
          </a:prstGeom>
          <a:solidFill>
            <a:srgbClr val="6A9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泪滴形 14"/>
          <p:cNvSpPr/>
          <p:nvPr/>
        </p:nvSpPr>
        <p:spPr>
          <a:xfrm rot="16200000">
            <a:off x="6135712" y="3718990"/>
            <a:ext cx="1423329" cy="1423331"/>
          </a:xfrm>
          <a:prstGeom prst="teardrop">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Group 112"/>
          <p:cNvGrpSpPr/>
          <p:nvPr/>
        </p:nvGrpSpPr>
        <p:grpSpPr>
          <a:xfrm>
            <a:off x="6510843" y="4116350"/>
            <a:ext cx="471180" cy="441429"/>
            <a:chOff x="5368132" y="3540125"/>
            <a:chExt cx="465138" cy="435769"/>
          </a:xfrm>
          <a:solidFill>
            <a:schemeClr val="bg1"/>
          </a:solidFill>
        </p:grpSpPr>
        <p:sp>
          <p:nvSpPr>
            <p:cNvPr id="17"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8"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9" name="AutoShape 112"/>
          <p:cNvSpPr/>
          <p:nvPr/>
        </p:nvSpPr>
        <p:spPr bwMode="auto">
          <a:xfrm>
            <a:off x="5164423" y="4116350"/>
            <a:ext cx="471944" cy="46986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20" name="Group 124"/>
          <p:cNvGrpSpPr/>
          <p:nvPr/>
        </p:nvGrpSpPr>
        <p:grpSpPr>
          <a:xfrm>
            <a:off x="6503608" y="2809650"/>
            <a:ext cx="471178" cy="396400"/>
            <a:chOff x="5368132" y="2625725"/>
            <a:chExt cx="465138" cy="391319"/>
          </a:xfrm>
          <a:solidFill>
            <a:schemeClr val="bg1"/>
          </a:solidFill>
        </p:grpSpPr>
        <p:sp>
          <p:nvSpPr>
            <p:cNvPr id="21"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2"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3"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24" name="组合 23"/>
          <p:cNvGrpSpPr/>
          <p:nvPr/>
        </p:nvGrpSpPr>
        <p:grpSpPr>
          <a:xfrm>
            <a:off x="5161122" y="2769044"/>
            <a:ext cx="470375" cy="470375"/>
            <a:chOff x="3191434" y="2145028"/>
            <a:chExt cx="359165" cy="359165"/>
          </a:xfrm>
          <a:solidFill>
            <a:schemeClr val="bg1"/>
          </a:solidFill>
        </p:grpSpPr>
        <p:sp>
          <p:nvSpPr>
            <p:cNvPr id="25"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6"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4"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5" name="矩形 4"/>
          <p:cNvSpPr/>
          <p:nvPr/>
        </p:nvSpPr>
        <p:spPr>
          <a:xfrm>
            <a:off x="1051346" y="2837807"/>
            <a:ext cx="2971785" cy="646331"/>
          </a:xfrm>
          <a:prstGeom prst="rect">
            <a:avLst/>
          </a:prstGeom>
        </p:spPr>
        <p:txBody>
          <a:bodyPr wrap="square">
            <a:spAutoFit/>
            <a:scene3d>
              <a:camera prst="orthographicFront"/>
              <a:lightRig rig="threePt" dir="t"/>
            </a:scene3d>
            <a:sp3d contourW="12700"/>
          </a:bodyPr>
          <a:lstStyle/>
          <a:p>
            <a:pPr algn="r">
              <a:lnSpc>
                <a:spcPct val="150000"/>
              </a:lnSpc>
            </a:pPr>
            <a:r>
              <a:rPr lang="zh-CN" altLang="en-US" sz="1200" smtClean="0">
                <a:solidFill>
                  <a:schemeClr val="tx1">
                    <a:lumMod val="75000"/>
                    <a:lumOff val="25000"/>
                  </a:schemeClr>
                </a:solidFill>
                <a:latin typeface="微软雅黑" panose="020B0503020204020204" pitchFamily="34" charset="-122"/>
                <a:ea typeface="微软雅黑" panose="020B0503020204020204" pitchFamily="34" charset="-122"/>
              </a:rPr>
              <a:t>单</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击此处可编辑内容，根据您的需要自由拉伸文本框大</a:t>
            </a:r>
            <a:r>
              <a:rPr lang="zh-CN" altLang="en-US" sz="1200" smtClean="0">
                <a:solidFill>
                  <a:schemeClr val="tx1">
                    <a:lumMod val="75000"/>
                    <a:lumOff val="25000"/>
                  </a:schemeClr>
                </a:solidFill>
                <a:latin typeface="微软雅黑" panose="020B0503020204020204" pitchFamily="34" charset="-122"/>
                <a:ea typeface="微软雅黑" panose="020B0503020204020204" pitchFamily="34" charset="-122"/>
              </a:rPr>
              <a:t>小，建议使用微软雅黑</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1981815" y="2547433"/>
            <a:ext cx="2050552" cy="36279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smtClean="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sz="1600" b="1">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8171272" y="2818459"/>
            <a:ext cx="2971785" cy="646331"/>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smtClean="0">
                <a:solidFill>
                  <a:schemeClr val="tx1">
                    <a:lumMod val="75000"/>
                    <a:lumOff val="25000"/>
                  </a:schemeClr>
                </a:solidFill>
                <a:latin typeface="微软雅黑" panose="020B0503020204020204" pitchFamily="34" charset="-122"/>
                <a:ea typeface="微软雅黑" panose="020B0503020204020204" pitchFamily="34" charset="-122"/>
              </a:rPr>
              <a:t>单</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击此处可编辑内容，根据您的需要自由拉伸文本框大</a:t>
            </a:r>
            <a:r>
              <a:rPr lang="zh-CN" altLang="en-US" sz="1200" smtClean="0">
                <a:solidFill>
                  <a:schemeClr val="tx1">
                    <a:lumMod val="75000"/>
                    <a:lumOff val="25000"/>
                  </a:schemeClr>
                </a:solidFill>
                <a:latin typeface="微软雅黑" panose="020B0503020204020204" pitchFamily="34" charset="-122"/>
                <a:ea typeface="微软雅黑" panose="020B0503020204020204" pitchFamily="34" charset="-122"/>
              </a:rPr>
              <a:t>小，建议使用微软雅黑</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8159633" y="2528085"/>
            <a:ext cx="2050552"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smtClean="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sz="1600" b="1">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1051346" y="4207292"/>
            <a:ext cx="2971785" cy="646331"/>
          </a:xfrm>
          <a:prstGeom prst="rect">
            <a:avLst/>
          </a:prstGeom>
        </p:spPr>
        <p:txBody>
          <a:bodyPr wrap="square">
            <a:spAutoFit/>
            <a:scene3d>
              <a:camera prst="orthographicFront"/>
              <a:lightRig rig="threePt" dir="t"/>
            </a:scene3d>
            <a:sp3d contourW="12700"/>
          </a:bodyPr>
          <a:lstStyle/>
          <a:p>
            <a:pPr algn="r">
              <a:lnSpc>
                <a:spcPct val="150000"/>
              </a:lnSpc>
            </a:pPr>
            <a:r>
              <a:rPr lang="zh-CN" altLang="en-US" sz="1200" smtClean="0">
                <a:solidFill>
                  <a:schemeClr val="tx1">
                    <a:lumMod val="75000"/>
                    <a:lumOff val="25000"/>
                  </a:schemeClr>
                </a:solidFill>
                <a:latin typeface="微软雅黑" panose="020B0503020204020204" pitchFamily="34" charset="-122"/>
                <a:ea typeface="微软雅黑" panose="020B0503020204020204" pitchFamily="34" charset="-122"/>
              </a:rPr>
              <a:t>单</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击此处可编辑内容，根据您的需要自由拉伸文本框大</a:t>
            </a:r>
            <a:r>
              <a:rPr lang="zh-CN" altLang="en-US" sz="1200" smtClean="0">
                <a:solidFill>
                  <a:schemeClr val="tx1">
                    <a:lumMod val="75000"/>
                    <a:lumOff val="25000"/>
                  </a:schemeClr>
                </a:solidFill>
                <a:latin typeface="微软雅黑" panose="020B0503020204020204" pitchFamily="34" charset="-122"/>
                <a:ea typeface="微软雅黑" panose="020B0503020204020204" pitchFamily="34" charset="-122"/>
              </a:rPr>
              <a:t>小，建议使用微软雅黑</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1981815" y="3916918"/>
            <a:ext cx="2050552" cy="36279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smtClean="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sz="1600" b="1">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8171272" y="4187944"/>
            <a:ext cx="2971785" cy="646331"/>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smtClean="0">
                <a:solidFill>
                  <a:schemeClr val="tx1">
                    <a:lumMod val="75000"/>
                    <a:lumOff val="25000"/>
                  </a:schemeClr>
                </a:solidFill>
                <a:latin typeface="微软雅黑" panose="020B0503020204020204" pitchFamily="34" charset="-122"/>
                <a:ea typeface="微软雅黑" panose="020B0503020204020204" pitchFamily="34" charset="-122"/>
              </a:rPr>
              <a:t>单</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击此处可编辑内容，根据您的需要自由拉伸文本框大</a:t>
            </a:r>
            <a:r>
              <a:rPr lang="zh-CN" altLang="en-US" sz="1200" smtClean="0">
                <a:solidFill>
                  <a:schemeClr val="tx1">
                    <a:lumMod val="75000"/>
                    <a:lumOff val="25000"/>
                  </a:schemeClr>
                </a:solidFill>
                <a:latin typeface="微软雅黑" panose="020B0503020204020204" pitchFamily="34" charset="-122"/>
                <a:ea typeface="微软雅黑" panose="020B0503020204020204" pitchFamily="34" charset="-122"/>
              </a:rPr>
              <a:t>小，建议使用微软雅黑</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8159633" y="3897570"/>
            <a:ext cx="2050552"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smtClean="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sz="1600" b="1">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6" name="组合 45"/>
          <p:cNvGrpSpPr/>
          <p:nvPr/>
        </p:nvGrpSpPr>
        <p:grpSpPr>
          <a:xfrm>
            <a:off x="684556" y="166213"/>
            <a:ext cx="11507780" cy="703521"/>
            <a:chOff x="1232419" y="576494"/>
            <a:chExt cx="11510444" cy="703684"/>
          </a:xfrm>
        </p:grpSpPr>
        <p:sp>
          <p:nvSpPr>
            <p:cNvPr id="47" name="矩形 46"/>
            <p:cNvSpPr/>
            <p:nvPr/>
          </p:nvSpPr>
          <p:spPr>
            <a:xfrm flipV="1">
              <a:off x="4229100" y="939320"/>
              <a:ext cx="8513763" cy="45719"/>
            </a:xfrm>
            <a:prstGeom prst="rect">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endParaRPr>
            </a:p>
          </p:txBody>
        </p:sp>
        <p:sp>
          <p:nvSpPr>
            <p:cNvPr id="48" name="TextBox 8"/>
            <p:cNvSpPr txBox="1">
              <a:spLocks noChangeArrowheads="1"/>
            </p:cNvSpPr>
            <p:nvPr/>
          </p:nvSpPr>
          <p:spPr bwMode="auto">
            <a:xfrm>
              <a:off x="1232419" y="576494"/>
              <a:ext cx="3255323" cy="430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rPr>
                <a:t>点击添加标题</a:t>
              </a:r>
            </a:p>
          </p:txBody>
        </p:sp>
        <p:sp>
          <p:nvSpPr>
            <p:cNvPr id="49" name="TextBox 8"/>
            <p:cNvSpPr txBox="1">
              <a:spLocks noChangeArrowheads="1"/>
            </p:cNvSpPr>
            <p:nvPr/>
          </p:nvSpPr>
          <p:spPr bwMode="auto">
            <a:xfrm>
              <a:off x="1236956" y="1095985"/>
              <a:ext cx="3255323" cy="18419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rPr>
                <a:t>CLICK TO ADD CAPTION TEXT</a:t>
              </a: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dissolve">
                                      <p:cBhvr>
                                        <p:cTn id="10" dur="500"/>
                                        <p:tgtEl>
                                          <p:spTgt spid="13"/>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dissolve">
                                      <p:cBhvr>
                                        <p:cTn id="13" dur="500"/>
                                        <p:tgtEl>
                                          <p:spTgt spid="14"/>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dissolve">
                                      <p:cBhvr>
                                        <p:cTn id="16" dur="500"/>
                                        <p:tgtEl>
                                          <p:spTgt spid="15"/>
                                        </p:tgtEl>
                                      </p:cBhvr>
                                    </p:animEffect>
                                  </p:childTnLst>
                                </p:cTn>
                              </p:par>
                              <p:par>
                                <p:cTn id="17" presetID="9"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dissolve">
                                      <p:cBhvr>
                                        <p:cTn id="19" dur="500"/>
                                        <p:tgtEl>
                                          <p:spTgt spid="16"/>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dissolve">
                                      <p:cBhvr>
                                        <p:cTn id="22" dur="500"/>
                                        <p:tgtEl>
                                          <p:spTgt spid="19"/>
                                        </p:tgtEl>
                                      </p:cBhvr>
                                    </p:animEffect>
                                  </p:childTnLst>
                                </p:cTn>
                              </p:par>
                              <p:par>
                                <p:cTn id="23" presetID="9"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dissolve">
                                      <p:cBhvr>
                                        <p:cTn id="25" dur="500"/>
                                        <p:tgtEl>
                                          <p:spTgt spid="20"/>
                                        </p:tgtEl>
                                      </p:cBhvr>
                                    </p:animEffect>
                                  </p:childTnLst>
                                </p:cTn>
                              </p:par>
                              <p:par>
                                <p:cTn id="26" presetID="9" presetClass="entr" presetSubtype="0"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dissolve">
                                      <p:cBhvr>
                                        <p:cTn id="28" dur="500"/>
                                        <p:tgtEl>
                                          <p:spTgt spid="24"/>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dissolve">
                                      <p:cBhvr>
                                        <p:cTn id="31" dur="500"/>
                                        <p:tgtEl>
                                          <p:spTgt spid="5"/>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dissolve">
                                      <p:cBhvr>
                                        <p:cTn id="34" dur="500"/>
                                        <p:tgtEl>
                                          <p:spTgt spid="6"/>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dissolve">
                                      <p:cBhvr>
                                        <p:cTn id="37" dur="500"/>
                                        <p:tgtEl>
                                          <p:spTgt spid="7"/>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dissolve">
                                      <p:cBhvr>
                                        <p:cTn id="40" dur="500"/>
                                        <p:tgtEl>
                                          <p:spTgt spid="8"/>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dissolve">
                                      <p:cBhvr>
                                        <p:cTn id="43" dur="500"/>
                                        <p:tgtEl>
                                          <p:spTgt spid="9"/>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dissolve">
                                      <p:cBhvr>
                                        <p:cTn id="46" dur="500"/>
                                        <p:tgtEl>
                                          <p:spTgt spid="10"/>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dissolve">
                                      <p:cBhvr>
                                        <p:cTn id="49" dur="500"/>
                                        <p:tgtEl>
                                          <p:spTgt spid="11"/>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dissolve">
                                      <p:cBhvr>
                                        <p:cTn id="5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9" grpId="0" animBg="1"/>
      <p:bldP spid="5" grpId="0"/>
      <p:bldP spid="6" grpId="0"/>
      <p:bldP spid="7" grpId="0"/>
      <p:bldP spid="8" grpId="0"/>
      <p:bldP spid="9" grpId="0"/>
      <p:bldP spid="10" grpId="0"/>
      <p:bldP spid="11" grpId="0"/>
      <p:bldP spid="4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4856584"/>
          <p:cNvPicPr>
            <a:picLocks noChangeAspect="1"/>
          </p:cNvPicPr>
          <p:nvPr>
            <p:custDataLst>
              <p:tags r:id="rId1"/>
            </p:custDataLst>
          </p:nvPr>
        </p:nvPicPr>
        <p:blipFill>
          <a:blip r:embed="rId3"/>
          <a:srcRect l="1917" r="4348"/>
          <a:stretch>
            <a:fillRect/>
          </a:stretch>
        </p:blipFill>
        <p:spPr>
          <a:xfrm rot="16200000">
            <a:off x="2592705" y="-1456055"/>
            <a:ext cx="6830695" cy="9742805"/>
          </a:xfrm>
          <a:prstGeom prst="rect">
            <a:avLst/>
          </a:prstGeom>
        </p:spPr>
      </p:pic>
      <p:sp>
        <p:nvSpPr>
          <p:cNvPr id="2" name="椭圆 1"/>
          <p:cNvSpPr/>
          <p:nvPr/>
        </p:nvSpPr>
        <p:spPr>
          <a:xfrm>
            <a:off x="5306870" y="1315752"/>
            <a:ext cx="1624150" cy="1624150"/>
          </a:xfrm>
          <a:prstGeom prst="ellipse">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ZhenyanGB" panose="02010600030101010101" pitchFamily="2" charset="-122"/>
              <a:ea typeface="ZhenyanGB" panose="02010600030101010101" pitchFamily="2" charset="-122"/>
              <a:sym typeface="ZhenyanGB" panose="02010600030101010101" pitchFamily="2" charset="-122"/>
            </a:endParaRPr>
          </a:p>
        </p:txBody>
      </p:sp>
      <p:sp>
        <p:nvSpPr>
          <p:cNvPr id="13" name="矩形 12"/>
          <p:cNvSpPr>
            <a:spLocks noChangeArrowheads="1"/>
          </p:cNvSpPr>
          <p:nvPr/>
        </p:nvSpPr>
        <p:spPr bwMode="auto">
          <a:xfrm>
            <a:off x="5789358" y="1477649"/>
            <a:ext cx="811573" cy="1299210"/>
          </a:xfrm>
          <a:prstGeom prst="rect">
            <a:avLst/>
          </a:prstGeom>
          <a:noFill/>
          <a:ln w="9525">
            <a:noFill/>
            <a:miter lim="800000"/>
          </a:ln>
        </p:spPr>
        <p:txBody>
          <a:bodyPr wrap="square" lIns="68580" tIns="34290" rIns="68580" bIns="34290">
            <a:spAutoFit/>
          </a:bodyPr>
          <a:lstStyle/>
          <a:p>
            <a:pPr eaLnBrk="1" hangingPunct="1">
              <a:buFont typeface="Arial" panose="020B0604020202020204" pitchFamily="34" charset="0"/>
              <a:buNone/>
            </a:pPr>
            <a:r>
              <a:rPr lang="en-US" altLang="zh-CN" sz="8000" dirty="0">
                <a:solidFill>
                  <a:schemeClr val="bg1"/>
                </a:solidFill>
                <a:latin typeface="ZhenyanGB" panose="02010600030101010101" pitchFamily="2" charset="-122"/>
                <a:ea typeface="ZhenyanGB" panose="02010600030101010101" pitchFamily="2" charset="-122"/>
                <a:sym typeface="ZhenyanGB" panose="02010600030101010101" pitchFamily="2" charset="-122"/>
              </a:rPr>
              <a:t>2</a:t>
            </a:r>
            <a:endParaRPr lang="zh-CN" altLang="en-US" sz="8000" dirty="0">
              <a:solidFill>
                <a:schemeClr val="bg1"/>
              </a:solidFill>
              <a:latin typeface="ZhenyanGB" panose="02010600030101010101" pitchFamily="2" charset="-122"/>
              <a:ea typeface="ZhenyanGB" panose="02010600030101010101" pitchFamily="2" charset="-122"/>
              <a:sym typeface="ZhenyanGB" panose="02010600030101010101" pitchFamily="2" charset="-122"/>
            </a:endParaRPr>
          </a:p>
        </p:txBody>
      </p:sp>
      <p:sp>
        <p:nvSpPr>
          <p:cNvPr id="14" name="TextBox 62"/>
          <p:cNvSpPr txBox="1"/>
          <p:nvPr/>
        </p:nvSpPr>
        <p:spPr bwMode="auto">
          <a:xfrm>
            <a:off x="3871051" y="3429000"/>
            <a:ext cx="4495785" cy="623433"/>
          </a:xfrm>
          <a:prstGeom prst="rect">
            <a:avLst/>
          </a:prstGeom>
          <a:noFill/>
          <a:ln w="9525">
            <a:noFill/>
            <a:miter lim="800000"/>
          </a:ln>
        </p:spPr>
        <p:txBody>
          <a:bodyPr wrap="none" lIns="0" tIns="0" rIns="0" bIns="0" anchor="ctr" anchorCtr="1">
            <a:noAutofit/>
            <a:scene3d>
              <a:camera prst="orthographicFront"/>
              <a:lightRig rig="threePt" dir="t"/>
            </a:scene3d>
            <a:sp3d>
              <a:bevelT w="0" h="0"/>
            </a:sp3d>
          </a:bodyPr>
          <a:lstStyle/>
          <a:p>
            <a:pPr marL="0" lvl="1" algn="ctr"/>
            <a:r>
              <a:rPr lang="zh-CN" altLang="en-US" sz="4400" dirty="0">
                <a:solidFill>
                  <a:schemeClr val="tx1"/>
                </a:solidFill>
                <a:latin typeface="ZhenyanGB" panose="02010600030101010101" pitchFamily="2" charset="-122"/>
                <a:ea typeface="ZhenyanGB" panose="02010600030101010101" pitchFamily="2" charset="-122"/>
                <a:sym typeface="ZhenyanGB" panose="02010600030101010101" pitchFamily="2" charset="-122"/>
              </a:rPr>
              <a:t>教学完成情况</a:t>
            </a:r>
          </a:p>
        </p:txBody>
      </p:sp>
      <p:sp>
        <p:nvSpPr>
          <p:cNvPr id="15" name="矩形 14"/>
          <p:cNvSpPr/>
          <p:nvPr/>
        </p:nvSpPr>
        <p:spPr>
          <a:xfrm>
            <a:off x="3414015" y="4240193"/>
            <a:ext cx="746550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solidFill>
                <a:effectLst/>
                <a:uLnTx/>
                <a:uFillTx/>
                <a:latin typeface="ZhenyanGB" panose="02010600030101010101" pitchFamily="2" charset="-122"/>
                <a:ea typeface="ZhenyanGB" panose="02010600030101010101" pitchFamily="2" charset="-122"/>
                <a:sym typeface="ZhenyanGB" panose="02010600030101010101" pitchFamily="2" charset="-122"/>
              </a:rPr>
              <a:t>Rose vector graphics courseware dynamic templates</a:t>
            </a:r>
          </a:p>
        </p:txBody>
      </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Effect transition="in" filter="fade">
                                      <p:cBhvr>
                                        <p:cTn id="15" dur="500"/>
                                        <p:tgtEl>
                                          <p:spTgt spid="1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13" grpId="0"/>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6"/>
          <p:cNvGrpSpPr/>
          <p:nvPr/>
        </p:nvGrpSpPr>
        <p:grpSpPr>
          <a:xfrm>
            <a:off x="9171108" y="2648344"/>
            <a:ext cx="1217656" cy="1216691"/>
            <a:chOff x="6434437" y="4380470"/>
            <a:chExt cx="1218099" cy="1217066"/>
          </a:xfrm>
        </p:grpSpPr>
        <p:sp>
          <p:nvSpPr>
            <p:cNvPr id="18" name="Donut 17"/>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sz="2400">
                <a:solidFill>
                  <a:schemeClr val="tx1"/>
                </a:solidFill>
                <a:latin typeface="ZhenyanGB" panose="02010600030101010101" pitchFamily="2" charset="-122"/>
                <a:ea typeface="ZhenyanGB" panose="02010600030101010101" pitchFamily="2" charset="-122"/>
                <a:sym typeface="ZhenyanGB" panose="02010600030101010101" pitchFamily="2" charset="-122"/>
              </a:endParaRPr>
            </a:p>
          </p:txBody>
        </p:sp>
        <p:sp>
          <p:nvSpPr>
            <p:cNvPr id="19" name="Block Arc 18"/>
            <p:cNvSpPr/>
            <p:nvPr/>
          </p:nvSpPr>
          <p:spPr>
            <a:xfrm rot="5400000" flipH="1">
              <a:off x="6434437" y="4380470"/>
              <a:ext cx="1216800" cy="1216800"/>
            </a:xfrm>
            <a:prstGeom prst="blockArc">
              <a:avLst>
                <a:gd name="adj1" fmla="val 2204812"/>
                <a:gd name="adj2" fmla="val 0"/>
                <a:gd name="adj3" fmla="val 12617"/>
              </a:avLst>
            </a:prstGeom>
            <a:solidFill>
              <a:srgbClr val="6A9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sz="2400">
                <a:solidFill>
                  <a:schemeClr val="tx1"/>
                </a:solidFill>
                <a:latin typeface="ZhenyanGB" panose="02010600030101010101" pitchFamily="2" charset="-122"/>
                <a:ea typeface="ZhenyanGB" panose="02010600030101010101" pitchFamily="2" charset="-122"/>
                <a:sym typeface="ZhenyanGB" panose="02010600030101010101" pitchFamily="2" charset="-122"/>
              </a:endParaRPr>
            </a:p>
          </p:txBody>
        </p:sp>
      </p:grpSp>
      <p:sp>
        <p:nvSpPr>
          <p:cNvPr id="20" name="AutoShape 4"/>
          <p:cNvSpPr/>
          <p:nvPr/>
        </p:nvSpPr>
        <p:spPr bwMode="auto">
          <a:xfrm>
            <a:off x="9583442" y="3070449"/>
            <a:ext cx="371157" cy="3724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rgbClr val="6A965B"/>
          </a:solidFill>
          <a:ln>
            <a:noFill/>
          </a:ln>
          <a:effectLst/>
        </p:spPr>
        <p:txBody>
          <a:bodyPr lIns="19043" tIns="19043" rIns="19043" bIns="19043" anchor="ctr"/>
          <a:lstStyle/>
          <a:p>
            <a:pPr algn="ctr" defTabSz="228600" hangingPunct="0">
              <a:lnSpc>
                <a:spcPct val="150000"/>
              </a:lnSpc>
            </a:pPr>
            <a:endParaRPr lang="en-US" sz="1465" dirty="0">
              <a:solidFill>
                <a:srgbClr val="FFFFFF"/>
              </a:solidFill>
              <a:effectLst>
                <a:outerShdw blurRad="38100" dist="38100" dir="2700000" algn="tl">
                  <a:srgbClr val="000000"/>
                </a:outerShdw>
              </a:effectLst>
              <a:latin typeface="ZhenyanGB" panose="02010600030101010101" pitchFamily="2" charset="-122"/>
              <a:ea typeface="ZhenyanGB" panose="02010600030101010101" pitchFamily="2" charset="-122"/>
              <a:sym typeface="ZhenyanGB" panose="02010600030101010101" pitchFamily="2" charset="-122"/>
            </a:endParaRPr>
          </a:p>
        </p:txBody>
      </p:sp>
      <p:grpSp>
        <p:nvGrpSpPr>
          <p:cNvPr id="9" name="Group 31"/>
          <p:cNvGrpSpPr/>
          <p:nvPr/>
        </p:nvGrpSpPr>
        <p:grpSpPr>
          <a:xfrm>
            <a:off x="6872914" y="2648344"/>
            <a:ext cx="1217656" cy="1216691"/>
            <a:chOff x="6434437" y="4380470"/>
            <a:chExt cx="1218099" cy="1217066"/>
          </a:xfrm>
        </p:grpSpPr>
        <p:sp>
          <p:nvSpPr>
            <p:cNvPr id="33" name="Donut 32"/>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sz="2400">
                <a:solidFill>
                  <a:schemeClr val="tx1"/>
                </a:solidFill>
                <a:latin typeface="ZhenyanGB" panose="02010600030101010101" pitchFamily="2" charset="-122"/>
                <a:ea typeface="ZhenyanGB" panose="02010600030101010101" pitchFamily="2" charset="-122"/>
                <a:sym typeface="ZhenyanGB" panose="02010600030101010101" pitchFamily="2" charset="-122"/>
              </a:endParaRPr>
            </a:p>
          </p:txBody>
        </p:sp>
        <p:sp>
          <p:nvSpPr>
            <p:cNvPr id="34" name="Block Arc 33"/>
            <p:cNvSpPr/>
            <p:nvPr/>
          </p:nvSpPr>
          <p:spPr>
            <a:xfrm rot="5400000" flipH="1">
              <a:off x="6434437" y="4380470"/>
              <a:ext cx="1216800" cy="1216800"/>
            </a:xfrm>
            <a:prstGeom prst="blockArc">
              <a:avLst>
                <a:gd name="adj1" fmla="val 9495697"/>
                <a:gd name="adj2" fmla="val 0"/>
                <a:gd name="adj3" fmla="val 12617"/>
              </a:avLst>
            </a:prstGeom>
            <a:solidFill>
              <a:srgbClr val="6A9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sz="2400">
                <a:solidFill>
                  <a:schemeClr val="tx1"/>
                </a:solidFill>
                <a:latin typeface="ZhenyanGB" panose="02010600030101010101" pitchFamily="2" charset="-122"/>
                <a:ea typeface="ZhenyanGB" panose="02010600030101010101" pitchFamily="2" charset="-122"/>
                <a:sym typeface="ZhenyanGB" panose="02010600030101010101" pitchFamily="2" charset="-122"/>
              </a:endParaRPr>
            </a:p>
          </p:txBody>
        </p:sp>
      </p:grpSp>
      <p:grpSp>
        <p:nvGrpSpPr>
          <p:cNvPr id="10" name="Group 34"/>
          <p:cNvGrpSpPr/>
          <p:nvPr/>
        </p:nvGrpSpPr>
        <p:grpSpPr>
          <a:xfrm>
            <a:off x="7277169" y="3064871"/>
            <a:ext cx="383615" cy="383636"/>
            <a:chOff x="4439444" y="1652588"/>
            <a:chExt cx="464344" cy="464344"/>
          </a:xfrm>
          <a:solidFill>
            <a:srgbClr val="6A965B"/>
          </a:solidFill>
        </p:grpSpPr>
        <p:sp>
          <p:nvSpPr>
            <p:cNvPr id="36"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p:spPr>
          <p:txBody>
            <a:bodyPr lIns="26780" tIns="26780" rIns="26780" bIns="26780" anchor="ctr"/>
            <a:lstStyle/>
            <a:p>
              <a:pPr algn="ctr" defTabSz="228600" hangingPunct="0">
                <a:lnSpc>
                  <a:spcPct val="150000"/>
                </a:lnSpc>
              </a:pPr>
              <a:endParaRPr lang="en-US" sz="2400" dirty="0">
                <a:latin typeface="ZhenyanGB" panose="02010600030101010101" pitchFamily="2" charset="-122"/>
                <a:ea typeface="ZhenyanGB" panose="02010600030101010101" pitchFamily="2" charset="-122"/>
                <a:sym typeface="ZhenyanGB" panose="02010600030101010101" pitchFamily="2" charset="-122"/>
              </a:endParaRPr>
            </a:p>
          </p:txBody>
        </p:sp>
        <p:sp>
          <p:nvSpPr>
            <p:cNvPr id="37"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p:spPr>
          <p:txBody>
            <a:bodyPr lIns="26780" tIns="26780" rIns="26780" bIns="26780" anchor="ctr"/>
            <a:lstStyle/>
            <a:p>
              <a:pPr algn="ctr" defTabSz="228600" hangingPunct="0">
                <a:lnSpc>
                  <a:spcPct val="150000"/>
                </a:lnSpc>
              </a:pPr>
              <a:endParaRPr lang="en-US" sz="2400" dirty="0">
                <a:latin typeface="ZhenyanGB" panose="02010600030101010101" pitchFamily="2" charset="-122"/>
                <a:ea typeface="ZhenyanGB" panose="02010600030101010101" pitchFamily="2" charset="-122"/>
                <a:sym typeface="ZhenyanGB" panose="02010600030101010101" pitchFamily="2" charset="-122"/>
              </a:endParaRPr>
            </a:p>
          </p:txBody>
        </p:sp>
        <p:sp>
          <p:nvSpPr>
            <p:cNvPr id="38"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p:spPr>
          <p:txBody>
            <a:bodyPr lIns="26780" tIns="26780" rIns="26780" bIns="26780" anchor="ctr"/>
            <a:lstStyle/>
            <a:p>
              <a:pPr algn="ctr" defTabSz="228600" hangingPunct="0">
                <a:lnSpc>
                  <a:spcPct val="150000"/>
                </a:lnSpc>
              </a:pPr>
              <a:endParaRPr lang="en-US" sz="2400" dirty="0">
                <a:latin typeface="ZhenyanGB" panose="02010600030101010101" pitchFamily="2" charset="-122"/>
                <a:ea typeface="ZhenyanGB" panose="02010600030101010101" pitchFamily="2" charset="-122"/>
                <a:sym typeface="ZhenyanGB" panose="02010600030101010101" pitchFamily="2" charset="-122"/>
              </a:endParaRPr>
            </a:p>
          </p:txBody>
        </p:sp>
      </p:grpSp>
      <p:grpSp>
        <p:nvGrpSpPr>
          <p:cNvPr id="12" name="Group 43"/>
          <p:cNvGrpSpPr/>
          <p:nvPr/>
        </p:nvGrpSpPr>
        <p:grpSpPr>
          <a:xfrm>
            <a:off x="4446267" y="2648344"/>
            <a:ext cx="1217656" cy="1216691"/>
            <a:chOff x="6434437" y="4380470"/>
            <a:chExt cx="1218099" cy="1217066"/>
          </a:xfrm>
        </p:grpSpPr>
        <p:sp>
          <p:nvSpPr>
            <p:cNvPr id="45" name="Donut 44"/>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sz="2400">
                <a:solidFill>
                  <a:schemeClr val="tx1"/>
                </a:solidFill>
                <a:latin typeface="ZhenyanGB" panose="02010600030101010101" pitchFamily="2" charset="-122"/>
                <a:ea typeface="ZhenyanGB" panose="02010600030101010101" pitchFamily="2" charset="-122"/>
                <a:sym typeface="ZhenyanGB" panose="02010600030101010101" pitchFamily="2" charset="-122"/>
              </a:endParaRPr>
            </a:p>
          </p:txBody>
        </p:sp>
        <p:sp>
          <p:nvSpPr>
            <p:cNvPr id="46" name="Block Arc 45"/>
            <p:cNvSpPr/>
            <p:nvPr/>
          </p:nvSpPr>
          <p:spPr>
            <a:xfrm rot="5400000" flipH="1">
              <a:off x="6434437" y="4380470"/>
              <a:ext cx="1216800" cy="1216800"/>
            </a:xfrm>
            <a:prstGeom prst="blockArc">
              <a:avLst>
                <a:gd name="adj1" fmla="val 4362058"/>
                <a:gd name="adj2" fmla="val 0"/>
                <a:gd name="adj3" fmla="val 12617"/>
              </a:avLst>
            </a:prstGeom>
            <a:solidFill>
              <a:srgbClr val="6A9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sz="2400">
                <a:solidFill>
                  <a:schemeClr val="tx1"/>
                </a:solidFill>
                <a:latin typeface="ZhenyanGB" panose="02010600030101010101" pitchFamily="2" charset="-122"/>
                <a:ea typeface="ZhenyanGB" panose="02010600030101010101" pitchFamily="2" charset="-122"/>
                <a:sym typeface="ZhenyanGB" panose="02010600030101010101" pitchFamily="2" charset="-122"/>
              </a:endParaRPr>
            </a:p>
          </p:txBody>
        </p:sp>
      </p:grpSp>
      <p:grpSp>
        <p:nvGrpSpPr>
          <p:cNvPr id="13" name="Group 46"/>
          <p:cNvGrpSpPr/>
          <p:nvPr/>
        </p:nvGrpSpPr>
        <p:grpSpPr>
          <a:xfrm>
            <a:off x="4884137" y="3101981"/>
            <a:ext cx="341919" cy="309419"/>
            <a:chOff x="5329238" y="1931988"/>
            <a:chExt cx="550862" cy="498475"/>
          </a:xfrm>
          <a:solidFill>
            <a:srgbClr val="6A965B"/>
          </a:solidFill>
        </p:grpSpPr>
        <p:sp>
          <p:nvSpPr>
            <p:cNvPr id="48" name="Freeform 5"/>
            <p:cNvSpPr>
              <a:spLocks noEditPoints="1"/>
            </p:cNvSpPr>
            <p:nvPr/>
          </p:nvSpPr>
          <p:spPr bwMode="auto">
            <a:xfrm>
              <a:off x="5462588" y="2284413"/>
              <a:ext cx="53975" cy="146050"/>
            </a:xfrm>
            <a:custGeom>
              <a:avLst/>
              <a:gdLst>
                <a:gd name="T0" fmla="*/ 3 w 14"/>
                <a:gd name="T1" fmla="*/ 10 h 38"/>
                <a:gd name="T2" fmla="*/ 0 w 14"/>
                <a:gd name="T3" fmla="*/ 15 h 38"/>
                <a:gd name="T4" fmla="*/ 0 w 14"/>
                <a:gd name="T5" fmla="*/ 38 h 38"/>
                <a:gd name="T6" fmla="*/ 14 w 14"/>
                <a:gd name="T7" fmla="*/ 38 h 38"/>
                <a:gd name="T8" fmla="*/ 14 w 14"/>
                <a:gd name="T9" fmla="*/ 2 h 38"/>
                <a:gd name="T10" fmla="*/ 11 w 14"/>
                <a:gd name="T11" fmla="*/ 1 h 38"/>
                <a:gd name="T12" fmla="*/ 3 w 14"/>
                <a:gd name="T13" fmla="*/ 10 h 38"/>
                <a:gd name="T14" fmla="*/ 3 w 14"/>
                <a:gd name="T15" fmla="*/ 10 h 38"/>
                <a:gd name="T16" fmla="*/ 3 w 14"/>
                <a:gd name="T17"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38">
                  <a:moveTo>
                    <a:pt x="3" y="10"/>
                  </a:moveTo>
                  <a:cubicBezTo>
                    <a:pt x="1" y="11"/>
                    <a:pt x="0" y="13"/>
                    <a:pt x="0" y="15"/>
                  </a:cubicBezTo>
                  <a:cubicBezTo>
                    <a:pt x="0" y="38"/>
                    <a:pt x="0" y="38"/>
                    <a:pt x="0" y="38"/>
                  </a:cubicBezTo>
                  <a:cubicBezTo>
                    <a:pt x="14" y="38"/>
                    <a:pt x="14" y="38"/>
                    <a:pt x="14" y="38"/>
                  </a:cubicBezTo>
                  <a:cubicBezTo>
                    <a:pt x="14" y="2"/>
                    <a:pt x="14" y="2"/>
                    <a:pt x="14" y="2"/>
                  </a:cubicBezTo>
                  <a:cubicBezTo>
                    <a:pt x="14" y="0"/>
                    <a:pt x="13" y="0"/>
                    <a:pt x="11" y="1"/>
                  </a:cubicBezTo>
                  <a:lnTo>
                    <a:pt x="3" y="10"/>
                  </a:lnTo>
                  <a:close/>
                  <a:moveTo>
                    <a:pt x="3" y="10"/>
                  </a:moveTo>
                  <a:cubicBezTo>
                    <a:pt x="3" y="10"/>
                    <a:pt x="3" y="10"/>
                    <a:pt x="3" y="10"/>
                  </a:cubicBezTo>
                </a:path>
              </a:pathLst>
            </a:custGeom>
            <a:grpFill/>
            <a:ln>
              <a:noFill/>
            </a:ln>
          </p:spPr>
          <p:txBody>
            <a:bodyPr vert="horz" wrap="square" lIns="128540" tIns="64271" rIns="128540" bIns="64271" numCol="1" anchor="t" anchorCtr="0" compatLnSpc="1"/>
            <a:lstStyle/>
            <a:p>
              <a:pPr>
                <a:lnSpc>
                  <a:spcPct val="150000"/>
                </a:lnSpc>
              </a:pPr>
              <a:endParaRPr lang="en-GB" sz="2400">
                <a:latin typeface="ZhenyanGB" panose="02010600030101010101" pitchFamily="2" charset="-122"/>
                <a:ea typeface="ZhenyanGB" panose="02010600030101010101" pitchFamily="2" charset="-122"/>
                <a:sym typeface="ZhenyanGB" panose="02010600030101010101" pitchFamily="2" charset="-122"/>
              </a:endParaRPr>
            </a:p>
          </p:txBody>
        </p:sp>
        <p:sp>
          <p:nvSpPr>
            <p:cNvPr id="49" name="Freeform 6"/>
            <p:cNvSpPr>
              <a:spLocks noEditPoints="1"/>
            </p:cNvSpPr>
            <p:nvPr/>
          </p:nvSpPr>
          <p:spPr bwMode="auto">
            <a:xfrm>
              <a:off x="5688013" y="2200275"/>
              <a:ext cx="49212" cy="230188"/>
            </a:xfrm>
            <a:custGeom>
              <a:avLst/>
              <a:gdLst>
                <a:gd name="T0" fmla="*/ 2 w 13"/>
                <a:gd name="T1" fmla="*/ 10 h 60"/>
                <a:gd name="T2" fmla="*/ 0 w 13"/>
                <a:gd name="T3" fmla="*/ 15 h 60"/>
                <a:gd name="T4" fmla="*/ 0 w 13"/>
                <a:gd name="T5" fmla="*/ 60 h 60"/>
                <a:gd name="T6" fmla="*/ 13 w 13"/>
                <a:gd name="T7" fmla="*/ 60 h 60"/>
                <a:gd name="T8" fmla="*/ 13 w 13"/>
                <a:gd name="T9" fmla="*/ 2 h 60"/>
                <a:gd name="T10" fmla="*/ 11 w 13"/>
                <a:gd name="T11" fmla="*/ 1 h 60"/>
                <a:gd name="T12" fmla="*/ 2 w 13"/>
                <a:gd name="T13" fmla="*/ 10 h 60"/>
                <a:gd name="T14" fmla="*/ 2 w 13"/>
                <a:gd name="T15" fmla="*/ 10 h 60"/>
                <a:gd name="T16" fmla="*/ 2 w 13"/>
                <a:gd name="T17"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60">
                  <a:moveTo>
                    <a:pt x="2" y="10"/>
                  </a:moveTo>
                  <a:cubicBezTo>
                    <a:pt x="1" y="11"/>
                    <a:pt x="0" y="14"/>
                    <a:pt x="0" y="15"/>
                  </a:cubicBezTo>
                  <a:cubicBezTo>
                    <a:pt x="0" y="60"/>
                    <a:pt x="0" y="60"/>
                    <a:pt x="0" y="60"/>
                  </a:cubicBezTo>
                  <a:cubicBezTo>
                    <a:pt x="13" y="60"/>
                    <a:pt x="13" y="60"/>
                    <a:pt x="13" y="60"/>
                  </a:cubicBezTo>
                  <a:cubicBezTo>
                    <a:pt x="13" y="2"/>
                    <a:pt x="13" y="2"/>
                    <a:pt x="13" y="2"/>
                  </a:cubicBezTo>
                  <a:cubicBezTo>
                    <a:pt x="13" y="0"/>
                    <a:pt x="12" y="0"/>
                    <a:pt x="11" y="1"/>
                  </a:cubicBezTo>
                  <a:lnTo>
                    <a:pt x="2" y="10"/>
                  </a:lnTo>
                  <a:close/>
                  <a:moveTo>
                    <a:pt x="2" y="10"/>
                  </a:moveTo>
                  <a:cubicBezTo>
                    <a:pt x="2" y="10"/>
                    <a:pt x="2" y="10"/>
                    <a:pt x="2" y="10"/>
                  </a:cubicBezTo>
                </a:path>
              </a:pathLst>
            </a:custGeom>
            <a:grpFill/>
            <a:ln>
              <a:noFill/>
            </a:ln>
          </p:spPr>
          <p:txBody>
            <a:bodyPr vert="horz" wrap="square" lIns="128540" tIns="64271" rIns="128540" bIns="64271" numCol="1" anchor="t" anchorCtr="0" compatLnSpc="1"/>
            <a:lstStyle/>
            <a:p>
              <a:pPr>
                <a:lnSpc>
                  <a:spcPct val="150000"/>
                </a:lnSpc>
              </a:pPr>
              <a:endParaRPr lang="en-GB" sz="2400">
                <a:latin typeface="ZhenyanGB" panose="02010600030101010101" pitchFamily="2" charset="-122"/>
                <a:ea typeface="ZhenyanGB" panose="02010600030101010101" pitchFamily="2" charset="-122"/>
                <a:sym typeface="ZhenyanGB" panose="02010600030101010101" pitchFamily="2" charset="-122"/>
              </a:endParaRPr>
            </a:p>
          </p:txBody>
        </p:sp>
        <p:sp>
          <p:nvSpPr>
            <p:cNvPr id="50" name="Freeform 7"/>
            <p:cNvSpPr>
              <a:spLocks noEditPoints="1"/>
            </p:cNvSpPr>
            <p:nvPr/>
          </p:nvSpPr>
          <p:spPr bwMode="auto">
            <a:xfrm>
              <a:off x="5761038" y="2127250"/>
              <a:ext cx="49212" cy="303213"/>
            </a:xfrm>
            <a:custGeom>
              <a:avLst/>
              <a:gdLst>
                <a:gd name="T0" fmla="*/ 3 w 13"/>
                <a:gd name="T1" fmla="*/ 9 h 79"/>
                <a:gd name="T2" fmla="*/ 0 w 13"/>
                <a:gd name="T3" fmla="*/ 15 h 79"/>
                <a:gd name="T4" fmla="*/ 0 w 13"/>
                <a:gd name="T5" fmla="*/ 79 h 79"/>
                <a:gd name="T6" fmla="*/ 13 w 13"/>
                <a:gd name="T7" fmla="*/ 79 h 79"/>
                <a:gd name="T8" fmla="*/ 13 w 13"/>
                <a:gd name="T9" fmla="*/ 2 h 79"/>
                <a:gd name="T10" fmla="*/ 11 w 13"/>
                <a:gd name="T11" fmla="*/ 1 h 79"/>
                <a:gd name="T12" fmla="*/ 3 w 13"/>
                <a:gd name="T13" fmla="*/ 9 h 79"/>
                <a:gd name="T14" fmla="*/ 3 w 13"/>
                <a:gd name="T15" fmla="*/ 9 h 79"/>
                <a:gd name="T16" fmla="*/ 3 w 13"/>
                <a:gd name="T17" fmla="*/ 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79">
                  <a:moveTo>
                    <a:pt x="3" y="9"/>
                  </a:moveTo>
                  <a:cubicBezTo>
                    <a:pt x="1" y="11"/>
                    <a:pt x="0" y="13"/>
                    <a:pt x="0" y="15"/>
                  </a:cubicBezTo>
                  <a:cubicBezTo>
                    <a:pt x="0" y="79"/>
                    <a:pt x="0" y="79"/>
                    <a:pt x="0" y="79"/>
                  </a:cubicBezTo>
                  <a:cubicBezTo>
                    <a:pt x="13" y="79"/>
                    <a:pt x="13" y="79"/>
                    <a:pt x="13" y="79"/>
                  </a:cubicBezTo>
                  <a:cubicBezTo>
                    <a:pt x="13" y="2"/>
                    <a:pt x="13" y="2"/>
                    <a:pt x="13" y="2"/>
                  </a:cubicBezTo>
                  <a:cubicBezTo>
                    <a:pt x="13" y="1"/>
                    <a:pt x="12" y="0"/>
                    <a:pt x="11" y="1"/>
                  </a:cubicBezTo>
                  <a:lnTo>
                    <a:pt x="3" y="9"/>
                  </a:lnTo>
                  <a:close/>
                  <a:moveTo>
                    <a:pt x="3" y="9"/>
                  </a:moveTo>
                  <a:cubicBezTo>
                    <a:pt x="3" y="9"/>
                    <a:pt x="3" y="9"/>
                    <a:pt x="3" y="9"/>
                  </a:cubicBezTo>
                </a:path>
              </a:pathLst>
            </a:custGeom>
            <a:grpFill/>
            <a:ln>
              <a:noFill/>
            </a:ln>
          </p:spPr>
          <p:txBody>
            <a:bodyPr vert="horz" wrap="square" lIns="128540" tIns="64271" rIns="128540" bIns="64271" numCol="1" anchor="t" anchorCtr="0" compatLnSpc="1"/>
            <a:lstStyle/>
            <a:p>
              <a:pPr>
                <a:lnSpc>
                  <a:spcPct val="150000"/>
                </a:lnSpc>
              </a:pPr>
              <a:endParaRPr lang="en-GB" sz="2400">
                <a:latin typeface="ZhenyanGB" panose="02010600030101010101" pitchFamily="2" charset="-122"/>
                <a:ea typeface="ZhenyanGB" panose="02010600030101010101" pitchFamily="2" charset="-122"/>
                <a:sym typeface="ZhenyanGB" panose="02010600030101010101" pitchFamily="2" charset="-122"/>
              </a:endParaRPr>
            </a:p>
          </p:txBody>
        </p:sp>
        <p:sp>
          <p:nvSpPr>
            <p:cNvPr id="51" name="Freeform 8"/>
            <p:cNvSpPr>
              <a:spLocks noEditPoints="1"/>
            </p:cNvSpPr>
            <p:nvPr/>
          </p:nvSpPr>
          <p:spPr bwMode="auto">
            <a:xfrm>
              <a:off x="5611813" y="2273300"/>
              <a:ext cx="53975" cy="157163"/>
            </a:xfrm>
            <a:custGeom>
              <a:avLst/>
              <a:gdLst>
                <a:gd name="T0" fmla="*/ 3 w 14"/>
                <a:gd name="T1" fmla="*/ 10 h 41"/>
                <a:gd name="T2" fmla="*/ 2 w 14"/>
                <a:gd name="T3" fmla="*/ 11 h 41"/>
                <a:gd name="T4" fmla="*/ 0 w 14"/>
                <a:gd name="T5" fmla="*/ 16 h 41"/>
                <a:gd name="T6" fmla="*/ 0 w 14"/>
                <a:gd name="T7" fmla="*/ 41 h 41"/>
                <a:gd name="T8" fmla="*/ 14 w 14"/>
                <a:gd name="T9" fmla="*/ 41 h 41"/>
                <a:gd name="T10" fmla="*/ 14 w 14"/>
                <a:gd name="T11" fmla="*/ 3 h 41"/>
                <a:gd name="T12" fmla="*/ 11 w 14"/>
                <a:gd name="T13" fmla="*/ 2 h 41"/>
                <a:gd name="T14" fmla="*/ 3 w 14"/>
                <a:gd name="T15" fmla="*/ 10 h 41"/>
                <a:gd name="T16" fmla="*/ 3 w 14"/>
                <a:gd name="T17" fmla="*/ 10 h 41"/>
                <a:gd name="T18" fmla="*/ 3 w 14"/>
                <a:gd name="T19" fmla="*/ 1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1">
                  <a:moveTo>
                    <a:pt x="3" y="10"/>
                  </a:moveTo>
                  <a:cubicBezTo>
                    <a:pt x="3" y="10"/>
                    <a:pt x="2" y="11"/>
                    <a:pt x="2" y="11"/>
                  </a:cubicBezTo>
                  <a:cubicBezTo>
                    <a:pt x="1" y="12"/>
                    <a:pt x="0" y="14"/>
                    <a:pt x="0" y="16"/>
                  </a:cubicBezTo>
                  <a:cubicBezTo>
                    <a:pt x="0" y="41"/>
                    <a:pt x="0" y="41"/>
                    <a:pt x="0" y="41"/>
                  </a:cubicBezTo>
                  <a:cubicBezTo>
                    <a:pt x="14" y="41"/>
                    <a:pt x="14" y="41"/>
                    <a:pt x="14" y="41"/>
                  </a:cubicBezTo>
                  <a:cubicBezTo>
                    <a:pt x="14" y="3"/>
                    <a:pt x="14" y="3"/>
                    <a:pt x="14" y="3"/>
                  </a:cubicBezTo>
                  <a:cubicBezTo>
                    <a:pt x="14" y="1"/>
                    <a:pt x="13" y="0"/>
                    <a:pt x="11" y="2"/>
                  </a:cubicBezTo>
                  <a:lnTo>
                    <a:pt x="3" y="10"/>
                  </a:lnTo>
                  <a:close/>
                  <a:moveTo>
                    <a:pt x="3" y="10"/>
                  </a:moveTo>
                  <a:cubicBezTo>
                    <a:pt x="3" y="10"/>
                    <a:pt x="3" y="10"/>
                    <a:pt x="3" y="10"/>
                  </a:cubicBezTo>
                </a:path>
              </a:pathLst>
            </a:custGeom>
            <a:grpFill/>
            <a:ln>
              <a:noFill/>
            </a:ln>
          </p:spPr>
          <p:txBody>
            <a:bodyPr vert="horz" wrap="square" lIns="128540" tIns="64271" rIns="128540" bIns="64271" numCol="1" anchor="t" anchorCtr="0" compatLnSpc="1"/>
            <a:lstStyle/>
            <a:p>
              <a:pPr>
                <a:lnSpc>
                  <a:spcPct val="150000"/>
                </a:lnSpc>
              </a:pPr>
              <a:endParaRPr lang="en-GB" sz="2400">
                <a:latin typeface="ZhenyanGB" panose="02010600030101010101" pitchFamily="2" charset="-122"/>
                <a:ea typeface="ZhenyanGB" panose="02010600030101010101" pitchFamily="2" charset="-122"/>
                <a:sym typeface="ZhenyanGB" panose="02010600030101010101" pitchFamily="2" charset="-122"/>
              </a:endParaRPr>
            </a:p>
          </p:txBody>
        </p:sp>
        <p:sp>
          <p:nvSpPr>
            <p:cNvPr id="52" name="Freeform 9"/>
            <p:cNvSpPr>
              <a:spLocks noEditPoints="1"/>
            </p:cNvSpPr>
            <p:nvPr/>
          </p:nvSpPr>
          <p:spPr bwMode="auto">
            <a:xfrm>
              <a:off x="5538788" y="2279650"/>
              <a:ext cx="49212" cy="150813"/>
            </a:xfrm>
            <a:custGeom>
              <a:avLst/>
              <a:gdLst>
                <a:gd name="T0" fmla="*/ 2 w 13"/>
                <a:gd name="T1" fmla="*/ 1 h 39"/>
                <a:gd name="T2" fmla="*/ 0 w 13"/>
                <a:gd name="T3" fmla="*/ 2 h 39"/>
                <a:gd name="T4" fmla="*/ 0 w 13"/>
                <a:gd name="T5" fmla="*/ 39 h 39"/>
                <a:gd name="T6" fmla="*/ 13 w 13"/>
                <a:gd name="T7" fmla="*/ 39 h 39"/>
                <a:gd name="T8" fmla="*/ 13 w 13"/>
                <a:gd name="T9" fmla="*/ 16 h 39"/>
                <a:gd name="T10" fmla="*/ 11 w 13"/>
                <a:gd name="T11" fmla="*/ 10 h 39"/>
                <a:gd name="T12" fmla="*/ 9 w 13"/>
                <a:gd name="T13" fmla="*/ 8 h 39"/>
                <a:gd name="T14" fmla="*/ 2 w 13"/>
                <a:gd name="T15" fmla="*/ 1 h 39"/>
                <a:gd name="T16" fmla="*/ 2 w 13"/>
                <a:gd name="T17" fmla="*/ 1 h 39"/>
                <a:gd name="T18" fmla="*/ 2 w 13"/>
                <a:gd name="T1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39">
                  <a:moveTo>
                    <a:pt x="2" y="1"/>
                  </a:moveTo>
                  <a:cubicBezTo>
                    <a:pt x="1" y="0"/>
                    <a:pt x="0" y="0"/>
                    <a:pt x="0" y="2"/>
                  </a:cubicBezTo>
                  <a:cubicBezTo>
                    <a:pt x="0" y="39"/>
                    <a:pt x="0" y="39"/>
                    <a:pt x="0" y="39"/>
                  </a:cubicBezTo>
                  <a:cubicBezTo>
                    <a:pt x="13" y="39"/>
                    <a:pt x="13" y="39"/>
                    <a:pt x="13" y="39"/>
                  </a:cubicBezTo>
                  <a:cubicBezTo>
                    <a:pt x="13" y="16"/>
                    <a:pt x="13" y="16"/>
                    <a:pt x="13" y="16"/>
                  </a:cubicBezTo>
                  <a:cubicBezTo>
                    <a:pt x="13" y="14"/>
                    <a:pt x="12" y="11"/>
                    <a:pt x="11" y="10"/>
                  </a:cubicBezTo>
                  <a:cubicBezTo>
                    <a:pt x="9" y="8"/>
                    <a:pt x="9" y="8"/>
                    <a:pt x="9" y="8"/>
                  </a:cubicBezTo>
                  <a:lnTo>
                    <a:pt x="2" y="1"/>
                  </a:lnTo>
                  <a:close/>
                  <a:moveTo>
                    <a:pt x="2" y="1"/>
                  </a:moveTo>
                  <a:cubicBezTo>
                    <a:pt x="2" y="1"/>
                    <a:pt x="2" y="1"/>
                    <a:pt x="2" y="1"/>
                  </a:cubicBezTo>
                </a:path>
              </a:pathLst>
            </a:custGeom>
            <a:grpFill/>
            <a:ln>
              <a:noFill/>
            </a:ln>
          </p:spPr>
          <p:txBody>
            <a:bodyPr vert="horz" wrap="square" lIns="128540" tIns="64271" rIns="128540" bIns="64271" numCol="1" anchor="t" anchorCtr="0" compatLnSpc="1"/>
            <a:lstStyle/>
            <a:p>
              <a:pPr>
                <a:lnSpc>
                  <a:spcPct val="150000"/>
                </a:lnSpc>
              </a:pPr>
              <a:endParaRPr lang="en-GB" sz="2400">
                <a:latin typeface="ZhenyanGB" panose="02010600030101010101" pitchFamily="2" charset="-122"/>
                <a:ea typeface="ZhenyanGB" panose="02010600030101010101" pitchFamily="2" charset="-122"/>
                <a:sym typeface="ZhenyanGB" panose="02010600030101010101" pitchFamily="2" charset="-122"/>
              </a:endParaRPr>
            </a:p>
          </p:txBody>
        </p:sp>
        <p:sp>
          <p:nvSpPr>
            <p:cNvPr id="53" name="Freeform 10"/>
            <p:cNvSpPr>
              <a:spLocks noEditPoints="1"/>
            </p:cNvSpPr>
            <p:nvPr/>
          </p:nvSpPr>
          <p:spPr bwMode="auto">
            <a:xfrm>
              <a:off x="5381625" y="2357438"/>
              <a:ext cx="58737" cy="73025"/>
            </a:xfrm>
            <a:custGeom>
              <a:avLst/>
              <a:gdLst>
                <a:gd name="T0" fmla="*/ 7 w 15"/>
                <a:gd name="T1" fmla="*/ 8 h 19"/>
                <a:gd name="T2" fmla="*/ 2 w 15"/>
                <a:gd name="T3" fmla="*/ 12 h 19"/>
                <a:gd name="T4" fmla="*/ 0 w 15"/>
                <a:gd name="T5" fmla="*/ 17 h 19"/>
                <a:gd name="T6" fmla="*/ 0 w 15"/>
                <a:gd name="T7" fmla="*/ 19 h 19"/>
                <a:gd name="T8" fmla="*/ 15 w 15"/>
                <a:gd name="T9" fmla="*/ 19 h 19"/>
                <a:gd name="T10" fmla="*/ 15 w 15"/>
                <a:gd name="T11" fmla="*/ 2 h 19"/>
                <a:gd name="T12" fmla="*/ 13 w 15"/>
                <a:gd name="T13" fmla="*/ 1 h 19"/>
                <a:gd name="T14" fmla="*/ 7 w 15"/>
                <a:gd name="T15" fmla="*/ 8 h 19"/>
                <a:gd name="T16" fmla="*/ 7 w 15"/>
                <a:gd name="T17" fmla="*/ 8 h 19"/>
                <a:gd name="T18" fmla="*/ 7 w 15"/>
                <a:gd name="T19"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9">
                  <a:moveTo>
                    <a:pt x="7" y="8"/>
                  </a:moveTo>
                  <a:cubicBezTo>
                    <a:pt x="2" y="12"/>
                    <a:pt x="2" y="12"/>
                    <a:pt x="2" y="12"/>
                  </a:cubicBezTo>
                  <a:cubicBezTo>
                    <a:pt x="1" y="13"/>
                    <a:pt x="0" y="15"/>
                    <a:pt x="0" y="17"/>
                  </a:cubicBezTo>
                  <a:cubicBezTo>
                    <a:pt x="0" y="19"/>
                    <a:pt x="0" y="19"/>
                    <a:pt x="0" y="19"/>
                  </a:cubicBezTo>
                  <a:cubicBezTo>
                    <a:pt x="15" y="19"/>
                    <a:pt x="15" y="19"/>
                    <a:pt x="15" y="19"/>
                  </a:cubicBezTo>
                  <a:cubicBezTo>
                    <a:pt x="15" y="2"/>
                    <a:pt x="15" y="2"/>
                    <a:pt x="15" y="2"/>
                  </a:cubicBezTo>
                  <a:cubicBezTo>
                    <a:pt x="15" y="1"/>
                    <a:pt x="14" y="0"/>
                    <a:pt x="13" y="1"/>
                  </a:cubicBezTo>
                  <a:lnTo>
                    <a:pt x="7" y="8"/>
                  </a:lnTo>
                  <a:close/>
                  <a:moveTo>
                    <a:pt x="7" y="8"/>
                  </a:moveTo>
                  <a:cubicBezTo>
                    <a:pt x="7" y="8"/>
                    <a:pt x="7" y="8"/>
                    <a:pt x="7" y="8"/>
                  </a:cubicBezTo>
                </a:path>
              </a:pathLst>
            </a:custGeom>
            <a:grpFill/>
            <a:ln>
              <a:noFill/>
            </a:ln>
          </p:spPr>
          <p:txBody>
            <a:bodyPr vert="horz" wrap="square" lIns="128540" tIns="64271" rIns="128540" bIns="64271" numCol="1" anchor="t" anchorCtr="0" compatLnSpc="1"/>
            <a:lstStyle/>
            <a:p>
              <a:pPr>
                <a:lnSpc>
                  <a:spcPct val="150000"/>
                </a:lnSpc>
              </a:pPr>
              <a:endParaRPr lang="en-GB" sz="2400">
                <a:latin typeface="ZhenyanGB" panose="02010600030101010101" pitchFamily="2" charset="-122"/>
                <a:ea typeface="ZhenyanGB" panose="02010600030101010101" pitchFamily="2" charset="-122"/>
                <a:sym typeface="ZhenyanGB" panose="02010600030101010101" pitchFamily="2" charset="-122"/>
              </a:endParaRPr>
            </a:p>
          </p:txBody>
        </p:sp>
        <p:sp>
          <p:nvSpPr>
            <p:cNvPr id="54" name="Freeform 11"/>
            <p:cNvSpPr>
              <a:spLocks noEditPoints="1"/>
            </p:cNvSpPr>
            <p:nvPr/>
          </p:nvSpPr>
          <p:spPr bwMode="auto">
            <a:xfrm>
              <a:off x="5329238" y="1931988"/>
              <a:ext cx="550862" cy="414338"/>
            </a:xfrm>
            <a:custGeom>
              <a:avLst/>
              <a:gdLst>
                <a:gd name="T0" fmla="*/ 142 w 144"/>
                <a:gd name="T1" fmla="*/ 53 h 108"/>
                <a:gd name="T2" fmla="*/ 144 w 144"/>
                <a:gd name="T3" fmla="*/ 52 h 108"/>
                <a:gd name="T4" fmla="*/ 144 w 144"/>
                <a:gd name="T5" fmla="*/ 6 h 108"/>
                <a:gd name="T6" fmla="*/ 138 w 144"/>
                <a:gd name="T7" fmla="*/ 0 h 108"/>
                <a:gd name="T8" fmla="*/ 92 w 144"/>
                <a:gd name="T9" fmla="*/ 0 h 108"/>
                <a:gd name="T10" fmla="*/ 91 w 144"/>
                <a:gd name="T11" fmla="*/ 2 h 108"/>
                <a:gd name="T12" fmla="*/ 108 w 144"/>
                <a:gd name="T13" fmla="*/ 18 h 108"/>
                <a:gd name="T14" fmla="*/ 101 w 144"/>
                <a:gd name="T15" fmla="*/ 25 h 108"/>
                <a:gd name="T16" fmla="*/ 70 w 144"/>
                <a:gd name="T17" fmla="*/ 56 h 108"/>
                <a:gd name="T18" fmla="*/ 54 w 144"/>
                <a:gd name="T19" fmla="*/ 39 h 108"/>
                <a:gd name="T20" fmla="*/ 50 w 144"/>
                <a:gd name="T21" fmla="*/ 39 h 108"/>
                <a:gd name="T22" fmla="*/ 5 w 144"/>
                <a:gd name="T23" fmla="*/ 84 h 108"/>
                <a:gd name="T24" fmla="*/ 5 w 144"/>
                <a:gd name="T25" fmla="*/ 103 h 108"/>
                <a:gd name="T26" fmla="*/ 5 w 144"/>
                <a:gd name="T27" fmla="*/ 103 h 108"/>
                <a:gd name="T28" fmla="*/ 23 w 144"/>
                <a:gd name="T29" fmla="*/ 103 h 108"/>
                <a:gd name="T30" fmla="*/ 52 w 144"/>
                <a:gd name="T31" fmla="*/ 74 h 108"/>
                <a:gd name="T32" fmla="*/ 68 w 144"/>
                <a:gd name="T33" fmla="*/ 90 h 108"/>
                <a:gd name="T34" fmla="*/ 73 w 144"/>
                <a:gd name="T35" fmla="*/ 90 h 108"/>
                <a:gd name="T36" fmla="*/ 126 w 144"/>
                <a:gd name="T37" fmla="*/ 37 h 108"/>
                <a:gd name="T38" fmla="*/ 142 w 144"/>
                <a:gd name="T39" fmla="*/ 53 h 108"/>
                <a:gd name="T40" fmla="*/ 142 w 144"/>
                <a:gd name="T41" fmla="*/ 53 h 108"/>
                <a:gd name="T42" fmla="*/ 142 w 144"/>
                <a:gd name="T43" fmla="*/ 5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08">
                  <a:moveTo>
                    <a:pt x="142" y="53"/>
                  </a:moveTo>
                  <a:cubicBezTo>
                    <a:pt x="143" y="54"/>
                    <a:pt x="144" y="54"/>
                    <a:pt x="144" y="52"/>
                  </a:cubicBezTo>
                  <a:cubicBezTo>
                    <a:pt x="144" y="6"/>
                    <a:pt x="144" y="6"/>
                    <a:pt x="144" y="6"/>
                  </a:cubicBezTo>
                  <a:cubicBezTo>
                    <a:pt x="144" y="3"/>
                    <a:pt x="141" y="0"/>
                    <a:pt x="138" y="0"/>
                  </a:cubicBezTo>
                  <a:cubicBezTo>
                    <a:pt x="92" y="0"/>
                    <a:pt x="92" y="0"/>
                    <a:pt x="92" y="0"/>
                  </a:cubicBezTo>
                  <a:cubicBezTo>
                    <a:pt x="91" y="0"/>
                    <a:pt x="90" y="1"/>
                    <a:pt x="91" y="2"/>
                  </a:cubicBezTo>
                  <a:cubicBezTo>
                    <a:pt x="108" y="18"/>
                    <a:pt x="108" y="18"/>
                    <a:pt x="108" y="18"/>
                  </a:cubicBezTo>
                  <a:cubicBezTo>
                    <a:pt x="101" y="25"/>
                    <a:pt x="101" y="25"/>
                    <a:pt x="101" y="25"/>
                  </a:cubicBezTo>
                  <a:cubicBezTo>
                    <a:pt x="70" y="56"/>
                    <a:pt x="70" y="56"/>
                    <a:pt x="70" y="56"/>
                  </a:cubicBezTo>
                  <a:cubicBezTo>
                    <a:pt x="54" y="39"/>
                    <a:pt x="54" y="39"/>
                    <a:pt x="54" y="39"/>
                  </a:cubicBezTo>
                  <a:cubicBezTo>
                    <a:pt x="53" y="38"/>
                    <a:pt x="51" y="38"/>
                    <a:pt x="50" y="39"/>
                  </a:cubicBezTo>
                  <a:cubicBezTo>
                    <a:pt x="5" y="84"/>
                    <a:pt x="5" y="84"/>
                    <a:pt x="5" y="84"/>
                  </a:cubicBezTo>
                  <a:cubicBezTo>
                    <a:pt x="0" y="89"/>
                    <a:pt x="0" y="98"/>
                    <a:pt x="5" y="103"/>
                  </a:cubicBezTo>
                  <a:cubicBezTo>
                    <a:pt x="5" y="103"/>
                    <a:pt x="5" y="103"/>
                    <a:pt x="5" y="103"/>
                  </a:cubicBezTo>
                  <a:cubicBezTo>
                    <a:pt x="10" y="108"/>
                    <a:pt x="18" y="108"/>
                    <a:pt x="23" y="103"/>
                  </a:cubicBezTo>
                  <a:cubicBezTo>
                    <a:pt x="52" y="74"/>
                    <a:pt x="52" y="74"/>
                    <a:pt x="52" y="74"/>
                  </a:cubicBezTo>
                  <a:cubicBezTo>
                    <a:pt x="68" y="90"/>
                    <a:pt x="68" y="90"/>
                    <a:pt x="68" y="90"/>
                  </a:cubicBezTo>
                  <a:cubicBezTo>
                    <a:pt x="69" y="91"/>
                    <a:pt x="71" y="91"/>
                    <a:pt x="73" y="90"/>
                  </a:cubicBezTo>
                  <a:cubicBezTo>
                    <a:pt x="126" y="37"/>
                    <a:pt x="126" y="37"/>
                    <a:pt x="126" y="37"/>
                  </a:cubicBezTo>
                  <a:lnTo>
                    <a:pt x="142" y="53"/>
                  </a:lnTo>
                  <a:close/>
                  <a:moveTo>
                    <a:pt x="142" y="53"/>
                  </a:moveTo>
                  <a:cubicBezTo>
                    <a:pt x="142" y="53"/>
                    <a:pt x="142" y="53"/>
                    <a:pt x="142" y="53"/>
                  </a:cubicBezTo>
                </a:path>
              </a:pathLst>
            </a:custGeom>
            <a:grpFill/>
            <a:ln>
              <a:noFill/>
            </a:ln>
          </p:spPr>
          <p:txBody>
            <a:bodyPr vert="horz" wrap="square" lIns="128540" tIns="64271" rIns="128540" bIns="64271" numCol="1" anchor="t" anchorCtr="0" compatLnSpc="1"/>
            <a:lstStyle/>
            <a:p>
              <a:pPr>
                <a:lnSpc>
                  <a:spcPct val="150000"/>
                </a:lnSpc>
              </a:pPr>
              <a:endParaRPr lang="en-GB" sz="2400">
                <a:latin typeface="ZhenyanGB" panose="02010600030101010101" pitchFamily="2" charset="-122"/>
                <a:ea typeface="ZhenyanGB" panose="02010600030101010101" pitchFamily="2" charset="-122"/>
                <a:sym typeface="ZhenyanGB" panose="02010600030101010101" pitchFamily="2" charset="-122"/>
              </a:endParaRPr>
            </a:p>
          </p:txBody>
        </p:sp>
      </p:grpSp>
      <p:grpSp>
        <p:nvGrpSpPr>
          <p:cNvPr id="30" name="Group 31"/>
          <p:cNvGrpSpPr/>
          <p:nvPr/>
        </p:nvGrpSpPr>
        <p:grpSpPr>
          <a:xfrm>
            <a:off x="1923542" y="2648344"/>
            <a:ext cx="1217656" cy="1216691"/>
            <a:chOff x="6434437" y="4380470"/>
            <a:chExt cx="1218099" cy="1217066"/>
          </a:xfrm>
        </p:grpSpPr>
        <p:sp>
          <p:nvSpPr>
            <p:cNvPr id="31" name="Donut 32"/>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sz="2400">
                <a:solidFill>
                  <a:schemeClr val="tx1"/>
                </a:solidFill>
                <a:latin typeface="ZhenyanGB" panose="02010600030101010101" pitchFamily="2" charset="-122"/>
                <a:ea typeface="ZhenyanGB" panose="02010600030101010101" pitchFamily="2" charset="-122"/>
                <a:sym typeface="ZhenyanGB" panose="02010600030101010101" pitchFamily="2" charset="-122"/>
              </a:endParaRPr>
            </a:p>
          </p:txBody>
        </p:sp>
        <p:sp>
          <p:nvSpPr>
            <p:cNvPr id="32" name="Block Arc 33"/>
            <p:cNvSpPr/>
            <p:nvPr/>
          </p:nvSpPr>
          <p:spPr>
            <a:xfrm rot="5400000" flipH="1">
              <a:off x="6434437" y="4380470"/>
              <a:ext cx="1216800" cy="1216800"/>
            </a:xfrm>
            <a:prstGeom prst="blockArc">
              <a:avLst>
                <a:gd name="adj1" fmla="val 9495697"/>
                <a:gd name="adj2" fmla="val 0"/>
                <a:gd name="adj3" fmla="val 12617"/>
              </a:avLst>
            </a:prstGeom>
            <a:solidFill>
              <a:srgbClr val="6A9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sz="2400">
                <a:solidFill>
                  <a:schemeClr val="tx1"/>
                </a:solidFill>
                <a:latin typeface="ZhenyanGB" panose="02010600030101010101" pitchFamily="2" charset="-122"/>
                <a:ea typeface="ZhenyanGB" panose="02010600030101010101" pitchFamily="2" charset="-122"/>
                <a:sym typeface="ZhenyanGB" panose="02010600030101010101" pitchFamily="2" charset="-122"/>
              </a:endParaRPr>
            </a:p>
          </p:txBody>
        </p:sp>
      </p:grpSp>
      <p:grpSp>
        <p:nvGrpSpPr>
          <p:cNvPr id="35" name="Group 34"/>
          <p:cNvGrpSpPr/>
          <p:nvPr/>
        </p:nvGrpSpPr>
        <p:grpSpPr>
          <a:xfrm>
            <a:off x="2327797" y="3064871"/>
            <a:ext cx="383615" cy="383636"/>
            <a:chOff x="4439444" y="1652588"/>
            <a:chExt cx="464344" cy="464344"/>
          </a:xfrm>
          <a:solidFill>
            <a:srgbClr val="6A965B"/>
          </a:solidFill>
        </p:grpSpPr>
        <p:sp>
          <p:nvSpPr>
            <p:cNvPr id="39"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p:spPr>
          <p:txBody>
            <a:bodyPr lIns="26780" tIns="26780" rIns="26780" bIns="26780" anchor="ctr"/>
            <a:lstStyle/>
            <a:p>
              <a:pPr algn="ctr" defTabSz="228600" hangingPunct="0">
                <a:lnSpc>
                  <a:spcPct val="150000"/>
                </a:lnSpc>
              </a:pPr>
              <a:endParaRPr lang="en-US" sz="2400" dirty="0">
                <a:latin typeface="ZhenyanGB" panose="02010600030101010101" pitchFamily="2" charset="-122"/>
                <a:ea typeface="ZhenyanGB" panose="02010600030101010101" pitchFamily="2" charset="-122"/>
                <a:sym typeface="ZhenyanGB" panose="02010600030101010101" pitchFamily="2" charset="-122"/>
              </a:endParaRPr>
            </a:p>
          </p:txBody>
        </p:sp>
        <p:sp>
          <p:nvSpPr>
            <p:cNvPr id="40"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p:spPr>
          <p:txBody>
            <a:bodyPr lIns="26780" tIns="26780" rIns="26780" bIns="26780" anchor="ctr"/>
            <a:lstStyle/>
            <a:p>
              <a:pPr algn="ctr" defTabSz="228600" hangingPunct="0">
                <a:lnSpc>
                  <a:spcPct val="150000"/>
                </a:lnSpc>
              </a:pPr>
              <a:endParaRPr lang="en-US" sz="2400" dirty="0">
                <a:latin typeface="ZhenyanGB" panose="02010600030101010101" pitchFamily="2" charset="-122"/>
                <a:ea typeface="ZhenyanGB" panose="02010600030101010101" pitchFamily="2" charset="-122"/>
                <a:sym typeface="ZhenyanGB" panose="02010600030101010101" pitchFamily="2" charset="-122"/>
              </a:endParaRPr>
            </a:p>
          </p:txBody>
        </p:sp>
        <p:sp>
          <p:nvSpPr>
            <p:cNvPr id="41"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p:spPr>
          <p:txBody>
            <a:bodyPr lIns="26780" tIns="26780" rIns="26780" bIns="26780" anchor="ctr"/>
            <a:lstStyle/>
            <a:p>
              <a:pPr algn="ctr" defTabSz="228600" hangingPunct="0">
                <a:lnSpc>
                  <a:spcPct val="150000"/>
                </a:lnSpc>
              </a:pPr>
              <a:endParaRPr lang="en-US" sz="2400" dirty="0">
                <a:latin typeface="ZhenyanGB" panose="02010600030101010101" pitchFamily="2" charset="-122"/>
                <a:ea typeface="ZhenyanGB" panose="02010600030101010101" pitchFamily="2" charset="-122"/>
                <a:sym typeface="ZhenyanGB" panose="02010600030101010101" pitchFamily="2" charset="-122"/>
              </a:endParaRPr>
            </a:p>
          </p:txBody>
        </p:sp>
      </p:grpSp>
      <p:grpSp>
        <p:nvGrpSpPr>
          <p:cNvPr id="42" name="组合 41"/>
          <p:cNvGrpSpPr/>
          <p:nvPr/>
        </p:nvGrpSpPr>
        <p:grpSpPr>
          <a:xfrm>
            <a:off x="1457361" y="4261404"/>
            <a:ext cx="2028609" cy="890796"/>
            <a:chOff x="468937" y="2419540"/>
            <a:chExt cx="2028609" cy="890796"/>
          </a:xfrm>
        </p:grpSpPr>
        <p:sp>
          <p:nvSpPr>
            <p:cNvPr id="43" name="TextBox 18"/>
            <p:cNvSpPr txBox="1"/>
            <p:nvPr/>
          </p:nvSpPr>
          <p:spPr>
            <a:xfrm flipH="1">
              <a:off x="468937" y="2419540"/>
              <a:ext cx="2011680" cy="46037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cs typeface="Roboto Black" charset="0"/>
                  <a:sym typeface="ZhenyanGB" panose="02010600030101010101" pitchFamily="2" charset="-122"/>
                </a:rPr>
                <a:t>点击添加标题</a:t>
              </a:r>
            </a:p>
          </p:txBody>
        </p:sp>
        <p:sp>
          <p:nvSpPr>
            <p:cNvPr id="44" name="矩形 43"/>
            <p:cNvSpPr/>
            <p:nvPr/>
          </p:nvSpPr>
          <p:spPr>
            <a:xfrm>
              <a:off x="564248" y="2823664"/>
              <a:ext cx="1933298" cy="486672"/>
            </a:xfrm>
            <a:prstGeom prst="rect">
              <a:avLst/>
            </a:prstGeom>
          </p:spPr>
          <p:txBody>
            <a:bodyPr wrap="square">
              <a:spAutoFit/>
            </a:bodyPr>
            <a:lstStyle/>
            <a:p>
              <a:pPr>
                <a:lnSpc>
                  <a:spcPct val="150000"/>
                </a:lnSpc>
              </a:pPr>
              <a:r>
                <a:rPr lang="zh-CN" altLang="en-US" sz="900" dirty="0">
                  <a:latin typeface="微软雅黑" panose="020B0503020204020204" pitchFamily="34" charset="-122"/>
                  <a:ea typeface="微软雅黑" panose="020B0503020204020204" pitchFamily="34" charset="-122"/>
                  <a:sym typeface="ZhenyanGB" panose="02010600030101010101" pitchFamily="2" charset="-122"/>
                </a:rPr>
                <a:t>点击添加标题点击添加标题点击添加标题点击添加标题点击添加标题</a:t>
              </a:r>
            </a:p>
          </p:txBody>
        </p:sp>
      </p:grpSp>
      <p:grpSp>
        <p:nvGrpSpPr>
          <p:cNvPr id="60" name="组合 59"/>
          <p:cNvGrpSpPr/>
          <p:nvPr/>
        </p:nvGrpSpPr>
        <p:grpSpPr>
          <a:xfrm>
            <a:off x="3939304" y="4261404"/>
            <a:ext cx="2031325" cy="890796"/>
            <a:chOff x="468937" y="2419540"/>
            <a:chExt cx="2031325" cy="890796"/>
          </a:xfrm>
        </p:grpSpPr>
        <p:sp>
          <p:nvSpPr>
            <p:cNvPr id="61" name="TextBox 18"/>
            <p:cNvSpPr txBox="1"/>
            <p:nvPr/>
          </p:nvSpPr>
          <p:spPr>
            <a:xfrm flipH="1">
              <a:off x="468937" y="2419540"/>
              <a:ext cx="2031325"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cs typeface="Roboto Black" charset="0"/>
                  <a:sym typeface="ZhenyanGB" panose="02010600030101010101" pitchFamily="2" charset="-122"/>
                </a:rPr>
                <a:t>点击添加标题</a:t>
              </a:r>
            </a:p>
          </p:txBody>
        </p:sp>
        <p:sp>
          <p:nvSpPr>
            <p:cNvPr id="62" name="矩形 61"/>
            <p:cNvSpPr/>
            <p:nvPr/>
          </p:nvSpPr>
          <p:spPr>
            <a:xfrm>
              <a:off x="546468" y="2823664"/>
              <a:ext cx="1933298" cy="486672"/>
            </a:xfrm>
            <a:prstGeom prst="rect">
              <a:avLst/>
            </a:prstGeom>
          </p:spPr>
          <p:txBody>
            <a:bodyPr wrap="square">
              <a:spAutoFit/>
            </a:bodyPr>
            <a:lstStyle/>
            <a:p>
              <a:pPr>
                <a:lnSpc>
                  <a:spcPct val="150000"/>
                </a:lnSpc>
              </a:pPr>
              <a:r>
                <a:rPr lang="zh-CN" altLang="en-US" sz="900" dirty="0">
                  <a:latin typeface="微软雅黑" panose="020B0503020204020204" pitchFamily="34" charset="-122"/>
                  <a:ea typeface="微软雅黑" panose="020B0503020204020204" pitchFamily="34" charset="-122"/>
                  <a:sym typeface="ZhenyanGB" panose="02010600030101010101" pitchFamily="2" charset="-122"/>
                </a:rPr>
                <a:t>点击添加标题点击添加标题点击添加标题点击添加标题点击添加标题</a:t>
              </a:r>
            </a:p>
          </p:txBody>
        </p:sp>
      </p:grpSp>
      <p:grpSp>
        <p:nvGrpSpPr>
          <p:cNvPr id="63" name="组合 62"/>
          <p:cNvGrpSpPr/>
          <p:nvPr/>
        </p:nvGrpSpPr>
        <p:grpSpPr>
          <a:xfrm>
            <a:off x="6421246" y="4261404"/>
            <a:ext cx="2031325" cy="890796"/>
            <a:chOff x="468937" y="2419540"/>
            <a:chExt cx="2031325" cy="890796"/>
          </a:xfrm>
        </p:grpSpPr>
        <p:sp>
          <p:nvSpPr>
            <p:cNvPr id="64" name="TextBox 18"/>
            <p:cNvSpPr txBox="1"/>
            <p:nvPr/>
          </p:nvSpPr>
          <p:spPr>
            <a:xfrm flipH="1">
              <a:off x="468937" y="2419540"/>
              <a:ext cx="2031325"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cs typeface="Roboto Black" charset="0"/>
                  <a:sym typeface="ZhenyanGB" panose="02010600030101010101" pitchFamily="2" charset="-122"/>
                </a:rPr>
                <a:t>点击添加标题</a:t>
              </a:r>
            </a:p>
          </p:txBody>
        </p:sp>
        <p:sp>
          <p:nvSpPr>
            <p:cNvPr id="65" name="矩形 64"/>
            <p:cNvSpPr/>
            <p:nvPr/>
          </p:nvSpPr>
          <p:spPr>
            <a:xfrm>
              <a:off x="517893" y="2823664"/>
              <a:ext cx="1933298" cy="486672"/>
            </a:xfrm>
            <a:prstGeom prst="rect">
              <a:avLst/>
            </a:prstGeom>
          </p:spPr>
          <p:txBody>
            <a:bodyPr wrap="square">
              <a:spAutoFit/>
            </a:bodyPr>
            <a:lstStyle/>
            <a:p>
              <a:pPr>
                <a:lnSpc>
                  <a:spcPct val="150000"/>
                </a:lnSpc>
              </a:pPr>
              <a:r>
                <a:rPr lang="zh-CN" altLang="en-US" sz="900" dirty="0">
                  <a:latin typeface="微软雅黑" panose="020B0503020204020204" pitchFamily="34" charset="-122"/>
                  <a:ea typeface="微软雅黑" panose="020B0503020204020204" pitchFamily="34" charset="-122"/>
                  <a:sym typeface="ZhenyanGB" panose="02010600030101010101" pitchFamily="2" charset="-122"/>
                </a:rPr>
                <a:t>点击添加标题点击添加标题点击添加标题点击添加标题点击添加标题</a:t>
              </a:r>
            </a:p>
          </p:txBody>
        </p:sp>
      </p:grpSp>
      <p:grpSp>
        <p:nvGrpSpPr>
          <p:cNvPr id="66" name="组合 65"/>
          <p:cNvGrpSpPr/>
          <p:nvPr/>
        </p:nvGrpSpPr>
        <p:grpSpPr>
          <a:xfrm>
            <a:off x="8903189" y="4261404"/>
            <a:ext cx="2031325" cy="890796"/>
            <a:chOff x="468937" y="2419540"/>
            <a:chExt cx="2031325" cy="890796"/>
          </a:xfrm>
        </p:grpSpPr>
        <p:sp>
          <p:nvSpPr>
            <p:cNvPr id="67" name="TextBox 18"/>
            <p:cNvSpPr txBox="1"/>
            <p:nvPr/>
          </p:nvSpPr>
          <p:spPr>
            <a:xfrm flipH="1">
              <a:off x="468937" y="2419540"/>
              <a:ext cx="2031325"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cs typeface="Roboto Black" charset="0"/>
                  <a:sym typeface="ZhenyanGB" panose="02010600030101010101" pitchFamily="2" charset="-122"/>
                </a:rPr>
                <a:t>点击添加标题</a:t>
              </a:r>
            </a:p>
          </p:txBody>
        </p:sp>
        <p:sp>
          <p:nvSpPr>
            <p:cNvPr id="68" name="矩形 67"/>
            <p:cNvSpPr/>
            <p:nvPr/>
          </p:nvSpPr>
          <p:spPr>
            <a:xfrm>
              <a:off x="566788" y="2823664"/>
              <a:ext cx="1933298" cy="486672"/>
            </a:xfrm>
            <a:prstGeom prst="rect">
              <a:avLst/>
            </a:prstGeom>
          </p:spPr>
          <p:txBody>
            <a:bodyPr wrap="square">
              <a:spAutoFit/>
            </a:bodyPr>
            <a:lstStyle/>
            <a:p>
              <a:pPr>
                <a:lnSpc>
                  <a:spcPct val="150000"/>
                </a:lnSpc>
              </a:pPr>
              <a:r>
                <a:rPr lang="zh-CN" altLang="en-US" sz="900" dirty="0">
                  <a:latin typeface="微软雅黑" panose="020B0503020204020204" pitchFamily="34" charset="-122"/>
                  <a:ea typeface="微软雅黑" panose="020B0503020204020204" pitchFamily="34" charset="-122"/>
                  <a:sym typeface="ZhenyanGB" panose="02010600030101010101" pitchFamily="2" charset="-122"/>
                </a:rPr>
                <a:t>点击添加标题点击添加标题点击添加标题点击添加标题点击添加标题</a:t>
              </a:r>
            </a:p>
          </p:txBody>
        </p:sp>
      </p:grpSp>
      <p:grpSp>
        <p:nvGrpSpPr>
          <p:cNvPr id="5" name="组合 4"/>
          <p:cNvGrpSpPr/>
          <p:nvPr/>
        </p:nvGrpSpPr>
        <p:grpSpPr>
          <a:xfrm>
            <a:off x="684556" y="166213"/>
            <a:ext cx="11507780" cy="703521"/>
            <a:chOff x="1232419" y="576494"/>
            <a:chExt cx="11510444" cy="703684"/>
          </a:xfrm>
        </p:grpSpPr>
        <p:sp>
          <p:nvSpPr>
            <p:cNvPr id="6" name="矩形 5"/>
            <p:cNvSpPr/>
            <p:nvPr/>
          </p:nvSpPr>
          <p:spPr>
            <a:xfrm flipV="1">
              <a:off x="4229100" y="939320"/>
              <a:ext cx="8513763" cy="45719"/>
            </a:xfrm>
            <a:prstGeom prst="rect">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endParaRPr>
            </a:p>
          </p:txBody>
        </p:sp>
        <p:sp>
          <p:nvSpPr>
            <p:cNvPr id="7" name="TextBox 8"/>
            <p:cNvSpPr txBox="1">
              <a:spLocks noChangeArrowheads="1"/>
            </p:cNvSpPr>
            <p:nvPr/>
          </p:nvSpPr>
          <p:spPr bwMode="auto">
            <a:xfrm>
              <a:off x="1232419" y="576494"/>
              <a:ext cx="3255323" cy="430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rPr>
                <a:t>点击添加标题</a:t>
              </a:r>
            </a:p>
          </p:txBody>
        </p:sp>
        <p:sp>
          <p:nvSpPr>
            <p:cNvPr id="8" name="TextBox 8"/>
            <p:cNvSpPr txBox="1">
              <a:spLocks noChangeArrowheads="1"/>
            </p:cNvSpPr>
            <p:nvPr/>
          </p:nvSpPr>
          <p:spPr bwMode="auto">
            <a:xfrm>
              <a:off x="1236956" y="1095985"/>
              <a:ext cx="3255323" cy="18419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rPr>
                <a:t>CLICK TO ADD CAPTION TEXT</a:t>
              </a: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randombar(horizontal)">
                                      <p:cBhvr>
                                        <p:cTn id="19" dur="500"/>
                                        <p:tgtEl>
                                          <p:spTgt spid="10"/>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randombar(horizontal)">
                                      <p:cBhvr>
                                        <p:cTn id="23" dur="500"/>
                                        <p:tgtEl>
                                          <p:spTgt spid="3"/>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randombar(horizontal)">
                                      <p:cBhvr>
                                        <p:cTn id="27" dur="500"/>
                                        <p:tgtEl>
                                          <p:spTgt spid="20"/>
                                        </p:tgtEl>
                                      </p:cBhvr>
                                    </p:animEffect>
                                  </p:childTnLst>
                                </p:cTn>
                              </p:par>
                            </p:childTnLst>
                          </p:cTn>
                        </p:par>
                        <p:par>
                          <p:cTn id="28" fill="hold">
                            <p:stCondLst>
                              <p:cond delay="3000"/>
                            </p:stCondLst>
                            <p:childTnLst>
                              <p:par>
                                <p:cTn id="29" presetID="14" presetClass="entr" presetSubtype="10"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randombar(horizontal)">
                                      <p:cBhvr>
                                        <p:cTn id="31" dur="500"/>
                                        <p:tgtEl>
                                          <p:spTgt spid="30"/>
                                        </p:tgtEl>
                                      </p:cBhvr>
                                    </p:animEffect>
                                  </p:childTnLst>
                                </p:cTn>
                              </p:par>
                            </p:childTnLst>
                          </p:cTn>
                        </p:par>
                        <p:par>
                          <p:cTn id="32" fill="hold">
                            <p:stCondLst>
                              <p:cond delay="3500"/>
                            </p:stCondLst>
                            <p:childTnLst>
                              <p:par>
                                <p:cTn id="33" presetID="14" presetClass="entr" presetSubtype="10"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randombar(horizontal)">
                                      <p:cBhvr>
                                        <p:cTn id="35" dur="500"/>
                                        <p:tgtEl>
                                          <p:spTgt spid="35"/>
                                        </p:tgtEl>
                                      </p:cBhvr>
                                    </p:animEffect>
                                  </p:childTnLst>
                                </p:cTn>
                              </p:par>
                            </p:childTnLst>
                          </p:cTn>
                        </p:par>
                        <p:par>
                          <p:cTn id="36" fill="hold">
                            <p:stCondLst>
                              <p:cond delay="4000"/>
                            </p:stCondLst>
                            <p:childTnLst>
                              <p:par>
                                <p:cTn id="37" presetID="14" presetClass="entr" presetSubtype="10" fill="hold" nodeType="after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randombar(horizontal)">
                                      <p:cBhvr>
                                        <p:cTn id="39" dur="500"/>
                                        <p:tgtEl>
                                          <p:spTgt spid="42"/>
                                        </p:tgtEl>
                                      </p:cBhvr>
                                    </p:animEffect>
                                  </p:childTnLst>
                                </p:cTn>
                              </p:par>
                            </p:childTnLst>
                          </p:cTn>
                        </p:par>
                        <p:par>
                          <p:cTn id="40" fill="hold">
                            <p:stCondLst>
                              <p:cond delay="4500"/>
                            </p:stCondLst>
                            <p:childTnLst>
                              <p:par>
                                <p:cTn id="41" presetID="14" presetClass="entr" presetSubtype="10" fill="hold" nodeType="after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randombar(horizontal)">
                                      <p:cBhvr>
                                        <p:cTn id="43" dur="500"/>
                                        <p:tgtEl>
                                          <p:spTgt spid="60"/>
                                        </p:tgtEl>
                                      </p:cBhvr>
                                    </p:animEffect>
                                  </p:childTnLst>
                                </p:cTn>
                              </p:par>
                            </p:childTnLst>
                          </p:cTn>
                        </p:par>
                        <p:par>
                          <p:cTn id="44" fill="hold">
                            <p:stCondLst>
                              <p:cond delay="5000"/>
                            </p:stCondLst>
                            <p:childTnLst>
                              <p:par>
                                <p:cTn id="45" presetID="14" presetClass="entr" presetSubtype="10" fill="hold" nodeType="after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randombar(horizontal)">
                                      <p:cBhvr>
                                        <p:cTn id="47" dur="500"/>
                                        <p:tgtEl>
                                          <p:spTgt spid="63"/>
                                        </p:tgtEl>
                                      </p:cBhvr>
                                    </p:animEffect>
                                  </p:childTnLst>
                                </p:cTn>
                              </p:par>
                            </p:childTnLst>
                          </p:cTn>
                        </p:par>
                        <p:par>
                          <p:cTn id="48" fill="hold">
                            <p:stCondLst>
                              <p:cond delay="5500"/>
                            </p:stCondLst>
                            <p:childTnLst>
                              <p:par>
                                <p:cTn id="49" presetID="14" presetClass="entr" presetSubtype="10" fill="hold" nodeType="afterEffect">
                                  <p:stCondLst>
                                    <p:cond delay="0"/>
                                  </p:stCondLst>
                                  <p:childTnLst>
                                    <p:set>
                                      <p:cBhvr>
                                        <p:cTn id="50" dur="1" fill="hold">
                                          <p:stCondLst>
                                            <p:cond delay="0"/>
                                          </p:stCondLst>
                                        </p:cTn>
                                        <p:tgtEl>
                                          <p:spTgt spid="66"/>
                                        </p:tgtEl>
                                        <p:attrNameLst>
                                          <p:attrName>style.visibility</p:attrName>
                                        </p:attrNameLst>
                                      </p:cBhvr>
                                      <p:to>
                                        <p:strVal val="visible"/>
                                      </p:to>
                                    </p:set>
                                    <p:animEffect transition="in" filter="randombar(horizontal)">
                                      <p:cBhvr>
                                        <p:cTn id="51"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品 2"/>
          <p:cNvSpPr>
            <a:spLocks noChangeArrowheads="1"/>
          </p:cNvSpPr>
          <p:nvPr/>
        </p:nvSpPr>
        <p:spPr bwMode="auto">
          <a:xfrm>
            <a:off x="6255826" y="1876005"/>
            <a:ext cx="4917053" cy="4090551"/>
          </a:xfrm>
          <a:prstGeom prst="rect">
            <a:avLst/>
          </a:prstGeom>
          <a:noFill/>
          <a:ln w="12700">
            <a:solidFill>
              <a:srgbClr val="595959"/>
            </a:solidFill>
            <a:beve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defTabSz="914400">
              <a:lnSpc>
                <a:spcPct val="100000"/>
              </a:lnSpc>
              <a:spcBef>
                <a:spcPct val="0"/>
              </a:spcBef>
              <a:buNone/>
            </a:pPr>
            <a:endParaRPr lang="zh-CN" altLang="zh-CN" sz="1400">
              <a:solidFill>
                <a:srgbClr val="FFFFFF">
                  <a:lumMod val="50000"/>
                </a:srgbClr>
              </a:solidFill>
              <a:latin typeface="微软雅黑" panose="020B0503020204020204" pitchFamily="34" charset="-122"/>
              <a:ea typeface="微软雅黑" panose="020B0503020204020204" pitchFamily="34" charset="-122"/>
              <a:sym typeface="ZhenyanGB" panose="02010600030101010101" pitchFamily="2" charset="-122"/>
            </a:endParaRPr>
          </a:p>
        </p:txBody>
      </p:sp>
      <p:sp>
        <p:nvSpPr>
          <p:cNvPr id="9" name="15"/>
          <p:cNvSpPr>
            <a:spLocks noChangeArrowheads="1"/>
          </p:cNvSpPr>
          <p:nvPr>
            <p:custDataLst>
              <p:tags r:id="rId1"/>
            </p:custDataLst>
          </p:nvPr>
        </p:nvSpPr>
        <p:spPr bwMode="auto">
          <a:xfrm>
            <a:off x="6387064" y="2579115"/>
            <a:ext cx="4614405" cy="3392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defTabSz="914400">
              <a:lnSpc>
                <a:spcPct val="150000"/>
              </a:lnSpc>
              <a:spcBef>
                <a:spcPct val="0"/>
              </a:spcBef>
              <a:buNone/>
            </a:pPr>
            <a:r>
              <a:rPr lang="zh-CN" altLang="en-US" sz="1100" dirty="0">
                <a:solidFill>
                  <a:srgbClr val="FFFFFF">
                    <a:lumMod val="50000"/>
                  </a:srgbClr>
                </a:solidFill>
                <a:latin typeface="微软雅黑" panose="020B0503020204020204" pitchFamily="34" charset="-122"/>
                <a:ea typeface="微软雅黑" panose="020B0503020204020204" pitchFamily="34" charset="-122"/>
                <a:sym typeface="ZhenyanGB" panose="02010600030101010101" pitchFamily="2"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a:p>
            <a:pPr defTabSz="914400">
              <a:lnSpc>
                <a:spcPct val="150000"/>
              </a:lnSpc>
              <a:spcBef>
                <a:spcPct val="0"/>
              </a:spcBef>
              <a:buNone/>
            </a:pPr>
            <a:r>
              <a:rPr lang="zh-CN" altLang="en-US" sz="1100" dirty="0">
                <a:solidFill>
                  <a:srgbClr val="FFFFFF">
                    <a:lumMod val="50000"/>
                  </a:srgbClr>
                </a:solidFill>
                <a:latin typeface="微软雅黑" panose="020B0503020204020204" pitchFamily="34" charset="-122"/>
                <a:ea typeface="微软雅黑" panose="020B0503020204020204" pitchFamily="34" charset="-122"/>
                <a:sym typeface="ZhenyanGB" panose="02010600030101010101" pitchFamily="2"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a:p>
            <a:pPr defTabSz="914400">
              <a:lnSpc>
                <a:spcPct val="150000"/>
              </a:lnSpc>
              <a:spcBef>
                <a:spcPct val="0"/>
              </a:spcBef>
              <a:buNone/>
            </a:pPr>
            <a:endParaRPr lang="zh-CN" altLang="en-US" sz="1100" dirty="0">
              <a:solidFill>
                <a:srgbClr val="FFFFFF">
                  <a:lumMod val="50000"/>
                </a:srgbClr>
              </a:solidFill>
              <a:latin typeface="微软雅黑" panose="020B0503020204020204" pitchFamily="34" charset="-122"/>
              <a:ea typeface="微软雅黑" panose="020B0503020204020204" pitchFamily="34" charset="-122"/>
              <a:sym typeface="ZhenyanGB" panose="02010600030101010101" pitchFamily="2" charset="-122"/>
            </a:endParaRPr>
          </a:p>
        </p:txBody>
      </p:sp>
      <p:sp>
        <p:nvSpPr>
          <p:cNvPr id="10" name="12"/>
          <p:cNvSpPr>
            <a:spLocks noChangeArrowheads="1"/>
          </p:cNvSpPr>
          <p:nvPr>
            <p:custDataLst>
              <p:tags r:id="rId2"/>
            </p:custDataLst>
          </p:nvPr>
        </p:nvSpPr>
        <p:spPr bwMode="auto">
          <a:xfrm>
            <a:off x="6387064" y="2127907"/>
            <a:ext cx="3807618" cy="338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defTabSz="914400">
              <a:lnSpc>
                <a:spcPct val="100000"/>
              </a:lnSpc>
              <a:spcBef>
                <a:spcPct val="0"/>
              </a:spcBef>
              <a:buNone/>
            </a:pPr>
            <a:r>
              <a:rPr lang="zh-CN" altLang="en-US" sz="1600" b="1" dirty="0">
                <a:solidFill>
                  <a:srgbClr val="FFFFFF">
                    <a:lumMod val="50000"/>
                  </a:srgbClr>
                </a:solidFill>
                <a:latin typeface="微软雅黑" panose="020B0503020204020204" pitchFamily="34" charset="-122"/>
                <a:ea typeface="微软雅黑" panose="020B0503020204020204" pitchFamily="34" charset="-122"/>
                <a:sym typeface="ZhenyanGB" panose="02010600030101010101" pitchFamily="2" charset="-122"/>
              </a:rPr>
              <a:t>这里输入简单的文字概述</a:t>
            </a:r>
          </a:p>
        </p:txBody>
      </p:sp>
      <p:pic>
        <p:nvPicPr>
          <p:cNvPr id="2" name="图片 1" descr="27dcfcbf573ca309db4bd33bdd46c9f79f98fc6634b35-Ql6h1z_fw658"/>
          <p:cNvPicPr>
            <a:picLocks noChangeAspect="1"/>
          </p:cNvPicPr>
          <p:nvPr/>
        </p:nvPicPr>
        <p:blipFill>
          <a:blip r:embed="rId5"/>
          <a:srcRect r="9747" b="37809"/>
          <a:stretch>
            <a:fillRect/>
          </a:stretch>
        </p:blipFill>
        <p:spPr>
          <a:xfrm>
            <a:off x="1328420" y="1875790"/>
            <a:ext cx="4306570" cy="4090670"/>
          </a:xfrm>
          <a:prstGeom prst="rect">
            <a:avLst/>
          </a:prstGeom>
        </p:spPr>
      </p:pic>
      <p:grpSp>
        <p:nvGrpSpPr>
          <p:cNvPr id="5" name="组合 4"/>
          <p:cNvGrpSpPr/>
          <p:nvPr/>
        </p:nvGrpSpPr>
        <p:grpSpPr>
          <a:xfrm>
            <a:off x="684556" y="166213"/>
            <a:ext cx="11507780" cy="703521"/>
            <a:chOff x="1232419" y="576494"/>
            <a:chExt cx="11510444" cy="703684"/>
          </a:xfrm>
        </p:grpSpPr>
        <p:sp>
          <p:nvSpPr>
            <p:cNvPr id="3" name="矩形 2"/>
            <p:cNvSpPr/>
            <p:nvPr/>
          </p:nvSpPr>
          <p:spPr>
            <a:xfrm flipV="1">
              <a:off x="4229100" y="939320"/>
              <a:ext cx="8513763" cy="45719"/>
            </a:xfrm>
            <a:prstGeom prst="rect">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endParaRPr>
            </a:p>
          </p:txBody>
        </p:sp>
        <p:sp>
          <p:nvSpPr>
            <p:cNvPr id="4" name="TextBox 8"/>
            <p:cNvSpPr txBox="1">
              <a:spLocks noChangeArrowheads="1"/>
            </p:cNvSpPr>
            <p:nvPr/>
          </p:nvSpPr>
          <p:spPr bwMode="auto">
            <a:xfrm>
              <a:off x="1232419" y="576494"/>
              <a:ext cx="3255323" cy="430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rPr>
                <a:t>点击添加标题</a:t>
              </a:r>
            </a:p>
          </p:txBody>
        </p:sp>
        <p:sp>
          <p:nvSpPr>
            <p:cNvPr id="8" name="TextBox 8"/>
            <p:cNvSpPr txBox="1">
              <a:spLocks noChangeArrowheads="1"/>
            </p:cNvSpPr>
            <p:nvPr/>
          </p:nvSpPr>
          <p:spPr bwMode="auto">
            <a:xfrm>
              <a:off x="1236956" y="1095985"/>
              <a:ext cx="3255323" cy="18419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rPr>
                <a:t>CLICK TO ADD CAPTION TEXT</a:t>
              </a: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randombar(horizontal)">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42644" y="2153501"/>
            <a:ext cx="3148946" cy="3429481"/>
            <a:chOff x="1042644" y="2153501"/>
            <a:chExt cx="3148946" cy="3429481"/>
          </a:xfrm>
        </p:grpSpPr>
        <p:grpSp>
          <p:nvGrpSpPr>
            <p:cNvPr id="35" name="组合 34"/>
            <p:cNvGrpSpPr/>
            <p:nvPr/>
          </p:nvGrpSpPr>
          <p:grpSpPr>
            <a:xfrm>
              <a:off x="1042644" y="2153501"/>
              <a:ext cx="3148946" cy="3429481"/>
              <a:chOff x="1041083" y="2153108"/>
              <a:chExt cx="3149918" cy="3430538"/>
            </a:xfrm>
          </p:grpSpPr>
          <p:grpSp>
            <p:nvGrpSpPr>
              <p:cNvPr id="36" name="组合 35"/>
              <p:cNvGrpSpPr/>
              <p:nvPr/>
            </p:nvGrpSpPr>
            <p:grpSpPr>
              <a:xfrm>
                <a:off x="1466875" y="2289427"/>
                <a:ext cx="2724126" cy="2854431"/>
                <a:chOff x="1619274" y="2527552"/>
                <a:chExt cx="4303941" cy="2854431"/>
              </a:xfrm>
            </p:grpSpPr>
            <p:sp>
              <p:nvSpPr>
                <p:cNvPr id="50" name="Line 6"/>
                <p:cNvSpPr>
                  <a:spLocks noChangeShapeType="1"/>
                </p:cNvSpPr>
                <p:nvPr/>
              </p:nvSpPr>
              <p:spPr bwMode="auto">
                <a:xfrm>
                  <a:off x="1619274" y="2527552"/>
                  <a:ext cx="4303941" cy="0"/>
                </a:xfrm>
                <a:prstGeom prst="line">
                  <a:avLst/>
                </a:prstGeom>
                <a:noFill/>
                <a:ln w="6350" cap="flat">
                  <a:solidFill>
                    <a:schemeClr val="bg1">
                      <a:lumMod val="75000"/>
                    </a:schemeClr>
                  </a:solidFill>
                  <a:prstDash val="solid"/>
                  <a:miter lim="800000"/>
                </a:ln>
                <a:extLst>
                  <a:ext uri="{909E8E84-426E-40DD-AFC4-6F175D3DCCD1}">
                    <a14:hiddenFill xmlns:a14="http://schemas.microsoft.com/office/drawing/2010/main">
                      <a:noFill/>
                    </a14:hiddenFill>
                  </a:ext>
                </a:extLst>
              </p:spPr>
              <p:txBody>
                <a:bodyPr vert="horz" wrap="square" lIns="83973" tIns="41987" rIns="83973" bIns="41987" numCol="1" anchor="t" anchorCtr="0" compatLnSpc="1"/>
                <a:lstStyle/>
                <a:p>
                  <a:endParaRPr lang="zh-CN" altLang="en-US" sz="1800">
                    <a:latin typeface="ZhenyanGB" panose="02010600030101010101" pitchFamily="2" charset="-122"/>
                    <a:ea typeface="ZhenyanGB" panose="02010600030101010101" pitchFamily="2" charset="-122"/>
                    <a:sym typeface="ZhenyanGB" panose="02010600030101010101" pitchFamily="2" charset="-122"/>
                  </a:endParaRPr>
                </a:p>
              </p:txBody>
            </p:sp>
            <p:sp>
              <p:nvSpPr>
                <p:cNvPr id="51" name="Line 7"/>
                <p:cNvSpPr>
                  <a:spLocks noChangeShapeType="1"/>
                </p:cNvSpPr>
                <p:nvPr/>
              </p:nvSpPr>
              <p:spPr bwMode="auto">
                <a:xfrm>
                  <a:off x="1619274" y="2938088"/>
                  <a:ext cx="4303941" cy="0"/>
                </a:xfrm>
                <a:prstGeom prst="line">
                  <a:avLst/>
                </a:prstGeom>
                <a:noFill/>
                <a:ln w="6350" cap="flat">
                  <a:solidFill>
                    <a:schemeClr val="bg1">
                      <a:lumMod val="75000"/>
                    </a:schemeClr>
                  </a:solidFill>
                  <a:prstDash val="solid"/>
                  <a:miter lim="800000"/>
                </a:ln>
                <a:extLst>
                  <a:ext uri="{909E8E84-426E-40DD-AFC4-6F175D3DCCD1}">
                    <a14:hiddenFill xmlns:a14="http://schemas.microsoft.com/office/drawing/2010/main">
                      <a:noFill/>
                    </a14:hiddenFill>
                  </a:ext>
                </a:extLst>
              </p:spPr>
              <p:txBody>
                <a:bodyPr vert="horz" wrap="square" lIns="83973" tIns="41987" rIns="83973" bIns="41987" numCol="1" anchor="t" anchorCtr="0" compatLnSpc="1"/>
                <a:lstStyle/>
                <a:p>
                  <a:endParaRPr lang="zh-CN" altLang="en-US" sz="1800">
                    <a:latin typeface="ZhenyanGB" panose="02010600030101010101" pitchFamily="2" charset="-122"/>
                    <a:ea typeface="ZhenyanGB" panose="02010600030101010101" pitchFamily="2" charset="-122"/>
                    <a:sym typeface="ZhenyanGB" panose="02010600030101010101" pitchFamily="2" charset="-122"/>
                  </a:endParaRPr>
                </a:p>
              </p:txBody>
            </p:sp>
            <p:sp>
              <p:nvSpPr>
                <p:cNvPr id="52" name="Line 8"/>
                <p:cNvSpPr>
                  <a:spLocks noChangeShapeType="1"/>
                </p:cNvSpPr>
                <p:nvPr/>
              </p:nvSpPr>
              <p:spPr bwMode="auto">
                <a:xfrm>
                  <a:off x="1619274" y="3338964"/>
                  <a:ext cx="4303941" cy="0"/>
                </a:xfrm>
                <a:prstGeom prst="line">
                  <a:avLst/>
                </a:prstGeom>
                <a:noFill/>
                <a:ln w="6350" cap="flat">
                  <a:solidFill>
                    <a:schemeClr val="bg1">
                      <a:lumMod val="75000"/>
                    </a:schemeClr>
                  </a:solidFill>
                  <a:prstDash val="solid"/>
                  <a:miter lim="800000"/>
                </a:ln>
                <a:extLst>
                  <a:ext uri="{909E8E84-426E-40DD-AFC4-6F175D3DCCD1}">
                    <a14:hiddenFill xmlns:a14="http://schemas.microsoft.com/office/drawing/2010/main">
                      <a:noFill/>
                    </a14:hiddenFill>
                  </a:ext>
                </a:extLst>
              </p:spPr>
              <p:txBody>
                <a:bodyPr vert="horz" wrap="square" lIns="83973" tIns="41987" rIns="83973" bIns="41987" numCol="1" anchor="t" anchorCtr="0" compatLnSpc="1"/>
                <a:lstStyle/>
                <a:p>
                  <a:endParaRPr lang="zh-CN" altLang="en-US" sz="1800">
                    <a:latin typeface="ZhenyanGB" panose="02010600030101010101" pitchFamily="2" charset="-122"/>
                    <a:ea typeface="ZhenyanGB" panose="02010600030101010101" pitchFamily="2" charset="-122"/>
                    <a:sym typeface="ZhenyanGB" panose="02010600030101010101" pitchFamily="2" charset="-122"/>
                  </a:endParaRPr>
                </a:p>
              </p:txBody>
            </p:sp>
            <p:sp>
              <p:nvSpPr>
                <p:cNvPr id="53" name="Line 9"/>
                <p:cNvSpPr>
                  <a:spLocks noChangeShapeType="1"/>
                </p:cNvSpPr>
                <p:nvPr/>
              </p:nvSpPr>
              <p:spPr bwMode="auto">
                <a:xfrm>
                  <a:off x="1619274" y="3749500"/>
                  <a:ext cx="4303941" cy="0"/>
                </a:xfrm>
                <a:prstGeom prst="line">
                  <a:avLst/>
                </a:prstGeom>
                <a:noFill/>
                <a:ln w="6350" cap="flat">
                  <a:solidFill>
                    <a:schemeClr val="bg1">
                      <a:lumMod val="75000"/>
                    </a:schemeClr>
                  </a:solidFill>
                  <a:prstDash val="solid"/>
                  <a:miter lim="800000"/>
                </a:ln>
                <a:extLst>
                  <a:ext uri="{909E8E84-426E-40DD-AFC4-6F175D3DCCD1}">
                    <a14:hiddenFill xmlns:a14="http://schemas.microsoft.com/office/drawing/2010/main">
                      <a:noFill/>
                    </a14:hiddenFill>
                  </a:ext>
                </a:extLst>
              </p:spPr>
              <p:txBody>
                <a:bodyPr vert="horz" wrap="square" lIns="83973" tIns="41987" rIns="83973" bIns="41987" numCol="1" anchor="t" anchorCtr="0" compatLnSpc="1"/>
                <a:lstStyle/>
                <a:p>
                  <a:endParaRPr lang="zh-CN" altLang="en-US" sz="1800">
                    <a:latin typeface="ZhenyanGB" panose="02010600030101010101" pitchFamily="2" charset="-122"/>
                    <a:ea typeface="ZhenyanGB" panose="02010600030101010101" pitchFamily="2" charset="-122"/>
                    <a:sym typeface="ZhenyanGB" panose="02010600030101010101" pitchFamily="2" charset="-122"/>
                  </a:endParaRPr>
                </a:p>
              </p:txBody>
            </p:sp>
            <p:sp>
              <p:nvSpPr>
                <p:cNvPr id="54" name="Line 10"/>
                <p:cNvSpPr>
                  <a:spLocks noChangeShapeType="1"/>
                </p:cNvSpPr>
                <p:nvPr/>
              </p:nvSpPr>
              <p:spPr bwMode="auto">
                <a:xfrm>
                  <a:off x="1619274" y="4160035"/>
                  <a:ext cx="4303941" cy="0"/>
                </a:xfrm>
                <a:prstGeom prst="line">
                  <a:avLst/>
                </a:prstGeom>
                <a:noFill/>
                <a:ln w="6350" cap="flat">
                  <a:solidFill>
                    <a:schemeClr val="bg1">
                      <a:lumMod val="75000"/>
                    </a:schemeClr>
                  </a:solidFill>
                  <a:prstDash val="solid"/>
                  <a:miter lim="800000"/>
                </a:ln>
                <a:extLst>
                  <a:ext uri="{909E8E84-426E-40DD-AFC4-6F175D3DCCD1}">
                    <a14:hiddenFill xmlns:a14="http://schemas.microsoft.com/office/drawing/2010/main">
                      <a:noFill/>
                    </a14:hiddenFill>
                  </a:ext>
                </a:extLst>
              </p:spPr>
              <p:txBody>
                <a:bodyPr vert="horz" wrap="square" lIns="83973" tIns="41987" rIns="83973" bIns="41987" numCol="1" anchor="t" anchorCtr="0" compatLnSpc="1"/>
                <a:lstStyle/>
                <a:p>
                  <a:endParaRPr lang="zh-CN" altLang="en-US" sz="1800">
                    <a:latin typeface="ZhenyanGB" panose="02010600030101010101" pitchFamily="2" charset="-122"/>
                    <a:ea typeface="ZhenyanGB" panose="02010600030101010101" pitchFamily="2" charset="-122"/>
                    <a:sym typeface="ZhenyanGB" panose="02010600030101010101" pitchFamily="2" charset="-122"/>
                  </a:endParaRPr>
                </a:p>
              </p:txBody>
            </p:sp>
            <p:sp>
              <p:nvSpPr>
                <p:cNvPr id="55" name="Line 11"/>
                <p:cNvSpPr>
                  <a:spLocks noChangeShapeType="1"/>
                </p:cNvSpPr>
                <p:nvPr/>
              </p:nvSpPr>
              <p:spPr bwMode="auto">
                <a:xfrm>
                  <a:off x="1619274" y="4570571"/>
                  <a:ext cx="4303941" cy="0"/>
                </a:xfrm>
                <a:prstGeom prst="line">
                  <a:avLst/>
                </a:prstGeom>
                <a:noFill/>
                <a:ln w="6350" cap="flat">
                  <a:solidFill>
                    <a:schemeClr val="bg1">
                      <a:lumMod val="75000"/>
                    </a:schemeClr>
                  </a:solidFill>
                  <a:prstDash val="solid"/>
                  <a:miter lim="800000"/>
                </a:ln>
                <a:extLst>
                  <a:ext uri="{909E8E84-426E-40DD-AFC4-6F175D3DCCD1}">
                    <a14:hiddenFill xmlns:a14="http://schemas.microsoft.com/office/drawing/2010/main">
                      <a:noFill/>
                    </a14:hiddenFill>
                  </a:ext>
                </a:extLst>
              </p:spPr>
              <p:txBody>
                <a:bodyPr vert="horz" wrap="square" lIns="83973" tIns="41987" rIns="83973" bIns="41987" numCol="1" anchor="t" anchorCtr="0" compatLnSpc="1"/>
                <a:lstStyle/>
                <a:p>
                  <a:endParaRPr lang="zh-CN" altLang="en-US" sz="1800">
                    <a:latin typeface="ZhenyanGB" panose="02010600030101010101" pitchFamily="2" charset="-122"/>
                    <a:ea typeface="ZhenyanGB" panose="02010600030101010101" pitchFamily="2" charset="-122"/>
                    <a:sym typeface="ZhenyanGB" panose="02010600030101010101" pitchFamily="2" charset="-122"/>
                  </a:endParaRPr>
                </a:p>
              </p:txBody>
            </p:sp>
            <p:sp>
              <p:nvSpPr>
                <p:cNvPr id="56" name="Line 12"/>
                <p:cNvSpPr>
                  <a:spLocks noChangeShapeType="1"/>
                </p:cNvSpPr>
                <p:nvPr/>
              </p:nvSpPr>
              <p:spPr bwMode="auto">
                <a:xfrm>
                  <a:off x="1619274" y="4971448"/>
                  <a:ext cx="4303941" cy="0"/>
                </a:xfrm>
                <a:prstGeom prst="line">
                  <a:avLst/>
                </a:prstGeom>
                <a:noFill/>
                <a:ln w="6350" cap="flat">
                  <a:solidFill>
                    <a:schemeClr val="bg1">
                      <a:lumMod val="75000"/>
                    </a:schemeClr>
                  </a:solidFill>
                  <a:prstDash val="solid"/>
                  <a:miter lim="800000"/>
                </a:ln>
                <a:extLst>
                  <a:ext uri="{909E8E84-426E-40DD-AFC4-6F175D3DCCD1}">
                    <a14:hiddenFill xmlns:a14="http://schemas.microsoft.com/office/drawing/2010/main">
                      <a:noFill/>
                    </a14:hiddenFill>
                  </a:ext>
                </a:extLst>
              </p:spPr>
              <p:txBody>
                <a:bodyPr vert="horz" wrap="square" lIns="83973" tIns="41987" rIns="83973" bIns="41987" numCol="1" anchor="t" anchorCtr="0" compatLnSpc="1"/>
                <a:lstStyle/>
                <a:p>
                  <a:endParaRPr lang="zh-CN" altLang="en-US" sz="1800">
                    <a:latin typeface="ZhenyanGB" panose="02010600030101010101" pitchFamily="2" charset="-122"/>
                    <a:ea typeface="ZhenyanGB" panose="02010600030101010101" pitchFamily="2" charset="-122"/>
                    <a:sym typeface="ZhenyanGB" panose="02010600030101010101" pitchFamily="2" charset="-122"/>
                  </a:endParaRPr>
                </a:p>
              </p:txBody>
            </p:sp>
            <p:sp>
              <p:nvSpPr>
                <p:cNvPr id="57" name="Line 13"/>
                <p:cNvSpPr>
                  <a:spLocks noChangeShapeType="1"/>
                </p:cNvSpPr>
                <p:nvPr/>
              </p:nvSpPr>
              <p:spPr bwMode="auto">
                <a:xfrm>
                  <a:off x="1619274" y="5381983"/>
                  <a:ext cx="4303941" cy="0"/>
                </a:xfrm>
                <a:prstGeom prst="line">
                  <a:avLst/>
                </a:prstGeom>
                <a:noFill/>
                <a:ln w="6350" cap="flat">
                  <a:solidFill>
                    <a:schemeClr val="bg1">
                      <a:lumMod val="75000"/>
                    </a:schemeClr>
                  </a:solidFill>
                  <a:prstDash val="solid"/>
                  <a:miter lim="800000"/>
                </a:ln>
                <a:extLst>
                  <a:ext uri="{909E8E84-426E-40DD-AFC4-6F175D3DCCD1}">
                    <a14:hiddenFill xmlns:a14="http://schemas.microsoft.com/office/drawing/2010/main">
                      <a:noFill/>
                    </a14:hiddenFill>
                  </a:ext>
                </a:extLst>
              </p:spPr>
              <p:txBody>
                <a:bodyPr vert="horz" wrap="square" lIns="83973" tIns="41987" rIns="83973" bIns="41987" numCol="1" anchor="t" anchorCtr="0" compatLnSpc="1"/>
                <a:lstStyle/>
                <a:p>
                  <a:endParaRPr lang="zh-CN" altLang="en-US" sz="1800">
                    <a:latin typeface="ZhenyanGB" panose="02010600030101010101" pitchFamily="2" charset="-122"/>
                    <a:ea typeface="ZhenyanGB" panose="02010600030101010101" pitchFamily="2" charset="-122"/>
                    <a:sym typeface="ZhenyanGB" panose="02010600030101010101" pitchFamily="2" charset="-122"/>
                  </a:endParaRPr>
                </a:p>
              </p:txBody>
            </p:sp>
          </p:grpSp>
          <p:sp>
            <p:nvSpPr>
              <p:cNvPr id="38" name="TextBox 94"/>
              <p:cNvSpPr txBox="1"/>
              <p:nvPr/>
            </p:nvSpPr>
            <p:spPr>
              <a:xfrm>
                <a:off x="1227031" y="5007539"/>
                <a:ext cx="261039" cy="269543"/>
              </a:xfrm>
              <a:prstGeom prst="rect">
                <a:avLst/>
              </a:prstGeom>
              <a:noFill/>
            </p:spPr>
            <p:txBody>
              <a:bodyPr wrap="none" lIns="83973" tIns="41987" rIns="83973" bIns="41987" rtlCol="0">
                <a:spAutoFit/>
              </a:bodyPr>
              <a:lstStyle/>
              <a:p>
                <a:r>
                  <a:rPr lang="en-US" altLang="zh-CN" sz="1200" dirty="0">
                    <a:latin typeface="ZhenyanGB" panose="02010600030101010101" pitchFamily="2" charset="-122"/>
                    <a:ea typeface="ZhenyanGB" panose="02010600030101010101" pitchFamily="2" charset="-122"/>
                    <a:sym typeface="ZhenyanGB" panose="02010600030101010101" pitchFamily="2" charset="-122"/>
                  </a:rPr>
                  <a:t>0</a:t>
                </a:r>
                <a:endParaRPr lang="zh-CN" altLang="en-US" sz="1200" dirty="0">
                  <a:latin typeface="ZhenyanGB" panose="02010600030101010101" pitchFamily="2" charset="-122"/>
                  <a:ea typeface="ZhenyanGB" panose="02010600030101010101" pitchFamily="2" charset="-122"/>
                  <a:sym typeface="ZhenyanGB" panose="02010600030101010101" pitchFamily="2" charset="-122"/>
                </a:endParaRPr>
              </a:p>
            </p:txBody>
          </p:sp>
          <p:sp>
            <p:nvSpPr>
              <p:cNvPr id="39" name="TextBox 95"/>
              <p:cNvSpPr txBox="1"/>
              <p:nvPr/>
            </p:nvSpPr>
            <p:spPr>
              <a:xfrm>
                <a:off x="1041083" y="4599764"/>
                <a:ext cx="443837" cy="269543"/>
              </a:xfrm>
              <a:prstGeom prst="rect">
                <a:avLst/>
              </a:prstGeom>
              <a:noFill/>
            </p:spPr>
            <p:txBody>
              <a:bodyPr wrap="none" lIns="83973" tIns="41987" rIns="83973" bIns="41987" rtlCol="0">
                <a:spAutoFit/>
              </a:bodyPr>
              <a:lstStyle/>
              <a:p>
                <a:r>
                  <a:rPr lang="en-US" altLang="zh-CN" sz="1200" dirty="0">
                    <a:latin typeface="ZhenyanGB" panose="02010600030101010101" pitchFamily="2" charset="-122"/>
                    <a:ea typeface="ZhenyanGB" panose="02010600030101010101" pitchFamily="2" charset="-122"/>
                    <a:sym typeface="ZhenyanGB" panose="02010600030101010101" pitchFamily="2" charset="-122"/>
                  </a:rPr>
                  <a:t>100</a:t>
                </a:r>
                <a:endParaRPr lang="zh-CN" altLang="en-US" sz="1200" dirty="0">
                  <a:latin typeface="ZhenyanGB" panose="02010600030101010101" pitchFamily="2" charset="-122"/>
                  <a:ea typeface="ZhenyanGB" panose="02010600030101010101" pitchFamily="2" charset="-122"/>
                  <a:sym typeface="ZhenyanGB" panose="02010600030101010101" pitchFamily="2" charset="-122"/>
                </a:endParaRPr>
              </a:p>
            </p:txBody>
          </p:sp>
          <p:sp>
            <p:nvSpPr>
              <p:cNvPr id="40" name="TextBox 96"/>
              <p:cNvSpPr txBox="1"/>
              <p:nvPr/>
            </p:nvSpPr>
            <p:spPr>
              <a:xfrm>
                <a:off x="1041083" y="4191989"/>
                <a:ext cx="443837" cy="269543"/>
              </a:xfrm>
              <a:prstGeom prst="rect">
                <a:avLst/>
              </a:prstGeom>
              <a:noFill/>
            </p:spPr>
            <p:txBody>
              <a:bodyPr wrap="none" lIns="83973" tIns="41987" rIns="83973" bIns="41987" rtlCol="0">
                <a:spAutoFit/>
              </a:bodyPr>
              <a:lstStyle/>
              <a:p>
                <a:r>
                  <a:rPr lang="en-US" altLang="zh-CN" sz="1200" dirty="0">
                    <a:latin typeface="ZhenyanGB" panose="02010600030101010101" pitchFamily="2" charset="-122"/>
                    <a:ea typeface="ZhenyanGB" panose="02010600030101010101" pitchFamily="2" charset="-122"/>
                    <a:sym typeface="ZhenyanGB" panose="02010600030101010101" pitchFamily="2" charset="-122"/>
                  </a:rPr>
                  <a:t>200</a:t>
                </a:r>
                <a:endParaRPr lang="zh-CN" altLang="en-US" sz="1200" dirty="0">
                  <a:latin typeface="ZhenyanGB" panose="02010600030101010101" pitchFamily="2" charset="-122"/>
                  <a:ea typeface="ZhenyanGB" panose="02010600030101010101" pitchFamily="2" charset="-122"/>
                  <a:sym typeface="ZhenyanGB" panose="02010600030101010101" pitchFamily="2" charset="-122"/>
                </a:endParaRPr>
              </a:p>
            </p:txBody>
          </p:sp>
          <p:sp>
            <p:nvSpPr>
              <p:cNvPr id="41" name="TextBox 97"/>
              <p:cNvSpPr txBox="1"/>
              <p:nvPr/>
            </p:nvSpPr>
            <p:spPr>
              <a:xfrm>
                <a:off x="1041083" y="3784214"/>
                <a:ext cx="442233" cy="269543"/>
              </a:xfrm>
              <a:prstGeom prst="rect">
                <a:avLst/>
              </a:prstGeom>
              <a:noFill/>
            </p:spPr>
            <p:txBody>
              <a:bodyPr wrap="none" lIns="83973" tIns="41987" rIns="83973" bIns="41987" rtlCol="0">
                <a:spAutoFit/>
              </a:bodyPr>
              <a:lstStyle/>
              <a:p>
                <a:r>
                  <a:rPr lang="en-US" altLang="zh-CN" sz="1200" dirty="0">
                    <a:latin typeface="ZhenyanGB" panose="02010600030101010101" pitchFamily="2" charset="-122"/>
                    <a:ea typeface="ZhenyanGB" panose="02010600030101010101" pitchFamily="2" charset="-122"/>
                    <a:sym typeface="ZhenyanGB" panose="02010600030101010101" pitchFamily="2" charset="-122"/>
                  </a:rPr>
                  <a:t>300</a:t>
                </a:r>
                <a:endParaRPr lang="zh-CN" altLang="en-US" sz="1200" dirty="0">
                  <a:latin typeface="ZhenyanGB" panose="02010600030101010101" pitchFamily="2" charset="-122"/>
                  <a:ea typeface="ZhenyanGB" panose="02010600030101010101" pitchFamily="2" charset="-122"/>
                  <a:sym typeface="ZhenyanGB" panose="02010600030101010101" pitchFamily="2" charset="-122"/>
                </a:endParaRPr>
              </a:p>
            </p:txBody>
          </p:sp>
          <p:sp>
            <p:nvSpPr>
              <p:cNvPr id="42" name="TextBox 98"/>
              <p:cNvSpPr txBox="1"/>
              <p:nvPr/>
            </p:nvSpPr>
            <p:spPr>
              <a:xfrm>
                <a:off x="1041083" y="3376436"/>
                <a:ext cx="445440" cy="269543"/>
              </a:xfrm>
              <a:prstGeom prst="rect">
                <a:avLst/>
              </a:prstGeom>
              <a:noFill/>
            </p:spPr>
            <p:txBody>
              <a:bodyPr wrap="none" lIns="83973" tIns="41987" rIns="83973" bIns="41987" rtlCol="0">
                <a:spAutoFit/>
              </a:bodyPr>
              <a:lstStyle/>
              <a:p>
                <a:r>
                  <a:rPr lang="en-US" altLang="zh-CN" sz="1200" dirty="0">
                    <a:latin typeface="ZhenyanGB" panose="02010600030101010101" pitchFamily="2" charset="-122"/>
                    <a:ea typeface="ZhenyanGB" panose="02010600030101010101" pitchFamily="2" charset="-122"/>
                    <a:sym typeface="ZhenyanGB" panose="02010600030101010101" pitchFamily="2" charset="-122"/>
                  </a:rPr>
                  <a:t>400</a:t>
                </a:r>
                <a:endParaRPr lang="zh-CN" altLang="en-US" sz="1200" dirty="0">
                  <a:latin typeface="ZhenyanGB" panose="02010600030101010101" pitchFamily="2" charset="-122"/>
                  <a:ea typeface="ZhenyanGB" panose="02010600030101010101" pitchFamily="2" charset="-122"/>
                  <a:sym typeface="ZhenyanGB" panose="02010600030101010101" pitchFamily="2" charset="-122"/>
                </a:endParaRPr>
              </a:p>
            </p:txBody>
          </p:sp>
          <p:sp>
            <p:nvSpPr>
              <p:cNvPr id="43" name="TextBox 99"/>
              <p:cNvSpPr txBox="1"/>
              <p:nvPr/>
            </p:nvSpPr>
            <p:spPr>
              <a:xfrm>
                <a:off x="1041083" y="2968659"/>
                <a:ext cx="442233" cy="269543"/>
              </a:xfrm>
              <a:prstGeom prst="rect">
                <a:avLst/>
              </a:prstGeom>
              <a:noFill/>
            </p:spPr>
            <p:txBody>
              <a:bodyPr wrap="none" lIns="83973" tIns="41987" rIns="83973" bIns="41987" rtlCol="0">
                <a:spAutoFit/>
              </a:bodyPr>
              <a:lstStyle/>
              <a:p>
                <a:r>
                  <a:rPr lang="en-US" altLang="zh-CN" sz="1200" dirty="0">
                    <a:latin typeface="ZhenyanGB" panose="02010600030101010101" pitchFamily="2" charset="-122"/>
                    <a:ea typeface="ZhenyanGB" panose="02010600030101010101" pitchFamily="2" charset="-122"/>
                    <a:sym typeface="ZhenyanGB" panose="02010600030101010101" pitchFamily="2" charset="-122"/>
                  </a:rPr>
                  <a:t>500</a:t>
                </a:r>
                <a:endParaRPr lang="zh-CN" altLang="en-US" sz="1200" dirty="0">
                  <a:latin typeface="ZhenyanGB" panose="02010600030101010101" pitchFamily="2" charset="-122"/>
                  <a:ea typeface="ZhenyanGB" panose="02010600030101010101" pitchFamily="2" charset="-122"/>
                  <a:sym typeface="ZhenyanGB" panose="02010600030101010101" pitchFamily="2" charset="-122"/>
                </a:endParaRPr>
              </a:p>
            </p:txBody>
          </p:sp>
          <p:sp>
            <p:nvSpPr>
              <p:cNvPr id="44" name="TextBox 100"/>
              <p:cNvSpPr txBox="1"/>
              <p:nvPr/>
            </p:nvSpPr>
            <p:spPr>
              <a:xfrm>
                <a:off x="1041083" y="2560882"/>
                <a:ext cx="443837" cy="269543"/>
              </a:xfrm>
              <a:prstGeom prst="rect">
                <a:avLst/>
              </a:prstGeom>
              <a:noFill/>
            </p:spPr>
            <p:txBody>
              <a:bodyPr wrap="none" lIns="83973" tIns="41987" rIns="83973" bIns="41987" rtlCol="0">
                <a:spAutoFit/>
              </a:bodyPr>
              <a:lstStyle/>
              <a:p>
                <a:r>
                  <a:rPr lang="en-US" altLang="zh-CN" sz="1200" dirty="0">
                    <a:latin typeface="ZhenyanGB" panose="02010600030101010101" pitchFamily="2" charset="-122"/>
                    <a:ea typeface="ZhenyanGB" panose="02010600030101010101" pitchFamily="2" charset="-122"/>
                    <a:sym typeface="ZhenyanGB" panose="02010600030101010101" pitchFamily="2" charset="-122"/>
                  </a:rPr>
                  <a:t>600</a:t>
                </a:r>
                <a:endParaRPr lang="zh-CN" altLang="en-US" sz="1200" dirty="0">
                  <a:latin typeface="ZhenyanGB" panose="02010600030101010101" pitchFamily="2" charset="-122"/>
                  <a:ea typeface="ZhenyanGB" panose="02010600030101010101" pitchFamily="2" charset="-122"/>
                  <a:sym typeface="ZhenyanGB" panose="02010600030101010101" pitchFamily="2" charset="-122"/>
                </a:endParaRPr>
              </a:p>
            </p:txBody>
          </p:sp>
          <p:sp>
            <p:nvSpPr>
              <p:cNvPr id="45" name="TextBox 101"/>
              <p:cNvSpPr txBox="1"/>
              <p:nvPr/>
            </p:nvSpPr>
            <p:spPr>
              <a:xfrm>
                <a:off x="1041083" y="2153108"/>
                <a:ext cx="443837" cy="269543"/>
              </a:xfrm>
              <a:prstGeom prst="rect">
                <a:avLst/>
              </a:prstGeom>
              <a:noFill/>
            </p:spPr>
            <p:txBody>
              <a:bodyPr wrap="none" lIns="83973" tIns="41987" rIns="83973" bIns="41987" rtlCol="0">
                <a:spAutoFit/>
              </a:bodyPr>
              <a:lstStyle/>
              <a:p>
                <a:r>
                  <a:rPr lang="en-US" altLang="zh-CN" sz="1200" dirty="0">
                    <a:latin typeface="ZhenyanGB" panose="02010600030101010101" pitchFamily="2" charset="-122"/>
                    <a:ea typeface="ZhenyanGB" panose="02010600030101010101" pitchFamily="2" charset="-122"/>
                    <a:sym typeface="ZhenyanGB" panose="02010600030101010101" pitchFamily="2" charset="-122"/>
                  </a:rPr>
                  <a:t>700</a:t>
                </a:r>
                <a:endParaRPr lang="zh-CN" altLang="en-US" sz="1200" dirty="0">
                  <a:latin typeface="ZhenyanGB" panose="02010600030101010101" pitchFamily="2" charset="-122"/>
                  <a:ea typeface="ZhenyanGB" panose="02010600030101010101" pitchFamily="2" charset="-122"/>
                  <a:sym typeface="ZhenyanGB" panose="02010600030101010101" pitchFamily="2" charset="-122"/>
                </a:endParaRPr>
              </a:p>
            </p:txBody>
          </p:sp>
          <p:sp>
            <p:nvSpPr>
              <p:cNvPr id="46" name="TextBox 102"/>
              <p:cNvSpPr txBox="1"/>
              <p:nvPr/>
            </p:nvSpPr>
            <p:spPr>
              <a:xfrm>
                <a:off x="1613762" y="5291165"/>
                <a:ext cx="518251" cy="292478"/>
              </a:xfrm>
              <a:prstGeom prst="rect">
                <a:avLst/>
              </a:prstGeom>
              <a:noFill/>
            </p:spPr>
            <p:txBody>
              <a:bodyPr wrap="none" rtlCol="0">
                <a:spAutoFit/>
              </a:bodyPr>
              <a:lstStyle>
                <a:defPPr>
                  <a:defRPr lang="zh-CN"/>
                </a:defPPr>
                <a:lvl1pPr>
                  <a:defRPr sz="1400" spc="0">
                    <a:gradFill flip="none" rotWithShape="1">
                      <a:gsLst>
                        <a:gs pos="100000">
                          <a:srgbClr val="D49D57"/>
                        </a:gs>
                        <a:gs pos="30000">
                          <a:srgbClr val="F9EDD8"/>
                        </a:gs>
                        <a:gs pos="0">
                          <a:srgbClr val="F4DEBD"/>
                        </a:gs>
                      </a:gsLst>
                      <a:lin ang="5400000" scaled="1"/>
                      <a:tileRect/>
                    </a:gradFill>
                    <a:latin typeface="微软雅黑" panose="020B0503020204020204" pitchFamily="34" charset="-122"/>
                    <a:ea typeface="微软雅黑" panose="020B0503020204020204" pitchFamily="34" charset="-122"/>
                  </a:defRPr>
                </a:lvl1pPr>
              </a:lstStyle>
              <a:p>
                <a:r>
                  <a:rPr lang="zh-CN" altLang="en-US" sz="1300" dirty="0">
                    <a:solidFill>
                      <a:schemeClr val="tx1"/>
                    </a:solidFill>
                    <a:latin typeface="ZhenyanGB" panose="02010600030101010101" pitchFamily="2" charset="-122"/>
                    <a:ea typeface="ZhenyanGB" panose="02010600030101010101" pitchFamily="2" charset="-122"/>
                    <a:sym typeface="ZhenyanGB" panose="02010600030101010101" pitchFamily="2" charset="-122"/>
                  </a:rPr>
                  <a:t>标题</a:t>
                </a:r>
              </a:p>
            </p:txBody>
          </p:sp>
          <p:sp>
            <p:nvSpPr>
              <p:cNvPr id="47" name="TextBox 103"/>
              <p:cNvSpPr txBox="1"/>
              <p:nvPr/>
            </p:nvSpPr>
            <p:spPr>
              <a:xfrm>
                <a:off x="2245669" y="5291167"/>
                <a:ext cx="518251" cy="292478"/>
              </a:xfrm>
              <a:prstGeom prst="rect">
                <a:avLst/>
              </a:prstGeom>
              <a:noFill/>
            </p:spPr>
            <p:txBody>
              <a:bodyPr wrap="none" rtlCol="0">
                <a:spAutoFit/>
              </a:bodyPr>
              <a:lstStyle>
                <a:defPPr>
                  <a:defRPr lang="zh-CN"/>
                </a:defPPr>
                <a:lvl1pPr>
                  <a:defRPr sz="1300" spc="0">
                    <a:gradFill flip="none" rotWithShape="1">
                      <a:gsLst>
                        <a:gs pos="100000">
                          <a:srgbClr val="D49D57"/>
                        </a:gs>
                        <a:gs pos="30000">
                          <a:srgbClr val="F9EDD8"/>
                        </a:gs>
                        <a:gs pos="0">
                          <a:srgbClr val="F4DEBD"/>
                        </a:gs>
                      </a:gsLst>
                      <a:lin ang="5400000" scaled="1"/>
                      <a:tileRect/>
                    </a:gradFill>
                    <a:latin typeface="微软雅黑" panose="020B0503020204020204" pitchFamily="34" charset="-122"/>
                    <a:ea typeface="微软雅黑" panose="020B0503020204020204" pitchFamily="34" charset="-122"/>
                  </a:defRPr>
                </a:lvl1pPr>
              </a:lstStyle>
              <a:p>
                <a:r>
                  <a:rPr lang="zh-CN" altLang="en-US" dirty="0">
                    <a:solidFill>
                      <a:schemeClr val="tx1"/>
                    </a:solidFill>
                    <a:latin typeface="ZhenyanGB" panose="02010600030101010101" pitchFamily="2" charset="-122"/>
                    <a:ea typeface="ZhenyanGB" panose="02010600030101010101" pitchFamily="2" charset="-122"/>
                    <a:sym typeface="ZhenyanGB" panose="02010600030101010101" pitchFamily="2" charset="-122"/>
                  </a:rPr>
                  <a:t>标题</a:t>
                </a:r>
              </a:p>
            </p:txBody>
          </p:sp>
          <p:sp>
            <p:nvSpPr>
              <p:cNvPr id="48" name="TextBox 104"/>
              <p:cNvSpPr txBox="1"/>
              <p:nvPr/>
            </p:nvSpPr>
            <p:spPr>
              <a:xfrm>
                <a:off x="2877579" y="5291168"/>
                <a:ext cx="518251" cy="292478"/>
              </a:xfrm>
              <a:prstGeom prst="rect">
                <a:avLst/>
              </a:prstGeom>
              <a:noFill/>
            </p:spPr>
            <p:txBody>
              <a:bodyPr wrap="none" rtlCol="0">
                <a:spAutoFit/>
              </a:bodyPr>
              <a:lstStyle>
                <a:defPPr>
                  <a:defRPr lang="zh-CN"/>
                </a:defPPr>
                <a:lvl1pPr>
                  <a:defRPr sz="1300" spc="0">
                    <a:gradFill flip="none" rotWithShape="1">
                      <a:gsLst>
                        <a:gs pos="100000">
                          <a:srgbClr val="D49D57"/>
                        </a:gs>
                        <a:gs pos="30000">
                          <a:srgbClr val="F9EDD8"/>
                        </a:gs>
                        <a:gs pos="0">
                          <a:srgbClr val="F4DEBD"/>
                        </a:gs>
                      </a:gsLst>
                      <a:lin ang="5400000" scaled="1"/>
                      <a:tileRect/>
                    </a:gradFill>
                    <a:latin typeface="微软雅黑" panose="020B0503020204020204" pitchFamily="34" charset="-122"/>
                    <a:ea typeface="微软雅黑" panose="020B0503020204020204" pitchFamily="34" charset="-122"/>
                  </a:defRPr>
                </a:lvl1pPr>
              </a:lstStyle>
              <a:p>
                <a:r>
                  <a:rPr lang="zh-CN" altLang="en-US" dirty="0">
                    <a:solidFill>
                      <a:schemeClr val="tx1"/>
                    </a:solidFill>
                    <a:latin typeface="ZhenyanGB" panose="02010600030101010101" pitchFamily="2" charset="-122"/>
                    <a:ea typeface="ZhenyanGB" panose="02010600030101010101" pitchFamily="2" charset="-122"/>
                    <a:sym typeface="ZhenyanGB" panose="02010600030101010101" pitchFamily="2" charset="-122"/>
                  </a:rPr>
                  <a:t>标题</a:t>
                </a:r>
              </a:p>
            </p:txBody>
          </p:sp>
          <p:sp>
            <p:nvSpPr>
              <p:cNvPr id="49" name="TextBox 105"/>
              <p:cNvSpPr txBox="1"/>
              <p:nvPr/>
            </p:nvSpPr>
            <p:spPr>
              <a:xfrm>
                <a:off x="3509486" y="5291168"/>
                <a:ext cx="518251" cy="292478"/>
              </a:xfrm>
              <a:prstGeom prst="rect">
                <a:avLst/>
              </a:prstGeom>
              <a:noFill/>
            </p:spPr>
            <p:txBody>
              <a:bodyPr wrap="none" rtlCol="0">
                <a:spAutoFit/>
              </a:bodyPr>
              <a:lstStyle>
                <a:defPPr>
                  <a:defRPr lang="zh-CN"/>
                </a:defPPr>
                <a:lvl1pPr>
                  <a:defRPr sz="1300" spc="0">
                    <a:gradFill flip="none" rotWithShape="1">
                      <a:gsLst>
                        <a:gs pos="100000">
                          <a:srgbClr val="D49D57"/>
                        </a:gs>
                        <a:gs pos="30000">
                          <a:srgbClr val="F9EDD8"/>
                        </a:gs>
                        <a:gs pos="0">
                          <a:srgbClr val="F4DEBD"/>
                        </a:gs>
                      </a:gsLst>
                      <a:lin ang="5400000" scaled="1"/>
                      <a:tileRect/>
                    </a:gradFill>
                    <a:latin typeface="微软雅黑" panose="020B0503020204020204" pitchFamily="34" charset="-122"/>
                    <a:ea typeface="微软雅黑" panose="020B0503020204020204" pitchFamily="34" charset="-122"/>
                  </a:defRPr>
                </a:lvl1pPr>
              </a:lstStyle>
              <a:p>
                <a:r>
                  <a:rPr lang="zh-CN" altLang="en-US" dirty="0">
                    <a:solidFill>
                      <a:schemeClr val="tx1"/>
                    </a:solidFill>
                    <a:latin typeface="ZhenyanGB" panose="02010600030101010101" pitchFamily="2" charset="-122"/>
                    <a:ea typeface="ZhenyanGB" panose="02010600030101010101" pitchFamily="2" charset="-122"/>
                    <a:sym typeface="ZhenyanGB" panose="02010600030101010101" pitchFamily="2" charset="-122"/>
                  </a:rPr>
                  <a:t>标题</a:t>
                </a:r>
              </a:p>
            </p:txBody>
          </p:sp>
        </p:grpSp>
        <p:sp>
          <p:nvSpPr>
            <p:cNvPr id="58" name="Rectangle 15"/>
            <p:cNvSpPr>
              <a:spLocks noChangeArrowheads="1"/>
            </p:cNvSpPr>
            <p:nvPr/>
          </p:nvSpPr>
          <p:spPr bwMode="auto">
            <a:xfrm>
              <a:off x="3701155" y="2626608"/>
              <a:ext cx="136189" cy="2516725"/>
            </a:xfrm>
            <a:prstGeom prst="roundRect">
              <a:avLst>
                <a:gd name="adj" fmla="val 50000"/>
              </a:avLst>
            </a:prstGeom>
            <a:solidFill>
              <a:srgbClr val="6A9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latin typeface="ZhenyanGB" panose="02010600030101010101" pitchFamily="2" charset="-122"/>
                <a:ea typeface="ZhenyanGB" panose="02010600030101010101" pitchFamily="2" charset="-122"/>
                <a:sym typeface="ZhenyanGB" panose="02010600030101010101" pitchFamily="2" charset="-122"/>
              </a:endParaRPr>
            </a:p>
          </p:txBody>
        </p:sp>
        <p:sp>
          <p:nvSpPr>
            <p:cNvPr id="59" name="Rectangle 17"/>
            <p:cNvSpPr>
              <a:spLocks noChangeArrowheads="1"/>
            </p:cNvSpPr>
            <p:nvPr/>
          </p:nvSpPr>
          <p:spPr bwMode="auto">
            <a:xfrm>
              <a:off x="3068662" y="3343121"/>
              <a:ext cx="137753" cy="1800211"/>
            </a:xfrm>
            <a:prstGeom prst="roundRect">
              <a:avLst>
                <a:gd name="adj" fmla="val 50000"/>
              </a:avLst>
            </a:prstGeom>
            <a:solidFill>
              <a:srgbClr val="6A9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latin typeface="ZhenyanGB" panose="02010600030101010101" pitchFamily="2" charset="-122"/>
                <a:ea typeface="ZhenyanGB" panose="02010600030101010101" pitchFamily="2" charset="-122"/>
                <a:sym typeface="ZhenyanGB" panose="02010600030101010101" pitchFamily="2" charset="-122"/>
              </a:endParaRPr>
            </a:p>
          </p:txBody>
        </p:sp>
        <p:sp>
          <p:nvSpPr>
            <p:cNvPr id="60" name="Rectangle 20"/>
            <p:cNvSpPr>
              <a:spLocks noChangeArrowheads="1"/>
            </p:cNvSpPr>
            <p:nvPr/>
          </p:nvSpPr>
          <p:spPr bwMode="auto">
            <a:xfrm>
              <a:off x="2439295" y="3222166"/>
              <a:ext cx="133059" cy="1921167"/>
            </a:xfrm>
            <a:prstGeom prst="roundRect">
              <a:avLst>
                <a:gd name="adj" fmla="val 50000"/>
              </a:avLst>
            </a:prstGeom>
            <a:solidFill>
              <a:srgbClr val="6A9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latin typeface="ZhenyanGB" panose="02010600030101010101" pitchFamily="2" charset="-122"/>
                <a:ea typeface="ZhenyanGB" panose="02010600030101010101" pitchFamily="2" charset="-122"/>
                <a:sym typeface="ZhenyanGB" panose="02010600030101010101" pitchFamily="2" charset="-122"/>
              </a:endParaRPr>
            </a:p>
          </p:txBody>
        </p:sp>
        <p:sp>
          <p:nvSpPr>
            <p:cNvPr id="61" name="Rectangle 22"/>
            <p:cNvSpPr>
              <a:spLocks noChangeArrowheads="1"/>
            </p:cNvSpPr>
            <p:nvPr/>
          </p:nvSpPr>
          <p:spPr bwMode="auto">
            <a:xfrm>
              <a:off x="1805237" y="4037468"/>
              <a:ext cx="137753" cy="1105865"/>
            </a:xfrm>
            <a:prstGeom prst="roundRect">
              <a:avLst>
                <a:gd name="adj" fmla="val 50000"/>
              </a:avLst>
            </a:prstGeom>
            <a:solidFill>
              <a:srgbClr val="6A9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latin typeface="ZhenyanGB" panose="02010600030101010101" pitchFamily="2" charset="-122"/>
                <a:ea typeface="ZhenyanGB" panose="02010600030101010101" pitchFamily="2" charset="-122"/>
                <a:sym typeface="ZhenyanGB" panose="02010600030101010101" pitchFamily="2" charset="-122"/>
              </a:endParaRPr>
            </a:p>
          </p:txBody>
        </p:sp>
        <p:sp>
          <p:nvSpPr>
            <p:cNvPr id="62" name="TextBox 108"/>
            <p:cNvSpPr txBox="1"/>
            <p:nvPr/>
          </p:nvSpPr>
          <p:spPr>
            <a:xfrm>
              <a:off x="1607362" y="3608379"/>
              <a:ext cx="535071" cy="330887"/>
            </a:xfrm>
            <a:prstGeom prst="rect">
              <a:avLst/>
            </a:prstGeom>
            <a:noFill/>
            <a:ln w="9525">
              <a:noFill/>
            </a:ln>
          </p:spPr>
          <p:txBody>
            <a:bodyPr wrap="none" lIns="83973" tIns="41987" rIns="83973" bIns="41987" rtlCol="0">
              <a:spAutoFit/>
            </a:bodyPr>
            <a:lstStyle>
              <a:defPPr>
                <a:defRPr lang="zh-CN"/>
              </a:defPPr>
              <a:lvl1pPr>
                <a:defRPr sz="1300">
                  <a:solidFill>
                    <a:srgbClr val="F4DEBD"/>
                  </a:solidFill>
                </a:defRPr>
              </a:lvl1pPr>
            </a:lstStyle>
            <a:p>
              <a:pPr algn="ctr"/>
              <a:r>
                <a:rPr lang="en-US" altLang="zh-CN" sz="1600" dirty="0">
                  <a:solidFill>
                    <a:schemeClr val="tx1"/>
                  </a:solidFill>
                  <a:latin typeface="ZhenyanGB" panose="02010600030101010101" pitchFamily="2" charset="-122"/>
                  <a:ea typeface="ZhenyanGB" panose="02010600030101010101" pitchFamily="2" charset="-122"/>
                  <a:sym typeface="ZhenyanGB" panose="02010600030101010101" pitchFamily="2" charset="-122"/>
                </a:rPr>
                <a:t>290</a:t>
              </a:r>
              <a:endParaRPr lang="zh-CN" altLang="en-US" sz="1600" dirty="0">
                <a:solidFill>
                  <a:schemeClr val="tx1"/>
                </a:solidFill>
                <a:latin typeface="ZhenyanGB" panose="02010600030101010101" pitchFamily="2" charset="-122"/>
                <a:ea typeface="ZhenyanGB" panose="02010600030101010101" pitchFamily="2" charset="-122"/>
                <a:sym typeface="ZhenyanGB" panose="02010600030101010101" pitchFamily="2" charset="-122"/>
              </a:endParaRPr>
            </a:p>
          </p:txBody>
        </p:sp>
        <p:sp>
          <p:nvSpPr>
            <p:cNvPr id="63" name="TextBox 108"/>
            <p:cNvSpPr txBox="1"/>
            <p:nvPr/>
          </p:nvSpPr>
          <p:spPr>
            <a:xfrm>
              <a:off x="2237488" y="2781714"/>
              <a:ext cx="536674" cy="330887"/>
            </a:xfrm>
            <a:prstGeom prst="rect">
              <a:avLst/>
            </a:prstGeom>
            <a:noFill/>
          </p:spPr>
          <p:txBody>
            <a:bodyPr wrap="none" lIns="83973" tIns="41987" rIns="83973" bIns="41987" rtlCol="0">
              <a:spAutoFit/>
            </a:bodyPr>
            <a:lstStyle>
              <a:defPPr>
                <a:defRPr lang="zh-CN"/>
              </a:defPPr>
              <a:lvl1pPr>
                <a:defRPr sz="1300">
                  <a:solidFill>
                    <a:srgbClr val="F4DEBD"/>
                  </a:solidFill>
                </a:defRPr>
              </a:lvl1pPr>
            </a:lstStyle>
            <a:p>
              <a:pPr algn="ctr"/>
              <a:r>
                <a:rPr lang="en-US" altLang="zh-CN" sz="1600" dirty="0">
                  <a:solidFill>
                    <a:schemeClr val="tx1"/>
                  </a:solidFill>
                  <a:latin typeface="ZhenyanGB" panose="02010600030101010101" pitchFamily="2" charset="-122"/>
                  <a:ea typeface="ZhenyanGB" panose="02010600030101010101" pitchFamily="2" charset="-122"/>
                  <a:sym typeface="ZhenyanGB" panose="02010600030101010101" pitchFamily="2" charset="-122"/>
                </a:rPr>
                <a:t>490</a:t>
              </a:r>
              <a:endParaRPr lang="zh-CN" altLang="en-US" sz="1600" dirty="0">
                <a:solidFill>
                  <a:schemeClr val="tx1"/>
                </a:solidFill>
                <a:latin typeface="ZhenyanGB" panose="02010600030101010101" pitchFamily="2" charset="-122"/>
                <a:ea typeface="ZhenyanGB" panose="02010600030101010101" pitchFamily="2" charset="-122"/>
                <a:sym typeface="ZhenyanGB" panose="02010600030101010101" pitchFamily="2" charset="-122"/>
              </a:endParaRPr>
            </a:p>
          </p:txBody>
        </p:sp>
        <p:sp>
          <p:nvSpPr>
            <p:cNvPr id="64" name="TextBox 108"/>
            <p:cNvSpPr txBox="1"/>
            <p:nvPr/>
          </p:nvSpPr>
          <p:spPr>
            <a:xfrm>
              <a:off x="2864688" y="2781714"/>
              <a:ext cx="535071" cy="330887"/>
            </a:xfrm>
            <a:prstGeom prst="rect">
              <a:avLst/>
            </a:prstGeom>
            <a:noFill/>
          </p:spPr>
          <p:txBody>
            <a:bodyPr wrap="none" lIns="83973" tIns="41987" rIns="83973" bIns="41987" rtlCol="0">
              <a:spAutoFit/>
            </a:bodyPr>
            <a:lstStyle>
              <a:defPPr>
                <a:defRPr lang="zh-CN"/>
              </a:defPPr>
              <a:lvl1pPr>
                <a:defRPr sz="1300">
                  <a:solidFill>
                    <a:srgbClr val="F4DEBD"/>
                  </a:solidFill>
                </a:defRPr>
              </a:lvl1pPr>
            </a:lstStyle>
            <a:p>
              <a:pPr algn="ctr"/>
              <a:r>
                <a:rPr lang="en-US" altLang="zh-CN" sz="1600" dirty="0">
                  <a:solidFill>
                    <a:schemeClr val="tx1"/>
                  </a:solidFill>
                  <a:latin typeface="ZhenyanGB" panose="02010600030101010101" pitchFamily="2" charset="-122"/>
                  <a:ea typeface="ZhenyanGB" panose="02010600030101010101" pitchFamily="2" charset="-122"/>
                  <a:sym typeface="ZhenyanGB" panose="02010600030101010101" pitchFamily="2" charset="-122"/>
                </a:rPr>
                <a:t>450</a:t>
              </a:r>
              <a:endParaRPr lang="zh-CN" altLang="en-US" sz="1600" dirty="0">
                <a:solidFill>
                  <a:schemeClr val="tx1"/>
                </a:solidFill>
                <a:latin typeface="ZhenyanGB" panose="02010600030101010101" pitchFamily="2" charset="-122"/>
                <a:ea typeface="ZhenyanGB" panose="02010600030101010101" pitchFamily="2" charset="-122"/>
                <a:sym typeface="ZhenyanGB" panose="02010600030101010101" pitchFamily="2" charset="-122"/>
              </a:endParaRPr>
            </a:p>
          </p:txBody>
        </p:sp>
        <p:sp>
          <p:nvSpPr>
            <p:cNvPr id="65" name="TextBox 108"/>
            <p:cNvSpPr txBox="1"/>
            <p:nvPr/>
          </p:nvSpPr>
          <p:spPr>
            <a:xfrm>
              <a:off x="3502517" y="2296583"/>
              <a:ext cx="533468" cy="330887"/>
            </a:xfrm>
            <a:prstGeom prst="rect">
              <a:avLst/>
            </a:prstGeom>
            <a:noFill/>
          </p:spPr>
          <p:txBody>
            <a:bodyPr wrap="none" lIns="83973" tIns="41987" rIns="83973" bIns="41987" rtlCol="0">
              <a:spAutoFit/>
            </a:bodyPr>
            <a:lstStyle>
              <a:defPPr>
                <a:defRPr lang="zh-CN"/>
              </a:defPPr>
              <a:lvl1pPr>
                <a:defRPr sz="1300">
                  <a:solidFill>
                    <a:srgbClr val="F4DEBD"/>
                  </a:solidFill>
                </a:defRPr>
              </a:lvl1pPr>
            </a:lstStyle>
            <a:p>
              <a:pPr algn="ctr"/>
              <a:r>
                <a:rPr lang="en-US" altLang="zh-CN" sz="1600" dirty="0">
                  <a:solidFill>
                    <a:schemeClr val="tx1"/>
                  </a:solidFill>
                  <a:latin typeface="ZhenyanGB" panose="02010600030101010101" pitchFamily="2" charset="-122"/>
                  <a:ea typeface="ZhenyanGB" panose="02010600030101010101" pitchFamily="2" charset="-122"/>
                  <a:sym typeface="ZhenyanGB" panose="02010600030101010101" pitchFamily="2" charset="-122"/>
                </a:rPr>
                <a:t>610</a:t>
              </a:r>
              <a:endParaRPr lang="zh-CN" altLang="en-US" sz="1600" dirty="0">
                <a:solidFill>
                  <a:schemeClr val="tx1"/>
                </a:solidFill>
                <a:latin typeface="ZhenyanGB" panose="02010600030101010101" pitchFamily="2" charset="-122"/>
                <a:ea typeface="ZhenyanGB" panose="02010600030101010101" pitchFamily="2" charset="-122"/>
                <a:sym typeface="ZhenyanGB" panose="02010600030101010101" pitchFamily="2" charset="-122"/>
              </a:endParaRPr>
            </a:p>
          </p:txBody>
        </p:sp>
      </p:grpSp>
      <p:grpSp>
        <p:nvGrpSpPr>
          <p:cNvPr id="3" name="组合 2"/>
          <p:cNvGrpSpPr/>
          <p:nvPr/>
        </p:nvGrpSpPr>
        <p:grpSpPr>
          <a:xfrm>
            <a:off x="7509587" y="2153501"/>
            <a:ext cx="3148946" cy="3429481"/>
            <a:chOff x="7509587" y="2153501"/>
            <a:chExt cx="3148946" cy="3429481"/>
          </a:xfrm>
        </p:grpSpPr>
        <p:grpSp>
          <p:nvGrpSpPr>
            <p:cNvPr id="8" name="组合 7"/>
            <p:cNvGrpSpPr/>
            <p:nvPr/>
          </p:nvGrpSpPr>
          <p:grpSpPr>
            <a:xfrm>
              <a:off x="7509587" y="2153501"/>
              <a:ext cx="3148946" cy="3429481"/>
              <a:chOff x="4432044" y="2153108"/>
              <a:chExt cx="3149918" cy="3430538"/>
            </a:xfrm>
          </p:grpSpPr>
          <p:grpSp>
            <p:nvGrpSpPr>
              <p:cNvPr id="9" name="组合 8"/>
              <p:cNvGrpSpPr/>
              <p:nvPr/>
            </p:nvGrpSpPr>
            <p:grpSpPr>
              <a:xfrm>
                <a:off x="4857836" y="2289427"/>
                <a:ext cx="2724126" cy="2854431"/>
                <a:chOff x="1619274" y="2527552"/>
                <a:chExt cx="4303941" cy="2854431"/>
              </a:xfrm>
            </p:grpSpPr>
            <p:sp>
              <p:nvSpPr>
                <p:cNvPr id="22" name="Line 6"/>
                <p:cNvSpPr>
                  <a:spLocks noChangeShapeType="1"/>
                </p:cNvSpPr>
                <p:nvPr/>
              </p:nvSpPr>
              <p:spPr bwMode="auto">
                <a:xfrm>
                  <a:off x="1619274" y="2527552"/>
                  <a:ext cx="4303941" cy="0"/>
                </a:xfrm>
                <a:prstGeom prst="line">
                  <a:avLst/>
                </a:prstGeom>
                <a:noFill/>
                <a:ln w="6350" cap="flat">
                  <a:solidFill>
                    <a:schemeClr val="bg1">
                      <a:lumMod val="75000"/>
                    </a:schemeClr>
                  </a:solidFill>
                  <a:prstDash val="solid"/>
                  <a:miter lim="800000"/>
                </a:ln>
                <a:extLst>
                  <a:ext uri="{909E8E84-426E-40DD-AFC4-6F175D3DCCD1}">
                    <a14:hiddenFill xmlns:a14="http://schemas.microsoft.com/office/drawing/2010/main">
                      <a:noFill/>
                    </a14:hiddenFill>
                  </a:ext>
                </a:extLst>
              </p:spPr>
              <p:txBody>
                <a:bodyPr vert="horz" wrap="square" lIns="83973" tIns="41987" rIns="83973" bIns="41987" numCol="1" anchor="t" anchorCtr="0" compatLnSpc="1"/>
                <a:lstStyle/>
                <a:p>
                  <a:endParaRPr lang="zh-CN" altLang="en-US" sz="1800">
                    <a:latin typeface="ZhenyanGB" panose="02010600030101010101" pitchFamily="2" charset="-122"/>
                    <a:ea typeface="ZhenyanGB" panose="02010600030101010101" pitchFamily="2" charset="-122"/>
                    <a:sym typeface="ZhenyanGB" panose="02010600030101010101" pitchFamily="2" charset="-122"/>
                  </a:endParaRPr>
                </a:p>
              </p:txBody>
            </p:sp>
            <p:sp>
              <p:nvSpPr>
                <p:cNvPr id="24" name="Line 7"/>
                <p:cNvSpPr>
                  <a:spLocks noChangeShapeType="1"/>
                </p:cNvSpPr>
                <p:nvPr/>
              </p:nvSpPr>
              <p:spPr bwMode="auto">
                <a:xfrm>
                  <a:off x="1619274" y="2938088"/>
                  <a:ext cx="4303941" cy="0"/>
                </a:xfrm>
                <a:prstGeom prst="line">
                  <a:avLst/>
                </a:prstGeom>
                <a:noFill/>
                <a:ln w="6350" cap="flat">
                  <a:solidFill>
                    <a:schemeClr val="bg1">
                      <a:lumMod val="75000"/>
                    </a:schemeClr>
                  </a:solidFill>
                  <a:prstDash val="solid"/>
                  <a:miter lim="800000"/>
                </a:ln>
                <a:extLst>
                  <a:ext uri="{909E8E84-426E-40DD-AFC4-6F175D3DCCD1}">
                    <a14:hiddenFill xmlns:a14="http://schemas.microsoft.com/office/drawing/2010/main">
                      <a:noFill/>
                    </a14:hiddenFill>
                  </a:ext>
                </a:extLst>
              </p:spPr>
              <p:txBody>
                <a:bodyPr vert="horz" wrap="square" lIns="83973" tIns="41987" rIns="83973" bIns="41987" numCol="1" anchor="t" anchorCtr="0" compatLnSpc="1"/>
                <a:lstStyle/>
                <a:p>
                  <a:endParaRPr lang="zh-CN" altLang="en-US" sz="1800">
                    <a:latin typeface="ZhenyanGB" panose="02010600030101010101" pitchFamily="2" charset="-122"/>
                    <a:ea typeface="ZhenyanGB" panose="02010600030101010101" pitchFamily="2" charset="-122"/>
                    <a:sym typeface="ZhenyanGB" panose="02010600030101010101" pitchFamily="2" charset="-122"/>
                  </a:endParaRPr>
                </a:p>
              </p:txBody>
            </p:sp>
            <p:sp>
              <p:nvSpPr>
                <p:cNvPr id="27" name="Line 8"/>
                <p:cNvSpPr>
                  <a:spLocks noChangeShapeType="1"/>
                </p:cNvSpPr>
                <p:nvPr/>
              </p:nvSpPr>
              <p:spPr bwMode="auto">
                <a:xfrm>
                  <a:off x="1619274" y="3338964"/>
                  <a:ext cx="4303941" cy="0"/>
                </a:xfrm>
                <a:prstGeom prst="line">
                  <a:avLst/>
                </a:prstGeom>
                <a:noFill/>
                <a:ln w="6350" cap="flat">
                  <a:solidFill>
                    <a:schemeClr val="bg1">
                      <a:lumMod val="75000"/>
                    </a:schemeClr>
                  </a:solidFill>
                  <a:prstDash val="solid"/>
                  <a:miter lim="800000"/>
                </a:ln>
                <a:extLst>
                  <a:ext uri="{909E8E84-426E-40DD-AFC4-6F175D3DCCD1}">
                    <a14:hiddenFill xmlns:a14="http://schemas.microsoft.com/office/drawing/2010/main">
                      <a:noFill/>
                    </a14:hiddenFill>
                  </a:ext>
                </a:extLst>
              </p:spPr>
              <p:txBody>
                <a:bodyPr vert="horz" wrap="square" lIns="83973" tIns="41987" rIns="83973" bIns="41987" numCol="1" anchor="t" anchorCtr="0" compatLnSpc="1"/>
                <a:lstStyle/>
                <a:p>
                  <a:endParaRPr lang="zh-CN" altLang="en-US" sz="1800">
                    <a:latin typeface="ZhenyanGB" panose="02010600030101010101" pitchFamily="2" charset="-122"/>
                    <a:ea typeface="ZhenyanGB" panose="02010600030101010101" pitchFamily="2" charset="-122"/>
                    <a:sym typeface="ZhenyanGB" panose="02010600030101010101" pitchFamily="2" charset="-122"/>
                  </a:endParaRPr>
                </a:p>
              </p:txBody>
            </p:sp>
            <p:sp>
              <p:nvSpPr>
                <p:cNvPr id="28" name="Line 9"/>
                <p:cNvSpPr>
                  <a:spLocks noChangeShapeType="1"/>
                </p:cNvSpPr>
                <p:nvPr/>
              </p:nvSpPr>
              <p:spPr bwMode="auto">
                <a:xfrm>
                  <a:off x="1619274" y="3749500"/>
                  <a:ext cx="4303941" cy="0"/>
                </a:xfrm>
                <a:prstGeom prst="line">
                  <a:avLst/>
                </a:prstGeom>
                <a:noFill/>
                <a:ln w="6350" cap="flat">
                  <a:solidFill>
                    <a:schemeClr val="bg1">
                      <a:lumMod val="75000"/>
                    </a:schemeClr>
                  </a:solidFill>
                  <a:prstDash val="solid"/>
                  <a:miter lim="800000"/>
                </a:ln>
                <a:extLst>
                  <a:ext uri="{909E8E84-426E-40DD-AFC4-6F175D3DCCD1}">
                    <a14:hiddenFill xmlns:a14="http://schemas.microsoft.com/office/drawing/2010/main">
                      <a:noFill/>
                    </a14:hiddenFill>
                  </a:ext>
                </a:extLst>
              </p:spPr>
              <p:txBody>
                <a:bodyPr vert="horz" wrap="square" lIns="83973" tIns="41987" rIns="83973" bIns="41987" numCol="1" anchor="t" anchorCtr="0" compatLnSpc="1"/>
                <a:lstStyle/>
                <a:p>
                  <a:endParaRPr lang="zh-CN" altLang="en-US" sz="1800">
                    <a:latin typeface="ZhenyanGB" panose="02010600030101010101" pitchFamily="2" charset="-122"/>
                    <a:ea typeface="ZhenyanGB" panose="02010600030101010101" pitchFamily="2" charset="-122"/>
                    <a:sym typeface="ZhenyanGB" panose="02010600030101010101" pitchFamily="2" charset="-122"/>
                  </a:endParaRPr>
                </a:p>
              </p:txBody>
            </p:sp>
            <p:sp>
              <p:nvSpPr>
                <p:cNvPr id="29" name="Line 10"/>
                <p:cNvSpPr>
                  <a:spLocks noChangeShapeType="1"/>
                </p:cNvSpPr>
                <p:nvPr/>
              </p:nvSpPr>
              <p:spPr bwMode="auto">
                <a:xfrm>
                  <a:off x="1619274" y="4160035"/>
                  <a:ext cx="4303941" cy="0"/>
                </a:xfrm>
                <a:prstGeom prst="line">
                  <a:avLst/>
                </a:prstGeom>
                <a:noFill/>
                <a:ln w="6350" cap="flat">
                  <a:solidFill>
                    <a:schemeClr val="bg1">
                      <a:lumMod val="75000"/>
                    </a:schemeClr>
                  </a:solidFill>
                  <a:prstDash val="solid"/>
                  <a:miter lim="800000"/>
                </a:ln>
                <a:extLst>
                  <a:ext uri="{909E8E84-426E-40DD-AFC4-6F175D3DCCD1}">
                    <a14:hiddenFill xmlns:a14="http://schemas.microsoft.com/office/drawing/2010/main">
                      <a:noFill/>
                    </a14:hiddenFill>
                  </a:ext>
                </a:extLst>
              </p:spPr>
              <p:txBody>
                <a:bodyPr vert="horz" wrap="square" lIns="83973" tIns="41987" rIns="83973" bIns="41987" numCol="1" anchor="t" anchorCtr="0" compatLnSpc="1"/>
                <a:lstStyle/>
                <a:p>
                  <a:endParaRPr lang="zh-CN" altLang="en-US" sz="1800">
                    <a:latin typeface="ZhenyanGB" panose="02010600030101010101" pitchFamily="2" charset="-122"/>
                    <a:ea typeface="ZhenyanGB" panose="02010600030101010101" pitchFamily="2" charset="-122"/>
                    <a:sym typeface="ZhenyanGB" panose="02010600030101010101" pitchFamily="2" charset="-122"/>
                  </a:endParaRPr>
                </a:p>
              </p:txBody>
            </p:sp>
            <p:sp>
              <p:nvSpPr>
                <p:cNvPr id="30" name="Line 11"/>
                <p:cNvSpPr>
                  <a:spLocks noChangeShapeType="1"/>
                </p:cNvSpPr>
                <p:nvPr/>
              </p:nvSpPr>
              <p:spPr bwMode="auto">
                <a:xfrm>
                  <a:off x="1619274" y="4570571"/>
                  <a:ext cx="4303941" cy="0"/>
                </a:xfrm>
                <a:prstGeom prst="line">
                  <a:avLst/>
                </a:prstGeom>
                <a:noFill/>
                <a:ln w="6350" cap="flat">
                  <a:solidFill>
                    <a:schemeClr val="bg1">
                      <a:lumMod val="75000"/>
                    </a:schemeClr>
                  </a:solidFill>
                  <a:prstDash val="solid"/>
                  <a:miter lim="800000"/>
                </a:ln>
                <a:extLst>
                  <a:ext uri="{909E8E84-426E-40DD-AFC4-6F175D3DCCD1}">
                    <a14:hiddenFill xmlns:a14="http://schemas.microsoft.com/office/drawing/2010/main">
                      <a:noFill/>
                    </a14:hiddenFill>
                  </a:ext>
                </a:extLst>
              </p:spPr>
              <p:txBody>
                <a:bodyPr vert="horz" wrap="square" lIns="83973" tIns="41987" rIns="83973" bIns="41987" numCol="1" anchor="t" anchorCtr="0" compatLnSpc="1"/>
                <a:lstStyle/>
                <a:p>
                  <a:endParaRPr lang="zh-CN" altLang="en-US" sz="1800">
                    <a:latin typeface="ZhenyanGB" panose="02010600030101010101" pitchFamily="2" charset="-122"/>
                    <a:ea typeface="ZhenyanGB" panose="02010600030101010101" pitchFamily="2" charset="-122"/>
                    <a:sym typeface="ZhenyanGB" panose="02010600030101010101" pitchFamily="2" charset="-122"/>
                  </a:endParaRPr>
                </a:p>
              </p:txBody>
            </p:sp>
            <p:sp>
              <p:nvSpPr>
                <p:cNvPr id="31" name="Line 12"/>
                <p:cNvSpPr>
                  <a:spLocks noChangeShapeType="1"/>
                </p:cNvSpPr>
                <p:nvPr/>
              </p:nvSpPr>
              <p:spPr bwMode="auto">
                <a:xfrm>
                  <a:off x="1619274" y="4971448"/>
                  <a:ext cx="4303941" cy="0"/>
                </a:xfrm>
                <a:prstGeom prst="line">
                  <a:avLst/>
                </a:prstGeom>
                <a:noFill/>
                <a:ln w="6350" cap="flat">
                  <a:solidFill>
                    <a:schemeClr val="bg1">
                      <a:lumMod val="75000"/>
                    </a:schemeClr>
                  </a:solidFill>
                  <a:prstDash val="solid"/>
                  <a:miter lim="800000"/>
                </a:ln>
                <a:extLst>
                  <a:ext uri="{909E8E84-426E-40DD-AFC4-6F175D3DCCD1}">
                    <a14:hiddenFill xmlns:a14="http://schemas.microsoft.com/office/drawing/2010/main">
                      <a:noFill/>
                    </a14:hiddenFill>
                  </a:ext>
                </a:extLst>
              </p:spPr>
              <p:txBody>
                <a:bodyPr vert="horz" wrap="square" lIns="83973" tIns="41987" rIns="83973" bIns="41987" numCol="1" anchor="t" anchorCtr="0" compatLnSpc="1"/>
                <a:lstStyle/>
                <a:p>
                  <a:endParaRPr lang="zh-CN" altLang="en-US" sz="1800">
                    <a:latin typeface="ZhenyanGB" panose="02010600030101010101" pitchFamily="2" charset="-122"/>
                    <a:ea typeface="ZhenyanGB" panose="02010600030101010101" pitchFamily="2" charset="-122"/>
                    <a:sym typeface="ZhenyanGB" panose="02010600030101010101" pitchFamily="2" charset="-122"/>
                  </a:endParaRPr>
                </a:p>
              </p:txBody>
            </p:sp>
            <p:sp>
              <p:nvSpPr>
                <p:cNvPr id="32" name="Line 13"/>
                <p:cNvSpPr>
                  <a:spLocks noChangeShapeType="1"/>
                </p:cNvSpPr>
                <p:nvPr/>
              </p:nvSpPr>
              <p:spPr bwMode="auto">
                <a:xfrm>
                  <a:off x="1619274" y="5381983"/>
                  <a:ext cx="4303941" cy="0"/>
                </a:xfrm>
                <a:prstGeom prst="line">
                  <a:avLst/>
                </a:prstGeom>
                <a:noFill/>
                <a:ln w="6350" cap="flat">
                  <a:solidFill>
                    <a:schemeClr val="bg1">
                      <a:lumMod val="75000"/>
                    </a:schemeClr>
                  </a:solidFill>
                  <a:prstDash val="solid"/>
                  <a:miter lim="800000"/>
                </a:ln>
                <a:extLst>
                  <a:ext uri="{909E8E84-426E-40DD-AFC4-6F175D3DCCD1}">
                    <a14:hiddenFill xmlns:a14="http://schemas.microsoft.com/office/drawing/2010/main">
                      <a:noFill/>
                    </a14:hiddenFill>
                  </a:ext>
                </a:extLst>
              </p:spPr>
              <p:txBody>
                <a:bodyPr vert="horz" wrap="square" lIns="83973" tIns="41987" rIns="83973" bIns="41987" numCol="1" anchor="t" anchorCtr="0" compatLnSpc="1"/>
                <a:lstStyle/>
                <a:p>
                  <a:endParaRPr lang="zh-CN" altLang="en-US" sz="1800">
                    <a:latin typeface="ZhenyanGB" panose="02010600030101010101" pitchFamily="2" charset="-122"/>
                    <a:ea typeface="ZhenyanGB" panose="02010600030101010101" pitchFamily="2" charset="-122"/>
                    <a:sym typeface="ZhenyanGB" panose="02010600030101010101" pitchFamily="2" charset="-122"/>
                  </a:endParaRPr>
                </a:p>
              </p:txBody>
            </p:sp>
          </p:grpSp>
          <p:sp>
            <p:nvSpPr>
              <p:cNvPr id="10" name="TextBox 94"/>
              <p:cNvSpPr txBox="1"/>
              <p:nvPr/>
            </p:nvSpPr>
            <p:spPr>
              <a:xfrm>
                <a:off x="4617992" y="5007539"/>
                <a:ext cx="261039" cy="269543"/>
              </a:xfrm>
              <a:prstGeom prst="rect">
                <a:avLst/>
              </a:prstGeom>
              <a:noFill/>
            </p:spPr>
            <p:txBody>
              <a:bodyPr wrap="none" lIns="83973" tIns="41987" rIns="83973" bIns="41987" rtlCol="0">
                <a:spAutoFit/>
              </a:bodyPr>
              <a:lstStyle/>
              <a:p>
                <a:r>
                  <a:rPr lang="en-US" altLang="zh-CN" sz="1200" dirty="0">
                    <a:latin typeface="ZhenyanGB" panose="02010600030101010101" pitchFamily="2" charset="-122"/>
                    <a:ea typeface="ZhenyanGB" panose="02010600030101010101" pitchFamily="2" charset="-122"/>
                    <a:sym typeface="ZhenyanGB" panose="02010600030101010101" pitchFamily="2" charset="-122"/>
                  </a:rPr>
                  <a:t>0</a:t>
                </a:r>
                <a:endParaRPr lang="zh-CN" altLang="en-US" sz="1200" dirty="0">
                  <a:latin typeface="ZhenyanGB" panose="02010600030101010101" pitchFamily="2" charset="-122"/>
                  <a:ea typeface="ZhenyanGB" panose="02010600030101010101" pitchFamily="2" charset="-122"/>
                  <a:sym typeface="ZhenyanGB" panose="02010600030101010101" pitchFamily="2" charset="-122"/>
                </a:endParaRPr>
              </a:p>
            </p:txBody>
          </p:sp>
          <p:sp>
            <p:nvSpPr>
              <p:cNvPr id="11" name="TextBox 95"/>
              <p:cNvSpPr txBox="1"/>
              <p:nvPr/>
            </p:nvSpPr>
            <p:spPr>
              <a:xfrm>
                <a:off x="4432044" y="4599764"/>
                <a:ext cx="443837" cy="269543"/>
              </a:xfrm>
              <a:prstGeom prst="rect">
                <a:avLst/>
              </a:prstGeom>
              <a:noFill/>
            </p:spPr>
            <p:txBody>
              <a:bodyPr wrap="none" lIns="83973" tIns="41987" rIns="83973" bIns="41987" rtlCol="0">
                <a:spAutoFit/>
              </a:bodyPr>
              <a:lstStyle/>
              <a:p>
                <a:r>
                  <a:rPr lang="en-US" altLang="zh-CN" sz="1200">
                    <a:latin typeface="ZhenyanGB" panose="02010600030101010101" pitchFamily="2" charset="-122"/>
                    <a:ea typeface="ZhenyanGB" panose="02010600030101010101" pitchFamily="2" charset="-122"/>
                    <a:sym typeface="ZhenyanGB" panose="02010600030101010101" pitchFamily="2" charset="-122"/>
                  </a:rPr>
                  <a:t>100</a:t>
                </a:r>
                <a:endParaRPr lang="zh-CN" altLang="en-US" sz="1200">
                  <a:latin typeface="ZhenyanGB" panose="02010600030101010101" pitchFamily="2" charset="-122"/>
                  <a:ea typeface="ZhenyanGB" panose="02010600030101010101" pitchFamily="2" charset="-122"/>
                  <a:sym typeface="ZhenyanGB" panose="02010600030101010101" pitchFamily="2" charset="-122"/>
                </a:endParaRPr>
              </a:p>
            </p:txBody>
          </p:sp>
          <p:sp>
            <p:nvSpPr>
              <p:cNvPr id="12" name="TextBox 96"/>
              <p:cNvSpPr txBox="1"/>
              <p:nvPr/>
            </p:nvSpPr>
            <p:spPr>
              <a:xfrm>
                <a:off x="4432044" y="4191989"/>
                <a:ext cx="443837" cy="269543"/>
              </a:xfrm>
              <a:prstGeom prst="rect">
                <a:avLst/>
              </a:prstGeom>
              <a:noFill/>
            </p:spPr>
            <p:txBody>
              <a:bodyPr wrap="none" lIns="83973" tIns="41987" rIns="83973" bIns="41987" rtlCol="0">
                <a:spAutoFit/>
              </a:bodyPr>
              <a:lstStyle/>
              <a:p>
                <a:r>
                  <a:rPr lang="en-US" altLang="zh-CN" sz="1200" dirty="0">
                    <a:latin typeface="ZhenyanGB" panose="02010600030101010101" pitchFamily="2" charset="-122"/>
                    <a:ea typeface="ZhenyanGB" panose="02010600030101010101" pitchFamily="2" charset="-122"/>
                    <a:sym typeface="ZhenyanGB" panose="02010600030101010101" pitchFamily="2" charset="-122"/>
                  </a:rPr>
                  <a:t>200</a:t>
                </a:r>
                <a:endParaRPr lang="zh-CN" altLang="en-US" sz="1200" dirty="0">
                  <a:latin typeface="ZhenyanGB" panose="02010600030101010101" pitchFamily="2" charset="-122"/>
                  <a:ea typeface="ZhenyanGB" panose="02010600030101010101" pitchFamily="2" charset="-122"/>
                  <a:sym typeface="ZhenyanGB" panose="02010600030101010101" pitchFamily="2" charset="-122"/>
                </a:endParaRPr>
              </a:p>
            </p:txBody>
          </p:sp>
          <p:sp>
            <p:nvSpPr>
              <p:cNvPr id="13" name="TextBox 97"/>
              <p:cNvSpPr txBox="1"/>
              <p:nvPr/>
            </p:nvSpPr>
            <p:spPr>
              <a:xfrm>
                <a:off x="4432044" y="3784214"/>
                <a:ext cx="442233" cy="269543"/>
              </a:xfrm>
              <a:prstGeom prst="rect">
                <a:avLst/>
              </a:prstGeom>
              <a:noFill/>
            </p:spPr>
            <p:txBody>
              <a:bodyPr wrap="none" lIns="83973" tIns="41987" rIns="83973" bIns="41987" rtlCol="0">
                <a:spAutoFit/>
              </a:bodyPr>
              <a:lstStyle/>
              <a:p>
                <a:r>
                  <a:rPr lang="en-US" altLang="zh-CN" sz="1200" dirty="0">
                    <a:latin typeface="ZhenyanGB" panose="02010600030101010101" pitchFamily="2" charset="-122"/>
                    <a:ea typeface="ZhenyanGB" panose="02010600030101010101" pitchFamily="2" charset="-122"/>
                    <a:sym typeface="ZhenyanGB" panose="02010600030101010101" pitchFamily="2" charset="-122"/>
                  </a:rPr>
                  <a:t>300</a:t>
                </a:r>
                <a:endParaRPr lang="zh-CN" altLang="en-US" sz="1200" dirty="0">
                  <a:latin typeface="ZhenyanGB" panose="02010600030101010101" pitchFamily="2" charset="-122"/>
                  <a:ea typeface="ZhenyanGB" panose="02010600030101010101" pitchFamily="2" charset="-122"/>
                  <a:sym typeface="ZhenyanGB" panose="02010600030101010101" pitchFamily="2" charset="-122"/>
                </a:endParaRPr>
              </a:p>
            </p:txBody>
          </p:sp>
          <p:sp>
            <p:nvSpPr>
              <p:cNvPr id="14" name="TextBox 98"/>
              <p:cNvSpPr txBox="1"/>
              <p:nvPr/>
            </p:nvSpPr>
            <p:spPr>
              <a:xfrm>
                <a:off x="4432044" y="3376436"/>
                <a:ext cx="445440" cy="269543"/>
              </a:xfrm>
              <a:prstGeom prst="rect">
                <a:avLst/>
              </a:prstGeom>
              <a:noFill/>
            </p:spPr>
            <p:txBody>
              <a:bodyPr wrap="none" lIns="83973" tIns="41987" rIns="83973" bIns="41987" rtlCol="0">
                <a:spAutoFit/>
              </a:bodyPr>
              <a:lstStyle/>
              <a:p>
                <a:r>
                  <a:rPr lang="en-US" altLang="zh-CN" sz="1200">
                    <a:latin typeface="ZhenyanGB" panose="02010600030101010101" pitchFamily="2" charset="-122"/>
                    <a:ea typeface="ZhenyanGB" panose="02010600030101010101" pitchFamily="2" charset="-122"/>
                    <a:sym typeface="ZhenyanGB" panose="02010600030101010101" pitchFamily="2" charset="-122"/>
                  </a:rPr>
                  <a:t>400</a:t>
                </a:r>
                <a:endParaRPr lang="zh-CN" altLang="en-US" sz="1200">
                  <a:latin typeface="ZhenyanGB" panose="02010600030101010101" pitchFamily="2" charset="-122"/>
                  <a:ea typeface="ZhenyanGB" panose="02010600030101010101" pitchFamily="2" charset="-122"/>
                  <a:sym typeface="ZhenyanGB" panose="02010600030101010101" pitchFamily="2" charset="-122"/>
                </a:endParaRPr>
              </a:p>
            </p:txBody>
          </p:sp>
          <p:sp>
            <p:nvSpPr>
              <p:cNvPr id="15" name="TextBox 99"/>
              <p:cNvSpPr txBox="1"/>
              <p:nvPr/>
            </p:nvSpPr>
            <p:spPr>
              <a:xfrm>
                <a:off x="4432044" y="2968659"/>
                <a:ext cx="442233" cy="269543"/>
              </a:xfrm>
              <a:prstGeom prst="rect">
                <a:avLst/>
              </a:prstGeom>
              <a:noFill/>
            </p:spPr>
            <p:txBody>
              <a:bodyPr wrap="none" lIns="83973" tIns="41987" rIns="83973" bIns="41987" rtlCol="0">
                <a:spAutoFit/>
              </a:bodyPr>
              <a:lstStyle/>
              <a:p>
                <a:r>
                  <a:rPr lang="en-US" altLang="zh-CN" sz="1200" dirty="0">
                    <a:latin typeface="ZhenyanGB" panose="02010600030101010101" pitchFamily="2" charset="-122"/>
                    <a:ea typeface="ZhenyanGB" panose="02010600030101010101" pitchFamily="2" charset="-122"/>
                    <a:sym typeface="ZhenyanGB" panose="02010600030101010101" pitchFamily="2" charset="-122"/>
                  </a:rPr>
                  <a:t>500</a:t>
                </a:r>
                <a:endParaRPr lang="zh-CN" altLang="en-US" sz="1200" dirty="0">
                  <a:latin typeface="ZhenyanGB" panose="02010600030101010101" pitchFamily="2" charset="-122"/>
                  <a:ea typeface="ZhenyanGB" panose="02010600030101010101" pitchFamily="2" charset="-122"/>
                  <a:sym typeface="ZhenyanGB" panose="02010600030101010101" pitchFamily="2" charset="-122"/>
                </a:endParaRPr>
              </a:p>
            </p:txBody>
          </p:sp>
          <p:sp>
            <p:nvSpPr>
              <p:cNvPr id="16" name="TextBox 100"/>
              <p:cNvSpPr txBox="1"/>
              <p:nvPr/>
            </p:nvSpPr>
            <p:spPr>
              <a:xfrm>
                <a:off x="4432044" y="2560882"/>
                <a:ext cx="443837" cy="269543"/>
              </a:xfrm>
              <a:prstGeom prst="rect">
                <a:avLst/>
              </a:prstGeom>
              <a:noFill/>
            </p:spPr>
            <p:txBody>
              <a:bodyPr wrap="none" lIns="83973" tIns="41987" rIns="83973" bIns="41987" rtlCol="0">
                <a:spAutoFit/>
              </a:bodyPr>
              <a:lstStyle/>
              <a:p>
                <a:r>
                  <a:rPr lang="en-US" altLang="zh-CN" sz="1200" dirty="0">
                    <a:latin typeface="ZhenyanGB" panose="02010600030101010101" pitchFamily="2" charset="-122"/>
                    <a:ea typeface="ZhenyanGB" panose="02010600030101010101" pitchFamily="2" charset="-122"/>
                    <a:sym typeface="ZhenyanGB" panose="02010600030101010101" pitchFamily="2" charset="-122"/>
                  </a:rPr>
                  <a:t>600</a:t>
                </a:r>
                <a:endParaRPr lang="zh-CN" altLang="en-US" sz="1200" dirty="0">
                  <a:latin typeface="ZhenyanGB" panose="02010600030101010101" pitchFamily="2" charset="-122"/>
                  <a:ea typeface="ZhenyanGB" panose="02010600030101010101" pitchFamily="2" charset="-122"/>
                  <a:sym typeface="ZhenyanGB" panose="02010600030101010101" pitchFamily="2" charset="-122"/>
                </a:endParaRPr>
              </a:p>
            </p:txBody>
          </p:sp>
          <p:sp>
            <p:nvSpPr>
              <p:cNvPr id="17" name="TextBox 101"/>
              <p:cNvSpPr txBox="1"/>
              <p:nvPr/>
            </p:nvSpPr>
            <p:spPr>
              <a:xfrm>
                <a:off x="4432044" y="2153108"/>
                <a:ext cx="443837" cy="269543"/>
              </a:xfrm>
              <a:prstGeom prst="rect">
                <a:avLst/>
              </a:prstGeom>
              <a:noFill/>
            </p:spPr>
            <p:txBody>
              <a:bodyPr wrap="none" lIns="83973" tIns="41987" rIns="83973" bIns="41987" rtlCol="0">
                <a:spAutoFit/>
              </a:bodyPr>
              <a:lstStyle/>
              <a:p>
                <a:r>
                  <a:rPr lang="en-US" altLang="zh-CN" sz="1200" dirty="0">
                    <a:latin typeface="ZhenyanGB" panose="02010600030101010101" pitchFamily="2" charset="-122"/>
                    <a:ea typeface="ZhenyanGB" panose="02010600030101010101" pitchFamily="2" charset="-122"/>
                    <a:sym typeface="ZhenyanGB" panose="02010600030101010101" pitchFamily="2" charset="-122"/>
                  </a:rPr>
                  <a:t>700</a:t>
                </a:r>
                <a:endParaRPr lang="zh-CN" altLang="en-US" sz="1200" dirty="0">
                  <a:latin typeface="ZhenyanGB" panose="02010600030101010101" pitchFamily="2" charset="-122"/>
                  <a:ea typeface="ZhenyanGB" panose="02010600030101010101" pitchFamily="2" charset="-122"/>
                  <a:sym typeface="ZhenyanGB" panose="02010600030101010101" pitchFamily="2" charset="-122"/>
                </a:endParaRPr>
              </a:p>
            </p:txBody>
          </p:sp>
          <p:sp>
            <p:nvSpPr>
              <p:cNvPr id="18" name="TextBox 102"/>
              <p:cNvSpPr txBox="1"/>
              <p:nvPr/>
            </p:nvSpPr>
            <p:spPr>
              <a:xfrm>
                <a:off x="5004723" y="5291165"/>
                <a:ext cx="518251" cy="292478"/>
              </a:xfrm>
              <a:prstGeom prst="rect">
                <a:avLst/>
              </a:prstGeom>
              <a:noFill/>
            </p:spPr>
            <p:txBody>
              <a:bodyPr wrap="none" rtlCol="0">
                <a:spAutoFit/>
              </a:bodyPr>
              <a:lstStyle>
                <a:defPPr>
                  <a:defRPr lang="zh-CN"/>
                </a:defPPr>
                <a:lvl1pPr>
                  <a:defRPr sz="1400" spc="0">
                    <a:gradFill flip="none" rotWithShape="1">
                      <a:gsLst>
                        <a:gs pos="100000">
                          <a:srgbClr val="D49D57"/>
                        </a:gs>
                        <a:gs pos="30000">
                          <a:srgbClr val="F9EDD8"/>
                        </a:gs>
                        <a:gs pos="0">
                          <a:srgbClr val="F4DEBD"/>
                        </a:gs>
                      </a:gsLst>
                      <a:lin ang="5400000" scaled="1"/>
                      <a:tileRect/>
                    </a:gradFill>
                    <a:latin typeface="微软雅黑" panose="020B0503020204020204" pitchFamily="34" charset="-122"/>
                    <a:ea typeface="微软雅黑" panose="020B0503020204020204" pitchFamily="34" charset="-122"/>
                  </a:defRPr>
                </a:lvl1pPr>
              </a:lstStyle>
              <a:p>
                <a:r>
                  <a:rPr lang="zh-CN" altLang="en-US" sz="1300" dirty="0">
                    <a:solidFill>
                      <a:schemeClr val="tx1"/>
                    </a:solidFill>
                    <a:latin typeface="ZhenyanGB" panose="02010600030101010101" pitchFamily="2" charset="-122"/>
                    <a:ea typeface="ZhenyanGB" panose="02010600030101010101" pitchFamily="2" charset="-122"/>
                    <a:sym typeface="ZhenyanGB" panose="02010600030101010101" pitchFamily="2" charset="-122"/>
                  </a:rPr>
                  <a:t>标题</a:t>
                </a:r>
              </a:p>
            </p:txBody>
          </p:sp>
          <p:sp>
            <p:nvSpPr>
              <p:cNvPr id="19" name="TextBox 103"/>
              <p:cNvSpPr txBox="1"/>
              <p:nvPr/>
            </p:nvSpPr>
            <p:spPr>
              <a:xfrm>
                <a:off x="5636630" y="5291167"/>
                <a:ext cx="518251" cy="292478"/>
              </a:xfrm>
              <a:prstGeom prst="rect">
                <a:avLst/>
              </a:prstGeom>
              <a:noFill/>
            </p:spPr>
            <p:txBody>
              <a:bodyPr wrap="none" rtlCol="0">
                <a:spAutoFit/>
              </a:bodyPr>
              <a:lstStyle>
                <a:defPPr>
                  <a:defRPr lang="zh-CN"/>
                </a:defPPr>
                <a:lvl1pPr>
                  <a:defRPr sz="1300" spc="0">
                    <a:gradFill flip="none" rotWithShape="1">
                      <a:gsLst>
                        <a:gs pos="100000">
                          <a:srgbClr val="D49D57"/>
                        </a:gs>
                        <a:gs pos="30000">
                          <a:srgbClr val="F9EDD8"/>
                        </a:gs>
                        <a:gs pos="0">
                          <a:srgbClr val="F4DEBD"/>
                        </a:gs>
                      </a:gsLst>
                      <a:lin ang="5400000" scaled="1"/>
                      <a:tileRect/>
                    </a:gradFill>
                    <a:latin typeface="微软雅黑" panose="020B0503020204020204" pitchFamily="34" charset="-122"/>
                    <a:ea typeface="微软雅黑" panose="020B0503020204020204" pitchFamily="34" charset="-122"/>
                  </a:defRPr>
                </a:lvl1pPr>
              </a:lstStyle>
              <a:p>
                <a:r>
                  <a:rPr lang="zh-CN" altLang="en-US" dirty="0">
                    <a:solidFill>
                      <a:schemeClr val="tx1"/>
                    </a:solidFill>
                    <a:latin typeface="ZhenyanGB" panose="02010600030101010101" pitchFamily="2" charset="-122"/>
                    <a:ea typeface="ZhenyanGB" panose="02010600030101010101" pitchFamily="2" charset="-122"/>
                    <a:sym typeface="ZhenyanGB" panose="02010600030101010101" pitchFamily="2" charset="-122"/>
                  </a:rPr>
                  <a:t>标题</a:t>
                </a:r>
              </a:p>
            </p:txBody>
          </p:sp>
          <p:sp>
            <p:nvSpPr>
              <p:cNvPr id="20" name="TextBox 104"/>
              <p:cNvSpPr txBox="1"/>
              <p:nvPr/>
            </p:nvSpPr>
            <p:spPr>
              <a:xfrm>
                <a:off x="6268540" y="5291168"/>
                <a:ext cx="518251" cy="292478"/>
              </a:xfrm>
              <a:prstGeom prst="rect">
                <a:avLst/>
              </a:prstGeom>
              <a:noFill/>
            </p:spPr>
            <p:txBody>
              <a:bodyPr wrap="none" rtlCol="0">
                <a:spAutoFit/>
              </a:bodyPr>
              <a:lstStyle>
                <a:defPPr>
                  <a:defRPr lang="zh-CN"/>
                </a:defPPr>
                <a:lvl1pPr>
                  <a:defRPr sz="1300" spc="0">
                    <a:gradFill flip="none" rotWithShape="1">
                      <a:gsLst>
                        <a:gs pos="100000">
                          <a:srgbClr val="D49D57"/>
                        </a:gs>
                        <a:gs pos="30000">
                          <a:srgbClr val="F9EDD8"/>
                        </a:gs>
                        <a:gs pos="0">
                          <a:srgbClr val="F4DEBD"/>
                        </a:gs>
                      </a:gsLst>
                      <a:lin ang="5400000" scaled="1"/>
                      <a:tileRect/>
                    </a:gradFill>
                    <a:latin typeface="微软雅黑" panose="020B0503020204020204" pitchFamily="34" charset="-122"/>
                    <a:ea typeface="微软雅黑" panose="020B0503020204020204" pitchFamily="34" charset="-122"/>
                  </a:defRPr>
                </a:lvl1pPr>
              </a:lstStyle>
              <a:p>
                <a:r>
                  <a:rPr lang="zh-CN" altLang="en-US" dirty="0">
                    <a:solidFill>
                      <a:schemeClr val="tx1"/>
                    </a:solidFill>
                    <a:latin typeface="ZhenyanGB" panose="02010600030101010101" pitchFamily="2" charset="-122"/>
                    <a:ea typeface="ZhenyanGB" panose="02010600030101010101" pitchFamily="2" charset="-122"/>
                    <a:sym typeface="ZhenyanGB" panose="02010600030101010101" pitchFamily="2" charset="-122"/>
                  </a:rPr>
                  <a:t>标题</a:t>
                </a:r>
              </a:p>
            </p:txBody>
          </p:sp>
          <p:sp>
            <p:nvSpPr>
              <p:cNvPr id="21" name="TextBox 105"/>
              <p:cNvSpPr txBox="1"/>
              <p:nvPr/>
            </p:nvSpPr>
            <p:spPr>
              <a:xfrm>
                <a:off x="6900447" y="5291168"/>
                <a:ext cx="518251" cy="292478"/>
              </a:xfrm>
              <a:prstGeom prst="rect">
                <a:avLst/>
              </a:prstGeom>
              <a:noFill/>
            </p:spPr>
            <p:txBody>
              <a:bodyPr wrap="none" rtlCol="0">
                <a:spAutoFit/>
              </a:bodyPr>
              <a:lstStyle>
                <a:defPPr>
                  <a:defRPr lang="zh-CN"/>
                </a:defPPr>
                <a:lvl1pPr>
                  <a:defRPr sz="1300" spc="0">
                    <a:gradFill flip="none" rotWithShape="1">
                      <a:gsLst>
                        <a:gs pos="100000">
                          <a:srgbClr val="D49D57"/>
                        </a:gs>
                        <a:gs pos="30000">
                          <a:srgbClr val="F9EDD8"/>
                        </a:gs>
                        <a:gs pos="0">
                          <a:srgbClr val="F4DEBD"/>
                        </a:gs>
                      </a:gsLst>
                      <a:lin ang="5400000" scaled="1"/>
                      <a:tileRect/>
                    </a:gradFill>
                    <a:latin typeface="微软雅黑" panose="020B0503020204020204" pitchFamily="34" charset="-122"/>
                    <a:ea typeface="微软雅黑" panose="020B0503020204020204" pitchFamily="34" charset="-122"/>
                  </a:defRPr>
                </a:lvl1pPr>
              </a:lstStyle>
              <a:p>
                <a:r>
                  <a:rPr lang="zh-CN" altLang="en-US" dirty="0">
                    <a:solidFill>
                      <a:schemeClr val="tx1"/>
                    </a:solidFill>
                    <a:latin typeface="ZhenyanGB" panose="02010600030101010101" pitchFamily="2" charset="-122"/>
                    <a:ea typeface="ZhenyanGB" panose="02010600030101010101" pitchFamily="2" charset="-122"/>
                    <a:sym typeface="ZhenyanGB" panose="02010600030101010101" pitchFamily="2" charset="-122"/>
                  </a:rPr>
                  <a:t>标题</a:t>
                </a:r>
              </a:p>
            </p:txBody>
          </p:sp>
        </p:grpSp>
        <p:sp>
          <p:nvSpPr>
            <p:cNvPr id="66" name="Rectangle 15"/>
            <p:cNvSpPr>
              <a:spLocks noChangeArrowheads="1"/>
            </p:cNvSpPr>
            <p:nvPr/>
          </p:nvSpPr>
          <p:spPr bwMode="auto">
            <a:xfrm>
              <a:off x="10168098" y="3912104"/>
              <a:ext cx="136189" cy="1231229"/>
            </a:xfrm>
            <a:prstGeom prst="roundRect">
              <a:avLst>
                <a:gd name="adj" fmla="val 50000"/>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latin typeface="ZhenyanGB" panose="02010600030101010101" pitchFamily="2" charset="-122"/>
                <a:ea typeface="ZhenyanGB" panose="02010600030101010101" pitchFamily="2" charset="-122"/>
                <a:sym typeface="ZhenyanGB" panose="02010600030101010101" pitchFamily="2" charset="-122"/>
              </a:endParaRPr>
            </a:p>
          </p:txBody>
        </p:sp>
        <p:sp>
          <p:nvSpPr>
            <p:cNvPr id="67" name="Rectangle 17"/>
            <p:cNvSpPr>
              <a:spLocks noChangeArrowheads="1"/>
            </p:cNvSpPr>
            <p:nvPr/>
          </p:nvSpPr>
          <p:spPr bwMode="auto">
            <a:xfrm>
              <a:off x="9535605" y="3343121"/>
              <a:ext cx="137753" cy="1800211"/>
            </a:xfrm>
            <a:prstGeom prst="roundRect">
              <a:avLst>
                <a:gd name="adj" fmla="val 50000"/>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latin typeface="ZhenyanGB" panose="02010600030101010101" pitchFamily="2" charset="-122"/>
                <a:ea typeface="ZhenyanGB" panose="02010600030101010101" pitchFamily="2" charset="-122"/>
                <a:sym typeface="ZhenyanGB" panose="02010600030101010101" pitchFamily="2" charset="-122"/>
              </a:endParaRPr>
            </a:p>
          </p:txBody>
        </p:sp>
        <p:sp>
          <p:nvSpPr>
            <p:cNvPr id="68" name="Rectangle 20"/>
            <p:cNvSpPr>
              <a:spLocks noChangeArrowheads="1"/>
            </p:cNvSpPr>
            <p:nvPr/>
          </p:nvSpPr>
          <p:spPr bwMode="auto">
            <a:xfrm>
              <a:off x="8906239" y="3702761"/>
              <a:ext cx="134624" cy="1440571"/>
            </a:xfrm>
            <a:prstGeom prst="roundRect">
              <a:avLst>
                <a:gd name="adj" fmla="val 50000"/>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latin typeface="ZhenyanGB" panose="02010600030101010101" pitchFamily="2" charset="-122"/>
                <a:ea typeface="ZhenyanGB" panose="02010600030101010101" pitchFamily="2" charset="-122"/>
                <a:sym typeface="ZhenyanGB" panose="02010600030101010101" pitchFamily="2" charset="-122"/>
              </a:endParaRPr>
            </a:p>
          </p:txBody>
        </p:sp>
        <p:sp>
          <p:nvSpPr>
            <p:cNvPr id="69" name="Rectangle 22"/>
            <p:cNvSpPr>
              <a:spLocks noChangeArrowheads="1"/>
            </p:cNvSpPr>
            <p:nvPr/>
          </p:nvSpPr>
          <p:spPr bwMode="auto">
            <a:xfrm>
              <a:off x="8272176" y="3110599"/>
              <a:ext cx="137755" cy="2032735"/>
            </a:xfrm>
            <a:prstGeom prst="roundRect">
              <a:avLst>
                <a:gd name="adj" fmla="val 50000"/>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latin typeface="ZhenyanGB" panose="02010600030101010101" pitchFamily="2" charset="-122"/>
                <a:ea typeface="ZhenyanGB" panose="02010600030101010101" pitchFamily="2" charset="-122"/>
                <a:sym typeface="ZhenyanGB" panose="02010600030101010101" pitchFamily="2" charset="-122"/>
              </a:endParaRPr>
            </a:p>
          </p:txBody>
        </p:sp>
        <p:sp>
          <p:nvSpPr>
            <p:cNvPr id="70" name="TextBox 108"/>
            <p:cNvSpPr txBox="1"/>
            <p:nvPr/>
          </p:nvSpPr>
          <p:spPr>
            <a:xfrm>
              <a:off x="8075107" y="2754343"/>
              <a:ext cx="533468" cy="330887"/>
            </a:xfrm>
            <a:prstGeom prst="rect">
              <a:avLst/>
            </a:prstGeom>
            <a:noFill/>
          </p:spPr>
          <p:txBody>
            <a:bodyPr wrap="none" lIns="83973" tIns="41987" rIns="83973" bIns="41987" rtlCol="0">
              <a:spAutoFit/>
            </a:bodyPr>
            <a:lstStyle>
              <a:defPPr>
                <a:defRPr lang="zh-CN"/>
              </a:defPPr>
              <a:lvl1pPr>
                <a:defRPr sz="1300">
                  <a:solidFill>
                    <a:srgbClr val="F4DEBD"/>
                  </a:solidFill>
                </a:defRPr>
              </a:lvl1pPr>
            </a:lstStyle>
            <a:p>
              <a:pPr algn="ctr"/>
              <a:r>
                <a:rPr lang="en-US" altLang="zh-CN" sz="1600" dirty="0">
                  <a:solidFill>
                    <a:schemeClr val="tx1"/>
                  </a:solidFill>
                  <a:latin typeface="ZhenyanGB" panose="02010600030101010101" pitchFamily="2" charset="-122"/>
                  <a:ea typeface="ZhenyanGB" panose="02010600030101010101" pitchFamily="2" charset="-122"/>
                  <a:sym typeface="ZhenyanGB" panose="02010600030101010101" pitchFamily="2" charset="-122"/>
                </a:rPr>
                <a:t>500</a:t>
              </a:r>
              <a:endParaRPr lang="zh-CN" altLang="en-US" sz="1600" dirty="0">
                <a:solidFill>
                  <a:schemeClr val="tx1"/>
                </a:solidFill>
                <a:latin typeface="ZhenyanGB" panose="02010600030101010101" pitchFamily="2" charset="-122"/>
                <a:ea typeface="ZhenyanGB" panose="02010600030101010101" pitchFamily="2" charset="-122"/>
                <a:sym typeface="ZhenyanGB" panose="02010600030101010101" pitchFamily="2" charset="-122"/>
              </a:endParaRPr>
            </a:p>
          </p:txBody>
        </p:sp>
        <p:sp>
          <p:nvSpPr>
            <p:cNvPr id="71" name="TextBox 108"/>
            <p:cNvSpPr txBox="1"/>
            <p:nvPr/>
          </p:nvSpPr>
          <p:spPr>
            <a:xfrm>
              <a:off x="8706836" y="3213538"/>
              <a:ext cx="531866" cy="330887"/>
            </a:xfrm>
            <a:prstGeom prst="rect">
              <a:avLst/>
            </a:prstGeom>
            <a:noFill/>
          </p:spPr>
          <p:txBody>
            <a:bodyPr wrap="none" lIns="83973" tIns="41987" rIns="83973" bIns="41987" rtlCol="0">
              <a:spAutoFit/>
            </a:bodyPr>
            <a:lstStyle>
              <a:defPPr>
                <a:defRPr lang="zh-CN"/>
              </a:defPPr>
              <a:lvl1pPr>
                <a:defRPr sz="1300">
                  <a:solidFill>
                    <a:srgbClr val="F4DEBD"/>
                  </a:solidFill>
                </a:defRPr>
              </a:lvl1pPr>
            </a:lstStyle>
            <a:p>
              <a:pPr algn="ctr"/>
              <a:r>
                <a:rPr lang="en-US" altLang="zh-CN" sz="1600" dirty="0">
                  <a:solidFill>
                    <a:schemeClr val="tx1"/>
                  </a:solidFill>
                  <a:latin typeface="ZhenyanGB" panose="02010600030101010101" pitchFamily="2" charset="-122"/>
                  <a:ea typeface="ZhenyanGB" panose="02010600030101010101" pitchFamily="2" charset="-122"/>
                  <a:sym typeface="ZhenyanGB" panose="02010600030101010101" pitchFamily="2" charset="-122"/>
                </a:rPr>
                <a:t>350</a:t>
              </a:r>
              <a:endParaRPr lang="zh-CN" altLang="en-US" sz="1600" dirty="0">
                <a:solidFill>
                  <a:schemeClr val="tx1"/>
                </a:solidFill>
                <a:latin typeface="ZhenyanGB" panose="02010600030101010101" pitchFamily="2" charset="-122"/>
                <a:ea typeface="ZhenyanGB" panose="02010600030101010101" pitchFamily="2" charset="-122"/>
                <a:sym typeface="ZhenyanGB" panose="02010600030101010101" pitchFamily="2" charset="-122"/>
              </a:endParaRPr>
            </a:p>
          </p:txBody>
        </p:sp>
        <p:sp>
          <p:nvSpPr>
            <p:cNvPr id="72" name="TextBox 108"/>
            <p:cNvSpPr txBox="1"/>
            <p:nvPr/>
          </p:nvSpPr>
          <p:spPr>
            <a:xfrm>
              <a:off x="9331630" y="2783882"/>
              <a:ext cx="535071" cy="330887"/>
            </a:xfrm>
            <a:prstGeom prst="rect">
              <a:avLst/>
            </a:prstGeom>
            <a:noFill/>
          </p:spPr>
          <p:txBody>
            <a:bodyPr wrap="none" lIns="83973" tIns="41987" rIns="83973" bIns="41987" rtlCol="0">
              <a:spAutoFit/>
            </a:bodyPr>
            <a:lstStyle>
              <a:defPPr>
                <a:defRPr lang="zh-CN"/>
              </a:defPPr>
              <a:lvl1pPr>
                <a:defRPr sz="1300">
                  <a:solidFill>
                    <a:srgbClr val="F4DEBD"/>
                  </a:solidFill>
                </a:defRPr>
              </a:lvl1pPr>
            </a:lstStyle>
            <a:p>
              <a:pPr algn="ctr"/>
              <a:r>
                <a:rPr lang="en-US" altLang="zh-CN" sz="1600" dirty="0">
                  <a:solidFill>
                    <a:schemeClr val="tx1"/>
                  </a:solidFill>
                  <a:latin typeface="ZhenyanGB" panose="02010600030101010101" pitchFamily="2" charset="-122"/>
                  <a:ea typeface="ZhenyanGB" panose="02010600030101010101" pitchFamily="2" charset="-122"/>
                  <a:sym typeface="ZhenyanGB" panose="02010600030101010101" pitchFamily="2" charset="-122"/>
                </a:rPr>
                <a:t>450</a:t>
              </a:r>
              <a:endParaRPr lang="zh-CN" altLang="en-US" sz="1600" dirty="0">
                <a:solidFill>
                  <a:schemeClr val="tx1"/>
                </a:solidFill>
                <a:latin typeface="ZhenyanGB" panose="02010600030101010101" pitchFamily="2" charset="-122"/>
                <a:ea typeface="ZhenyanGB" panose="02010600030101010101" pitchFamily="2" charset="-122"/>
                <a:sym typeface="ZhenyanGB" panose="02010600030101010101" pitchFamily="2" charset="-122"/>
              </a:endParaRPr>
            </a:p>
          </p:txBody>
        </p:sp>
        <p:sp>
          <p:nvSpPr>
            <p:cNvPr id="73" name="TextBox 108"/>
            <p:cNvSpPr txBox="1"/>
            <p:nvPr/>
          </p:nvSpPr>
          <p:spPr>
            <a:xfrm>
              <a:off x="9969459" y="3546678"/>
              <a:ext cx="533468" cy="330887"/>
            </a:xfrm>
            <a:prstGeom prst="rect">
              <a:avLst/>
            </a:prstGeom>
            <a:noFill/>
          </p:spPr>
          <p:txBody>
            <a:bodyPr wrap="none" lIns="83973" tIns="41987" rIns="83973" bIns="41987" rtlCol="0">
              <a:spAutoFit/>
            </a:bodyPr>
            <a:lstStyle>
              <a:defPPr>
                <a:defRPr lang="zh-CN"/>
              </a:defPPr>
              <a:lvl1pPr>
                <a:defRPr sz="1300">
                  <a:solidFill>
                    <a:srgbClr val="F4DEBD"/>
                  </a:solidFill>
                </a:defRPr>
              </a:lvl1pPr>
            </a:lstStyle>
            <a:p>
              <a:pPr algn="ctr"/>
              <a:r>
                <a:rPr lang="en-US" altLang="zh-CN" sz="1600" dirty="0">
                  <a:solidFill>
                    <a:schemeClr val="tx1"/>
                  </a:solidFill>
                  <a:latin typeface="ZhenyanGB" panose="02010600030101010101" pitchFamily="2" charset="-122"/>
                  <a:ea typeface="ZhenyanGB" panose="02010600030101010101" pitchFamily="2" charset="-122"/>
                  <a:sym typeface="ZhenyanGB" panose="02010600030101010101" pitchFamily="2" charset="-122"/>
                </a:rPr>
                <a:t>300</a:t>
              </a:r>
              <a:endParaRPr lang="zh-CN" altLang="en-US" sz="1600" dirty="0">
                <a:solidFill>
                  <a:schemeClr val="tx1"/>
                </a:solidFill>
                <a:latin typeface="ZhenyanGB" panose="02010600030101010101" pitchFamily="2" charset="-122"/>
                <a:ea typeface="ZhenyanGB" panose="02010600030101010101" pitchFamily="2" charset="-122"/>
                <a:sym typeface="ZhenyanGB" panose="02010600030101010101" pitchFamily="2" charset="-122"/>
              </a:endParaRPr>
            </a:p>
          </p:txBody>
        </p:sp>
      </p:grpSp>
      <p:grpSp>
        <p:nvGrpSpPr>
          <p:cNvPr id="74" name="组合 73"/>
          <p:cNvGrpSpPr/>
          <p:nvPr/>
        </p:nvGrpSpPr>
        <p:grpSpPr>
          <a:xfrm>
            <a:off x="4917569" y="2304877"/>
            <a:ext cx="2011680" cy="890796"/>
            <a:chOff x="468937" y="2419540"/>
            <a:chExt cx="2011680" cy="890796"/>
          </a:xfrm>
        </p:grpSpPr>
        <p:sp>
          <p:nvSpPr>
            <p:cNvPr id="75" name="TextBox 18"/>
            <p:cNvSpPr txBox="1"/>
            <p:nvPr/>
          </p:nvSpPr>
          <p:spPr>
            <a:xfrm flipH="1">
              <a:off x="468937" y="2419540"/>
              <a:ext cx="2011680" cy="46037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cs typeface="Roboto Black" charset="0"/>
                  <a:sym typeface="ZhenyanGB" panose="02010600030101010101" pitchFamily="2" charset="-122"/>
                </a:rPr>
                <a:t>点击添加标题</a:t>
              </a:r>
            </a:p>
          </p:txBody>
        </p:sp>
        <p:sp>
          <p:nvSpPr>
            <p:cNvPr id="76" name="矩形 75"/>
            <p:cNvSpPr/>
            <p:nvPr/>
          </p:nvSpPr>
          <p:spPr>
            <a:xfrm>
              <a:off x="470268" y="2823664"/>
              <a:ext cx="1933298" cy="486672"/>
            </a:xfrm>
            <a:prstGeom prst="rect">
              <a:avLst/>
            </a:prstGeom>
          </p:spPr>
          <p:txBody>
            <a:bodyPr wrap="square">
              <a:spAutoFit/>
            </a:bodyPr>
            <a:lstStyle/>
            <a:p>
              <a:pPr>
                <a:lnSpc>
                  <a:spcPct val="150000"/>
                </a:lnSpc>
              </a:pPr>
              <a:r>
                <a:rPr lang="zh-CN" altLang="en-US" sz="900" dirty="0">
                  <a:latin typeface="微软雅黑" panose="020B0503020204020204" pitchFamily="34" charset="-122"/>
                  <a:ea typeface="微软雅黑" panose="020B0503020204020204" pitchFamily="34" charset="-122"/>
                  <a:sym typeface="ZhenyanGB" panose="02010600030101010101" pitchFamily="2" charset="-122"/>
                </a:rPr>
                <a:t>点击添加标题点击添加标题点击添加标题点击添加标题点击添加标题</a:t>
              </a:r>
            </a:p>
          </p:txBody>
        </p:sp>
      </p:grpSp>
      <p:grpSp>
        <p:nvGrpSpPr>
          <p:cNvPr id="77" name="组合 76"/>
          <p:cNvGrpSpPr/>
          <p:nvPr/>
        </p:nvGrpSpPr>
        <p:grpSpPr>
          <a:xfrm>
            <a:off x="4917569" y="3988535"/>
            <a:ext cx="2031325" cy="890796"/>
            <a:chOff x="468937" y="2419540"/>
            <a:chExt cx="2031325" cy="890796"/>
          </a:xfrm>
        </p:grpSpPr>
        <p:sp>
          <p:nvSpPr>
            <p:cNvPr id="82" name="TextBox 18"/>
            <p:cNvSpPr txBox="1"/>
            <p:nvPr/>
          </p:nvSpPr>
          <p:spPr>
            <a:xfrm flipH="1">
              <a:off x="468937" y="2419540"/>
              <a:ext cx="2031325"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cs typeface="Roboto Black" charset="0"/>
                  <a:sym typeface="ZhenyanGB" panose="02010600030101010101" pitchFamily="2" charset="-122"/>
                </a:rPr>
                <a:t>点击添加标题</a:t>
              </a:r>
            </a:p>
          </p:txBody>
        </p:sp>
        <p:sp>
          <p:nvSpPr>
            <p:cNvPr id="83" name="矩形 82"/>
            <p:cNvSpPr/>
            <p:nvPr/>
          </p:nvSpPr>
          <p:spPr>
            <a:xfrm>
              <a:off x="470268" y="2823664"/>
              <a:ext cx="1933298" cy="486672"/>
            </a:xfrm>
            <a:prstGeom prst="rect">
              <a:avLst/>
            </a:prstGeom>
          </p:spPr>
          <p:txBody>
            <a:bodyPr wrap="square">
              <a:spAutoFit/>
            </a:bodyPr>
            <a:lstStyle/>
            <a:p>
              <a:pPr>
                <a:lnSpc>
                  <a:spcPct val="150000"/>
                </a:lnSpc>
              </a:pPr>
              <a:r>
                <a:rPr lang="zh-CN" altLang="en-US" sz="900" dirty="0">
                  <a:latin typeface="微软雅黑" panose="020B0503020204020204" pitchFamily="34" charset="-122"/>
                  <a:ea typeface="微软雅黑" panose="020B0503020204020204" pitchFamily="34" charset="-122"/>
                  <a:sym typeface="ZhenyanGB" panose="02010600030101010101" pitchFamily="2" charset="-122"/>
                </a:rPr>
                <a:t>点击添加标题点击添加标题点击添加标题点击添加标题点击添加标题</a:t>
              </a:r>
            </a:p>
          </p:txBody>
        </p:sp>
      </p:grpSp>
      <p:grpSp>
        <p:nvGrpSpPr>
          <p:cNvPr id="5" name="组合 4"/>
          <p:cNvGrpSpPr/>
          <p:nvPr/>
        </p:nvGrpSpPr>
        <p:grpSpPr>
          <a:xfrm>
            <a:off x="684556" y="166213"/>
            <a:ext cx="11507780" cy="703521"/>
            <a:chOff x="1232419" y="576494"/>
            <a:chExt cx="11510444" cy="703684"/>
          </a:xfrm>
        </p:grpSpPr>
        <p:sp>
          <p:nvSpPr>
            <p:cNvPr id="6" name="矩形 5"/>
            <p:cNvSpPr/>
            <p:nvPr/>
          </p:nvSpPr>
          <p:spPr>
            <a:xfrm flipV="1">
              <a:off x="4229100" y="939320"/>
              <a:ext cx="8513763" cy="45719"/>
            </a:xfrm>
            <a:prstGeom prst="rect">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endParaRPr>
            </a:p>
          </p:txBody>
        </p:sp>
        <p:sp>
          <p:nvSpPr>
            <p:cNvPr id="7" name="TextBox 8"/>
            <p:cNvSpPr txBox="1">
              <a:spLocks noChangeArrowheads="1"/>
            </p:cNvSpPr>
            <p:nvPr/>
          </p:nvSpPr>
          <p:spPr bwMode="auto">
            <a:xfrm>
              <a:off x="1232419" y="576494"/>
              <a:ext cx="3255323" cy="430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rPr>
                <a:t>点击添加标题</a:t>
              </a:r>
            </a:p>
          </p:txBody>
        </p:sp>
        <p:sp>
          <p:nvSpPr>
            <p:cNvPr id="4" name="TextBox 8"/>
            <p:cNvSpPr txBox="1">
              <a:spLocks noChangeArrowheads="1"/>
            </p:cNvSpPr>
            <p:nvPr/>
          </p:nvSpPr>
          <p:spPr bwMode="auto">
            <a:xfrm>
              <a:off x="1236956" y="1095985"/>
              <a:ext cx="3255323" cy="18419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rPr>
                <a:t>CLICK TO ADD CAPTION TEXT</a:t>
              </a: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randombar(horizontal)">
                                      <p:cBhvr>
                                        <p:cTn id="7" dur="500"/>
                                        <p:tgtEl>
                                          <p:spTgt spid="7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77"/>
                                        </p:tgtEl>
                                        <p:attrNameLst>
                                          <p:attrName>style.visibility</p:attrName>
                                        </p:attrNameLst>
                                      </p:cBhvr>
                                      <p:to>
                                        <p:strVal val="visible"/>
                                      </p:to>
                                    </p:set>
                                    <p:animEffect transition="in" filter="randombar(horizontal)">
                                      <p:cBhvr>
                                        <p:cTn id="11" dur="500"/>
                                        <p:tgtEl>
                                          <p:spTgt spid="77"/>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randombar(horizontal)">
                                      <p:cBhvr>
                                        <p:cTn id="15" dur="500"/>
                                        <p:tgtEl>
                                          <p:spTgt spid="2"/>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4856584"/>
          <p:cNvPicPr>
            <a:picLocks noChangeAspect="1"/>
          </p:cNvPicPr>
          <p:nvPr>
            <p:custDataLst>
              <p:tags r:id="rId1"/>
            </p:custDataLst>
          </p:nvPr>
        </p:nvPicPr>
        <p:blipFill>
          <a:blip r:embed="rId3"/>
          <a:srcRect l="1917" r="4348"/>
          <a:stretch>
            <a:fillRect/>
          </a:stretch>
        </p:blipFill>
        <p:spPr>
          <a:xfrm rot="16200000">
            <a:off x="2592705" y="-1456055"/>
            <a:ext cx="6830695" cy="9742805"/>
          </a:xfrm>
          <a:prstGeom prst="rect">
            <a:avLst/>
          </a:prstGeom>
        </p:spPr>
      </p:pic>
      <p:sp>
        <p:nvSpPr>
          <p:cNvPr id="2" name="椭圆 1"/>
          <p:cNvSpPr/>
          <p:nvPr/>
        </p:nvSpPr>
        <p:spPr>
          <a:xfrm>
            <a:off x="5306870" y="1315752"/>
            <a:ext cx="1624150" cy="1624150"/>
          </a:xfrm>
          <a:prstGeom prst="ellipse">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ZhenyanGB" panose="02010600030101010101" pitchFamily="2" charset="-122"/>
              <a:ea typeface="ZhenyanGB" panose="02010600030101010101" pitchFamily="2" charset="-122"/>
              <a:sym typeface="ZhenyanGB" panose="02010600030101010101" pitchFamily="2" charset="-122"/>
            </a:endParaRPr>
          </a:p>
        </p:txBody>
      </p:sp>
      <p:sp>
        <p:nvSpPr>
          <p:cNvPr id="13" name="矩形 12"/>
          <p:cNvSpPr>
            <a:spLocks noChangeArrowheads="1"/>
          </p:cNvSpPr>
          <p:nvPr/>
        </p:nvSpPr>
        <p:spPr bwMode="auto">
          <a:xfrm>
            <a:off x="5789358" y="1477649"/>
            <a:ext cx="811573" cy="1299210"/>
          </a:xfrm>
          <a:prstGeom prst="rect">
            <a:avLst/>
          </a:prstGeom>
          <a:noFill/>
          <a:ln w="9525">
            <a:noFill/>
            <a:miter lim="800000"/>
          </a:ln>
        </p:spPr>
        <p:txBody>
          <a:bodyPr wrap="square" lIns="68580" tIns="34290" rIns="68580" bIns="34290">
            <a:spAutoFit/>
          </a:bodyPr>
          <a:lstStyle/>
          <a:p>
            <a:pPr eaLnBrk="1" hangingPunct="1">
              <a:buFont typeface="Arial" panose="020B0604020202020204" pitchFamily="34" charset="0"/>
              <a:buNone/>
            </a:pPr>
            <a:r>
              <a:rPr lang="en-US" altLang="zh-CN" sz="8000" dirty="0">
                <a:solidFill>
                  <a:schemeClr val="bg1"/>
                </a:solidFill>
                <a:latin typeface="ZhenyanGB" panose="02010600030101010101" pitchFamily="2" charset="-122"/>
                <a:ea typeface="ZhenyanGB" panose="02010600030101010101" pitchFamily="2" charset="-122"/>
                <a:sym typeface="ZhenyanGB" panose="02010600030101010101" pitchFamily="2" charset="-122"/>
              </a:rPr>
              <a:t>3</a:t>
            </a:r>
            <a:endParaRPr lang="zh-CN" altLang="en-US" sz="8000" dirty="0">
              <a:solidFill>
                <a:schemeClr val="bg1"/>
              </a:solidFill>
              <a:latin typeface="ZhenyanGB" panose="02010600030101010101" pitchFamily="2" charset="-122"/>
              <a:ea typeface="ZhenyanGB" panose="02010600030101010101" pitchFamily="2" charset="-122"/>
              <a:sym typeface="ZhenyanGB" panose="02010600030101010101" pitchFamily="2" charset="-122"/>
            </a:endParaRPr>
          </a:p>
        </p:txBody>
      </p:sp>
      <p:sp>
        <p:nvSpPr>
          <p:cNvPr id="14" name="TextBox 62"/>
          <p:cNvSpPr txBox="1"/>
          <p:nvPr/>
        </p:nvSpPr>
        <p:spPr bwMode="auto">
          <a:xfrm>
            <a:off x="3871051" y="3429000"/>
            <a:ext cx="4495785" cy="623433"/>
          </a:xfrm>
          <a:prstGeom prst="rect">
            <a:avLst/>
          </a:prstGeom>
          <a:noFill/>
          <a:ln w="9525">
            <a:noFill/>
            <a:miter lim="800000"/>
          </a:ln>
        </p:spPr>
        <p:txBody>
          <a:bodyPr wrap="none" lIns="0" tIns="0" rIns="0" bIns="0" anchor="ctr" anchorCtr="1">
            <a:noAutofit/>
            <a:scene3d>
              <a:camera prst="orthographicFront"/>
              <a:lightRig rig="threePt" dir="t"/>
            </a:scene3d>
            <a:sp3d>
              <a:bevelT w="0" h="0"/>
            </a:sp3d>
          </a:bodyPr>
          <a:lstStyle/>
          <a:p>
            <a:pPr marL="0" lvl="1" algn="ctr"/>
            <a:r>
              <a:rPr lang="zh-CN" altLang="en-US" sz="4400" dirty="0">
                <a:solidFill>
                  <a:schemeClr val="tx1"/>
                </a:solidFill>
                <a:latin typeface="ZhenyanGB" panose="02010600030101010101" pitchFamily="2" charset="-122"/>
                <a:ea typeface="ZhenyanGB" panose="02010600030101010101" pitchFamily="2" charset="-122"/>
                <a:sym typeface="ZhenyanGB" panose="02010600030101010101" pitchFamily="2" charset="-122"/>
              </a:rPr>
              <a:t>教学成果展示</a:t>
            </a:r>
          </a:p>
        </p:txBody>
      </p:sp>
      <p:sp>
        <p:nvSpPr>
          <p:cNvPr id="15" name="矩形 14"/>
          <p:cNvSpPr/>
          <p:nvPr/>
        </p:nvSpPr>
        <p:spPr>
          <a:xfrm>
            <a:off x="3414015" y="4240193"/>
            <a:ext cx="746550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solidFill>
                <a:effectLst/>
                <a:uLnTx/>
                <a:uFillTx/>
                <a:latin typeface="ZhenyanGB" panose="02010600030101010101" pitchFamily="2" charset="-122"/>
                <a:ea typeface="ZhenyanGB" panose="02010600030101010101" pitchFamily="2" charset="-122"/>
                <a:sym typeface="ZhenyanGB" panose="02010600030101010101" pitchFamily="2" charset="-122"/>
              </a:rPr>
              <a:t>Rose vector graphics courseware dynamic templates</a:t>
            </a:r>
          </a:p>
        </p:txBody>
      </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Effect transition="in" filter="fade">
                                      <p:cBhvr>
                                        <p:cTn id="15" dur="500"/>
                                        <p:tgtEl>
                                          <p:spTgt spid="1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13" grpId="0"/>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84556" y="166213"/>
            <a:ext cx="11507780" cy="703521"/>
            <a:chOff x="1232419" y="576494"/>
            <a:chExt cx="11510444" cy="703684"/>
          </a:xfrm>
        </p:grpSpPr>
        <p:sp>
          <p:nvSpPr>
            <p:cNvPr id="6" name="矩形 5"/>
            <p:cNvSpPr/>
            <p:nvPr/>
          </p:nvSpPr>
          <p:spPr>
            <a:xfrm flipV="1">
              <a:off x="4229100" y="939320"/>
              <a:ext cx="8513763" cy="45719"/>
            </a:xfrm>
            <a:prstGeom prst="rect">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endParaRPr>
            </a:p>
          </p:txBody>
        </p:sp>
        <p:sp>
          <p:nvSpPr>
            <p:cNvPr id="7" name="TextBox 8"/>
            <p:cNvSpPr txBox="1">
              <a:spLocks noChangeArrowheads="1"/>
            </p:cNvSpPr>
            <p:nvPr/>
          </p:nvSpPr>
          <p:spPr bwMode="auto">
            <a:xfrm>
              <a:off x="1232419" y="576494"/>
              <a:ext cx="3255323" cy="430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rPr>
                <a:t>点击添加标题</a:t>
              </a:r>
            </a:p>
          </p:txBody>
        </p:sp>
        <p:sp>
          <p:nvSpPr>
            <p:cNvPr id="4" name="TextBox 8"/>
            <p:cNvSpPr txBox="1">
              <a:spLocks noChangeArrowheads="1"/>
            </p:cNvSpPr>
            <p:nvPr/>
          </p:nvSpPr>
          <p:spPr bwMode="auto">
            <a:xfrm>
              <a:off x="1236956" y="1095985"/>
              <a:ext cx="3255323" cy="18419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rPr>
                <a:t>CLICK TO ADD CAPTION TEXT</a:t>
              </a:r>
            </a:p>
          </p:txBody>
        </p:sp>
      </p:grpSp>
      <p:cxnSp>
        <p:nvCxnSpPr>
          <p:cNvPr id="3" name="Straight Connector 8"/>
          <p:cNvCxnSpPr/>
          <p:nvPr/>
        </p:nvCxnSpPr>
        <p:spPr>
          <a:xfrm rot="5400000">
            <a:off x="3713678" y="3905257"/>
            <a:ext cx="4763591" cy="1057"/>
          </a:xfrm>
          <a:prstGeom prst="line">
            <a:avLst/>
          </a:prstGeom>
          <a:ln w="12700">
            <a:solidFill>
              <a:schemeClr val="bg1">
                <a:lumMod val="7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23" name="Group 100"/>
          <p:cNvGrpSpPr/>
          <p:nvPr/>
        </p:nvGrpSpPr>
        <p:grpSpPr>
          <a:xfrm>
            <a:off x="5325000" y="3699948"/>
            <a:ext cx="1532890" cy="114301"/>
            <a:chOff x="3993750" y="2774961"/>
            <a:chExt cx="1149668" cy="85726"/>
          </a:xfrm>
        </p:grpSpPr>
        <p:cxnSp>
          <p:nvCxnSpPr>
            <p:cNvPr id="49" name="Straight Connector 48"/>
            <p:cNvCxnSpPr>
              <a:stCxn id="42" idx="3"/>
              <a:endCxn id="95" idx="1"/>
            </p:cNvCxnSpPr>
            <p:nvPr/>
          </p:nvCxnSpPr>
          <p:spPr>
            <a:xfrm>
              <a:off x="3993750" y="2818394"/>
              <a:ext cx="1149668" cy="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2" name="Oval 51"/>
            <p:cNvSpPr/>
            <p:nvPr/>
          </p:nvSpPr>
          <p:spPr>
            <a:xfrm>
              <a:off x="4529137" y="2774961"/>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5" name="Group 99"/>
          <p:cNvGrpSpPr/>
          <p:nvPr/>
        </p:nvGrpSpPr>
        <p:grpSpPr>
          <a:xfrm>
            <a:off x="5325000" y="2277547"/>
            <a:ext cx="1532890" cy="114301"/>
            <a:chOff x="3993750" y="1708160"/>
            <a:chExt cx="1149668" cy="85726"/>
          </a:xfrm>
        </p:grpSpPr>
        <p:cxnSp>
          <p:nvCxnSpPr>
            <p:cNvPr id="46" name="Straight Connector 45"/>
            <p:cNvCxnSpPr>
              <a:stCxn id="50" idx="3"/>
              <a:endCxn id="79" idx="1"/>
            </p:cNvCxnSpPr>
            <p:nvPr/>
          </p:nvCxnSpPr>
          <p:spPr>
            <a:xfrm>
              <a:off x="3993750" y="1746824"/>
              <a:ext cx="1149668" cy="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3" name="Oval 52"/>
            <p:cNvSpPr/>
            <p:nvPr/>
          </p:nvSpPr>
          <p:spPr>
            <a:xfrm>
              <a:off x="4529137" y="1708160"/>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6" name="Group 101"/>
          <p:cNvGrpSpPr/>
          <p:nvPr/>
        </p:nvGrpSpPr>
        <p:grpSpPr>
          <a:xfrm>
            <a:off x="5325000" y="5223947"/>
            <a:ext cx="1532890" cy="114301"/>
            <a:chOff x="3993750" y="3917960"/>
            <a:chExt cx="1149668" cy="85726"/>
          </a:xfrm>
        </p:grpSpPr>
        <p:cxnSp>
          <p:nvCxnSpPr>
            <p:cNvPr id="51" name="Straight Connector 50"/>
            <p:cNvCxnSpPr>
              <a:stCxn id="69" idx="3"/>
              <a:endCxn id="62" idx="1"/>
            </p:cNvCxnSpPr>
            <p:nvPr/>
          </p:nvCxnSpPr>
          <p:spPr>
            <a:xfrm>
              <a:off x="3993750" y="3961402"/>
              <a:ext cx="1149668" cy="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4" name="Oval 53"/>
            <p:cNvSpPr/>
            <p:nvPr/>
          </p:nvSpPr>
          <p:spPr>
            <a:xfrm>
              <a:off x="4529137" y="3917960"/>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7" name="Group 95"/>
          <p:cNvGrpSpPr/>
          <p:nvPr/>
        </p:nvGrpSpPr>
        <p:grpSpPr>
          <a:xfrm>
            <a:off x="476211" y="3238500"/>
            <a:ext cx="4848789" cy="960758"/>
            <a:chOff x="357158" y="2428874"/>
            <a:chExt cx="3636592" cy="720568"/>
          </a:xfrm>
        </p:grpSpPr>
        <p:grpSp>
          <p:nvGrpSpPr>
            <p:cNvPr id="38" name="Group 88"/>
            <p:cNvGrpSpPr/>
            <p:nvPr/>
          </p:nvGrpSpPr>
          <p:grpSpPr>
            <a:xfrm>
              <a:off x="357158" y="2428874"/>
              <a:ext cx="2643206" cy="720568"/>
              <a:chOff x="357158" y="2428874"/>
              <a:chExt cx="2643206" cy="720568"/>
            </a:xfrm>
          </p:grpSpPr>
          <p:sp>
            <p:nvSpPr>
              <p:cNvPr id="39" name="Rectangle 31"/>
              <p:cNvSpPr/>
              <p:nvPr/>
            </p:nvSpPr>
            <p:spPr>
              <a:xfrm>
                <a:off x="357158" y="2714626"/>
                <a:ext cx="2643206" cy="434816"/>
              </a:xfrm>
              <a:prstGeom prst="rect">
                <a:avLst/>
              </a:prstGeom>
            </p:spPr>
            <p:txBody>
              <a:bodyPr wrap="square">
                <a:spAutoFit/>
              </a:bodyPr>
              <a:lstStyle/>
              <a:p>
                <a:pPr algn="r">
                  <a:lnSpc>
                    <a:spcPct val="150000"/>
                  </a:lnSpc>
                </a:pPr>
                <a:r>
                  <a:rPr lang="zh-CN" altLang="en-US" sz="1060" smtClean="0">
                    <a:solidFill>
                      <a:schemeClr val="tx1">
                        <a:lumMod val="75000"/>
                        <a:lumOff val="25000"/>
                      </a:schemeClr>
                    </a:solidFill>
                    <a:latin typeface="微软雅黑" panose="020B0503020204020204" pitchFamily="34" charset="-122"/>
                    <a:ea typeface="微软雅黑" panose="020B0503020204020204" pitchFamily="34" charset="-122"/>
                    <a:sym typeface="+mn-ea"/>
                  </a:rPr>
                  <a:t>单</a:t>
                </a:r>
                <a:r>
                  <a:rPr lang="zh-CN" altLang="en-US" sz="1060">
                    <a:solidFill>
                      <a:schemeClr val="tx1">
                        <a:lumMod val="75000"/>
                        <a:lumOff val="25000"/>
                      </a:schemeClr>
                    </a:solidFill>
                    <a:latin typeface="微软雅黑" panose="020B0503020204020204" pitchFamily="34" charset="-122"/>
                    <a:ea typeface="微软雅黑" panose="020B0503020204020204" pitchFamily="34" charset="-122"/>
                    <a:sym typeface="+mn-ea"/>
                  </a:rPr>
                  <a:t>击此处可编辑内容，根据您的需要自由拉伸文本框大</a:t>
                </a:r>
                <a:r>
                  <a:rPr lang="zh-CN" altLang="en-US" sz="1060" smtClean="0">
                    <a:solidFill>
                      <a:schemeClr val="tx1">
                        <a:lumMod val="75000"/>
                        <a:lumOff val="25000"/>
                      </a:schemeClr>
                    </a:solidFill>
                    <a:latin typeface="微软雅黑" panose="020B0503020204020204" pitchFamily="34" charset="-122"/>
                    <a:ea typeface="微软雅黑" panose="020B0503020204020204" pitchFamily="34" charset="-122"/>
                    <a:sym typeface="+mn-ea"/>
                  </a:rPr>
                  <a:t>小，建议使用微软雅黑</a:t>
                </a:r>
                <a:endParaRPr lang="en-US" sz="1065" dirty="0">
                  <a:latin typeface="微软雅黑" panose="020B0503020204020204" pitchFamily="34" charset="-122"/>
                  <a:ea typeface="微软雅黑" panose="020B0503020204020204" pitchFamily="34" charset="-122"/>
                  <a:cs typeface="Open Sans Light" pitchFamily="34" charset="0"/>
                  <a:sym typeface="微软雅黑" panose="020B0503020204020204" pitchFamily="34" charset="-122"/>
                </a:endParaRPr>
              </a:p>
            </p:txBody>
          </p:sp>
          <p:sp>
            <p:nvSpPr>
              <p:cNvPr id="40" name="Rectangle 32"/>
              <p:cNvSpPr/>
              <p:nvPr/>
            </p:nvSpPr>
            <p:spPr>
              <a:xfrm>
                <a:off x="1923100" y="2428874"/>
                <a:ext cx="1061829" cy="253915"/>
              </a:xfrm>
              <a:prstGeom prst="rect">
                <a:avLst/>
              </a:prstGeom>
            </p:spPr>
            <p:txBody>
              <a:bodyPr wrap="none">
                <a:spAutoFit/>
              </a:bodyPr>
              <a:lstStyle/>
              <a:p>
                <a:pPr algn="ctr" defTabSz="1219200"/>
                <a:r>
                  <a:rPr lang="zh-CN" altLang="en-US" sz="1600" dirty="0">
                    <a:latin typeface="微软雅黑" panose="020B0503020204020204" pitchFamily="34" charset="-122"/>
                    <a:ea typeface="微软雅黑" panose="020B0503020204020204" pitchFamily="34" charset="-122"/>
                    <a:cs typeface="Open Sans" pitchFamily="34" charset="0"/>
                    <a:sym typeface="微软雅黑" panose="020B0503020204020204" pitchFamily="34" charset="-122"/>
                  </a:rPr>
                  <a:t>输入标题文本</a:t>
                </a:r>
                <a:endParaRPr lang="en-US" altLang="zh-CN" sz="1600" dirty="0">
                  <a:latin typeface="微软雅黑" panose="020B0503020204020204" pitchFamily="34" charset="-122"/>
                  <a:ea typeface="微软雅黑" panose="020B0503020204020204" pitchFamily="34" charset="-122"/>
                  <a:cs typeface="Open Sans" pitchFamily="34" charset="0"/>
                  <a:sym typeface="微软雅黑" panose="020B0503020204020204" pitchFamily="34" charset="-122"/>
                </a:endParaRPr>
              </a:p>
            </p:txBody>
          </p:sp>
        </p:grpSp>
        <p:grpSp>
          <p:nvGrpSpPr>
            <p:cNvPr id="41" name="Group 84"/>
            <p:cNvGrpSpPr/>
            <p:nvPr/>
          </p:nvGrpSpPr>
          <p:grpSpPr>
            <a:xfrm>
              <a:off x="3357554" y="2500312"/>
              <a:ext cx="636196" cy="636164"/>
              <a:chOff x="3357554" y="2500312"/>
              <a:chExt cx="636196" cy="636164"/>
            </a:xfrm>
          </p:grpSpPr>
          <p:sp>
            <p:nvSpPr>
              <p:cNvPr id="42" name="Rectangle 22"/>
              <p:cNvSpPr/>
              <p:nvPr/>
            </p:nvSpPr>
            <p:spPr>
              <a:xfrm>
                <a:off x="3357554" y="2500312"/>
                <a:ext cx="636196" cy="636164"/>
              </a:xfrm>
              <a:prstGeom prst="rect">
                <a:avLst/>
              </a:prstGeom>
              <a:solidFill>
                <a:srgbClr val="6A9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Freeform 23"/>
              <p:cNvSpPr>
                <a:spLocks noEditPoints="1"/>
              </p:cNvSpPr>
              <p:nvPr/>
            </p:nvSpPr>
            <p:spPr bwMode="auto">
              <a:xfrm>
                <a:off x="3477620" y="2660940"/>
                <a:ext cx="389082" cy="322810"/>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ln>
            </p:spPr>
            <p:txBody>
              <a:bodyPr vert="horz" wrap="square" lIns="121920" tIns="60960" rIns="121920" bIns="60960" numCol="1" anchor="t" anchorCtr="0" compatLnSpc="1"/>
              <a:lstStyle/>
              <a:p>
                <a:pPr defTabSz="1219200"/>
                <a:endParaRPr lang="en-US" sz="24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43" name="Group 93"/>
          <p:cNvGrpSpPr/>
          <p:nvPr/>
        </p:nvGrpSpPr>
        <p:grpSpPr>
          <a:xfrm>
            <a:off x="476211" y="1809740"/>
            <a:ext cx="4848789" cy="960758"/>
            <a:chOff x="357158" y="1357304"/>
            <a:chExt cx="3636592" cy="720568"/>
          </a:xfrm>
        </p:grpSpPr>
        <p:grpSp>
          <p:nvGrpSpPr>
            <p:cNvPr id="44" name="Group 89"/>
            <p:cNvGrpSpPr/>
            <p:nvPr/>
          </p:nvGrpSpPr>
          <p:grpSpPr>
            <a:xfrm>
              <a:off x="357158" y="1357304"/>
              <a:ext cx="2643206" cy="720568"/>
              <a:chOff x="357158" y="1357304"/>
              <a:chExt cx="2643206" cy="720568"/>
            </a:xfrm>
          </p:grpSpPr>
          <p:sp>
            <p:nvSpPr>
              <p:cNvPr id="45" name="Rectangle 29"/>
              <p:cNvSpPr/>
              <p:nvPr/>
            </p:nvSpPr>
            <p:spPr>
              <a:xfrm>
                <a:off x="357158" y="1643056"/>
                <a:ext cx="2643206" cy="434816"/>
              </a:xfrm>
              <a:prstGeom prst="rect">
                <a:avLst/>
              </a:prstGeom>
            </p:spPr>
            <p:txBody>
              <a:bodyPr wrap="square">
                <a:spAutoFit/>
              </a:bodyPr>
              <a:lstStyle/>
              <a:p>
                <a:pPr algn="r">
                  <a:lnSpc>
                    <a:spcPct val="150000"/>
                  </a:lnSpc>
                </a:pPr>
                <a:r>
                  <a:rPr lang="zh-CN" altLang="en-US" sz="1060" smtClean="0">
                    <a:solidFill>
                      <a:schemeClr val="tx1">
                        <a:lumMod val="75000"/>
                        <a:lumOff val="25000"/>
                      </a:schemeClr>
                    </a:solidFill>
                    <a:latin typeface="微软雅黑" panose="020B0503020204020204" pitchFamily="34" charset="-122"/>
                    <a:ea typeface="微软雅黑" panose="020B0503020204020204" pitchFamily="34" charset="-122"/>
                    <a:sym typeface="+mn-ea"/>
                  </a:rPr>
                  <a:t>单</a:t>
                </a:r>
                <a:r>
                  <a:rPr lang="zh-CN" altLang="en-US" sz="1060">
                    <a:solidFill>
                      <a:schemeClr val="tx1">
                        <a:lumMod val="75000"/>
                        <a:lumOff val="25000"/>
                      </a:schemeClr>
                    </a:solidFill>
                    <a:latin typeface="微软雅黑" panose="020B0503020204020204" pitchFamily="34" charset="-122"/>
                    <a:ea typeface="微软雅黑" panose="020B0503020204020204" pitchFamily="34" charset="-122"/>
                    <a:sym typeface="+mn-ea"/>
                  </a:rPr>
                  <a:t>击此处可编辑内容，根据您的需要自由拉伸文本框大</a:t>
                </a:r>
                <a:r>
                  <a:rPr lang="zh-CN" altLang="en-US" sz="1060" smtClean="0">
                    <a:solidFill>
                      <a:schemeClr val="tx1">
                        <a:lumMod val="75000"/>
                        <a:lumOff val="25000"/>
                      </a:schemeClr>
                    </a:solidFill>
                    <a:latin typeface="微软雅黑" panose="020B0503020204020204" pitchFamily="34" charset="-122"/>
                    <a:ea typeface="微软雅黑" panose="020B0503020204020204" pitchFamily="34" charset="-122"/>
                    <a:sym typeface="+mn-ea"/>
                  </a:rPr>
                  <a:t>小，建议使用微软雅黑</a:t>
                </a:r>
                <a:endParaRPr lang="en-US" sz="1065" dirty="0">
                  <a:latin typeface="微软雅黑" panose="020B0503020204020204" pitchFamily="34" charset="-122"/>
                  <a:ea typeface="微软雅黑" panose="020B0503020204020204" pitchFamily="34" charset="-122"/>
                  <a:cs typeface="Open Sans Light" pitchFamily="34" charset="0"/>
                  <a:sym typeface="微软雅黑" panose="020B0503020204020204" pitchFamily="34" charset="-122"/>
                </a:endParaRPr>
              </a:p>
            </p:txBody>
          </p:sp>
          <p:sp>
            <p:nvSpPr>
              <p:cNvPr id="47" name="Rectangle 30"/>
              <p:cNvSpPr/>
              <p:nvPr/>
            </p:nvSpPr>
            <p:spPr>
              <a:xfrm>
                <a:off x="1923100" y="1357304"/>
                <a:ext cx="1061829" cy="253915"/>
              </a:xfrm>
              <a:prstGeom prst="rect">
                <a:avLst/>
              </a:prstGeom>
            </p:spPr>
            <p:txBody>
              <a:bodyPr wrap="none">
                <a:spAutoFit/>
              </a:bodyPr>
              <a:lstStyle/>
              <a:p>
                <a:pPr algn="ctr" defTabSz="1219200"/>
                <a:r>
                  <a:rPr lang="zh-CN" altLang="en-US" sz="1600" dirty="0">
                    <a:latin typeface="微软雅黑" panose="020B0503020204020204" pitchFamily="34" charset="-122"/>
                    <a:ea typeface="微软雅黑" panose="020B0503020204020204" pitchFamily="34" charset="-122"/>
                    <a:cs typeface="Open Sans" pitchFamily="34" charset="0"/>
                    <a:sym typeface="微软雅黑" panose="020B0503020204020204" pitchFamily="34" charset="-122"/>
                  </a:rPr>
                  <a:t>输入标题文本</a:t>
                </a:r>
                <a:endParaRPr lang="en-US" altLang="zh-CN" sz="1600" dirty="0">
                  <a:latin typeface="微软雅黑" panose="020B0503020204020204" pitchFamily="34" charset="-122"/>
                  <a:ea typeface="微软雅黑" panose="020B0503020204020204" pitchFamily="34" charset="-122"/>
                  <a:cs typeface="Open Sans" pitchFamily="34" charset="0"/>
                  <a:sym typeface="微软雅黑" panose="020B0503020204020204" pitchFamily="34" charset="-122"/>
                </a:endParaRPr>
              </a:p>
            </p:txBody>
          </p:sp>
        </p:grpSp>
        <p:grpSp>
          <p:nvGrpSpPr>
            <p:cNvPr id="48" name="Group 83"/>
            <p:cNvGrpSpPr/>
            <p:nvPr/>
          </p:nvGrpSpPr>
          <p:grpSpPr>
            <a:xfrm>
              <a:off x="3357554" y="1428742"/>
              <a:ext cx="636196" cy="636164"/>
              <a:chOff x="3357554" y="1428742"/>
              <a:chExt cx="636196" cy="636164"/>
            </a:xfrm>
          </p:grpSpPr>
          <p:sp>
            <p:nvSpPr>
              <p:cNvPr id="50" name="Rectangle 13"/>
              <p:cNvSpPr/>
              <p:nvPr/>
            </p:nvSpPr>
            <p:spPr>
              <a:xfrm>
                <a:off x="3357554" y="1428742"/>
                <a:ext cx="636196" cy="636164"/>
              </a:xfrm>
              <a:prstGeom prst="rect">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Freeform 100"/>
              <p:cNvSpPr/>
              <p:nvPr/>
            </p:nvSpPr>
            <p:spPr bwMode="auto">
              <a:xfrm>
                <a:off x="3500430" y="1571618"/>
                <a:ext cx="303570" cy="342050"/>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ln>
            </p:spPr>
            <p:txBody>
              <a:bodyPr vert="horz" wrap="square" lIns="121920" tIns="60960" rIns="121920" bIns="60960" numCol="1" anchor="t" anchorCtr="0" compatLnSpc="1"/>
              <a:lstStyle/>
              <a:p>
                <a:pPr defTabSz="1219200"/>
                <a:endParaRPr lang="en-US" sz="24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56" name="Group 98"/>
          <p:cNvGrpSpPr/>
          <p:nvPr/>
        </p:nvGrpSpPr>
        <p:grpSpPr>
          <a:xfrm>
            <a:off x="6858005" y="4762512"/>
            <a:ext cx="4857784" cy="960758"/>
            <a:chOff x="5143504" y="3571882"/>
            <a:chExt cx="3643338" cy="720568"/>
          </a:xfrm>
        </p:grpSpPr>
        <p:grpSp>
          <p:nvGrpSpPr>
            <p:cNvPr id="57" name="Group 92"/>
            <p:cNvGrpSpPr/>
            <p:nvPr/>
          </p:nvGrpSpPr>
          <p:grpSpPr>
            <a:xfrm>
              <a:off x="6143636" y="3571882"/>
              <a:ext cx="2643206" cy="720568"/>
              <a:chOff x="6143636" y="3571882"/>
              <a:chExt cx="2643206" cy="720568"/>
            </a:xfrm>
          </p:grpSpPr>
          <p:sp>
            <p:nvSpPr>
              <p:cNvPr id="58" name="Rectangle 39"/>
              <p:cNvSpPr/>
              <p:nvPr/>
            </p:nvSpPr>
            <p:spPr>
              <a:xfrm>
                <a:off x="6143636" y="3857634"/>
                <a:ext cx="2643206" cy="434816"/>
              </a:xfrm>
              <a:prstGeom prst="rect">
                <a:avLst/>
              </a:prstGeom>
            </p:spPr>
            <p:txBody>
              <a:bodyPr wrap="square">
                <a:spAutoFit/>
              </a:bodyPr>
              <a:lstStyle/>
              <a:p>
                <a:pPr algn="l">
                  <a:lnSpc>
                    <a:spcPct val="150000"/>
                  </a:lnSpc>
                </a:pPr>
                <a:r>
                  <a:rPr lang="zh-CN" altLang="en-US" sz="1060" smtClean="0">
                    <a:solidFill>
                      <a:schemeClr val="tx1">
                        <a:lumMod val="75000"/>
                        <a:lumOff val="25000"/>
                      </a:schemeClr>
                    </a:solidFill>
                    <a:latin typeface="微软雅黑" panose="020B0503020204020204" pitchFamily="34" charset="-122"/>
                    <a:ea typeface="微软雅黑" panose="020B0503020204020204" pitchFamily="34" charset="-122"/>
                    <a:sym typeface="+mn-ea"/>
                  </a:rPr>
                  <a:t>单</a:t>
                </a:r>
                <a:r>
                  <a:rPr lang="zh-CN" altLang="en-US" sz="1060">
                    <a:solidFill>
                      <a:schemeClr val="tx1">
                        <a:lumMod val="75000"/>
                        <a:lumOff val="25000"/>
                      </a:schemeClr>
                    </a:solidFill>
                    <a:latin typeface="微软雅黑" panose="020B0503020204020204" pitchFamily="34" charset="-122"/>
                    <a:ea typeface="微软雅黑" panose="020B0503020204020204" pitchFamily="34" charset="-122"/>
                    <a:sym typeface="+mn-ea"/>
                  </a:rPr>
                  <a:t>击此处可编辑内容，根据您的需要自由拉伸文本框大</a:t>
                </a:r>
                <a:r>
                  <a:rPr lang="zh-CN" altLang="en-US" sz="1060" smtClean="0">
                    <a:solidFill>
                      <a:schemeClr val="tx1">
                        <a:lumMod val="75000"/>
                        <a:lumOff val="25000"/>
                      </a:schemeClr>
                    </a:solidFill>
                    <a:latin typeface="微软雅黑" panose="020B0503020204020204" pitchFamily="34" charset="-122"/>
                    <a:ea typeface="微软雅黑" panose="020B0503020204020204" pitchFamily="34" charset="-122"/>
                    <a:sym typeface="+mn-ea"/>
                  </a:rPr>
                  <a:t>小，建议使用微软雅黑</a:t>
                </a:r>
                <a:endParaRPr lang="en-US" sz="1065" dirty="0">
                  <a:latin typeface="微软雅黑" panose="020B0503020204020204" pitchFamily="34" charset="-122"/>
                  <a:ea typeface="微软雅黑" panose="020B0503020204020204" pitchFamily="34" charset="-122"/>
                  <a:cs typeface="Open Sans Light" pitchFamily="34" charset="0"/>
                  <a:sym typeface="微软雅黑" panose="020B0503020204020204" pitchFamily="34" charset="-122"/>
                </a:endParaRPr>
              </a:p>
            </p:txBody>
          </p:sp>
          <p:sp>
            <p:nvSpPr>
              <p:cNvPr id="60" name="Rectangle 40"/>
              <p:cNvSpPr/>
              <p:nvPr/>
            </p:nvSpPr>
            <p:spPr>
              <a:xfrm>
                <a:off x="6158282" y="3571882"/>
                <a:ext cx="1061830" cy="253915"/>
              </a:xfrm>
              <a:prstGeom prst="rect">
                <a:avLst/>
              </a:prstGeom>
            </p:spPr>
            <p:txBody>
              <a:bodyPr wrap="none">
                <a:spAutoFit/>
              </a:bodyPr>
              <a:lstStyle/>
              <a:p>
                <a:pPr algn="ctr" defTabSz="1219200"/>
                <a:r>
                  <a:rPr lang="zh-CN" altLang="en-US" sz="1600" dirty="0">
                    <a:latin typeface="微软雅黑" panose="020B0503020204020204" pitchFamily="34" charset="-122"/>
                    <a:ea typeface="微软雅黑" panose="020B0503020204020204" pitchFamily="34" charset="-122"/>
                    <a:cs typeface="Open Sans" pitchFamily="34" charset="0"/>
                    <a:sym typeface="微软雅黑" panose="020B0503020204020204" pitchFamily="34" charset="-122"/>
                  </a:rPr>
                  <a:t>输入标题文本</a:t>
                </a:r>
                <a:endParaRPr lang="en-US" altLang="zh-CN" sz="1600" dirty="0">
                  <a:latin typeface="微软雅黑" panose="020B0503020204020204" pitchFamily="34" charset="-122"/>
                  <a:ea typeface="微软雅黑" panose="020B0503020204020204" pitchFamily="34" charset="-122"/>
                  <a:cs typeface="Open Sans" pitchFamily="34" charset="0"/>
                  <a:sym typeface="微软雅黑" panose="020B0503020204020204" pitchFamily="34" charset="-122"/>
                </a:endParaRPr>
              </a:p>
            </p:txBody>
          </p:sp>
        </p:grpSp>
        <p:grpSp>
          <p:nvGrpSpPr>
            <p:cNvPr id="61" name="Group 85"/>
            <p:cNvGrpSpPr/>
            <p:nvPr/>
          </p:nvGrpSpPr>
          <p:grpSpPr>
            <a:xfrm>
              <a:off x="5143504" y="3643320"/>
              <a:ext cx="636196" cy="636164"/>
              <a:chOff x="5143504" y="3643320"/>
              <a:chExt cx="636196" cy="636164"/>
            </a:xfrm>
          </p:grpSpPr>
          <p:sp>
            <p:nvSpPr>
              <p:cNvPr id="62" name="Rectangle 27"/>
              <p:cNvSpPr/>
              <p:nvPr/>
            </p:nvSpPr>
            <p:spPr>
              <a:xfrm>
                <a:off x="5143504" y="3643320"/>
                <a:ext cx="636196" cy="636164"/>
              </a:xfrm>
              <a:prstGeom prst="rect">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Freeform 107"/>
              <p:cNvSpPr>
                <a:spLocks noEditPoints="1"/>
              </p:cNvSpPr>
              <p:nvPr/>
            </p:nvSpPr>
            <p:spPr bwMode="auto">
              <a:xfrm>
                <a:off x="5286380" y="3786196"/>
                <a:ext cx="365566" cy="314258"/>
              </a:xfrm>
              <a:custGeom>
                <a:avLst/>
                <a:gdLst/>
                <a:ahLst/>
                <a:cxnLst>
                  <a:cxn ang="0">
                    <a:pos x="337" y="165"/>
                  </a:cxn>
                  <a:cxn ang="0">
                    <a:pos x="170" y="0"/>
                  </a:cxn>
                  <a:cxn ang="0">
                    <a:pos x="5" y="165"/>
                  </a:cxn>
                  <a:cxn ang="0">
                    <a:pos x="5" y="165"/>
                  </a:cxn>
                  <a:cxn ang="0">
                    <a:pos x="0" y="172"/>
                  </a:cxn>
                  <a:cxn ang="0">
                    <a:pos x="0" y="181"/>
                  </a:cxn>
                  <a:cxn ang="0">
                    <a:pos x="0" y="189"/>
                  </a:cxn>
                  <a:cxn ang="0">
                    <a:pos x="5" y="196"/>
                  </a:cxn>
                  <a:cxn ang="0">
                    <a:pos x="5" y="196"/>
                  </a:cxn>
                  <a:cxn ang="0">
                    <a:pos x="13" y="201"/>
                  </a:cxn>
                  <a:cxn ang="0">
                    <a:pos x="20" y="201"/>
                  </a:cxn>
                  <a:cxn ang="0">
                    <a:pos x="29" y="201"/>
                  </a:cxn>
                  <a:cxn ang="0">
                    <a:pos x="36" y="196"/>
                  </a:cxn>
                  <a:cxn ang="0">
                    <a:pos x="42" y="189"/>
                  </a:cxn>
                  <a:cxn ang="0">
                    <a:pos x="42" y="294"/>
                  </a:cxn>
                  <a:cxn ang="0">
                    <a:pos x="301" y="294"/>
                  </a:cxn>
                  <a:cxn ang="0">
                    <a:pos x="301" y="189"/>
                  </a:cxn>
                  <a:cxn ang="0">
                    <a:pos x="306" y="196"/>
                  </a:cxn>
                  <a:cxn ang="0">
                    <a:pos x="306" y="196"/>
                  </a:cxn>
                  <a:cxn ang="0">
                    <a:pos x="314" y="201"/>
                  </a:cxn>
                  <a:cxn ang="0">
                    <a:pos x="321" y="201"/>
                  </a:cxn>
                  <a:cxn ang="0">
                    <a:pos x="321" y="201"/>
                  </a:cxn>
                  <a:cxn ang="0">
                    <a:pos x="330" y="201"/>
                  </a:cxn>
                  <a:cxn ang="0">
                    <a:pos x="337" y="196"/>
                  </a:cxn>
                  <a:cxn ang="0">
                    <a:pos x="337" y="196"/>
                  </a:cxn>
                  <a:cxn ang="0">
                    <a:pos x="341" y="189"/>
                  </a:cxn>
                  <a:cxn ang="0">
                    <a:pos x="343" y="181"/>
                  </a:cxn>
                  <a:cxn ang="0">
                    <a:pos x="341" y="172"/>
                  </a:cxn>
                  <a:cxn ang="0">
                    <a:pos x="337" y="165"/>
                  </a:cxn>
                  <a:cxn ang="0">
                    <a:pos x="337" y="165"/>
                  </a:cxn>
                  <a:cxn ang="0">
                    <a:pos x="279" y="272"/>
                  </a:cxn>
                  <a:cxn ang="0">
                    <a:pos x="214" y="272"/>
                  </a:cxn>
                  <a:cxn ang="0">
                    <a:pos x="214" y="187"/>
                  </a:cxn>
                  <a:cxn ang="0">
                    <a:pos x="129" y="187"/>
                  </a:cxn>
                  <a:cxn ang="0">
                    <a:pos x="129" y="272"/>
                  </a:cxn>
                  <a:cxn ang="0">
                    <a:pos x="63" y="272"/>
                  </a:cxn>
                  <a:cxn ang="0">
                    <a:pos x="63" y="169"/>
                  </a:cxn>
                  <a:cxn ang="0">
                    <a:pos x="170" y="60"/>
                  </a:cxn>
                  <a:cxn ang="0">
                    <a:pos x="279" y="169"/>
                  </a:cxn>
                  <a:cxn ang="0">
                    <a:pos x="279" y="272"/>
                  </a:cxn>
                </a:cxnLst>
                <a:rect l="0" t="0" r="r" b="b"/>
                <a:pathLst>
                  <a:path w="343" h="294">
                    <a:moveTo>
                      <a:pt x="337" y="165"/>
                    </a:moveTo>
                    <a:lnTo>
                      <a:pt x="170" y="0"/>
                    </a:lnTo>
                    <a:lnTo>
                      <a:pt x="5" y="165"/>
                    </a:lnTo>
                    <a:lnTo>
                      <a:pt x="5" y="165"/>
                    </a:lnTo>
                    <a:lnTo>
                      <a:pt x="0" y="172"/>
                    </a:lnTo>
                    <a:lnTo>
                      <a:pt x="0" y="181"/>
                    </a:lnTo>
                    <a:lnTo>
                      <a:pt x="0" y="189"/>
                    </a:lnTo>
                    <a:lnTo>
                      <a:pt x="5" y="196"/>
                    </a:lnTo>
                    <a:lnTo>
                      <a:pt x="5" y="196"/>
                    </a:lnTo>
                    <a:lnTo>
                      <a:pt x="13" y="201"/>
                    </a:lnTo>
                    <a:lnTo>
                      <a:pt x="20" y="201"/>
                    </a:lnTo>
                    <a:lnTo>
                      <a:pt x="29" y="201"/>
                    </a:lnTo>
                    <a:lnTo>
                      <a:pt x="36" y="196"/>
                    </a:lnTo>
                    <a:lnTo>
                      <a:pt x="42" y="189"/>
                    </a:lnTo>
                    <a:lnTo>
                      <a:pt x="42" y="294"/>
                    </a:lnTo>
                    <a:lnTo>
                      <a:pt x="301" y="294"/>
                    </a:lnTo>
                    <a:lnTo>
                      <a:pt x="301" y="189"/>
                    </a:lnTo>
                    <a:lnTo>
                      <a:pt x="306" y="196"/>
                    </a:lnTo>
                    <a:lnTo>
                      <a:pt x="306" y="196"/>
                    </a:lnTo>
                    <a:lnTo>
                      <a:pt x="314" y="201"/>
                    </a:lnTo>
                    <a:lnTo>
                      <a:pt x="321" y="201"/>
                    </a:lnTo>
                    <a:lnTo>
                      <a:pt x="321" y="201"/>
                    </a:lnTo>
                    <a:lnTo>
                      <a:pt x="330" y="201"/>
                    </a:lnTo>
                    <a:lnTo>
                      <a:pt x="337" y="196"/>
                    </a:lnTo>
                    <a:lnTo>
                      <a:pt x="337" y="196"/>
                    </a:lnTo>
                    <a:lnTo>
                      <a:pt x="341" y="189"/>
                    </a:lnTo>
                    <a:lnTo>
                      <a:pt x="343" y="181"/>
                    </a:lnTo>
                    <a:lnTo>
                      <a:pt x="341" y="172"/>
                    </a:lnTo>
                    <a:lnTo>
                      <a:pt x="337" y="165"/>
                    </a:lnTo>
                    <a:lnTo>
                      <a:pt x="337" y="165"/>
                    </a:lnTo>
                    <a:close/>
                    <a:moveTo>
                      <a:pt x="279" y="272"/>
                    </a:moveTo>
                    <a:lnTo>
                      <a:pt x="214" y="272"/>
                    </a:lnTo>
                    <a:lnTo>
                      <a:pt x="214" y="187"/>
                    </a:lnTo>
                    <a:lnTo>
                      <a:pt x="129" y="187"/>
                    </a:lnTo>
                    <a:lnTo>
                      <a:pt x="129" y="272"/>
                    </a:lnTo>
                    <a:lnTo>
                      <a:pt x="63" y="272"/>
                    </a:lnTo>
                    <a:lnTo>
                      <a:pt x="63" y="169"/>
                    </a:lnTo>
                    <a:lnTo>
                      <a:pt x="170" y="60"/>
                    </a:lnTo>
                    <a:lnTo>
                      <a:pt x="279" y="169"/>
                    </a:lnTo>
                    <a:lnTo>
                      <a:pt x="279" y="272"/>
                    </a:lnTo>
                    <a:close/>
                  </a:path>
                </a:pathLst>
              </a:custGeom>
              <a:solidFill>
                <a:schemeClr val="bg1"/>
              </a:solidFill>
              <a:ln w="9525">
                <a:noFill/>
                <a:round/>
              </a:ln>
            </p:spPr>
            <p:txBody>
              <a:bodyPr vert="horz" wrap="square" lIns="121920" tIns="60960" rIns="121920" bIns="60960" numCol="1" anchor="t" anchorCtr="0" compatLnSpc="1"/>
              <a:lstStyle/>
              <a:p>
                <a:pPr defTabSz="1219200"/>
                <a:endParaRPr lang="en-US" sz="24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64" name="Group 97"/>
          <p:cNvGrpSpPr/>
          <p:nvPr/>
        </p:nvGrpSpPr>
        <p:grpSpPr>
          <a:xfrm>
            <a:off x="476211" y="4762512"/>
            <a:ext cx="4848789" cy="960758"/>
            <a:chOff x="357158" y="3571882"/>
            <a:chExt cx="3636592" cy="720568"/>
          </a:xfrm>
        </p:grpSpPr>
        <p:grpSp>
          <p:nvGrpSpPr>
            <p:cNvPr id="65" name="Group 87"/>
            <p:cNvGrpSpPr/>
            <p:nvPr/>
          </p:nvGrpSpPr>
          <p:grpSpPr>
            <a:xfrm>
              <a:off x="357158" y="3571882"/>
              <a:ext cx="2643206" cy="720568"/>
              <a:chOff x="357158" y="3571882"/>
              <a:chExt cx="2643206" cy="720568"/>
            </a:xfrm>
          </p:grpSpPr>
          <p:sp>
            <p:nvSpPr>
              <p:cNvPr id="66" name="Rectangle 33"/>
              <p:cNvSpPr/>
              <p:nvPr/>
            </p:nvSpPr>
            <p:spPr>
              <a:xfrm>
                <a:off x="357158" y="3857634"/>
                <a:ext cx="2643206" cy="434816"/>
              </a:xfrm>
              <a:prstGeom prst="rect">
                <a:avLst/>
              </a:prstGeom>
            </p:spPr>
            <p:txBody>
              <a:bodyPr wrap="square">
                <a:spAutoFit/>
              </a:bodyPr>
              <a:lstStyle/>
              <a:p>
                <a:pPr algn="r">
                  <a:lnSpc>
                    <a:spcPct val="150000"/>
                  </a:lnSpc>
                </a:pPr>
                <a:r>
                  <a:rPr lang="zh-CN" altLang="en-US" sz="1060" smtClean="0">
                    <a:solidFill>
                      <a:schemeClr val="tx1">
                        <a:lumMod val="75000"/>
                        <a:lumOff val="25000"/>
                      </a:schemeClr>
                    </a:solidFill>
                    <a:latin typeface="微软雅黑" panose="020B0503020204020204" pitchFamily="34" charset="-122"/>
                    <a:ea typeface="微软雅黑" panose="020B0503020204020204" pitchFamily="34" charset="-122"/>
                    <a:sym typeface="+mn-ea"/>
                  </a:rPr>
                  <a:t>单</a:t>
                </a:r>
                <a:r>
                  <a:rPr lang="zh-CN" altLang="en-US" sz="1060">
                    <a:solidFill>
                      <a:schemeClr val="tx1">
                        <a:lumMod val="75000"/>
                        <a:lumOff val="25000"/>
                      </a:schemeClr>
                    </a:solidFill>
                    <a:latin typeface="微软雅黑" panose="020B0503020204020204" pitchFamily="34" charset="-122"/>
                    <a:ea typeface="微软雅黑" panose="020B0503020204020204" pitchFamily="34" charset="-122"/>
                    <a:sym typeface="+mn-ea"/>
                  </a:rPr>
                  <a:t>击此处可编辑内容，根据您的需要自由拉伸文本框大</a:t>
                </a:r>
                <a:r>
                  <a:rPr lang="zh-CN" altLang="en-US" sz="1060" smtClean="0">
                    <a:solidFill>
                      <a:schemeClr val="tx1">
                        <a:lumMod val="75000"/>
                        <a:lumOff val="25000"/>
                      </a:schemeClr>
                    </a:solidFill>
                    <a:latin typeface="微软雅黑" panose="020B0503020204020204" pitchFamily="34" charset="-122"/>
                    <a:ea typeface="微软雅黑" panose="020B0503020204020204" pitchFamily="34" charset="-122"/>
                    <a:sym typeface="+mn-ea"/>
                  </a:rPr>
                  <a:t>小，建议使用微软雅黑</a:t>
                </a:r>
                <a:endParaRPr lang="en-US" sz="1065" dirty="0">
                  <a:latin typeface="微软雅黑" panose="020B0503020204020204" pitchFamily="34" charset="-122"/>
                  <a:ea typeface="微软雅黑" panose="020B0503020204020204" pitchFamily="34" charset="-122"/>
                  <a:cs typeface="Open Sans Light" pitchFamily="34" charset="0"/>
                  <a:sym typeface="微软雅黑" panose="020B0503020204020204" pitchFamily="34" charset="-122"/>
                </a:endParaRPr>
              </a:p>
            </p:txBody>
          </p:sp>
          <p:sp>
            <p:nvSpPr>
              <p:cNvPr id="67" name="Rectangle 34"/>
              <p:cNvSpPr/>
              <p:nvPr/>
            </p:nvSpPr>
            <p:spPr>
              <a:xfrm>
                <a:off x="1931788" y="3571882"/>
                <a:ext cx="1061830" cy="253915"/>
              </a:xfrm>
              <a:prstGeom prst="rect">
                <a:avLst/>
              </a:prstGeom>
            </p:spPr>
            <p:txBody>
              <a:bodyPr wrap="none">
                <a:spAutoFit/>
              </a:bodyPr>
              <a:lstStyle/>
              <a:p>
                <a:pPr algn="ctr" defTabSz="1219200"/>
                <a:r>
                  <a:rPr lang="zh-CN" altLang="en-US" sz="1600" dirty="0">
                    <a:latin typeface="微软雅黑" panose="020B0503020204020204" pitchFamily="34" charset="-122"/>
                    <a:ea typeface="微软雅黑" panose="020B0503020204020204" pitchFamily="34" charset="-122"/>
                    <a:cs typeface="Open Sans" pitchFamily="34" charset="0"/>
                    <a:sym typeface="微软雅黑" panose="020B0503020204020204" pitchFamily="34" charset="-122"/>
                  </a:rPr>
                  <a:t>输入标题文本</a:t>
                </a:r>
                <a:endParaRPr lang="en-US" altLang="zh-CN" sz="1600" dirty="0">
                  <a:latin typeface="微软雅黑" panose="020B0503020204020204" pitchFamily="34" charset="-122"/>
                  <a:ea typeface="微软雅黑" panose="020B0503020204020204" pitchFamily="34" charset="-122"/>
                  <a:cs typeface="Open Sans" pitchFamily="34" charset="0"/>
                  <a:sym typeface="微软雅黑" panose="020B0503020204020204" pitchFamily="34" charset="-122"/>
                </a:endParaRPr>
              </a:p>
            </p:txBody>
          </p:sp>
        </p:grpSp>
        <p:grpSp>
          <p:nvGrpSpPr>
            <p:cNvPr id="68" name="Group 86"/>
            <p:cNvGrpSpPr/>
            <p:nvPr/>
          </p:nvGrpSpPr>
          <p:grpSpPr>
            <a:xfrm>
              <a:off x="3357554" y="3643320"/>
              <a:ext cx="636196" cy="636164"/>
              <a:chOff x="3357554" y="3643320"/>
              <a:chExt cx="636196" cy="636164"/>
            </a:xfrm>
          </p:grpSpPr>
          <p:sp>
            <p:nvSpPr>
              <p:cNvPr id="69" name="Rectangle 26"/>
              <p:cNvSpPr/>
              <p:nvPr/>
            </p:nvSpPr>
            <p:spPr>
              <a:xfrm>
                <a:off x="3357554" y="3643320"/>
                <a:ext cx="636196" cy="636164"/>
              </a:xfrm>
              <a:prstGeom prst="rect">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0" name="Group 67"/>
              <p:cNvGrpSpPr/>
              <p:nvPr/>
            </p:nvGrpSpPr>
            <p:grpSpPr>
              <a:xfrm>
                <a:off x="3428992" y="3857634"/>
                <a:ext cx="503238" cy="177800"/>
                <a:chOff x="1441430" y="4357700"/>
                <a:chExt cx="503238" cy="177800"/>
              </a:xfrm>
              <a:solidFill>
                <a:schemeClr val="bg1"/>
              </a:solidFill>
            </p:grpSpPr>
            <p:sp>
              <p:nvSpPr>
                <p:cNvPr id="71" name="Freeform 19"/>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ln>
              </p:spPr>
              <p:txBody>
                <a:bodyPr vert="horz" wrap="square" lIns="121920" tIns="60960" rIns="121920" bIns="60960" numCol="1" anchor="t" anchorCtr="0" compatLnSpc="1"/>
                <a:lstStyle/>
                <a:p>
                  <a:pPr defTabSz="1219200"/>
                  <a:endParaRPr lang="en-US" sz="2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Freeform 20"/>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ln>
              </p:spPr>
              <p:txBody>
                <a:bodyPr vert="horz" wrap="square" lIns="121920" tIns="60960" rIns="121920" bIns="60960" numCol="1" anchor="t" anchorCtr="0" compatLnSpc="1"/>
                <a:lstStyle/>
                <a:p>
                  <a:pPr defTabSz="1219200"/>
                  <a:endParaRPr lang="en-US" sz="2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Freeform 21"/>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ln>
              </p:spPr>
              <p:txBody>
                <a:bodyPr vert="horz" wrap="square" lIns="121920" tIns="60960" rIns="121920" bIns="60960" numCol="1" anchor="t" anchorCtr="0" compatLnSpc="1"/>
                <a:lstStyle/>
                <a:p>
                  <a:pPr defTabSz="1219200"/>
                  <a:endParaRPr lang="en-US" sz="24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grpSp>
        <p:nvGrpSpPr>
          <p:cNvPr id="74" name="Group 94"/>
          <p:cNvGrpSpPr/>
          <p:nvPr/>
        </p:nvGrpSpPr>
        <p:grpSpPr>
          <a:xfrm>
            <a:off x="6858005" y="1809740"/>
            <a:ext cx="4857784" cy="960758"/>
            <a:chOff x="5143504" y="1357304"/>
            <a:chExt cx="3643338" cy="720568"/>
          </a:xfrm>
        </p:grpSpPr>
        <p:grpSp>
          <p:nvGrpSpPr>
            <p:cNvPr id="75" name="Group 90"/>
            <p:cNvGrpSpPr/>
            <p:nvPr/>
          </p:nvGrpSpPr>
          <p:grpSpPr>
            <a:xfrm>
              <a:off x="6143636" y="1357304"/>
              <a:ext cx="2643206" cy="720568"/>
              <a:chOff x="6143636" y="1357304"/>
              <a:chExt cx="2643206" cy="720568"/>
            </a:xfrm>
          </p:grpSpPr>
          <p:sp>
            <p:nvSpPr>
              <p:cNvPr id="76" name="Rectangle 35"/>
              <p:cNvSpPr/>
              <p:nvPr/>
            </p:nvSpPr>
            <p:spPr>
              <a:xfrm>
                <a:off x="6143636" y="1643056"/>
                <a:ext cx="2643206" cy="434816"/>
              </a:xfrm>
              <a:prstGeom prst="rect">
                <a:avLst/>
              </a:prstGeom>
            </p:spPr>
            <p:txBody>
              <a:bodyPr wrap="square">
                <a:spAutoFit/>
              </a:bodyPr>
              <a:lstStyle/>
              <a:p>
                <a:pPr algn="l">
                  <a:lnSpc>
                    <a:spcPct val="150000"/>
                  </a:lnSpc>
                </a:pPr>
                <a:r>
                  <a:rPr lang="zh-CN" altLang="en-US" sz="1060" smtClean="0">
                    <a:solidFill>
                      <a:schemeClr val="tx1">
                        <a:lumMod val="75000"/>
                        <a:lumOff val="25000"/>
                      </a:schemeClr>
                    </a:solidFill>
                    <a:latin typeface="微软雅黑" panose="020B0503020204020204" pitchFamily="34" charset="-122"/>
                    <a:ea typeface="微软雅黑" panose="020B0503020204020204" pitchFamily="34" charset="-122"/>
                    <a:sym typeface="+mn-ea"/>
                  </a:rPr>
                  <a:t>单</a:t>
                </a:r>
                <a:r>
                  <a:rPr lang="zh-CN" altLang="en-US" sz="1060">
                    <a:solidFill>
                      <a:schemeClr val="tx1">
                        <a:lumMod val="75000"/>
                        <a:lumOff val="25000"/>
                      </a:schemeClr>
                    </a:solidFill>
                    <a:latin typeface="微软雅黑" panose="020B0503020204020204" pitchFamily="34" charset="-122"/>
                    <a:ea typeface="微软雅黑" panose="020B0503020204020204" pitchFamily="34" charset="-122"/>
                    <a:sym typeface="+mn-ea"/>
                  </a:rPr>
                  <a:t>击此处可编辑内容，根据您的需要自由拉伸文本框大</a:t>
                </a:r>
                <a:r>
                  <a:rPr lang="zh-CN" altLang="en-US" sz="1060" smtClean="0">
                    <a:solidFill>
                      <a:schemeClr val="tx1">
                        <a:lumMod val="75000"/>
                        <a:lumOff val="25000"/>
                      </a:schemeClr>
                    </a:solidFill>
                    <a:latin typeface="微软雅黑" panose="020B0503020204020204" pitchFamily="34" charset="-122"/>
                    <a:ea typeface="微软雅黑" panose="020B0503020204020204" pitchFamily="34" charset="-122"/>
                    <a:sym typeface="+mn-ea"/>
                  </a:rPr>
                  <a:t>小，建议使用微软雅黑</a:t>
                </a:r>
                <a:endParaRPr lang="en-US" sz="1065" dirty="0">
                  <a:latin typeface="微软雅黑" panose="020B0503020204020204" pitchFamily="34" charset="-122"/>
                  <a:ea typeface="微软雅黑" panose="020B0503020204020204" pitchFamily="34" charset="-122"/>
                  <a:cs typeface="Open Sans Light" pitchFamily="34" charset="0"/>
                  <a:sym typeface="微软雅黑" panose="020B0503020204020204" pitchFamily="34" charset="-122"/>
                </a:endParaRPr>
              </a:p>
            </p:txBody>
          </p:sp>
          <p:sp>
            <p:nvSpPr>
              <p:cNvPr id="77" name="Rectangle 36"/>
              <p:cNvSpPr/>
              <p:nvPr/>
            </p:nvSpPr>
            <p:spPr>
              <a:xfrm>
                <a:off x="6171888" y="1357304"/>
                <a:ext cx="1061829" cy="253915"/>
              </a:xfrm>
              <a:prstGeom prst="rect">
                <a:avLst/>
              </a:prstGeom>
            </p:spPr>
            <p:txBody>
              <a:bodyPr wrap="none">
                <a:spAutoFit/>
              </a:bodyPr>
              <a:lstStyle/>
              <a:p>
                <a:pPr algn="ctr" defTabSz="1219200"/>
                <a:r>
                  <a:rPr lang="zh-CN" altLang="en-US" sz="1600" dirty="0">
                    <a:latin typeface="微软雅黑" panose="020B0503020204020204" pitchFamily="34" charset="-122"/>
                    <a:ea typeface="微软雅黑" panose="020B0503020204020204" pitchFamily="34" charset="-122"/>
                    <a:cs typeface="Open Sans" pitchFamily="34" charset="0"/>
                    <a:sym typeface="微软雅黑" panose="020B0503020204020204" pitchFamily="34" charset="-122"/>
                  </a:rPr>
                  <a:t>输入标题文本</a:t>
                </a:r>
                <a:endParaRPr lang="en-US" altLang="zh-CN" sz="1600" dirty="0">
                  <a:latin typeface="微软雅黑" panose="020B0503020204020204" pitchFamily="34" charset="-122"/>
                  <a:ea typeface="微软雅黑" panose="020B0503020204020204" pitchFamily="34" charset="-122"/>
                  <a:cs typeface="Open Sans" pitchFamily="34" charset="0"/>
                  <a:sym typeface="微软雅黑" panose="020B0503020204020204" pitchFamily="34" charset="-122"/>
                </a:endParaRPr>
              </a:p>
            </p:txBody>
          </p:sp>
        </p:grpSp>
        <p:grpSp>
          <p:nvGrpSpPr>
            <p:cNvPr id="78" name="Group 82"/>
            <p:cNvGrpSpPr/>
            <p:nvPr/>
          </p:nvGrpSpPr>
          <p:grpSpPr>
            <a:xfrm>
              <a:off x="5143504" y="1428742"/>
              <a:ext cx="636196" cy="636164"/>
              <a:chOff x="5143504" y="1428742"/>
              <a:chExt cx="636196" cy="636164"/>
            </a:xfrm>
          </p:grpSpPr>
          <p:sp>
            <p:nvSpPr>
              <p:cNvPr id="79" name="Rectangle 16"/>
              <p:cNvSpPr/>
              <p:nvPr/>
            </p:nvSpPr>
            <p:spPr>
              <a:xfrm>
                <a:off x="5143504" y="1428742"/>
                <a:ext cx="636196" cy="636164"/>
              </a:xfrm>
              <a:prstGeom prst="rect">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0" name="Group 68"/>
              <p:cNvGrpSpPr/>
              <p:nvPr/>
            </p:nvGrpSpPr>
            <p:grpSpPr>
              <a:xfrm>
                <a:off x="5301319" y="1581456"/>
                <a:ext cx="337042" cy="337616"/>
                <a:chOff x="6998061" y="3496249"/>
                <a:chExt cx="366051" cy="366676"/>
              </a:xfrm>
              <a:solidFill>
                <a:schemeClr val="bg1"/>
              </a:solidFill>
            </p:grpSpPr>
            <p:sp>
              <p:nvSpPr>
                <p:cNvPr id="81" name="AutoShape 7"/>
                <p:cNvSpPr/>
                <p:nvPr/>
              </p:nvSpPr>
              <p:spPr bwMode="auto">
                <a:xfrm>
                  <a:off x="6998061" y="3496249"/>
                  <a:ext cx="366051" cy="366676"/>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 name="AutoShape 8"/>
                <p:cNvSpPr/>
                <p:nvPr/>
              </p:nvSpPr>
              <p:spPr bwMode="auto">
                <a:xfrm>
                  <a:off x="7158247" y="3656437"/>
                  <a:ext cx="45678" cy="45678"/>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3" name="AutoShape 9"/>
                <p:cNvSpPr/>
                <p:nvPr/>
              </p:nvSpPr>
              <p:spPr bwMode="auto">
                <a:xfrm>
                  <a:off x="7111943" y="3610758"/>
                  <a:ext cx="137660" cy="137660"/>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AutoShape 10"/>
                <p:cNvSpPr/>
                <p:nvPr/>
              </p:nvSpPr>
              <p:spPr bwMode="auto">
                <a:xfrm>
                  <a:off x="7203927" y="3702114"/>
                  <a:ext cx="56941" cy="58818"/>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 name="AutoShape 11"/>
                <p:cNvSpPr/>
                <p:nvPr/>
              </p:nvSpPr>
              <p:spPr bwMode="auto">
                <a:xfrm>
                  <a:off x="7226451" y="3725267"/>
                  <a:ext cx="81970" cy="83847"/>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AutoShape 12"/>
                <p:cNvSpPr/>
                <p:nvPr/>
              </p:nvSpPr>
              <p:spPr bwMode="auto">
                <a:xfrm>
                  <a:off x="7215188" y="3714003"/>
                  <a:ext cx="69456" cy="70707"/>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7" name="AutoShape 13"/>
                <p:cNvSpPr/>
                <p:nvPr/>
              </p:nvSpPr>
              <p:spPr bwMode="auto">
                <a:xfrm>
                  <a:off x="7100682" y="3599495"/>
                  <a:ext cx="57567" cy="58192"/>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 name="AutoShape 14"/>
                <p:cNvSpPr/>
                <p:nvPr/>
              </p:nvSpPr>
              <p:spPr bwMode="auto">
                <a:xfrm>
                  <a:off x="7055002" y="3553816"/>
                  <a:ext cx="81970" cy="83222"/>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 name="AutoShape 15"/>
                <p:cNvSpPr/>
                <p:nvPr/>
              </p:nvSpPr>
              <p:spPr bwMode="auto">
                <a:xfrm>
                  <a:off x="7078154" y="3576343"/>
                  <a:ext cx="69456" cy="71333"/>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grpSp>
        <p:nvGrpSpPr>
          <p:cNvPr id="90" name="Group 96"/>
          <p:cNvGrpSpPr/>
          <p:nvPr/>
        </p:nvGrpSpPr>
        <p:grpSpPr>
          <a:xfrm>
            <a:off x="6858005" y="3238500"/>
            <a:ext cx="4857784" cy="960758"/>
            <a:chOff x="5143504" y="2428874"/>
            <a:chExt cx="3643338" cy="720568"/>
          </a:xfrm>
        </p:grpSpPr>
        <p:grpSp>
          <p:nvGrpSpPr>
            <p:cNvPr id="91" name="Group 91"/>
            <p:cNvGrpSpPr/>
            <p:nvPr/>
          </p:nvGrpSpPr>
          <p:grpSpPr>
            <a:xfrm>
              <a:off x="6142847" y="2428874"/>
              <a:ext cx="2643995" cy="720568"/>
              <a:chOff x="6142847" y="2428874"/>
              <a:chExt cx="2643995" cy="720568"/>
            </a:xfrm>
          </p:grpSpPr>
          <p:sp>
            <p:nvSpPr>
              <p:cNvPr id="92" name="Rectangle 37"/>
              <p:cNvSpPr/>
              <p:nvPr/>
            </p:nvSpPr>
            <p:spPr>
              <a:xfrm>
                <a:off x="6143636" y="2714626"/>
                <a:ext cx="2643206" cy="434816"/>
              </a:xfrm>
              <a:prstGeom prst="rect">
                <a:avLst/>
              </a:prstGeom>
            </p:spPr>
            <p:txBody>
              <a:bodyPr wrap="square">
                <a:spAutoFit/>
              </a:bodyPr>
              <a:lstStyle/>
              <a:p>
                <a:pPr algn="l">
                  <a:lnSpc>
                    <a:spcPct val="150000"/>
                  </a:lnSpc>
                </a:pPr>
                <a:r>
                  <a:rPr lang="zh-CN" altLang="en-US" sz="1060" smtClean="0">
                    <a:solidFill>
                      <a:schemeClr val="tx1">
                        <a:lumMod val="75000"/>
                        <a:lumOff val="25000"/>
                      </a:schemeClr>
                    </a:solidFill>
                    <a:latin typeface="微软雅黑" panose="020B0503020204020204" pitchFamily="34" charset="-122"/>
                    <a:ea typeface="微软雅黑" panose="020B0503020204020204" pitchFamily="34" charset="-122"/>
                    <a:sym typeface="+mn-ea"/>
                  </a:rPr>
                  <a:t>单</a:t>
                </a:r>
                <a:r>
                  <a:rPr lang="zh-CN" altLang="en-US" sz="1060">
                    <a:solidFill>
                      <a:schemeClr val="tx1">
                        <a:lumMod val="75000"/>
                        <a:lumOff val="25000"/>
                      </a:schemeClr>
                    </a:solidFill>
                    <a:latin typeface="微软雅黑" panose="020B0503020204020204" pitchFamily="34" charset="-122"/>
                    <a:ea typeface="微软雅黑" panose="020B0503020204020204" pitchFamily="34" charset="-122"/>
                    <a:sym typeface="+mn-ea"/>
                  </a:rPr>
                  <a:t>击此处可编辑内容，根据您的需要自由拉伸文本框大</a:t>
                </a:r>
                <a:r>
                  <a:rPr lang="zh-CN" altLang="en-US" sz="1060" smtClean="0">
                    <a:solidFill>
                      <a:schemeClr val="tx1">
                        <a:lumMod val="75000"/>
                        <a:lumOff val="25000"/>
                      </a:schemeClr>
                    </a:solidFill>
                    <a:latin typeface="微软雅黑" panose="020B0503020204020204" pitchFamily="34" charset="-122"/>
                    <a:ea typeface="微软雅黑" panose="020B0503020204020204" pitchFamily="34" charset="-122"/>
                    <a:sym typeface="+mn-ea"/>
                  </a:rPr>
                  <a:t>小，建议使用微软雅黑</a:t>
                </a:r>
                <a:endParaRPr lang="en-US" sz="1065" dirty="0">
                  <a:latin typeface="微软雅黑" panose="020B0503020204020204" pitchFamily="34" charset="-122"/>
                  <a:ea typeface="微软雅黑" panose="020B0503020204020204" pitchFamily="34" charset="-122"/>
                  <a:cs typeface="Open Sans Light" pitchFamily="34" charset="0"/>
                  <a:sym typeface="微软雅黑" panose="020B0503020204020204" pitchFamily="34" charset="-122"/>
                </a:endParaRPr>
              </a:p>
            </p:txBody>
          </p:sp>
          <p:sp>
            <p:nvSpPr>
              <p:cNvPr id="93" name="Rectangle 38"/>
              <p:cNvSpPr/>
              <p:nvPr/>
            </p:nvSpPr>
            <p:spPr>
              <a:xfrm>
                <a:off x="6142847" y="2428874"/>
                <a:ext cx="1061830" cy="253915"/>
              </a:xfrm>
              <a:prstGeom prst="rect">
                <a:avLst/>
              </a:prstGeom>
            </p:spPr>
            <p:txBody>
              <a:bodyPr wrap="none">
                <a:spAutoFit/>
              </a:bodyPr>
              <a:lstStyle/>
              <a:p>
                <a:pPr algn="ctr" defTabSz="1219200"/>
                <a:r>
                  <a:rPr lang="zh-CN" altLang="en-US" sz="1600" dirty="0">
                    <a:latin typeface="微软雅黑" panose="020B0503020204020204" pitchFamily="34" charset="-122"/>
                    <a:ea typeface="微软雅黑" panose="020B0503020204020204" pitchFamily="34" charset="-122"/>
                    <a:cs typeface="Open Sans" pitchFamily="34" charset="0"/>
                    <a:sym typeface="微软雅黑" panose="020B0503020204020204" pitchFamily="34" charset="-122"/>
                  </a:rPr>
                  <a:t>输入标题文本</a:t>
                </a:r>
                <a:endParaRPr lang="en-US" altLang="zh-CN" sz="1600" dirty="0">
                  <a:latin typeface="微软雅黑" panose="020B0503020204020204" pitchFamily="34" charset="-122"/>
                  <a:ea typeface="微软雅黑" panose="020B0503020204020204" pitchFamily="34" charset="-122"/>
                  <a:cs typeface="Open Sans" pitchFamily="34" charset="0"/>
                  <a:sym typeface="微软雅黑" panose="020B0503020204020204" pitchFamily="34" charset="-122"/>
                </a:endParaRPr>
              </a:p>
            </p:txBody>
          </p:sp>
        </p:grpSp>
        <p:grpSp>
          <p:nvGrpSpPr>
            <p:cNvPr id="94" name="Group 81"/>
            <p:cNvGrpSpPr/>
            <p:nvPr/>
          </p:nvGrpSpPr>
          <p:grpSpPr>
            <a:xfrm>
              <a:off x="5143504" y="2500312"/>
              <a:ext cx="636196" cy="636164"/>
              <a:chOff x="5143504" y="2500312"/>
              <a:chExt cx="636196" cy="636164"/>
            </a:xfrm>
          </p:grpSpPr>
          <p:sp>
            <p:nvSpPr>
              <p:cNvPr id="95" name="Rectangle 23"/>
              <p:cNvSpPr/>
              <p:nvPr/>
            </p:nvSpPr>
            <p:spPr>
              <a:xfrm>
                <a:off x="5143504" y="2500312"/>
                <a:ext cx="636196" cy="636164"/>
              </a:xfrm>
              <a:prstGeom prst="rect">
                <a:avLst/>
              </a:prstGeom>
              <a:solidFill>
                <a:srgbClr val="6A9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6" name="Group 78"/>
              <p:cNvGrpSpPr/>
              <p:nvPr/>
            </p:nvGrpSpPr>
            <p:grpSpPr>
              <a:xfrm>
                <a:off x="5333133" y="2643188"/>
                <a:ext cx="272454" cy="363686"/>
                <a:chOff x="1868971" y="2767277"/>
                <a:chExt cx="274694" cy="366676"/>
              </a:xfrm>
              <a:solidFill>
                <a:schemeClr val="bg1"/>
              </a:solidFill>
            </p:grpSpPr>
            <p:sp>
              <p:nvSpPr>
                <p:cNvPr id="97" name="AutoShape 115"/>
                <p:cNvSpPr/>
                <p:nvPr/>
              </p:nvSpPr>
              <p:spPr bwMode="auto">
                <a:xfrm>
                  <a:off x="1868971" y="2767277"/>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 name="AutoShape 116"/>
                <p:cNvSpPr/>
                <p:nvPr/>
              </p:nvSpPr>
              <p:spPr bwMode="auto">
                <a:xfrm>
                  <a:off x="1983479" y="2985030"/>
                  <a:ext cx="45678"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Top)">
                                      <p:cBhvr>
                                        <p:cTn id="7" dur="500"/>
                                        <p:tgtEl>
                                          <p:spTgt spid="3"/>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slide(fromLeft)">
                                      <p:cBhvr>
                                        <p:cTn id="11" dur="500"/>
                                        <p:tgtEl>
                                          <p:spTgt spid="35"/>
                                        </p:tgtEl>
                                      </p:cBhvr>
                                    </p:animEffect>
                                  </p:childTnLst>
                                </p:cTn>
                              </p:par>
                            </p:childTnLst>
                          </p:cTn>
                        </p:par>
                        <p:par>
                          <p:cTn id="12" fill="hold">
                            <p:stCondLst>
                              <p:cond delay="1000"/>
                            </p:stCondLst>
                            <p:childTnLst>
                              <p:par>
                                <p:cTn id="13" presetID="12" presetClass="entr" presetSubtype="2" fill="hold"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slide(fromRight)">
                                      <p:cBhvr>
                                        <p:cTn id="15" dur="500"/>
                                        <p:tgtEl>
                                          <p:spTgt spid="43"/>
                                        </p:tgtEl>
                                      </p:cBhvr>
                                    </p:animEffect>
                                  </p:childTnLst>
                                </p:cTn>
                              </p:par>
                            </p:childTnLst>
                          </p:cTn>
                        </p:par>
                        <p:par>
                          <p:cTn id="16" fill="hold">
                            <p:stCondLst>
                              <p:cond delay="1500"/>
                            </p:stCondLst>
                            <p:childTnLst>
                              <p:par>
                                <p:cTn id="17" presetID="12" presetClass="entr" presetSubtype="8" fill="hold" nodeType="afterEffect">
                                  <p:stCondLst>
                                    <p:cond delay="0"/>
                                  </p:stCondLst>
                                  <p:childTnLst>
                                    <p:set>
                                      <p:cBhvr>
                                        <p:cTn id="18" dur="1" fill="hold">
                                          <p:stCondLst>
                                            <p:cond delay="0"/>
                                          </p:stCondLst>
                                        </p:cTn>
                                        <p:tgtEl>
                                          <p:spTgt spid="74"/>
                                        </p:tgtEl>
                                        <p:attrNameLst>
                                          <p:attrName>style.visibility</p:attrName>
                                        </p:attrNameLst>
                                      </p:cBhvr>
                                      <p:to>
                                        <p:strVal val="visible"/>
                                      </p:to>
                                    </p:set>
                                    <p:animEffect transition="in" filter="slide(fromLeft)">
                                      <p:cBhvr>
                                        <p:cTn id="19" dur="500"/>
                                        <p:tgtEl>
                                          <p:spTgt spid="74"/>
                                        </p:tgtEl>
                                      </p:cBhvr>
                                    </p:animEffect>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slide(fromLeft)">
                                      <p:cBhvr>
                                        <p:cTn id="23" dur="500"/>
                                        <p:tgtEl>
                                          <p:spTgt spid="23"/>
                                        </p:tgtEl>
                                      </p:cBhvr>
                                    </p:animEffect>
                                  </p:childTnLst>
                                </p:cTn>
                              </p:par>
                            </p:childTnLst>
                          </p:cTn>
                        </p:par>
                        <p:par>
                          <p:cTn id="24" fill="hold">
                            <p:stCondLst>
                              <p:cond delay="2500"/>
                            </p:stCondLst>
                            <p:childTnLst>
                              <p:par>
                                <p:cTn id="25" presetID="12" presetClass="entr" presetSubtype="2"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slide(fromRight)">
                                      <p:cBhvr>
                                        <p:cTn id="27" dur="500"/>
                                        <p:tgtEl>
                                          <p:spTgt spid="37"/>
                                        </p:tgtEl>
                                      </p:cBhvr>
                                    </p:animEffect>
                                  </p:childTnLst>
                                </p:cTn>
                              </p:par>
                            </p:childTnLst>
                          </p:cTn>
                        </p:par>
                        <p:par>
                          <p:cTn id="28" fill="hold">
                            <p:stCondLst>
                              <p:cond delay="3000"/>
                            </p:stCondLst>
                            <p:childTnLst>
                              <p:par>
                                <p:cTn id="29" presetID="12" presetClass="entr" presetSubtype="8" fill="hold" nodeType="afterEffect">
                                  <p:stCondLst>
                                    <p:cond delay="0"/>
                                  </p:stCondLst>
                                  <p:childTnLst>
                                    <p:set>
                                      <p:cBhvr>
                                        <p:cTn id="30" dur="1" fill="hold">
                                          <p:stCondLst>
                                            <p:cond delay="0"/>
                                          </p:stCondLst>
                                        </p:cTn>
                                        <p:tgtEl>
                                          <p:spTgt spid="90"/>
                                        </p:tgtEl>
                                        <p:attrNameLst>
                                          <p:attrName>style.visibility</p:attrName>
                                        </p:attrNameLst>
                                      </p:cBhvr>
                                      <p:to>
                                        <p:strVal val="visible"/>
                                      </p:to>
                                    </p:set>
                                    <p:animEffect transition="in" filter="slide(fromLeft)">
                                      <p:cBhvr>
                                        <p:cTn id="31" dur="500"/>
                                        <p:tgtEl>
                                          <p:spTgt spid="90"/>
                                        </p:tgtEl>
                                      </p:cBhvr>
                                    </p:animEffect>
                                  </p:childTnLst>
                                </p:cTn>
                              </p:par>
                            </p:childTnLst>
                          </p:cTn>
                        </p:par>
                        <p:par>
                          <p:cTn id="32" fill="hold">
                            <p:stCondLst>
                              <p:cond delay="3500"/>
                            </p:stCondLst>
                            <p:childTnLst>
                              <p:par>
                                <p:cTn id="33" presetID="12" presetClass="entr" presetSubtype="8"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slide(fromLeft)">
                                      <p:cBhvr>
                                        <p:cTn id="35" dur="500"/>
                                        <p:tgtEl>
                                          <p:spTgt spid="36"/>
                                        </p:tgtEl>
                                      </p:cBhvr>
                                    </p:animEffect>
                                  </p:childTnLst>
                                </p:cTn>
                              </p:par>
                            </p:childTnLst>
                          </p:cTn>
                        </p:par>
                        <p:par>
                          <p:cTn id="36" fill="hold">
                            <p:stCondLst>
                              <p:cond delay="4000"/>
                            </p:stCondLst>
                            <p:childTnLst>
                              <p:par>
                                <p:cTn id="37" presetID="12" presetClass="entr" presetSubtype="2" fill="hold" nodeType="afterEffect">
                                  <p:stCondLst>
                                    <p:cond delay="0"/>
                                  </p:stCondLst>
                                  <p:childTnLst>
                                    <p:set>
                                      <p:cBhvr>
                                        <p:cTn id="38" dur="1" fill="hold">
                                          <p:stCondLst>
                                            <p:cond delay="0"/>
                                          </p:stCondLst>
                                        </p:cTn>
                                        <p:tgtEl>
                                          <p:spTgt spid="64"/>
                                        </p:tgtEl>
                                        <p:attrNameLst>
                                          <p:attrName>style.visibility</p:attrName>
                                        </p:attrNameLst>
                                      </p:cBhvr>
                                      <p:to>
                                        <p:strVal val="visible"/>
                                      </p:to>
                                    </p:set>
                                    <p:animEffect transition="in" filter="slide(fromRight)">
                                      <p:cBhvr>
                                        <p:cTn id="39" dur="500"/>
                                        <p:tgtEl>
                                          <p:spTgt spid="64"/>
                                        </p:tgtEl>
                                      </p:cBhvr>
                                    </p:animEffect>
                                  </p:childTnLst>
                                </p:cTn>
                              </p:par>
                            </p:childTnLst>
                          </p:cTn>
                        </p:par>
                        <p:par>
                          <p:cTn id="40" fill="hold">
                            <p:stCondLst>
                              <p:cond delay="4500"/>
                            </p:stCondLst>
                            <p:childTnLst>
                              <p:par>
                                <p:cTn id="41" presetID="12" presetClass="entr" presetSubtype="8" fill="hold" nodeType="afterEffect">
                                  <p:stCondLst>
                                    <p:cond delay="0"/>
                                  </p:stCondLst>
                                  <p:childTnLst>
                                    <p:set>
                                      <p:cBhvr>
                                        <p:cTn id="42" dur="1" fill="hold">
                                          <p:stCondLst>
                                            <p:cond delay="0"/>
                                          </p:stCondLst>
                                        </p:cTn>
                                        <p:tgtEl>
                                          <p:spTgt spid="56"/>
                                        </p:tgtEl>
                                        <p:attrNameLst>
                                          <p:attrName>style.visibility</p:attrName>
                                        </p:attrNameLst>
                                      </p:cBhvr>
                                      <p:to>
                                        <p:strVal val="visible"/>
                                      </p:to>
                                    </p:set>
                                    <p:animEffect transition="in" filter="slide(fromLeft)">
                                      <p:cBhvr>
                                        <p:cTn id="43"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flipH="1">
            <a:off x="6097826" y="1567408"/>
            <a:ext cx="5221354" cy="3967081"/>
            <a:chOff x="418296" y="958053"/>
            <a:chExt cx="4217205" cy="3204148"/>
          </a:xfrm>
        </p:grpSpPr>
        <p:sp>
          <p:nvSpPr>
            <p:cNvPr id="7" name="矩形 6"/>
            <p:cNvSpPr/>
            <p:nvPr/>
          </p:nvSpPr>
          <p:spPr>
            <a:xfrm>
              <a:off x="579571" y="3414352"/>
              <a:ext cx="4055930" cy="713525"/>
            </a:xfrm>
            <a:prstGeom prst="rect">
              <a:avLst/>
            </a:prstGeom>
            <a:solidFill>
              <a:srgbClr val="6A9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ZhenyanGB" panose="02010600030101010101" pitchFamily="2" charset="-122"/>
                <a:ea typeface="ZhenyanGB" panose="02010600030101010101" pitchFamily="2" charset="-122"/>
                <a:sym typeface="ZhenyanGB" panose="02010600030101010101" pitchFamily="2" charset="-122"/>
              </a:endParaRPr>
            </a:p>
          </p:txBody>
        </p:sp>
        <p:sp>
          <p:nvSpPr>
            <p:cNvPr id="9" name="矩形 8"/>
            <p:cNvSpPr/>
            <p:nvPr/>
          </p:nvSpPr>
          <p:spPr>
            <a:xfrm>
              <a:off x="579570" y="958053"/>
              <a:ext cx="4055930" cy="2343947"/>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ZhenyanGB" panose="02010600030101010101" pitchFamily="2" charset="-122"/>
                <a:ea typeface="ZhenyanGB" panose="02010600030101010101" pitchFamily="2" charset="-122"/>
                <a:sym typeface="ZhenyanGB" panose="02010600030101010101" pitchFamily="2" charset="-122"/>
              </a:endParaRPr>
            </a:p>
          </p:txBody>
        </p:sp>
        <p:sp>
          <p:nvSpPr>
            <p:cNvPr id="10" name="TextBox 14"/>
            <p:cNvSpPr txBox="1"/>
            <p:nvPr/>
          </p:nvSpPr>
          <p:spPr>
            <a:xfrm>
              <a:off x="939390" y="3564242"/>
              <a:ext cx="3512357" cy="37279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latin typeface="ZhenyanGB" panose="02010600030101010101" pitchFamily="2" charset="-122"/>
                  <a:ea typeface="ZhenyanGB" panose="02010600030101010101" pitchFamily="2" charset="-122"/>
                  <a:sym typeface="ZhenyanGB" panose="02010600030101010101" pitchFamily="2" charset="-122"/>
                </a:rPr>
                <a:t>点击此处添加你需要的内容，可以是一定篇幅的文本</a:t>
              </a:r>
              <a:r>
                <a:rPr kumimoji="0" lang="en-US" altLang="zh-CN" sz="1200" b="0" i="0" u="none" strike="noStrike" kern="1200" cap="none" spc="0" normalizeH="0" baseline="0" noProof="0" dirty="0">
                  <a:ln>
                    <a:noFill/>
                  </a:ln>
                  <a:solidFill>
                    <a:prstClr val="white"/>
                  </a:solidFill>
                  <a:effectLst/>
                  <a:uLnTx/>
                  <a:uFillTx/>
                  <a:latin typeface="ZhenyanGB" panose="02010600030101010101" pitchFamily="2" charset="-122"/>
                  <a:ea typeface="ZhenyanGB" panose="02010600030101010101" pitchFamily="2" charset="-122"/>
                  <a:sym typeface="ZhenyanGB" panose="02010600030101010101" pitchFamily="2" charset="-122"/>
                </a:rPr>
                <a:t>.</a:t>
              </a:r>
              <a:r>
                <a:rPr kumimoji="0" lang="zh-CN" altLang="en-US" sz="1200" b="0" i="0" u="none" strike="noStrike" kern="1200" cap="none" spc="0" normalizeH="0" baseline="0" noProof="0" dirty="0">
                  <a:ln>
                    <a:noFill/>
                  </a:ln>
                  <a:solidFill>
                    <a:prstClr val="white"/>
                  </a:solidFill>
                  <a:effectLst/>
                  <a:uLnTx/>
                  <a:uFillTx/>
                  <a:latin typeface="ZhenyanGB" panose="02010600030101010101" pitchFamily="2" charset="-122"/>
                  <a:ea typeface="ZhenyanGB" panose="02010600030101010101" pitchFamily="2" charset="-122"/>
                  <a:sym typeface="ZhenyanGB" panose="02010600030101010101" pitchFamily="2" charset="-122"/>
                </a:rPr>
                <a:t>点击此处添加你需要的内容</a:t>
              </a:r>
              <a:r>
                <a:rPr kumimoji="0" lang="en-US" altLang="zh-CN" sz="1200" b="0" i="0" u="none" strike="noStrike" kern="1200" cap="none" spc="0" normalizeH="0" baseline="0" noProof="0" dirty="0">
                  <a:ln>
                    <a:noFill/>
                  </a:ln>
                  <a:solidFill>
                    <a:prstClr val="white"/>
                  </a:solidFill>
                  <a:effectLst/>
                  <a:uLnTx/>
                  <a:uFillTx/>
                  <a:latin typeface="ZhenyanGB" panose="02010600030101010101" pitchFamily="2" charset="-122"/>
                  <a:ea typeface="ZhenyanGB" panose="02010600030101010101" pitchFamily="2" charset="-122"/>
                  <a:sym typeface="ZhenyanGB" panose="02010600030101010101" pitchFamily="2" charset="-122"/>
                </a:rPr>
                <a:t>.</a:t>
              </a:r>
              <a:endParaRPr kumimoji="0" lang="zh-CN" altLang="en-US" sz="1200" b="0" i="0" u="none" strike="noStrike" kern="1200" cap="none" spc="0" normalizeH="0" baseline="0" noProof="0" dirty="0">
                <a:ln>
                  <a:noFill/>
                </a:ln>
                <a:solidFill>
                  <a:prstClr val="white"/>
                </a:solidFill>
                <a:effectLst/>
                <a:uLnTx/>
                <a:uFillTx/>
                <a:latin typeface="ZhenyanGB" panose="02010600030101010101" pitchFamily="2" charset="-122"/>
                <a:ea typeface="ZhenyanGB" panose="02010600030101010101" pitchFamily="2" charset="-122"/>
                <a:sym typeface="ZhenyanGB" panose="02010600030101010101" pitchFamily="2" charset="-122"/>
              </a:endParaRPr>
            </a:p>
          </p:txBody>
        </p:sp>
        <p:sp>
          <p:nvSpPr>
            <p:cNvPr id="14" name="TextBox 15"/>
            <p:cNvSpPr txBox="1"/>
            <p:nvPr/>
          </p:nvSpPr>
          <p:spPr>
            <a:xfrm>
              <a:off x="418296" y="3491277"/>
              <a:ext cx="633832" cy="6709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800" b="1" i="0" u="none" strike="noStrike" kern="1200" cap="none" spc="0" normalizeH="0" baseline="0" noProof="0" dirty="0">
                  <a:ln>
                    <a:noFill/>
                  </a:ln>
                  <a:solidFill>
                    <a:prstClr val="white"/>
                  </a:solidFill>
                  <a:effectLst/>
                  <a:uLnTx/>
                  <a:uFillTx/>
                  <a:latin typeface="ZhenyanGB" panose="02010600030101010101" pitchFamily="2" charset="-122"/>
                  <a:ea typeface="ZhenyanGB" panose="02010600030101010101" pitchFamily="2" charset="-122"/>
                  <a:sym typeface="ZhenyanGB" panose="02010600030101010101" pitchFamily="2" charset="-122"/>
                </a:rPr>
                <a:t>”</a:t>
              </a:r>
              <a:endParaRPr kumimoji="0" lang="zh-CN" altLang="en-US" sz="4800" b="1" i="0" u="none" strike="noStrike" kern="1200" cap="none" spc="0" normalizeH="0" baseline="0" noProof="0" dirty="0">
                <a:ln>
                  <a:noFill/>
                </a:ln>
                <a:solidFill>
                  <a:prstClr val="white"/>
                </a:solidFill>
                <a:effectLst/>
                <a:uLnTx/>
                <a:uFillTx/>
                <a:latin typeface="ZhenyanGB" panose="02010600030101010101" pitchFamily="2" charset="-122"/>
                <a:ea typeface="ZhenyanGB" panose="02010600030101010101" pitchFamily="2" charset="-122"/>
                <a:sym typeface="ZhenyanGB" panose="02010600030101010101" pitchFamily="2" charset="-122"/>
              </a:endParaRPr>
            </a:p>
          </p:txBody>
        </p:sp>
      </p:grpSp>
      <p:grpSp>
        <p:nvGrpSpPr>
          <p:cNvPr id="2" name="组合 1"/>
          <p:cNvGrpSpPr/>
          <p:nvPr/>
        </p:nvGrpSpPr>
        <p:grpSpPr>
          <a:xfrm>
            <a:off x="1180992" y="1599895"/>
            <a:ext cx="4338405" cy="3903543"/>
            <a:chOff x="1219092" y="2145995"/>
            <a:chExt cx="4338405" cy="3903543"/>
          </a:xfrm>
        </p:grpSpPr>
        <p:cxnSp>
          <p:nvCxnSpPr>
            <p:cNvPr id="15" name="直接连接符 14"/>
            <p:cNvCxnSpPr/>
            <p:nvPr/>
          </p:nvCxnSpPr>
          <p:spPr>
            <a:xfrm>
              <a:off x="1921935" y="3241876"/>
              <a:ext cx="3635562"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2258855" y="2145995"/>
              <a:ext cx="1197610" cy="397510"/>
            </a:xfrm>
            <a:prstGeom prst="rect">
              <a:avLst/>
            </a:prstGeom>
          </p:spPr>
          <p:txBody>
            <a:bodyPr wrap="none" lIns="91410" tIns="45705" rIns="91410" bIns="45705">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sym typeface="ZhenyanGB" panose="02010600030101010101" pitchFamily="2" charset="-122"/>
                </a:rPr>
                <a:t>添加标题</a:t>
              </a:r>
            </a:p>
          </p:txBody>
        </p:sp>
        <p:sp>
          <p:nvSpPr>
            <p:cNvPr id="17" name="矩形 47"/>
            <p:cNvSpPr>
              <a:spLocks noChangeArrowheads="1"/>
            </p:cNvSpPr>
            <p:nvPr/>
          </p:nvSpPr>
          <p:spPr bwMode="auto">
            <a:xfrm>
              <a:off x="2245896" y="2560637"/>
              <a:ext cx="3311601" cy="535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0" tIns="45705" rIns="91410" bIns="45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914400"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prstClr val="white">
                      <a:lumMod val="50000"/>
                    </a:prstClr>
                  </a:solidFill>
                  <a:effectLst/>
                  <a:uLnTx/>
                  <a:uFillTx/>
                  <a:sym typeface="ZhenyanGB" panose="02010600030101010101" pitchFamily="2" charset="-122"/>
                </a:rPr>
                <a:t>在此录入上述图表的综合描述说明，在此录入上述图表的综合描述说明。</a:t>
              </a:r>
            </a:p>
          </p:txBody>
        </p:sp>
        <p:cxnSp>
          <p:nvCxnSpPr>
            <p:cNvPr id="18" name="直接连接符 17"/>
            <p:cNvCxnSpPr/>
            <p:nvPr/>
          </p:nvCxnSpPr>
          <p:spPr>
            <a:xfrm>
              <a:off x="1921935" y="4609712"/>
              <a:ext cx="3635562"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2258855" y="3513830"/>
              <a:ext cx="1210290" cy="400008"/>
            </a:xfrm>
            <a:prstGeom prst="rect">
              <a:avLst/>
            </a:prstGeom>
          </p:spPr>
          <p:txBody>
            <a:bodyPr wrap="none" lIns="91410" tIns="45705" rIns="91410" bIns="45705">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sym typeface="ZhenyanGB" panose="02010600030101010101" pitchFamily="2" charset="-122"/>
                </a:rPr>
                <a:t>添加标题</a:t>
              </a:r>
            </a:p>
          </p:txBody>
        </p:sp>
        <p:sp>
          <p:nvSpPr>
            <p:cNvPr id="20" name="矩形 47"/>
            <p:cNvSpPr>
              <a:spLocks noChangeArrowheads="1"/>
            </p:cNvSpPr>
            <p:nvPr/>
          </p:nvSpPr>
          <p:spPr bwMode="auto">
            <a:xfrm>
              <a:off x="2245896" y="3928472"/>
              <a:ext cx="3311601" cy="535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0" tIns="45705" rIns="91410" bIns="45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914400"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prstClr val="white">
                      <a:lumMod val="50000"/>
                    </a:prstClr>
                  </a:solidFill>
                  <a:effectLst/>
                  <a:uLnTx/>
                  <a:uFillTx/>
                  <a:sym typeface="ZhenyanGB" panose="02010600030101010101" pitchFamily="2" charset="-122"/>
                </a:rPr>
                <a:t>在此录入上述图表的综合描述说明，在此录入上述图表的综合描述说明。</a:t>
              </a:r>
            </a:p>
          </p:txBody>
        </p:sp>
        <p:cxnSp>
          <p:nvCxnSpPr>
            <p:cNvPr id="21" name="直接连接符 20"/>
            <p:cNvCxnSpPr/>
            <p:nvPr/>
          </p:nvCxnSpPr>
          <p:spPr>
            <a:xfrm>
              <a:off x="1921935" y="6049538"/>
              <a:ext cx="3635562"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2258855" y="4953657"/>
              <a:ext cx="1210290" cy="400008"/>
            </a:xfrm>
            <a:prstGeom prst="rect">
              <a:avLst/>
            </a:prstGeom>
          </p:spPr>
          <p:txBody>
            <a:bodyPr wrap="none" lIns="91410" tIns="45705" rIns="91410" bIns="45705">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sym typeface="ZhenyanGB" panose="02010600030101010101" pitchFamily="2" charset="-122"/>
                </a:rPr>
                <a:t>添加标题</a:t>
              </a:r>
            </a:p>
          </p:txBody>
        </p:sp>
        <p:sp>
          <p:nvSpPr>
            <p:cNvPr id="23" name="矩形 47"/>
            <p:cNvSpPr>
              <a:spLocks noChangeArrowheads="1"/>
            </p:cNvSpPr>
            <p:nvPr/>
          </p:nvSpPr>
          <p:spPr bwMode="auto">
            <a:xfrm>
              <a:off x="2245896" y="5368299"/>
              <a:ext cx="3311601" cy="535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0" tIns="45705" rIns="91410" bIns="45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914400"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prstClr val="white">
                      <a:lumMod val="50000"/>
                    </a:prstClr>
                  </a:solidFill>
                  <a:effectLst/>
                  <a:uLnTx/>
                  <a:uFillTx/>
                  <a:sym typeface="ZhenyanGB" panose="02010600030101010101" pitchFamily="2" charset="-122"/>
                </a:rPr>
                <a:t>在此录入上述图表的综合描述说明，在此录入上述图表的综合描述说明。</a:t>
              </a:r>
            </a:p>
          </p:txBody>
        </p:sp>
        <p:sp>
          <p:nvSpPr>
            <p:cNvPr id="24" name="Freeform 5"/>
            <p:cNvSpPr/>
            <p:nvPr/>
          </p:nvSpPr>
          <p:spPr bwMode="auto">
            <a:xfrm rot="1855731">
              <a:off x="1246524" y="2246065"/>
              <a:ext cx="935887" cy="84380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1BD6F"/>
            </a:solidFill>
            <a:ln w="12700" cap="flat">
              <a:noFill/>
              <a:prstDash val="solid"/>
              <a:miter lim="800000"/>
            </a:ln>
            <a:effectLst/>
          </p:spPr>
          <p:txBody>
            <a:bodyPr vert="horz" wrap="square" lIns="91419" tIns="45709" rIns="91419" bIns="45709"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ZhenyanGB" panose="02010600030101010101" pitchFamily="2" charset="-122"/>
              </a:endParaRPr>
            </a:p>
          </p:txBody>
        </p:sp>
        <p:sp>
          <p:nvSpPr>
            <p:cNvPr id="25" name="TextBox 159"/>
            <p:cNvSpPr txBox="1"/>
            <p:nvPr/>
          </p:nvSpPr>
          <p:spPr>
            <a:xfrm>
              <a:off x="1505548" y="2317229"/>
              <a:ext cx="377709" cy="64618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ZhenyanGB" panose="02010600030101010101" pitchFamily="2" charset="-122"/>
                </a:rPr>
                <a:t>1</a:t>
              </a:r>
            </a:p>
          </p:txBody>
        </p:sp>
        <p:sp>
          <p:nvSpPr>
            <p:cNvPr id="26" name="Freeform 5"/>
            <p:cNvSpPr/>
            <p:nvPr/>
          </p:nvSpPr>
          <p:spPr bwMode="auto">
            <a:xfrm rot="1855731">
              <a:off x="1226459" y="3567324"/>
              <a:ext cx="935887" cy="84380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1BD6F"/>
            </a:solidFill>
            <a:ln w="12700" cap="flat">
              <a:noFill/>
              <a:prstDash val="solid"/>
              <a:miter lim="800000"/>
            </a:ln>
            <a:effectLst/>
          </p:spPr>
          <p:txBody>
            <a:bodyPr vert="horz" wrap="square" lIns="91419" tIns="45709" rIns="91419" bIns="45709"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ZhenyanGB" panose="02010600030101010101" pitchFamily="2" charset="-122"/>
              </a:endParaRPr>
            </a:p>
          </p:txBody>
        </p:sp>
        <p:sp>
          <p:nvSpPr>
            <p:cNvPr id="27" name="TextBox 161"/>
            <p:cNvSpPr txBox="1"/>
            <p:nvPr/>
          </p:nvSpPr>
          <p:spPr>
            <a:xfrm>
              <a:off x="1485484" y="3638488"/>
              <a:ext cx="377709" cy="64618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ZhenyanGB" panose="02010600030101010101" pitchFamily="2" charset="-122"/>
                </a:rPr>
                <a:t>2</a:t>
              </a:r>
            </a:p>
          </p:txBody>
        </p:sp>
        <p:sp>
          <p:nvSpPr>
            <p:cNvPr id="28" name="Freeform 5"/>
            <p:cNvSpPr/>
            <p:nvPr/>
          </p:nvSpPr>
          <p:spPr bwMode="auto">
            <a:xfrm rot="1855731">
              <a:off x="1219092" y="4999253"/>
              <a:ext cx="935887" cy="84380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1BD6F"/>
            </a:solidFill>
            <a:ln w="12700" cap="flat">
              <a:noFill/>
              <a:prstDash val="solid"/>
              <a:miter lim="800000"/>
            </a:ln>
            <a:effectLst/>
          </p:spPr>
          <p:txBody>
            <a:bodyPr vert="horz" wrap="square" lIns="91419" tIns="45709" rIns="91419" bIns="45709"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ZhenyanGB" panose="02010600030101010101" pitchFamily="2" charset="-122"/>
              </a:endParaRPr>
            </a:p>
          </p:txBody>
        </p:sp>
        <p:sp>
          <p:nvSpPr>
            <p:cNvPr id="29" name="TextBox 163"/>
            <p:cNvSpPr txBox="1"/>
            <p:nvPr/>
          </p:nvSpPr>
          <p:spPr>
            <a:xfrm>
              <a:off x="1478117" y="5070418"/>
              <a:ext cx="377709" cy="64618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ZhenyanGB" panose="02010600030101010101" pitchFamily="2" charset="-122"/>
                </a:rPr>
                <a:t>3</a:t>
              </a:r>
            </a:p>
          </p:txBody>
        </p:sp>
      </p:grpSp>
      <p:grpSp>
        <p:nvGrpSpPr>
          <p:cNvPr id="5" name="组合 4"/>
          <p:cNvGrpSpPr/>
          <p:nvPr/>
        </p:nvGrpSpPr>
        <p:grpSpPr>
          <a:xfrm>
            <a:off x="684556" y="166213"/>
            <a:ext cx="11507780" cy="703521"/>
            <a:chOff x="1232419" y="576494"/>
            <a:chExt cx="11510444" cy="703684"/>
          </a:xfrm>
        </p:grpSpPr>
        <p:sp>
          <p:nvSpPr>
            <p:cNvPr id="3" name="矩形 2"/>
            <p:cNvSpPr/>
            <p:nvPr/>
          </p:nvSpPr>
          <p:spPr>
            <a:xfrm flipV="1">
              <a:off x="4229100" y="939320"/>
              <a:ext cx="8513763" cy="45719"/>
            </a:xfrm>
            <a:prstGeom prst="rect">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endParaRPr>
            </a:p>
          </p:txBody>
        </p:sp>
        <p:sp>
          <p:nvSpPr>
            <p:cNvPr id="4" name="TextBox 8"/>
            <p:cNvSpPr txBox="1">
              <a:spLocks noChangeArrowheads="1"/>
            </p:cNvSpPr>
            <p:nvPr/>
          </p:nvSpPr>
          <p:spPr bwMode="auto">
            <a:xfrm>
              <a:off x="1232419" y="576494"/>
              <a:ext cx="3255323" cy="430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rPr>
                <a:t>点击添加标题</a:t>
              </a:r>
            </a:p>
          </p:txBody>
        </p:sp>
        <p:sp>
          <p:nvSpPr>
            <p:cNvPr id="30" name="TextBox 8"/>
            <p:cNvSpPr txBox="1">
              <a:spLocks noChangeArrowheads="1"/>
            </p:cNvSpPr>
            <p:nvPr/>
          </p:nvSpPr>
          <p:spPr bwMode="auto">
            <a:xfrm>
              <a:off x="1236956" y="1095985"/>
              <a:ext cx="3255323" cy="18419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rPr>
                <a:t>CLICK TO ADD CAPTION TEXT</a:t>
              </a: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658723" y="1943361"/>
            <a:ext cx="5429688" cy="3922368"/>
            <a:chOff x="1658723" y="1943361"/>
            <a:chExt cx="5429688" cy="3922368"/>
          </a:xfrm>
        </p:grpSpPr>
        <p:sp>
          <p:nvSpPr>
            <p:cNvPr id="41" name="TextBox 1"/>
            <p:cNvSpPr txBox="1">
              <a:spLocks noChangeArrowheads="1"/>
            </p:cNvSpPr>
            <p:nvPr/>
          </p:nvSpPr>
          <p:spPr bwMode="auto">
            <a:xfrm>
              <a:off x="2246974" y="5405626"/>
              <a:ext cx="1083399" cy="309880"/>
            </a:xfrm>
            <a:prstGeom prst="rect">
              <a:avLst/>
            </a:prstGeom>
            <a:noFill/>
            <a:ln w="9525">
              <a:noFill/>
              <a:miter lim="800000"/>
            </a:ln>
          </p:spPr>
          <p:txBody>
            <a:bodyPr lIns="105257" tIns="52629" rIns="105257" bIns="52629">
              <a:spAutoFit/>
            </a:bodyPr>
            <a:lstStyle/>
            <a:p>
              <a:pPr algn="ctr" defTabSz="1051560"/>
              <a:r>
                <a:rPr lang="zh-CN" altLang="en-US" sz="1335">
                  <a:latin typeface="微软雅黑" panose="020B0503020204020204" pitchFamily="34" charset="-122"/>
                  <a:ea typeface="微软雅黑" panose="020B0503020204020204" pitchFamily="34" charset="-122"/>
                  <a:sym typeface="ZhenyanGB" panose="02010600030101010101" pitchFamily="2" charset="-122"/>
                </a:rPr>
                <a:t>收入来源一</a:t>
              </a:r>
            </a:p>
          </p:txBody>
        </p:sp>
        <p:sp>
          <p:nvSpPr>
            <p:cNvPr id="45" name="TextBox 2"/>
            <p:cNvSpPr txBox="1">
              <a:spLocks noChangeArrowheads="1"/>
            </p:cNvSpPr>
            <p:nvPr/>
          </p:nvSpPr>
          <p:spPr bwMode="auto">
            <a:xfrm>
              <a:off x="1851278" y="4834226"/>
              <a:ext cx="239111" cy="328423"/>
            </a:xfrm>
            <a:prstGeom prst="rect">
              <a:avLst/>
            </a:prstGeom>
            <a:noFill/>
            <a:ln w="9525">
              <a:noFill/>
              <a:miter lim="800000"/>
            </a:ln>
          </p:spPr>
          <p:txBody>
            <a:bodyPr lIns="0" tIns="0" rIns="0" bIns="0">
              <a:spAutoFit/>
            </a:bodyPr>
            <a:lstStyle/>
            <a:p>
              <a:pPr algn="just" defTabSz="1051560"/>
              <a:r>
                <a:rPr lang="en-US" altLang="zh-CN" sz="1065">
                  <a:latin typeface="微软雅黑" panose="020B0503020204020204" pitchFamily="34" charset="-122"/>
                  <a:ea typeface="微软雅黑" panose="020B0503020204020204" pitchFamily="34" charset="-122"/>
                  <a:sym typeface="ZhenyanGB" panose="02010600030101010101" pitchFamily="2" charset="-122"/>
                </a:rPr>
                <a:t>100</a:t>
              </a:r>
            </a:p>
          </p:txBody>
        </p:sp>
        <p:sp>
          <p:nvSpPr>
            <p:cNvPr id="4" name="TextBox 3"/>
            <p:cNvSpPr txBox="1">
              <a:spLocks noChangeArrowheads="1"/>
            </p:cNvSpPr>
            <p:nvPr/>
          </p:nvSpPr>
          <p:spPr bwMode="auto">
            <a:xfrm>
              <a:off x="3484842" y="5405626"/>
              <a:ext cx="1083399" cy="311407"/>
            </a:xfrm>
            <a:prstGeom prst="rect">
              <a:avLst/>
            </a:prstGeom>
            <a:noFill/>
            <a:ln w="9525">
              <a:noFill/>
              <a:miter lim="800000"/>
            </a:ln>
          </p:spPr>
          <p:txBody>
            <a:bodyPr lIns="105257" tIns="52629" rIns="105257" bIns="52629">
              <a:spAutoFit/>
            </a:bodyPr>
            <a:lstStyle/>
            <a:p>
              <a:pPr algn="ctr" defTabSz="1051560"/>
              <a:r>
                <a:rPr lang="zh-CN" altLang="en-US" sz="1335">
                  <a:latin typeface="微软雅黑" panose="020B0503020204020204" pitchFamily="34" charset="-122"/>
                  <a:ea typeface="微软雅黑" panose="020B0503020204020204" pitchFamily="34" charset="-122"/>
                  <a:sym typeface="ZhenyanGB" panose="02010600030101010101" pitchFamily="2" charset="-122"/>
                </a:rPr>
                <a:t>收入来源二</a:t>
              </a:r>
            </a:p>
          </p:txBody>
        </p:sp>
        <p:sp>
          <p:nvSpPr>
            <p:cNvPr id="5" name="TextBox 4"/>
            <p:cNvSpPr txBox="1">
              <a:spLocks noChangeArrowheads="1"/>
            </p:cNvSpPr>
            <p:nvPr/>
          </p:nvSpPr>
          <p:spPr bwMode="auto">
            <a:xfrm>
              <a:off x="4707898" y="5405626"/>
              <a:ext cx="1087631" cy="311407"/>
            </a:xfrm>
            <a:prstGeom prst="rect">
              <a:avLst/>
            </a:prstGeom>
            <a:noFill/>
            <a:ln w="9525">
              <a:noFill/>
              <a:miter lim="800000"/>
            </a:ln>
          </p:spPr>
          <p:txBody>
            <a:bodyPr lIns="105257" tIns="52629" rIns="105257" bIns="52629">
              <a:spAutoFit/>
            </a:bodyPr>
            <a:lstStyle/>
            <a:p>
              <a:pPr algn="ctr" defTabSz="1051560"/>
              <a:r>
                <a:rPr lang="zh-CN" altLang="en-US" sz="1335">
                  <a:latin typeface="微软雅黑" panose="020B0503020204020204" pitchFamily="34" charset="-122"/>
                  <a:ea typeface="微软雅黑" panose="020B0503020204020204" pitchFamily="34" charset="-122"/>
                  <a:sym typeface="ZhenyanGB" panose="02010600030101010101" pitchFamily="2" charset="-122"/>
                </a:rPr>
                <a:t>收入来源三</a:t>
              </a:r>
            </a:p>
          </p:txBody>
        </p:sp>
        <p:sp>
          <p:nvSpPr>
            <p:cNvPr id="6" name="TextBox 5"/>
            <p:cNvSpPr txBox="1">
              <a:spLocks noChangeArrowheads="1"/>
            </p:cNvSpPr>
            <p:nvPr/>
          </p:nvSpPr>
          <p:spPr bwMode="auto">
            <a:xfrm>
              <a:off x="5933070" y="5405626"/>
              <a:ext cx="1083399" cy="311407"/>
            </a:xfrm>
            <a:prstGeom prst="rect">
              <a:avLst/>
            </a:prstGeom>
            <a:noFill/>
            <a:ln w="9525">
              <a:noFill/>
              <a:miter lim="800000"/>
            </a:ln>
          </p:spPr>
          <p:txBody>
            <a:bodyPr lIns="105257" tIns="52629" rIns="105257" bIns="52629">
              <a:spAutoFit/>
            </a:bodyPr>
            <a:lstStyle/>
            <a:p>
              <a:pPr algn="ctr" defTabSz="1051560"/>
              <a:r>
                <a:rPr lang="zh-CN" altLang="en-US" sz="1335">
                  <a:latin typeface="微软雅黑" panose="020B0503020204020204" pitchFamily="34" charset="-122"/>
                  <a:ea typeface="微软雅黑" panose="020B0503020204020204" pitchFamily="34" charset="-122"/>
                  <a:sym typeface="ZhenyanGB" panose="02010600030101010101" pitchFamily="2" charset="-122"/>
                </a:rPr>
                <a:t>收入来源四</a:t>
              </a:r>
            </a:p>
          </p:txBody>
        </p:sp>
        <p:sp>
          <p:nvSpPr>
            <p:cNvPr id="7" name="TextBox 6"/>
            <p:cNvSpPr txBox="1">
              <a:spLocks noChangeArrowheads="1"/>
            </p:cNvSpPr>
            <p:nvPr/>
          </p:nvSpPr>
          <p:spPr bwMode="auto">
            <a:xfrm>
              <a:off x="1851278" y="4419432"/>
              <a:ext cx="239111" cy="328423"/>
            </a:xfrm>
            <a:prstGeom prst="rect">
              <a:avLst/>
            </a:prstGeom>
            <a:noFill/>
            <a:ln w="9525">
              <a:noFill/>
              <a:miter lim="800000"/>
            </a:ln>
          </p:spPr>
          <p:txBody>
            <a:bodyPr lIns="0" tIns="0" rIns="0" bIns="0">
              <a:spAutoFit/>
            </a:bodyPr>
            <a:lstStyle/>
            <a:p>
              <a:pPr algn="just" defTabSz="1051560"/>
              <a:r>
                <a:rPr lang="en-US" altLang="zh-CN" sz="1065">
                  <a:latin typeface="微软雅黑" panose="020B0503020204020204" pitchFamily="34" charset="-122"/>
                  <a:ea typeface="微软雅黑" panose="020B0503020204020204" pitchFamily="34" charset="-122"/>
                  <a:sym typeface="ZhenyanGB" panose="02010600030101010101" pitchFamily="2" charset="-122"/>
                </a:rPr>
                <a:t>200</a:t>
              </a:r>
            </a:p>
          </p:txBody>
        </p:sp>
        <p:sp>
          <p:nvSpPr>
            <p:cNvPr id="8" name="TextBox 7"/>
            <p:cNvSpPr txBox="1">
              <a:spLocks noChangeArrowheads="1"/>
            </p:cNvSpPr>
            <p:nvPr/>
          </p:nvSpPr>
          <p:spPr bwMode="auto">
            <a:xfrm>
              <a:off x="1851278" y="4006754"/>
              <a:ext cx="239111" cy="328423"/>
            </a:xfrm>
            <a:prstGeom prst="rect">
              <a:avLst/>
            </a:prstGeom>
            <a:noFill/>
            <a:ln w="9525">
              <a:noFill/>
              <a:miter lim="800000"/>
            </a:ln>
          </p:spPr>
          <p:txBody>
            <a:bodyPr lIns="0" tIns="0" rIns="0" bIns="0">
              <a:spAutoFit/>
            </a:bodyPr>
            <a:lstStyle/>
            <a:p>
              <a:pPr algn="just" defTabSz="1051560"/>
              <a:r>
                <a:rPr lang="en-US" altLang="zh-CN" sz="1065">
                  <a:latin typeface="微软雅黑" panose="020B0503020204020204" pitchFamily="34" charset="-122"/>
                  <a:ea typeface="微软雅黑" panose="020B0503020204020204" pitchFamily="34" charset="-122"/>
                  <a:sym typeface="ZhenyanGB" panose="02010600030101010101" pitchFamily="2" charset="-122"/>
                </a:rPr>
                <a:t>300</a:t>
              </a:r>
            </a:p>
          </p:txBody>
        </p:sp>
        <p:sp>
          <p:nvSpPr>
            <p:cNvPr id="9" name="TextBox 8"/>
            <p:cNvSpPr txBox="1">
              <a:spLocks noChangeArrowheads="1"/>
            </p:cNvSpPr>
            <p:nvPr/>
          </p:nvSpPr>
          <p:spPr bwMode="auto">
            <a:xfrm>
              <a:off x="1851278" y="3594074"/>
              <a:ext cx="239111" cy="328423"/>
            </a:xfrm>
            <a:prstGeom prst="rect">
              <a:avLst/>
            </a:prstGeom>
            <a:noFill/>
            <a:ln w="9525">
              <a:noFill/>
              <a:miter lim="800000"/>
            </a:ln>
          </p:spPr>
          <p:txBody>
            <a:bodyPr lIns="0" tIns="0" rIns="0" bIns="0">
              <a:spAutoFit/>
            </a:bodyPr>
            <a:lstStyle/>
            <a:p>
              <a:pPr algn="just" defTabSz="1051560"/>
              <a:r>
                <a:rPr lang="en-US" altLang="zh-CN" sz="1065">
                  <a:latin typeface="微软雅黑" panose="020B0503020204020204" pitchFamily="34" charset="-122"/>
                  <a:ea typeface="微软雅黑" panose="020B0503020204020204" pitchFamily="34" charset="-122"/>
                  <a:sym typeface="ZhenyanGB" panose="02010600030101010101" pitchFamily="2" charset="-122"/>
                </a:rPr>
                <a:t>400</a:t>
              </a:r>
            </a:p>
          </p:txBody>
        </p:sp>
        <p:sp>
          <p:nvSpPr>
            <p:cNvPr id="10" name="TextBox 9"/>
            <p:cNvSpPr txBox="1">
              <a:spLocks noChangeArrowheads="1"/>
            </p:cNvSpPr>
            <p:nvPr/>
          </p:nvSpPr>
          <p:spPr bwMode="auto">
            <a:xfrm>
              <a:off x="1851278" y="3183514"/>
              <a:ext cx="239111" cy="328423"/>
            </a:xfrm>
            <a:prstGeom prst="rect">
              <a:avLst/>
            </a:prstGeom>
            <a:noFill/>
            <a:ln w="9525">
              <a:noFill/>
              <a:miter lim="800000"/>
            </a:ln>
          </p:spPr>
          <p:txBody>
            <a:bodyPr lIns="0" tIns="0" rIns="0" bIns="0">
              <a:spAutoFit/>
            </a:bodyPr>
            <a:lstStyle/>
            <a:p>
              <a:pPr algn="just" defTabSz="1051560"/>
              <a:r>
                <a:rPr lang="en-US" altLang="zh-CN" sz="1065">
                  <a:latin typeface="微软雅黑" panose="020B0503020204020204" pitchFamily="34" charset="-122"/>
                  <a:ea typeface="微软雅黑" panose="020B0503020204020204" pitchFamily="34" charset="-122"/>
                  <a:sym typeface="ZhenyanGB" panose="02010600030101010101" pitchFamily="2" charset="-122"/>
                </a:rPr>
                <a:t>500</a:t>
              </a:r>
            </a:p>
          </p:txBody>
        </p:sp>
        <p:sp>
          <p:nvSpPr>
            <p:cNvPr id="11" name="TextBox 10"/>
            <p:cNvSpPr txBox="1">
              <a:spLocks noChangeArrowheads="1"/>
            </p:cNvSpPr>
            <p:nvPr/>
          </p:nvSpPr>
          <p:spPr bwMode="auto">
            <a:xfrm>
              <a:off x="1851278" y="2768718"/>
              <a:ext cx="239111" cy="328423"/>
            </a:xfrm>
            <a:prstGeom prst="rect">
              <a:avLst/>
            </a:prstGeom>
            <a:noFill/>
            <a:ln w="9525">
              <a:noFill/>
              <a:miter lim="800000"/>
            </a:ln>
          </p:spPr>
          <p:txBody>
            <a:bodyPr lIns="0" tIns="0" rIns="0" bIns="0">
              <a:spAutoFit/>
            </a:bodyPr>
            <a:lstStyle/>
            <a:p>
              <a:pPr algn="just" defTabSz="1051560"/>
              <a:r>
                <a:rPr lang="en-US" altLang="zh-CN" sz="1065">
                  <a:latin typeface="微软雅黑" panose="020B0503020204020204" pitchFamily="34" charset="-122"/>
                  <a:ea typeface="微软雅黑" panose="020B0503020204020204" pitchFamily="34" charset="-122"/>
                  <a:sym typeface="ZhenyanGB" panose="02010600030101010101" pitchFamily="2" charset="-122"/>
                </a:rPr>
                <a:t>600</a:t>
              </a:r>
            </a:p>
          </p:txBody>
        </p:sp>
        <p:sp>
          <p:nvSpPr>
            <p:cNvPr id="12" name="TextBox 11"/>
            <p:cNvSpPr txBox="1">
              <a:spLocks noChangeArrowheads="1"/>
            </p:cNvSpPr>
            <p:nvPr/>
          </p:nvSpPr>
          <p:spPr bwMode="auto">
            <a:xfrm>
              <a:off x="1851278" y="2349690"/>
              <a:ext cx="239111" cy="328423"/>
            </a:xfrm>
            <a:prstGeom prst="rect">
              <a:avLst/>
            </a:prstGeom>
            <a:noFill/>
            <a:ln w="9525">
              <a:noFill/>
              <a:miter lim="800000"/>
            </a:ln>
          </p:spPr>
          <p:txBody>
            <a:bodyPr lIns="0" tIns="0" rIns="0" bIns="0">
              <a:spAutoFit/>
            </a:bodyPr>
            <a:lstStyle/>
            <a:p>
              <a:pPr algn="just" defTabSz="1051560"/>
              <a:r>
                <a:rPr lang="en-US" altLang="zh-CN" sz="1065">
                  <a:latin typeface="微软雅黑" panose="020B0503020204020204" pitchFamily="34" charset="-122"/>
                  <a:ea typeface="微软雅黑" panose="020B0503020204020204" pitchFamily="34" charset="-122"/>
                  <a:sym typeface="ZhenyanGB" panose="02010600030101010101" pitchFamily="2" charset="-122"/>
                </a:rPr>
                <a:t>700</a:t>
              </a:r>
            </a:p>
          </p:txBody>
        </p:sp>
        <p:grpSp>
          <p:nvGrpSpPr>
            <p:cNvPr id="2" name="组合 12"/>
            <p:cNvGrpSpPr/>
            <p:nvPr/>
          </p:nvGrpSpPr>
          <p:grpSpPr bwMode="auto">
            <a:xfrm>
              <a:off x="2168679" y="2021663"/>
              <a:ext cx="4919732" cy="3303543"/>
              <a:chOff x="1126939" y="1350372"/>
              <a:chExt cx="4464496" cy="2952328"/>
            </a:xfrm>
          </p:grpSpPr>
          <p:cxnSp>
            <p:nvCxnSpPr>
              <p:cNvPr id="14" name="直接连接符 13"/>
              <p:cNvCxnSpPr/>
              <p:nvPr/>
            </p:nvCxnSpPr>
            <p:spPr>
              <a:xfrm>
                <a:off x="1126939" y="4302700"/>
                <a:ext cx="4464496" cy="0"/>
              </a:xfrm>
              <a:prstGeom prst="line">
                <a:avLst/>
              </a:prstGeom>
              <a:ln w="6350">
                <a:solidFill>
                  <a:schemeClr val="bg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126939" y="3933896"/>
                <a:ext cx="4464496" cy="0"/>
              </a:xfrm>
              <a:prstGeom prst="line">
                <a:avLst/>
              </a:prstGeom>
              <a:ln w="6350">
                <a:solidFill>
                  <a:schemeClr val="bg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126939" y="3565091"/>
                <a:ext cx="4464496" cy="0"/>
              </a:xfrm>
              <a:prstGeom prst="line">
                <a:avLst/>
              </a:prstGeom>
              <a:ln w="6350">
                <a:solidFill>
                  <a:schemeClr val="bg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26939" y="3194395"/>
                <a:ext cx="4464496" cy="0"/>
              </a:xfrm>
              <a:prstGeom prst="line">
                <a:avLst/>
              </a:prstGeom>
              <a:ln w="6350">
                <a:solidFill>
                  <a:schemeClr val="bg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126939" y="2825591"/>
                <a:ext cx="4464496" cy="0"/>
              </a:xfrm>
              <a:prstGeom prst="line">
                <a:avLst/>
              </a:prstGeom>
              <a:ln w="6350">
                <a:solidFill>
                  <a:schemeClr val="bg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126939" y="2458677"/>
                <a:ext cx="4464496" cy="0"/>
              </a:xfrm>
              <a:prstGeom prst="line">
                <a:avLst/>
              </a:prstGeom>
              <a:ln w="6350">
                <a:solidFill>
                  <a:schemeClr val="bg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126939" y="2089872"/>
                <a:ext cx="4464496" cy="0"/>
              </a:xfrm>
              <a:prstGeom prst="line">
                <a:avLst/>
              </a:prstGeom>
              <a:ln w="6350">
                <a:solidFill>
                  <a:schemeClr val="bg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26939" y="1719176"/>
                <a:ext cx="4464496" cy="0"/>
              </a:xfrm>
              <a:prstGeom prst="line">
                <a:avLst/>
              </a:prstGeom>
              <a:ln w="6350">
                <a:solidFill>
                  <a:schemeClr val="bg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126939" y="1350372"/>
                <a:ext cx="4464496" cy="0"/>
              </a:xfrm>
              <a:prstGeom prst="line">
                <a:avLst/>
              </a:prstGeom>
              <a:ln w="6350">
                <a:solidFill>
                  <a:schemeClr val="bg1">
                    <a:lumMod val="40000"/>
                    <a:lumOff val="60000"/>
                  </a:schemeClr>
                </a:solidFill>
              </a:ln>
            </p:spPr>
            <p:style>
              <a:lnRef idx="1">
                <a:schemeClr val="accent1"/>
              </a:lnRef>
              <a:fillRef idx="0">
                <a:schemeClr val="accent1"/>
              </a:fillRef>
              <a:effectRef idx="0">
                <a:schemeClr val="accent1"/>
              </a:effectRef>
              <a:fontRef idx="minor">
                <a:schemeClr val="tx1"/>
              </a:fontRef>
            </p:style>
          </p:cxnSp>
        </p:grpSp>
        <p:sp>
          <p:nvSpPr>
            <p:cNvPr id="23" name="TextBox 22"/>
            <p:cNvSpPr txBox="1">
              <a:spLocks noChangeArrowheads="1"/>
            </p:cNvSpPr>
            <p:nvPr/>
          </p:nvSpPr>
          <p:spPr bwMode="auto">
            <a:xfrm>
              <a:off x="1851278" y="1943361"/>
              <a:ext cx="239111" cy="328423"/>
            </a:xfrm>
            <a:prstGeom prst="rect">
              <a:avLst/>
            </a:prstGeom>
            <a:noFill/>
            <a:ln w="9525">
              <a:noFill/>
              <a:miter lim="800000"/>
            </a:ln>
          </p:spPr>
          <p:txBody>
            <a:bodyPr lIns="0" tIns="0" rIns="0" bIns="0">
              <a:spAutoFit/>
            </a:bodyPr>
            <a:lstStyle/>
            <a:p>
              <a:pPr algn="just" defTabSz="1051560"/>
              <a:r>
                <a:rPr lang="en-US" altLang="zh-CN" sz="1065">
                  <a:latin typeface="微软雅黑" panose="020B0503020204020204" pitchFamily="34" charset="-122"/>
                  <a:ea typeface="微软雅黑" panose="020B0503020204020204" pitchFamily="34" charset="-122"/>
                  <a:sym typeface="ZhenyanGB" panose="02010600030101010101" pitchFamily="2" charset="-122"/>
                </a:rPr>
                <a:t>800</a:t>
              </a:r>
            </a:p>
          </p:txBody>
        </p:sp>
        <p:sp>
          <p:nvSpPr>
            <p:cNvPr id="24" name="TextBox 23"/>
            <p:cNvSpPr txBox="1">
              <a:spLocks noChangeArrowheads="1"/>
            </p:cNvSpPr>
            <p:nvPr/>
          </p:nvSpPr>
          <p:spPr bwMode="auto">
            <a:xfrm>
              <a:off x="1851278" y="5249018"/>
              <a:ext cx="239111" cy="164212"/>
            </a:xfrm>
            <a:prstGeom prst="rect">
              <a:avLst/>
            </a:prstGeom>
            <a:noFill/>
            <a:ln w="9525">
              <a:noFill/>
              <a:miter lim="800000"/>
            </a:ln>
          </p:spPr>
          <p:txBody>
            <a:bodyPr lIns="0" tIns="0" rIns="0" bIns="0">
              <a:spAutoFit/>
            </a:bodyPr>
            <a:lstStyle/>
            <a:p>
              <a:pPr algn="just" defTabSz="1051560"/>
              <a:r>
                <a:rPr lang="en-US" altLang="zh-CN" sz="1065">
                  <a:latin typeface="微软雅黑" panose="020B0503020204020204" pitchFamily="34" charset="-122"/>
                  <a:ea typeface="微软雅黑" panose="020B0503020204020204" pitchFamily="34" charset="-122"/>
                  <a:sym typeface="ZhenyanGB" panose="02010600030101010101" pitchFamily="2" charset="-122"/>
                </a:rPr>
                <a:t>0</a:t>
              </a:r>
            </a:p>
          </p:txBody>
        </p:sp>
        <p:sp>
          <p:nvSpPr>
            <p:cNvPr id="25" name="矩形 24"/>
            <p:cNvSpPr>
              <a:spLocks noChangeArrowheads="1"/>
            </p:cNvSpPr>
            <p:nvPr/>
          </p:nvSpPr>
          <p:spPr bwMode="auto">
            <a:xfrm>
              <a:off x="2456460" y="2434344"/>
              <a:ext cx="713097" cy="2890865"/>
            </a:xfrm>
            <a:prstGeom prst="rect">
              <a:avLst/>
            </a:prstGeom>
            <a:solidFill>
              <a:schemeClr val="bg1">
                <a:lumMod val="75000"/>
              </a:schemeClr>
            </a:solidFill>
            <a:ln w="25400" algn="ctr">
              <a:noFill/>
              <a:miter lim="800000"/>
            </a:ln>
          </p:spPr>
          <p:txBody>
            <a:bodyPr lIns="105257" tIns="52629" rIns="105257" bIns="52629" anchor="ctr"/>
            <a:lstStyle/>
            <a:p>
              <a:pPr algn="ctr" defTabSz="1051560"/>
              <a:endParaRPr lang="zh-CN" altLang="en-US" sz="2135">
                <a:solidFill>
                  <a:srgbClr val="FFFFFF"/>
                </a:solidFill>
                <a:latin typeface="微软雅黑" panose="020B0503020204020204" pitchFamily="34" charset="-122"/>
                <a:ea typeface="微软雅黑" panose="020B0503020204020204" pitchFamily="34" charset="-122"/>
                <a:sym typeface="ZhenyanGB" panose="02010600030101010101" pitchFamily="2" charset="-122"/>
              </a:endParaRPr>
            </a:p>
          </p:txBody>
        </p:sp>
        <p:sp>
          <p:nvSpPr>
            <p:cNvPr id="26" name="矩形 25"/>
            <p:cNvSpPr>
              <a:spLocks noChangeArrowheads="1"/>
            </p:cNvSpPr>
            <p:nvPr/>
          </p:nvSpPr>
          <p:spPr bwMode="auto">
            <a:xfrm>
              <a:off x="2456460" y="2637509"/>
              <a:ext cx="713097" cy="2687700"/>
            </a:xfrm>
            <a:prstGeom prst="rect">
              <a:avLst/>
            </a:prstGeom>
            <a:solidFill>
              <a:srgbClr val="6A965B"/>
            </a:solidFill>
            <a:ln w="25400" algn="ctr">
              <a:noFill/>
              <a:miter lim="800000"/>
            </a:ln>
            <a:effectLst>
              <a:outerShdw dist="101600" dir="8400003" sx="105000" sy="105000" algn="tr" rotWithShape="0">
                <a:srgbClr val="000000">
                  <a:alpha val="39998"/>
                </a:srgbClr>
              </a:outerShdw>
            </a:effectLst>
          </p:spPr>
          <p:txBody>
            <a:bodyPr lIns="105257" tIns="52629" rIns="105257" bIns="52629" anchor="ctr"/>
            <a:lstStyle/>
            <a:p>
              <a:pPr algn="ctr" defTabSz="1051560">
                <a:defRPr/>
              </a:pPr>
              <a:endParaRPr lang="zh-CN" altLang="en-US" sz="2135">
                <a:solidFill>
                  <a:srgbClr val="FFFFFF"/>
                </a:solidFill>
                <a:latin typeface="微软雅黑" panose="020B0503020204020204" pitchFamily="34" charset="-122"/>
                <a:ea typeface="微软雅黑" panose="020B0503020204020204" pitchFamily="34" charset="-122"/>
                <a:sym typeface="ZhenyanGB" panose="02010600030101010101" pitchFamily="2" charset="-122"/>
              </a:endParaRPr>
            </a:p>
          </p:txBody>
        </p:sp>
        <p:sp>
          <p:nvSpPr>
            <p:cNvPr id="27" name="矩形 26"/>
            <p:cNvSpPr>
              <a:spLocks noChangeArrowheads="1"/>
            </p:cNvSpPr>
            <p:nvPr/>
          </p:nvSpPr>
          <p:spPr bwMode="auto">
            <a:xfrm>
              <a:off x="3671052" y="3261815"/>
              <a:ext cx="715213" cy="2063391"/>
            </a:xfrm>
            <a:prstGeom prst="rect">
              <a:avLst/>
            </a:prstGeom>
            <a:solidFill>
              <a:schemeClr val="bg1">
                <a:lumMod val="75000"/>
              </a:schemeClr>
            </a:solidFill>
            <a:ln w="25400" algn="ctr">
              <a:noFill/>
              <a:miter lim="800000"/>
            </a:ln>
          </p:spPr>
          <p:txBody>
            <a:bodyPr lIns="105257" tIns="52629" rIns="105257" bIns="52629" anchor="ctr"/>
            <a:lstStyle/>
            <a:p>
              <a:pPr algn="ctr" defTabSz="1051560"/>
              <a:endParaRPr lang="zh-CN" altLang="en-US" sz="2135">
                <a:solidFill>
                  <a:srgbClr val="FFFFFF"/>
                </a:solidFill>
                <a:latin typeface="微软雅黑" panose="020B0503020204020204" pitchFamily="34" charset="-122"/>
                <a:ea typeface="微软雅黑" panose="020B0503020204020204" pitchFamily="34" charset="-122"/>
                <a:sym typeface="ZhenyanGB" panose="02010600030101010101" pitchFamily="2" charset="-122"/>
              </a:endParaRPr>
            </a:p>
          </p:txBody>
        </p:sp>
        <p:sp>
          <p:nvSpPr>
            <p:cNvPr id="28" name="矩形 27"/>
            <p:cNvSpPr>
              <a:spLocks noChangeArrowheads="1"/>
            </p:cNvSpPr>
            <p:nvPr/>
          </p:nvSpPr>
          <p:spPr bwMode="auto">
            <a:xfrm>
              <a:off x="3671052" y="3594073"/>
              <a:ext cx="715213" cy="1731135"/>
            </a:xfrm>
            <a:prstGeom prst="rect">
              <a:avLst/>
            </a:prstGeom>
            <a:solidFill>
              <a:srgbClr val="6A965B"/>
            </a:solidFill>
            <a:ln w="25400" algn="ctr">
              <a:noFill/>
              <a:miter lim="800000"/>
            </a:ln>
            <a:effectLst>
              <a:outerShdw dist="101600" dir="8400003" sx="105000" sy="105000" algn="tr" rotWithShape="0">
                <a:srgbClr val="000000">
                  <a:alpha val="39998"/>
                </a:srgbClr>
              </a:outerShdw>
            </a:effectLst>
          </p:spPr>
          <p:txBody>
            <a:bodyPr lIns="105257" tIns="52629" rIns="105257" bIns="52629" anchor="ctr"/>
            <a:lstStyle/>
            <a:p>
              <a:pPr algn="ctr" defTabSz="1051560">
                <a:defRPr/>
              </a:pPr>
              <a:endParaRPr lang="zh-CN" altLang="en-US" sz="2135">
                <a:solidFill>
                  <a:srgbClr val="FFFFFF"/>
                </a:solidFill>
                <a:latin typeface="微软雅黑" panose="020B0503020204020204" pitchFamily="34" charset="-122"/>
                <a:ea typeface="微软雅黑" panose="020B0503020204020204" pitchFamily="34" charset="-122"/>
                <a:sym typeface="ZhenyanGB" panose="02010600030101010101" pitchFamily="2" charset="-122"/>
              </a:endParaRPr>
            </a:p>
          </p:txBody>
        </p:sp>
        <p:sp>
          <p:nvSpPr>
            <p:cNvPr id="29" name="矩形 28"/>
            <p:cNvSpPr>
              <a:spLocks noChangeArrowheads="1"/>
            </p:cNvSpPr>
            <p:nvPr/>
          </p:nvSpPr>
          <p:spPr bwMode="auto">
            <a:xfrm>
              <a:off x="4896223" y="3879777"/>
              <a:ext cx="713096" cy="1445433"/>
            </a:xfrm>
            <a:prstGeom prst="rect">
              <a:avLst/>
            </a:prstGeom>
            <a:solidFill>
              <a:schemeClr val="bg1">
                <a:lumMod val="75000"/>
              </a:schemeClr>
            </a:solidFill>
            <a:ln w="25400" algn="ctr">
              <a:noFill/>
              <a:miter lim="800000"/>
            </a:ln>
          </p:spPr>
          <p:txBody>
            <a:bodyPr lIns="105257" tIns="52629" rIns="105257" bIns="52629" anchor="ctr"/>
            <a:lstStyle/>
            <a:p>
              <a:pPr algn="ctr" defTabSz="1051560"/>
              <a:endParaRPr lang="zh-CN" altLang="en-US" sz="2135">
                <a:solidFill>
                  <a:srgbClr val="FFFFFF"/>
                </a:solidFill>
                <a:latin typeface="微软雅黑" panose="020B0503020204020204" pitchFamily="34" charset="-122"/>
                <a:ea typeface="微软雅黑" panose="020B0503020204020204" pitchFamily="34" charset="-122"/>
                <a:sym typeface="ZhenyanGB" panose="02010600030101010101" pitchFamily="2" charset="-122"/>
              </a:endParaRPr>
            </a:p>
          </p:txBody>
        </p:sp>
        <p:sp>
          <p:nvSpPr>
            <p:cNvPr id="30" name="矩形 29"/>
            <p:cNvSpPr>
              <a:spLocks noChangeArrowheads="1"/>
            </p:cNvSpPr>
            <p:nvPr/>
          </p:nvSpPr>
          <p:spPr bwMode="auto">
            <a:xfrm>
              <a:off x="4896223" y="4419428"/>
              <a:ext cx="713096" cy="905776"/>
            </a:xfrm>
            <a:prstGeom prst="rect">
              <a:avLst/>
            </a:prstGeom>
            <a:solidFill>
              <a:srgbClr val="6A965B"/>
            </a:solidFill>
            <a:ln w="25400" algn="ctr">
              <a:noFill/>
              <a:miter lim="800000"/>
            </a:ln>
            <a:effectLst>
              <a:outerShdw dist="101600" dir="8400003" sx="105000" sy="105000" algn="tr" rotWithShape="0">
                <a:srgbClr val="000000">
                  <a:alpha val="39998"/>
                </a:srgbClr>
              </a:outerShdw>
            </a:effectLst>
          </p:spPr>
          <p:txBody>
            <a:bodyPr lIns="105257" tIns="52629" rIns="105257" bIns="52629" anchor="ctr"/>
            <a:lstStyle/>
            <a:p>
              <a:pPr algn="ctr" defTabSz="1051560">
                <a:defRPr/>
              </a:pPr>
              <a:endParaRPr lang="zh-CN" altLang="en-US" sz="2135">
                <a:solidFill>
                  <a:srgbClr val="FFFFFF"/>
                </a:solidFill>
                <a:latin typeface="微软雅黑" panose="020B0503020204020204" pitchFamily="34" charset="-122"/>
                <a:ea typeface="微软雅黑" panose="020B0503020204020204" pitchFamily="34" charset="-122"/>
                <a:sym typeface="ZhenyanGB" panose="02010600030101010101" pitchFamily="2" charset="-122"/>
              </a:endParaRPr>
            </a:p>
          </p:txBody>
        </p:sp>
        <p:sp>
          <p:nvSpPr>
            <p:cNvPr id="31" name="矩形 30"/>
            <p:cNvSpPr>
              <a:spLocks noChangeArrowheads="1"/>
            </p:cNvSpPr>
            <p:nvPr/>
          </p:nvSpPr>
          <p:spPr bwMode="auto">
            <a:xfrm>
              <a:off x="6123511" y="4085057"/>
              <a:ext cx="713096" cy="1240151"/>
            </a:xfrm>
            <a:prstGeom prst="rect">
              <a:avLst/>
            </a:prstGeom>
            <a:solidFill>
              <a:schemeClr val="bg1">
                <a:lumMod val="75000"/>
              </a:schemeClr>
            </a:solidFill>
            <a:ln w="25400" algn="ctr">
              <a:noFill/>
              <a:miter lim="800000"/>
            </a:ln>
          </p:spPr>
          <p:txBody>
            <a:bodyPr lIns="105257" tIns="52629" rIns="105257" bIns="52629" anchor="ctr"/>
            <a:lstStyle/>
            <a:p>
              <a:pPr algn="ctr" defTabSz="1051560"/>
              <a:endParaRPr lang="zh-CN" altLang="en-US" sz="2135">
                <a:solidFill>
                  <a:srgbClr val="FFFFFF"/>
                </a:solidFill>
                <a:latin typeface="微软雅黑" panose="020B0503020204020204" pitchFamily="34" charset="-122"/>
                <a:ea typeface="微软雅黑" panose="020B0503020204020204" pitchFamily="34" charset="-122"/>
                <a:sym typeface="ZhenyanGB" panose="02010600030101010101" pitchFamily="2" charset="-122"/>
              </a:endParaRPr>
            </a:p>
          </p:txBody>
        </p:sp>
        <p:sp>
          <p:nvSpPr>
            <p:cNvPr id="32" name="矩形 31"/>
            <p:cNvSpPr>
              <a:spLocks noChangeArrowheads="1"/>
            </p:cNvSpPr>
            <p:nvPr/>
          </p:nvSpPr>
          <p:spPr bwMode="auto">
            <a:xfrm>
              <a:off x="6123511" y="4353826"/>
              <a:ext cx="713096" cy="971380"/>
            </a:xfrm>
            <a:prstGeom prst="rect">
              <a:avLst/>
            </a:prstGeom>
            <a:solidFill>
              <a:srgbClr val="6A965B"/>
            </a:solidFill>
            <a:ln w="25400" algn="ctr">
              <a:noFill/>
              <a:miter lim="800000"/>
            </a:ln>
            <a:effectLst>
              <a:outerShdw dist="101600" dir="8400003" sx="105000" sy="105000" algn="tr" rotWithShape="0">
                <a:srgbClr val="000000">
                  <a:alpha val="39998"/>
                </a:srgbClr>
              </a:outerShdw>
            </a:effectLst>
          </p:spPr>
          <p:txBody>
            <a:bodyPr lIns="105257" tIns="52629" rIns="105257" bIns="52629" anchor="ctr"/>
            <a:lstStyle/>
            <a:p>
              <a:pPr algn="ctr" defTabSz="1051560">
                <a:defRPr/>
              </a:pPr>
              <a:endParaRPr lang="zh-CN" altLang="en-US" sz="2135">
                <a:solidFill>
                  <a:srgbClr val="FFFFFF"/>
                </a:solidFill>
                <a:latin typeface="微软雅黑" panose="020B0503020204020204" pitchFamily="34" charset="-122"/>
                <a:ea typeface="微软雅黑" panose="020B0503020204020204" pitchFamily="34" charset="-122"/>
                <a:sym typeface="ZhenyanGB" panose="02010600030101010101" pitchFamily="2" charset="-122"/>
              </a:endParaRPr>
            </a:p>
          </p:txBody>
        </p:sp>
        <p:sp>
          <p:nvSpPr>
            <p:cNvPr id="42" name="TextBox 9"/>
            <p:cNvSpPr txBox="1">
              <a:spLocks noChangeArrowheads="1"/>
            </p:cNvSpPr>
            <p:nvPr/>
          </p:nvSpPr>
          <p:spPr bwMode="auto">
            <a:xfrm>
              <a:off x="4955317" y="3566561"/>
              <a:ext cx="613951" cy="266676"/>
            </a:xfrm>
            <a:prstGeom prst="rect">
              <a:avLst/>
            </a:prstGeom>
            <a:noFill/>
            <a:ln w="9525">
              <a:noFill/>
              <a:miter lim="800000"/>
            </a:ln>
          </p:spPr>
          <p:txBody>
            <a:bodyPr wrap="none" lIns="0" tIns="0" rIns="0" bIns="0">
              <a:spAutoFit/>
            </a:bodyPr>
            <a:lstStyle/>
            <a:p>
              <a:pPr algn="ctr" defTabSz="1051560"/>
              <a:r>
                <a:rPr lang="en-US" altLang="zh-CN" sz="1735"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ZhenyanGB" panose="02010600030101010101" pitchFamily="2" charset="-122"/>
                </a:rPr>
                <a:t>350</a:t>
              </a:r>
              <a:r>
                <a:rPr lang="zh-CN" altLang="en-US" sz="1735"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ZhenyanGB" panose="02010600030101010101" pitchFamily="2" charset="-122"/>
                </a:rPr>
                <a:t>万</a:t>
              </a:r>
            </a:p>
          </p:txBody>
        </p:sp>
        <p:sp>
          <p:nvSpPr>
            <p:cNvPr id="43" name="TextBox 9"/>
            <p:cNvSpPr txBox="1">
              <a:spLocks noChangeArrowheads="1"/>
            </p:cNvSpPr>
            <p:nvPr/>
          </p:nvSpPr>
          <p:spPr bwMode="auto">
            <a:xfrm>
              <a:off x="3718764" y="2969765"/>
              <a:ext cx="615553" cy="266676"/>
            </a:xfrm>
            <a:prstGeom prst="rect">
              <a:avLst/>
            </a:prstGeom>
            <a:noFill/>
            <a:ln w="9525">
              <a:noFill/>
              <a:miter lim="800000"/>
            </a:ln>
          </p:spPr>
          <p:txBody>
            <a:bodyPr wrap="none" lIns="0" tIns="0" rIns="0" bIns="0">
              <a:spAutoFit/>
            </a:bodyPr>
            <a:lstStyle/>
            <a:p>
              <a:pPr algn="ctr" defTabSz="1051560"/>
              <a:r>
                <a:rPr lang="en-US" altLang="zh-CN" sz="1735"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ZhenyanGB" panose="02010600030101010101" pitchFamily="2" charset="-122"/>
                </a:rPr>
                <a:t>500</a:t>
              </a:r>
              <a:r>
                <a:rPr lang="zh-CN" altLang="en-US" sz="1735"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ZhenyanGB" panose="02010600030101010101" pitchFamily="2" charset="-122"/>
                </a:rPr>
                <a:t>万</a:t>
              </a:r>
            </a:p>
          </p:txBody>
        </p:sp>
        <p:sp>
          <p:nvSpPr>
            <p:cNvPr id="44" name="TextBox 9"/>
            <p:cNvSpPr txBox="1">
              <a:spLocks noChangeArrowheads="1"/>
            </p:cNvSpPr>
            <p:nvPr/>
          </p:nvSpPr>
          <p:spPr bwMode="auto">
            <a:xfrm>
              <a:off x="6169108" y="3801472"/>
              <a:ext cx="615553" cy="266676"/>
            </a:xfrm>
            <a:prstGeom prst="rect">
              <a:avLst/>
            </a:prstGeom>
            <a:noFill/>
            <a:ln w="9525">
              <a:noFill/>
              <a:miter lim="800000"/>
            </a:ln>
          </p:spPr>
          <p:txBody>
            <a:bodyPr wrap="none" lIns="0" tIns="0" rIns="0" bIns="0">
              <a:spAutoFit/>
            </a:bodyPr>
            <a:lstStyle/>
            <a:p>
              <a:pPr algn="ctr" defTabSz="1051560"/>
              <a:r>
                <a:rPr lang="en-US" altLang="zh-CN" sz="1735"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ZhenyanGB" panose="02010600030101010101" pitchFamily="2" charset="-122"/>
                </a:rPr>
                <a:t>300</a:t>
              </a:r>
              <a:r>
                <a:rPr lang="zh-CN" altLang="en-US" sz="1735"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ZhenyanGB" panose="02010600030101010101" pitchFamily="2" charset="-122"/>
                </a:rPr>
                <a:t>万</a:t>
              </a:r>
            </a:p>
          </p:txBody>
        </p:sp>
        <p:sp>
          <p:nvSpPr>
            <p:cNvPr id="48" name="TextBox 47"/>
            <p:cNvSpPr txBox="1">
              <a:spLocks noChangeArrowheads="1"/>
            </p:cNvSpPr>
            <p:nvPr/>
          </p:nvSpPr>
          <p:spPr bwMode="auto">
            <a:xfrm>
              <a:off x="1658723" y="5431020"/>
              <a:ext cx="588252" cy="434709"/>
            </a:xfrm>
            <a:prstGeom prst="rect">
              <a:avLst/>
            </a:prstGeom>
            <a:noFill/>
            <a:ln w="9525">
              <a:noFill/>
              <a:miter lim="800000"/>
            </a:ln>
          </p:spPr>
          <p:txBody>
            <a:bodyPr lIns="105257" tIns="52629" rIns="105257" bIns="52629">
              <a:spAutoFit/>
            </a:bodyPr>
            <a:lstStyle/>
            <a:p>
              <a:pPr algn="ctr" defTabSz="1051560"/>
              <a:r>
                <a:rPr lang="zh-CN" altLang="en-US" sz="1065">
                  <a:latin typeface="微软雅黑" panose="020B0503020204020204" pitchFamily="34" charset="-122"/>
                  <a:ea typeface="微软雅黑" panose="020B0503020204020204" pitchFamily="34" charset="-122"/>
                  <a:sym typeface="ZhenyanGB" panose="02010600030101010101" pitchFamily="2" charset="-122"/>
                </a:rPr>
                <a:t>（万元）</a:t>
              </a:r>
            </a:p>
          </p:txBody>
        </p:sp>
        <p:sp>
          <p:nvSpPr>
            <p:cNvPr id="49" name="TextBox 9"/>
            <p:cNvSpPr txBox="1">
              <a:spLocks noChangeArrowheads="1"/>
            </p:cNvSpPr>
            <p:nvPr/>
          </p:nvSpPr>
          <p:spPr bwMode="auto">
            <a:xfrm>
              <a:off x="2576565" y="2743323"/>
              <a:ext cx="472886" cy="205121"/>
            </a:xfrm>
            <a:prstGeom prst="rect">
              <a:avLst/>
            </a:prstGeom>
            <a:noFill/>
            <a:ln w="9525">
              <a:noFill/>
              <a:miter lim="800000"/>
            </a:ln>
          </p:spPr>
          <p:txBody>
            <a:bodyPr wrap="none" lIns="0" tIns="0" rIns="0" bIns="0">
              <a:spAutoFit/>
            </a:bodyPr>
            <a:lstStyle/>
            <a:p>
              <a:pPr algn="ctr" defTabSz="1051560"/>
              <a:r>
                <a:rPr lang="en-US" altLang="zh-CN" sz="1335" dirty="0">
                  <a:solidFill>
                    <a:schemeClr val="tx1">
                      <a:lumMod val="10000"/>
                      <a:lumOff val="90000"/>
                    </a:schemeClr>
                  </a:solidFill>
                  <a:latin typeface="微软雅黑" panose="020B0503020204020204" pitchFamily="34" charset="-122"/>
                  <a:ea typeface="微软雅黑" panose="020B0503020204020204" pitchFamily="34" charset="-122"/>
                  <a:cs typeface="微软雅黑" panose="020B0503020204020204" pitchFamily="34" charset="-122"/>
                  <a:sym typeface="ZhenyanGB" panose="02010600030101010101" pitchFamily="2" charset="-122"/>
                </a:rPr>
                <a:t>650</a:t>
              </a:r>
              <a:r>
                <a:rPr lang="zh-CN" altLang="en-US" sz="1335" dirty="0">
                  <a:solidFill>
                    <a:schemeClr val="tx1">
                      <a:lumMod val="10000"/>
                      <a:lumOff val="90000"/>
                    </a:schemeClr>
                  </a:solidFill>
                  <a:latin typeface="微软雅黑" panose="020B0503020204020204" pitchFamily="34" charset="-122"/>
                  <a:ea typeface="微软雅黑" panose="020B0503020204020204" pitchFamily="34" charset="-122"/>
                  <a:cs typeface="微软雅黑" panose="020B0503020204020204" pitchFamily="34" charset="-122"/>
                  <a:sym typeface="ZhenyanGB" panose="02010600030101010101" pitchFamily="2" charset="-122"/>
                </a:rPr>
                <a:t>万</a:t>
              </a:r>
            </a:p>
          </p:txBody>
        </p:sp>
        <p:sp>
          <p:nvSpPr>
            <p:cNvPr id="50" name="TextBox 9"/>
            <p:cNvSpPr txBox="1">
              <a:spLocks noChangeArrowheads="1"/>
            </p:cNvSpPr>
            <p:nvPr/>
          </p:nvSpPr>
          <p:spPr bwMode="auto">
            <a:xfrm>
              <a:off x="3787438" y="3682958"/>
              <a:ext cx="476092" cy="205121"/>
            </a:xfrm>
            <a:prstGeom prst="rect">
              <a:avLst/>
            </a:prstGeom>
            <a:noFill/>
            <a:ln w="9525">
              <a:noFill/>
              <a:miter lim="800000"/>
            </a:ln>
          </p:spPr>
          <p:txBody>
            <a:bodyPr wrap="none" lIns="0" tIns="0" rIns="0" bIns="0">
              <a:spAutoFit/>
            </a:bodyPr>
            <a:lstStyle/>
            <a:p>
              <a:pPr algn="ctr" defTabSz="1051560"/>
              <a:r>
                <a:rPr lang="en-US" altLang="zh-CN" sz="1335" dirty="0">
                  <a:solidFill>
                    <a:schemeClr val="tx1">
                      <a:lumMod val="10000"/>
                      <a:lumOff val="90000"/>
                    </a:schemeClr>
                  </a:solidFill>
                  <a:latin typeface="微软雅黑" panose="020B0503020204020204" pitchFamily="34" charset="-122"/>
                  <a:ea typeface="微软雅黑" panose="020B0503020204020204" pitchFamily="34" charset="-122"/>
                  <a:cs typeface="微软雅黑" panose="020B0503020204020204" pitchFamily="34" charset="-122"/>
                  <a:sym typeface="ZhenyanGB" panose="02010600030101010101" pitchFamily="2" charset="-122"/>
                </a:rPr>
                <a:t>420</a:t>
              </a:r>
              <a:r>
                <a:rPr lang="zh-CN" altLang="en-US" sz="1335" dirty="0">
                  <a:solidFill>
                    <a:schemeClr val="tx1">
                      <a:lumMod val="10000"/>
                      <a:lumOff val="90000"/>
                    </a:schemeClr>
                  </a:solidFill>
                  <a:latin typeface="微软雅黑" panose="020B0503020204020204" pitchFamily="34" charset="-122"/>
                  <a:ea typeface="微软雅黑" panose="020B0503020204020204" pitchFamily="34" charset="-122"/>
                  <a:cs typeface="微软雅黑" panose="020B0503020204020204" pitchFamily="34" charset="-122"/>
                  <a:sym typeface="ZhenyanGB" panose="02010600030101010101" pitchFamily="2" charset="-122"/>
                </a:rPr>
                <a:t>万</a:t>
              </a:r>
            </a:p>
          </p:txBody>
        </p:sp>
        <p:sp>
          <p:nvSpPr>
            <p:cNvPr id="51" name="TextBox 9"/>
            <p:cNvSpPr txBox="1">
              <a:spLocks noChangeArrowheads="1"/>
            </p:cNvSpPr>
            <p:nvPr/>
          </p:nvSpPr>
          <p:spPr bwMode="auto">
            <a:xfrm>
              <a:off x="5015527" y="4499850"/>
              <a:ext cx="474490" cy="205121"/>
            </a:xfrm>
            <a:prstGeom prst="rect">
              <a:avLst/>
            </a:prstGeom>
            <a:noFill/>
            <a:ln w="9525">
              <a:noFill/>
              <a:miter lim="800000"/>
            </a:ln>
          </p:spPr>
          <p:txBody>
            <a:bodyPr wrap="none" lIns="0" tIns="0" rIns="0" bIns="0">
              <a:spAutoFit/>
            </a:bodyPr>
            <a:lstStyle/>
            <a:p>
              <a:pPr algn="ctr" defTabSz="1051560"/>
              <a:r>
                <a:rPr lang="en-US" altLang="zh-CN" sz="1335" dirty="0">
                  <a:solidFill>
                    <a:schemeClr val="tx1">
                      <a:lumMod val="10000"/>
                      <a:lumOff val="90000"/>
                    </a:schemeClr>
                  </a:solidFill>
                  <a:latin typeface="微软雅黑" panose="020B0503020204020204" pitchFamily="34" charset="-122"/>
                  <a:ea typeface="微软雅黑" panose="020B0503020204020204" pitchFamily="34" charset="-122"/>
                  <a:cs typeface="微软雅黑" panose="020B0503020204020204" pitchFamily="34" charset="-122"/>
                  <a:sym typeface="ZhenyanGB" panose="02010600030101010101" pitchFamily="2" charset="-122"/>
                </a:rPr>
                <a:t>220</a:t>
              </a:r>
              <a:r>
                <a:rPr lang="zh-CN" altLang="en-US" sz="1335" dirty="0">
                  <a:solidFill>
                    <a:schemeClr val="tx1">
                      <a:lumMod val="10000"/>
                      <a:lumOff val="90000"/>
                    </a:schemeClr>
                  </a:solidFill>
                  <a:latin typeface="微软雅黑" panose="020B0503020204020204" pitchFamily="34" charset="-122"/>
                  <a:ea typeface="微软雅黑" panose="020B0503020204020204" pitchFamily="34" charset="-122"/>
                  <a:cs typeface="微软雅黑" panose="020B0503020204020204" pitchFamily="34" charset="-122"/>
                  <a:sym typeface="ZhenyanGB" panose="02010600030101010101" pitchFamily="2" charset="-122"/>
                </a:rPr>
                <a:t>万</a:t>
              </a:r>
            </a:p>
          </p:txBody>
        </p:sp>
        <p:sp>
          <p:nvSpPr>
            <p:cNvPr id="52" name="TextBox 9"/>
            <p:cNvSpPr txBox="1">
              <a:spLocks noChangeArrowheads="1"/>
            </p:cNvSpPr>
            <p:nvPr/>
          </p:nvSpPr>
          <p:spPr bwMode="auto">
            <a:xfrm>
              <a:off x="6219795" y="4474454"/>
              <a:ext cx="476092" cy="205121"/>
            </a:xfrm>
            <a:prstGeom prst="rect">
              <a:avLst/>
            </a:prstGeom>
            <a:noFill/>
            <a:ln w="9525">
              <a:noFill/>
              <a:miter lim="800000"/>
            </a:ln>
          </p:spPr>
          <p:txBody>
            <a:bodyPr wrap="none" lIns="0" tIns="0" rIns="0" bIns="0">
              <a:spAutoFit/>
            </a:bodyPr>
            <a:lstStyle/>
            <a:p>
              <a:pPr algn="ctr" defTabSz="1051560"/>
              <a:r>
                <a:rPr lang="en-US" altLang="zh-CN" sz="1335" dirty="0">
                  <a:solidFill>
                    <a:schemeClr val="tx1">
                      <a:lumMod val="10000"/>
                      <a:lumOff val="90000"/>
                    </a:schemeClr>
                  </a:solidFill>
                  <a:latin typeface="微软雅黑" panose="020B0503020204020204" pitchFamily="34" charset="-122"/>
                  <a:ea typeface="微软雅黑" panose="020B0503020204020204" pitchFamily="34" charset="-122"/>
                  <a:cs typeface="微软雅黑" panose="020B0503020204020204" pitchFamily="34" charset="-122"/>
                  <a:sym typeface="ZhenyanGB" panose="02010600030101010101" pitchFamily="2" charset="-122"/>
                </a:rPr>
                <a:t>240</a:t>
              </a:r>
              <a:r>
                <a:rPr lang="zh-CN" altLang="en-US" sz="1335" dirty="0">
                  <a:solidFill>
                    <a:schemeClr val="tx1">
                      <a:lumMod val="10000"/>
                      <a:lumOff val="90000"/>
                    </a:schemeClr>
                  </a:solidFill>
                  <a:latin typeface="微软雅黑" panose="020B0503020204020204" pitchFamily="34" charset="-122"/>
                  <a:ea typeface="微软雅黑" panose="020B0503020204020204" pitchFamily="34" charset="-122"/>
                  <a:cs typeface="微软雅黑" panose="020B0503020204020204" pitchFamily="34" charset="-122"/>
                  <a:sym typeface="ZhenyanGB" panose="02010600030101010101" pitchFamily="2" charset="-122"/>
                </a:rPr>
                <a:t>万</a:t>
              </a:r>
            </a:p>
          </p:txBody>
        </p:sp>
        <p:sp>
          <p:nvSpPr>
            <p:cNvPr id="60" name="TextBox 9"/>
            <p:cNvSpPr txBox="1">
              <a:spLocks noChangeArrowheads="1"/>
            </p:cNvSpPr>
            <p:nvPr/>
          </p:nvSpPr>
          <p:spPr bwMode="auto">
            <a:xfrm>
              <a:off x="2520298" y="2161339"/>
              <a:ext cx="617157" cy="266676"/>
            </a:xfrm>
            <a:prstGeom prst="rect">
              <a:avLst/>
            </a:prstGeom>
            <a:noFill/>
            <a:ln w="9525">
              <a:noFill/>
              <a:miter lim="800000"/>
            </a:ln>
          </p:spPr>
          <p:txBody>
            <a:bodyPr wrap="none" lIns="0" tIns="0" rIns="0" bIns="0">
              <a:spAutoFit/>
            </a:bodyPr>
            <a:lstStyle/>
            <a:p>
              <a:pPr algn="ctr" defTabSz="1051560"/>
              <a:r>
                <a:rPr lang="en-US" altLang="zh-CN" sz="1735"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ZhenyanGB" panose="02010600030101010101" pitchFamily="2" charset="-122"/>
                </a:rPr>
                <a:t>700</a:t>
              </a:r>
              <a:r>
                <a:rPr lang="zh-CN" altLang="en-US" sz="1735"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ZhenyanGB" panose="02010600030101010101" pitchFamily="2" charset="-122"/>
                </a:rPr>
                <a:t>万</a:t>
              </a:r>
            </a:p>
          </p:txBody>
        </p:sp>
      </p:grpSp>
      <p:grpSp>
        <p:nvGrpSpPr>
          <p:cNvPr id="13" name="组合 12"/>
          <p:cNvGrpSpPr/>
          <p:nvPr/>
        </p:nvGrpSpPr>
        <p:grpSpPr>
          <a:xfrm>
            <a:off x="7470268" y="3505027"/>
            <a:ext cx="2892933" cy="2108011"/>
            <a:chOff x="7470268" y="3505027"/>
            <a:chExt cx="2892933" cy="2108011"/>
          </a:xfrm>
        </p:grpSpPr>
        <p:sp>
          <p:nvSpPr>
            <p:cNvPr id="35" name="TextBox 34"/>
            <p:cNvSpPr txBox="1">
              <a:spLocks noChangeArrowheads="1"/>
            </p:cNvSpPr>
            <p:nvPr/>
          </p:nvSpPr>
          <p:spPr bwMode="auto">
            <a:xfrm>
              <a:off x="7570870" y="4493588"/>
              <a:ext cx="2507477" cy="533095"/>
            </a:xfrm>
            <a:prstGeom prst="rect">
              <a:avLst/>
            </a:prstGeom>
            <a:noFill/>
            <a:ln w="9525">
              <a:noFill/>
              <a:miter lim="800000"/>
            </a:ln>
          </p:spPr>
          <p:txBody>
            <a:bodyPr lIns="0" tIns="0" rIns="0" bIns="0">
              <a:spAutoFit/>
            </a:bodyPr>
            <a:lstStyle/>
            <a:p>
              <a:pPr defTabSz="1051560"/>
              <a:r>
                <a:rPr lang="en-US" altLang="zh-CN" sz="3465" dirty="0">
                  <a:solidFill>
                    <a:schemeClr val="tx1">
                      <a:lumMod val="65000"/>
                      <a:lumOff val="35000"/>
                    </a:schemeClr>
                  </a:solidFill>
                  <a:latin typeface="微软雅黑" panose="020B0503020204020204" pitchFamily="34" charset="-122"/>
                  <a:ea typeface="微软雅黑" panose="020B0503020204020204" pitchFamily="34" charset="-122"/>
                  <a:sym typeface="ZhenyanGB" panose="02010600030101010101" pitchFamily="2" charset="-122"/>
                </a:rPr>
                <a:t>18,500,000</a:t>
              </a:r>
            </a:p>
          </p:txBody>
        </p:sp>
        <p:sp>
          <p:nvSpPr>
            <p:cNvPr id="39" name="TextBox 38"/>
            <p:cNvSpPr txBox="1">
              <a:spLocks noChangeArrowheads="1"/>
            </p:cNvSpPr>
            <p:nvPr/>
          </p:nvSpPr>
          <p:spPr bwMode="auto">
            <a:xfrm>
              <a:off x="7589909" y="5342195"/>
              <a:ext cx="698284" cy="266676"/>
            </a:xfrm>
            <a:prstGeom prst="rect">
              <a:avLst/>
            </a:prstGeom>
            <a:noFill/>
            <a:ln w="9525">
              <a:noFill/>
              <a:miter lim="800000"/>
            </a:ln>
          </p:spPr>
          <p:txBody>
            <a:bodyPr lIns="0" tIns="0" rIns="0" bIns="0">
              <a:spAutoFit/>
            </a:bodyPr>
            <a:lstStyle/>
            <a:p>
              <a:pPr defTabSz="1051560"/>
              <a:r>
                <a:rPr lang="zh-CN" altLang="en-US" sz="1735">
                  <a:latin typeface="微软雅黑" panose="020B0503020204020204" pitchFamily="34" charset="-122"/>
                  <a:ea typeface="微软雅黑" panose="020B0503020204020204" pitchFamily="34" charset="-122"/>
                  <a:sym typeface="ZhenyanGB" panose="02010600030101010101" pitchFamily="2" charset="-122"/>
                </a:rPr>
                <a:t>毛利润</a:t>
              </a:r>
            </a:p>
          </p:txBody>
        </p:sp>
        <p:sp>
          <p:nvSpPr>
            <p:cNvPr id="40" name="TextBox 39"/>
            <p:cNvSpPr txBox="1">
              <a:spLocks noChangeArrowheads="1"/>
            </p:cNvSpPr>
            <p:nvPr/>
          </p:nvSpPr>
          <p:spPr bwMode="auto">
            <a:xfrm>
              <a:off x="8904359" y="5346362"/>
              <a:ext cx="698284" cy="266676"/>
            </a:xfrm>
            <a:prstGeom prst="rect">
              <a:avLst/>
            </a:prstGeom>
            <a:noFill/>
            <a:ln w="9525">
              <a:noFill/>
              <a:miter lim="800000"/>
            </a:ln>
          </p:spPr>
          <p:txBody>
            <a:bodyPr lIns="0" tIns="0" rIns="0" bIns="0">
              <a:spAutoFit/>
            </a:bodyPr>
            <a:lstStyle/>
            <a:p>
              <a:pPr defTabSz="1051560"/>
              <a:r>
                <a:rPr lang="zh-CN" altLang="en-US" sz="1735">
                  <a:latin typeface="微软雅黑" panose="020B0503020204020204" pitchFamily="34" charset="-122"/>
                  <a:ea typeface="微软雅黑" panose="020B0503020204020204" pitchFamily="34" charset="-122"/>
                  <a:sym typeface="ZhenyanGB" panose="02010600030101010101" pitchFamily="2" charset="-122"/>
                </a:rPr>
                <a:t>纯利润</a:t>
              </a:r>
            </a:p>
          </p:txBody>
        </p:sp>
        <p:sp>
          <p:nvSpPr>
            <p:cNvPr id="53" name="矩形 52"/>
            <p:cNvSpPr>
              <a:spLocks noChangeArrowheads="1"/>
            </p:cNvSpPr>
            <p:nvPr/>
          </p:nvSpPr>
          <p:spPr bwMode="auto">
            <a:xfrm>
              <a:off x="8288192" y="5371824"/>
              <a:ext cx="423203" cy="205281"/>
            </a:xfrm>
            <a:prstGeom prst="rect">
              <a:avLst/>
            </a:prstGeom>
            <a:solidFill>
              <a:srgbClr val="91BD6F"/>
            </a:solidFill>
            <a:ln w="25400" algn="ctr">
              <a:noFill/>
              <a:miter lim="800000"/>
            </a:ln>
          </p:spPr>
          <p:txBody>
            <a:bodyPr lIns="105257" tIns="52629" rIns="105257" bIns="52629" anchor="ctr"/>
            <a:lstStyle/>
            <a:p>
              <a:pPr algn="ctr" defTabSz="1051560"/>
              <a:endParaRPr lang="zh-CN" altLang="en-US" sz="2135">
                <a:solidFill>
                  <a:srgbClr val="FFFFFF"/>
                </a:solidFill>
                <a:latin typeface="微软雅黑" panose="020B0503020204020204" pitchFamily="34" charset="-122"/>
                <a:ea typeface="微软雅黑" panose="020B0503020204020204" pitchFamily="34" charset="-122"/>
                <a:sym typeface="ZhenyanGB" panose="02010600030101010101" pitchFamily="2" charset="-122"/>
              </a:endParaRPr>
            </a:p>
          </p:txBody>
        </p:sp>
        <p:sp>
          <p:nvSpPr>
            <p:cNvPr id="54" name="矩形 53"/>
            <p:cNvSpPr>
              <a:spLocks noChangeArrowheads="1"/>
            </p:cNvSpPr>
            <p:nvPr/>
          </p:nvSpPr>
          <p:spPr bwMode="auto">
            <a:xfrm>
              <a:off x="9602641" y="5363292"/>
              <a:ext cx="423203" cy="207397"/>
            </a:xfrm>
            <a:prstGeom prst="rect">
              <a:avLst/>
            </a:prstGeom>
            <a:solidFill>
              <a:srgbClr val="91BD6F"/>
            </a:solidFill>
            <a:ln w="25400" algn="ctr">
              <a:noFill/>
              <a:miter lim="800000"/>
            </a:ln>
          </p:spPr>
          <p:txBody>
            <a:bodyPr lIns="105257" tIns="52629" rIns="105257" bIns="52629" anchor="ctr"/>
            <a:lstStyle/>
            <a:p>
              <a:pPr algn="ctr" defTabSz="1051560"/>
              <a:endParaRPr lang="zh-CN" altLang="en-US" sz="2135">
                <a:solidFill>
                  <a:srgbClr val="FFFFFF"/>
                </a:solidFill>
                <a:latin typeface="微软雅黑" panose="020B0503020204020204" pitchFamily="34" charset="-122"/>
                <a:ea typeface="微软雅黑" panose="020B0503020204020204" pitchFamily="34" charset="-122"/>
                <a:sym typeface="ZhenyanGB" panose="02010600030101010101" pitchFamily="2" charset="-122"/>
              </a:endParaRPr>
            </a:p>
          </p:txBody>
        </p:sp>
        <p:grpSp>
          <p:nvGrpSpPr>
            <p:cNvPr id="55" name="组合 54"/>
            <p:cNvGrpSpPr/>
            <p:nvPr/>
          </p:nvGrpSpPr>
          <p:grpSpPr>
            <a:xfrm>
              <a:off x="7470268" y="3505027"/>
              <a:ext cx="2892933" cy="890796"/>
              <a:chOff x="468937" y="2419540"/>
              <a:chExt cx="2892933" cy="890796"/>
            </a:xfrm>
          </p:grpSpPr>
          <p:sp>
            <p:nvSpPr>
              <p:cNvPr id="58" name="TextBox 18"/>
              <p:cNvSpPr txBox="1"/>
              <p:nvPr/>
            </p:nvSpPr>
            <p:spPr>
              <a:xfrm flipH="1">
                <a:off x="468937" y="2419540"/>
                <a:ext cx="2031325"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cs typeface="Roboto Black" charset="0"/>
                    <a:sym typeface="ZhenyanGB" panose="02010600030101010101" pitchFamily="2" charset="-122"/>
                  </a:rPr>
                  <a:t>点击添加标题</a:t>
                </a:r>
              </a:p>
            </p:txBody>
          </p:sp>
          <p:sp>
            <p:nvSpPr>
              <p:cNvPr id="59" name="矩形 58"/>
              <p:cNvSpPr/>
              <p:nvPr/>
            </p:nvSpPr>
            <p:spPr>
              <a:xfrm>
                <a:off x="470268" y="2823664"/>
                <a:ext cx="2891602" cy="486672"/>
              </a:xfrm>
              <a:prstGeom prst="rect">
                <a:avLst/>
              </a:prstGeom>
            </p:spPr>
            <p:txBody>
              <a:bodyPr wrap="square">
                <a:spAutoFit/>
              </a:bodyPr>
              <a:lstStyle/>
              <a:p>
                <a:pPr>
                  <a:lnSpc>
                    <a:spcPct val="150000"/>
                  </a:lnSpc>
                </a:pPr>
                <a:r>
                  <a:rPr lang="zh-CN" altLang="en-US" sz="900" dirty="0">
                    <a:latin typeface="微软雅黑" panose="020B0503020204020204" pitchFamily="34" charset="-122"/>
                    <a:ea typeface="微软雅黑" panose="020B0503020204020204" pitchFamily="34" charset="-122"/>
                    <a:sym typeface="ZhenyanGB" panose="02010600030101010101" pitchFamily="2" charset="-122"/>
                  </a:rPr>
                  <a:t>点击添加标题点击添加标题点击添加标题点击添加标题点击添加标题</a:t>
                </a:r>
              </a:p>
            </p:txBody>
          </p:sp>
        </p:grpSp>
      </p:grpSp>
      <p:grpSp>
        <p:nvGrpSpPr>
          <p:cNvPr id="33" name="组合 32"/>
          <p:cNvGrpSpPr/>
          <p:nvPr/>
        </p:nvGrpSpPr>
        <p:grpSpPr>
          <a:xfrm>
            <a:off x="684556" y="166213"/>
            <a:ext cx="11507780" cy="703521"/>
            <a:chOff x="1232419" y="576494"/>
            <a:chExt cx="11510444" cy="703684"/>
          </a:xfrm>
        </p:grpSpPr>
        <p:sp>
          <p:nvSpPr>
            <p:cNvPr id="34" name="矩形 33"/>
            <p:cNvSpPr/>
            <p:nvPr/>
          </p:nvSpPr>
          <p:spPr>
            <a:xfrm flipV="1">
              <a:off x="4229100" y="939320"/>
              <a:ext cx="8513763" cy="45719"/>
            </a:xfrm>
            <a:prstGeom prst="rect">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endParaRPr>
            </a:p>
          </p:txBody>
        </p:sp>
        <p:sp>
          <p:nvSpPr>
            <p:cNvPr id="36" name="TextBox 8"/>
            <p:cNvSpPr txBox="1">
              <a:spLocks noChangeArrowheads="1"/>
            </p:cNvSpPr>
            <p:nvPr/>
          </p:nvSpPr>
          <p:spPr bwMode="auto">
            <a:xfrm>
              <a:off x="1232419" y="576494"/>
              <a:ext cx="3255323" cy="430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rPr>
                <a:t>点击添加标题</a:t>
              </a:r>
            </a:p>
          </p:txBody>
        </p:sp>
        <p:sp>
          <p:nvSpPr>
            <p:cNvPr id="37" name="TextBox 8"/>
            <p:cNvSpPr txBox="1">
              <a:spLocks noChangeArrowheads="1"/>
            </p:cNvSpPr>
            <p:nvPr/>
          </p:nvSpPr>
          <p:spPr bwMode="auto">
            <a:xfrm>
              <a:off x="1236956" y="1095985"/>
              <a:ext cx="3255323" cy="18419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rPr>
                <a:t>CLICK TO ADD CAPTION TEXT</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4856584"/>
          <p:cNvPicPr>
            <a:picLocks noChangeAspect="1"/>
          </p:cNvPicPr>
          <p:nvPr>
            <p:custDataLst>
              <p:tags r:id="rId1"/>
            </p:custDataLst>
          </p:nvPr>
        </p:nvPicPr>
        <p:blipFill>
          <a:blip r:embed="rId3"/>
          <a:srcRect l="1917" r="4348"/>
          <a:stretch>
            <a:fillRect/>
          </a:stretch>
        </p:blipFill>
        <p:spPr>
          <a:xfrm rot="16200000">
            <a:off x="2592705" y="-1456055"/>
            <a:ext cx="6830695" cy="9742805"/>
          </a:xfrm>
          <a:prstGeom prst="rect">
            <a:avLst/>
          </a:prstGeom>
        </p:spPr>
      </p:pic>
      <p:sp>
        <p:nvSpPr>
          <p:cNvPr id="2" name="椭圆 1"/>
          <p:cNvSpPr/>
          <p:nvPr/>
        </p:nvSpPr>
        <p:spPr>
          <a:xfrm>
            <a:off x="5306870" y="1315752"/>
            <a:ext cx="1624150" cy="1624150"/>
          </a:xfrm>
          <a:prstGeom prst="ellipse">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ZhenyanGB" panose="02010600030101010101" pitchFamily="2" charset="-122"/>
              <a:ea typeface="ZhenyanGB" panose="02010600030101010101" pitchFamily="2" charset="-122"/>
              <a:sym typeface="ZhenyanGB" panose="02010600030101010101" pitchFamily="2" charset="-122"/>
            </a:endParaRPr>
          </a:p>
        </p:txBody>
      </p:sp>
      <p:sp>
        <p:nvSpPr>
          <p:cNvPr id="13" name="矩形 12"/>
          <p:cNvSpPr>
            <a:spLocks noChangeArrowheads="1"/>
          </p:cNvSpPr>
          <p:nvPr/>
        </p:nvSpPr>
        <p:spPr bwMode="auto">
          <a:xfrm>
            <a:off x="5789358" y="1477649"/>
            <a:ext cx="811573" cy="1299210"/>
          </a:xfrm>
          <a:prstGeom prst="rect">
            <a:avLst/>
          </a:prstGeom>
          <a:noFill/>
          <a:ln w="9525">
            <a:noFill/>
            <a:miter lim="800000"/>
          </a:ln>
        </p:spPr>
        <p:txBody>
          <a:bodyPr wrap="square" lIns="68580" tIns="34290" rIns="68580" bIns="34290">
            <a:spAutoFit/>
          </a:bodyPr>
          <a:lstStyle/>
          <a:p>
            <a:pPr eaLnBrk="1" hangingPunct="1">
              <a:buFont typeface="Arial" panose="020B0604020202020204" pitchFamily="34" charset="0"/>
              <a:buNone/>
            </a:pPr>
            <a:r>
              <a:rPr lang="en-US" altLang="zh-CN" sz="8000" dirty="0">
                <a:solidFill>
                  <a:schemeClr val="bg1"/>
                </a:solidFill>
                <a:latin typeface="ZhenyanGB" panose="02010600030101010101" pitchFamily="2" charset="-122"/>
                <a:ea typeface="ZhenyanGB" panose="02010600030101010101" pitchFamily="2" charset="-122"/>
                <a:sym typeface="ZhenyanGB" panose="02010600030101010101" pitchFamily="2" charset="-122"/>
              </a:rPr>
              <a:t>4</a:t>
            </a:r>
            <a:endParaRPr lang="zh-CN" altLang="en-US" sz="8000" dirty="0">
              <a:solidFill>
                <a:schemeClr val="bg1"/>
              </a:solidFill>
              <a:latin typeface="ZhenyanGB" panose="02010600030101010101" pitchFamily="2" charset="-122"/>
              <a:ea typeface="ZhenyanGB" panose="02010600030101010101" pitchFamily="2" charset="-122"/>
              <a:sym typeface="ZhenyanGB" panose="02010600030101010101" pitchFamily="2" charset="-122"/>
            </a:endParaRPr>
          </a:p>
        </p:txBody>
      </p:sp>
      <p:sp>
        <p:nvSpPr>
          <p:cNvPr id="14" name="TextBox 62"/>
          <p:cNvSpPr txBox="1"/>
          <p:nvPr/>
        </p:nvSpPr>
        <p:spPr bwMode="auto">
          <a:xfrm>
            <a:off x="3871051" y="3429000"/>
            <a:ext cx="4495785" cy="623433"/>
          </a:xfrm>
          <a:prstGeom prst="rect">
            <a:avLst/>
          </a:prstGeom>
          <a:noFill/>
          <a:ln w="9525">
            <a:noFill/>
            <a:miter lim="800000"/>
          </a:ln>
        </p:spPr>
        <p:txBody>
          <a:bodyPr wrap="none" lIns="0" tIns="0" rIns="0" bIns="0" anchor="ctr" anchorCtr="1">
            <a:noAutofit/>
            <a:scene3d>
              <a:camera prst="orthographicFront"/>
              <a:lightRig rig="threePt" dir="t"/>
            </a:scene3d>
            <a:sp3d>
              <a:bevelT w="0" h="0"/>
            </a:sp3d>
          </a:bodyPr>
          <a:lstStyle/>
          <a:p>
            <a:pPr marL="0" lvl="1" algn="ctr"/>
            <a:r>
              <a:rPr lang="zh-CN" altLang="en-US" sz="4400" dirty="0">
                <a:solidFill>
                  <a:schemeClr val="tx1"/>
                </a:solidFill>
                <a:latin typeface="ZhenyanGB" panose="02010600030101010101" pitchFamily="2" charset="-122"/>
                <a:ea typeface="ZhenyanGB" panose="02010600030101010101" pitchFamily="2" charset="-122"/>
                <a:sym typeface="ZhenyanGB" panose="02010600030101010101" pitchFamily="2" charset="-122"/>
              </a:rPr>
              <a:t>教学工作总结</a:t>
            </a:r>
          </a:p>
        </p:txBody>
      </p:sp>
      <p:sp>
        <p:nvSpPr>
          <p:cNvPr id="15" name="矩形 14"/>
          <p:cNvSpPr/>
          <p:nvPr/>
        </p:nvSpPr>
        <p:spPr>
          <a:xfrm>
            <a:off x="3414015" y="4240193"/>
            <a:ext cx="746550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solidFill>
                <a:effectLst/>
                <a:uLnTx/>
                <a:uFillTx/>
                <a:latin typeface="ZhenyanGB" panose="02010600030101010101" pitchFamily="2" charset="-122"/>
                <a:ea typeface="ZhenyanGB" panose="02010600030101010101" pitchFamily="2" charset="-122"/>
                <a:sym typeface="ZhenyanGB" panose="02010600030101010101" pitchFamily="2" charset="-122"/>
              </a:rPr>
              <a:t>Rose vector graphics courseware dynamic templates</a:t>
            </a:r>
          </a:p>
        </p:txBody>
      </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Effect transition="in" filter="fade">
                                      <p:cBhvr>
                                        <p:cTn id="15" dur="500"/>
                                        <p:tgtEl>
                                          <p:spTgt spid="1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13" grpId="0"/>
      <p:bldP spid="14"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2300524" y="1555821"/>
            <a:ext cx="7552868" cy="901065"/>
          </a:xfrm>
          <a:prstGeom prst="rect">
            <a:avLst/>
          </a:prstGeom>
          <a:noFill/>
        </p:spPr>
        <p:txBody>
          <a:bodyPr wrap="square" rtlCol="0">
            <a:spAutoFit/>
          </a:bodyPr>
          <a:lstStyle/>
          <a:p>
            <a:pPr marL="0" marR="0" lvl="0" indent="0" algn="l" defTabSz="914400" rtl="0" eaLnBrk="1" fontAlgn="auto" latinLnBrk="0" hangingPunct="1">
              <a:lnSpc>
                <a:spcPct val="120000"/>
              </a:lnSpc>
              <a:spcBef>
                <a:spcPct val="0"/>
              </a:spcBef>
              <a:spcAft>
                <a:spcPts val="0"/>
              </a:spcAft>
              <a:buClrTx/>
              <a:buSzTx/>
              <a:buFont typeface="Arial" panose="020B0604020202020204" pitchFamily="34" charset="0"/>
              <a:buNone/>
              <a:defRPr/>
            </a:pPr>
            <a:r>
              <a:rPr lang="zh-CN" altLang="en-US" sz="1460" noProof="0" dirty="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rPr>
              <a:t>在此录入上述图表的综合描述说明，在此录入上述图表的综合描述说明。在此录入上述图表的综合描述说明，在此录入上述图表的综合描述说明。</a:t>
            </a:r>
            <a:endParaRPr kumimoji="0" lang="zh-CN" altLang="en-US" sz="146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endParaRPr>
          </a:p>
          <a:p>
            <a:pPr marL="0" marR="0" lvl="0" indent="0" algn="l" defTabSz="914400" rtl="0" eaLnBrk="1" fontAlgn="auto" latinLnBrk="0" hangingPunct="1">
              <a:lnSpc>
                <a:spcPct val="120000"/>
              </a:lnSpc>
              <a:spcBef>
                <a:spcPct val="0"/>
              </a:spcBef>
              <a:spcAft>
                <a:spcPts val="0"/>
              </a:spcAft>
              <a:buClrTx/>
              <a:buSzTx/>
              <a:buFont typeface="Arial" panose="020B0604020202020204" pitchFamily="34" charset="0"/>
              <a:buNone/>
              <a:defRPr/>
            </a:pPr>
            <a:endParaRPr kumimoji="0" lang="zh-CN" altLang="en-US" sz="146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ZhenyanGB" panose="02010600030101010101" pitchFamily="2" charset="-122"/>
            </a:endParaRPr>
          </a:p>
        </p:txBody>
      </p:sp>
      <p:sp>
        <p:nvSpPr>
          <p:cNvPr id="5" name="TextBox 4"/>
          <p:cNvSpPr txBox="1"/>
          <p:nvPr/>
        </p:nvSpPr>
        <p:spPr>
          <a:xfrm>
            <a:off x="6391331" y="2784054"/>
            <a:ext cx="1066318" cy="338426"/>
          </a:xfrm>
          <a:prstGeom prst="rect">
            <a:avLst/>
          </a:prstGeom>
          <a:noFill/>
        </p:spPr>
        <p:txBody>
          <a:bodyPr wrap="none" rtlCol="0">
            <a:spAutoFit/>
          </a:bodyPr>
          <a:lstStyle/>
          <a:p>
            <a:pPr defTabSz="609600"/>
            <a:r>
              <a:rPr lang="en-US" sz="1600" b="1" spc="300" dirty="0">
                <a:solidFill>
                  <a:schemeClr val="tx1"/>
                </a:solidFill>
                <a:latin typeface="微软雅黑" panose="020B0503020204020204" pitchFamily="34" charset="-122"/>
                <a:ea typeface="微软雅黑" panose="020B0503020204020204" pitchFamily="34" charset="-122"/>
                <a:cs typeface="+mn-ea"/>
                <a:sym typeface="ZhenyanGB" panose="02010600030101010101" pitchFamily="2" charset="-122"/>
              </a:rPr>
              <a:t>SHORT</a:t>
            </a:r>
          </a:p>
        </p:txBody>
      </p:sp>
      <p:sp>
        <p:nvSpPr>
          <p:cNvPr id="6" name="TextBox 5"/>
          <p:cNvSpPr txBox="1"/>
          <p:nvPr/>
        </p:nvSpPr>
        <p:spPr>
          <a:xfrm>
            <a:off x="6391331" y="3154703"/>
            <a:ext cx="2187798" cy="677545"/>
          </a:xfrm>
          <a:prstGeom prst="rect">
            <a:avLst/>
          </a:prstGeom>
          <a:noFill/>
        </p:spPr>
        <p:txBody>
          <a:bodyPr wrap="square" rtlCol="0">
            <a:spAutoFit/>
          </a:bodyPr>
          <a:lstStyle/>
          <a:p>
            <a:pPr marL="0" marR="0" lvl="0" indent="0" algn="l" defTabSz="914400" rtl="0" eaLnBrk="1" fontAlgn="auto" latinLnBrk="0" hangingPunct="1">
              <a:lnSpc>
                <a:spcPct val="120000"/>
              </a:lnSpc>
              <a:spcBef>
                <a:spcPct val="0"/>
              </a:spcBef>
              <a:spcAft>
                <a:spcPts val="0"/>
              </a:spcAft>
              <a:buClrTx/>
              <a:buSzTx/>
              <a:buFont typeface="Arial" panose="020B0604020202020204" pitchFamily="34" charset="0"/>
              <a:buNone/>
              <a:defRPr/>
            </a:pPr>
            <a:r>
              <a:rPr lang="zh-CN" altLang="en-US" sz="1060" noProof="0" dirty="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rPr>
              <a:t>在此录入上述图表的综合描述说明，在此录入上述图表的综合描述说明。</a:t>
            </a:r>
            <a:endParaRPr lang="zh-CN" altLang="en-US" sz="106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ZhenyanGB" panose="02010600030101010101" pitchFamily="2" charset="-122"/>
            </a:endParaRPr>
          </a:p>
        </p:txBody>
      </p:sp>
      <p:sp>
        <p:nvSpPr>
          <p:cNvPr id="7" name="TextBox 6"/>
          <p:cNvSpPr txBox="1"/>
          <p:nvPr/>
        </p:nvSpPr>
        <p:spPr>
          <a:xfrm>
            <a:off x="9007131" y="2784054"/>
            <a:ext cx="1282723" cy="338426"/>
          </a:xfrm>
          <a:prstGeom prst="rect">
            <a:avLst/>
          </a:prstGeom>
          <a:noFill/>
        </p:spPr>
        <p:txBody>
          <a:bodyPr wrap="none" rtlCol="0">
            <a:spAutoFit/>
          </a:bodyPr>
          <a:lstStyle/>
          <a:p>
            <a:pPr defTabSz="609600"/>
            <a:r>
              <a:rPr lang="en-US" sz="1600" b="1" spc="300" dirty="0">
                <a:solidFill>
                  <a:schemeClr val="tx1"/>
                </a:solidFill>
                <a:latin typeface="微软雅黑" panose="020B0503020204020204" pitchFamily="34" charset="-122"/>
                <a:ea typeface="微软雅黑" panose="020B0503020204020204" pitchFamily="34" charset="-122"/>
                <a:cs typeface="+mn-ea"/>
                <a:sym typeface="ZhenyanGB" panose="02010600030101010101" pitchFamily="2" charset="-122"/>
              </a:rPr>
              <a:t>MEDIUM</a:t>
            </a:r>
          </a:p>
        </p:txBody>
      </p:sp>
      <p:sp>
        <p:nvSpPr>
          <p:cNvPr id="8" name="TextBox 7"/>
          <p:cNvSpPr txBox="1"/>
          <p:nvPr/>
        </p:nvSpPr>
        <p:spPr>
          <a:xfrm>
            <a:off x="9007132" y="3154703"/>
            <a:ext cx="2187798" cy="677545"/>
          </a:xfrm>
          <a:prstGeom prst="rect">
            <a:avLst/>
          </a:prstGeom>
          <a:noFill/>
        </p:spPr>
        <p:txBody>
          <a:bodyPr wrap="square" rtlCol="0">
            <a:spAutoFit/>
          </a:bodyPr>
          <a:lstStyle/>
          <a:p>
            <a:pPr marL="0" marR="0" lvl="0" indent="0" algn="l" defTabSz="914400" rtl="0" eaLnBrk="1" fontAlgn="auto" latinLnBrk="0" hangingPunct="1">
              <a:lnSpc>
                <a:spcPct val="120000"/>
              </a:lnSpc>
              <a:spcBef>
                <a:spcPct val="0"/>
              </a:spcBef>
              <a:spcAft>
                <a:spcPts val="0"/>
              </a:spcAft>
              <a:buClrTx/>
              <a:buSzTx/>
              <a:buFont typeface="Arial" panose="020B0604020202020204" pitchFamily="34" charset="0"/>
              <a:buNone/>
              <a:defRPr/>
            </a:pPr>
            <a:r>
              <a:rPr lang="zh-CN" altLang="en-US" sz="1060" noProof="0" dirty="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rPr>
              <a:t>在此录入上述图表的综合描述说明，在此录入上述图表的综合描述说明。</a:t>
            </a:r>
            <a:endParaRPr lang="zh-CN" altLang="en-US" sz="106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ZhenyanGB" panose="02010600030101010101" pitchFamily="2" charset="-122"/>
            </a:endParaRPr>
          </a:p>
        </p:txBody>
      </p:sp>
      <p:sp>
        <p:nvSpPr>
          <p:cNvPr id="11" name="TextBox 10"/>
          <p:cNvSpPr txBox="1"/>
          <p:nvPr/>
        </p:nvSpPr>
        <p:spPr>
          <a:xfrm>
            <a:off x="6391328" y="4382936"/>
            <a:ext cx="1828578" cy="338426"/>
          </a:xfrm>
          <a:prstGeom prst="rect">
            <a:avLst/>
          </a:prstGeom>
          <a:noFill/>
        </p:spPr>
        <p:txBody>
          <a:bodyPr wrap="none" rtlCol="0">
            <a:spAutoFit/>
          </a:bodyPr>
          <a:lstStyle/>
          <a:p>
            <a:pPr defTabSz="609600"/>
            <a:r>
              <a:rPr lang="en-US" sz="1600" b="1" spc="300" dirty="0">
                <a:solidFill>
                  <a:schemeClr val="tx1"/>
                </a:solidFill>
                <a:latin typeface="微软雅黑" panose="020B0503020204020204" pitchFamily="34" charset="-122"/>
                <a:ea typeface="微软雅黑" panose="020B0503020204020204" pitchFamily="34" charset="-122"/>
                <a:cs typeface="+mn-ea"/>
                <a:sym typeface="ZhenyanGB" panose="02010600030101010101" pitchFamily="2" charset="-122"/>
              </a:rPr>
              <a:t>LONG TERM</a:t>
            </a:r>
          </a:p>
        </p:txBody>
      </p:sp>
      <p:sp>
        <p:nvSpPr>
          <p:cNvPr id="12" name="TextBox 11"/>
          <p:cNvSpPr txBox="1"/>
          <p:nvPr/>
        </p:nvSpPr>
        <p:spPr>
          <a:xfrm>
            <a:off x="6391331" y="4753587"/>
            <a:ext cx="2187798" cy="677545"/>
          </a:xfrm>
          <a:prstGeom prst="rect">
            <a:avLst/>
          </a:prstGeom>
          <a:noFill/>
        </p:spPr>
        <p:txBody>
          <a:bodyPr wrap="square" rtlCol="0">
            <a:spAutoFit/>
          </a:bodyPr>
          <a:lstStyle/>
          <a:p>
            <a:pPr marL="0" marR="0" lvl="0" indent="0" algn="l" defTabSz="914400" rtl="0" eaLnBrk="1" fontAlgn="auto" latinLnBrk="0" hangingPunct="1">
              <a:lnSpc>
                <a:spcPct val="120000"/>
              </a:lnSpc>
              <a:spcBef>
                <a:spcPct val="0"/>
              </a:spcBef>
              <a:spcAft>
                <a:spcPts val="0"/>
              </a:spcAft>
              <a:buClrTx/>
              <a:buSzTx/>
              <a:buFont typeface="Arial" panose="020B0604020202020204" pitchFamily="34" charset="0"/>
              <a:buNone/>
              <a:defRPr/>
            </a:pPr>
            <a:r>
              <a:rPr lang="zh-CN" altLang="en-US" sz="1060" noProof="0" dirty="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rPr>
              <a:t>在此录入上述图表的综合描述说明，在此录入上述图表的综合描述说明。</a:t>
            </a:r>
            <a:endParaRPr lang="zh-CN" altLang="en-US" sz="106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ZhenyanGB" panose="02010600030101010101" pitchFamily="2" charset="-122"/>
            </a:endParaRPr>
          </a:p>
        </p:txBody>
      </p:sp>
      <p:sp>
        <p:nvSpPr>
          <p:cNvPr id="13" name="TextBox 12"/>
          <p:cNvSpPr txBox="1"/>
          <p:nvPr/>
        </p:nvSpPr>
        <p:spPr>
          <a:xfrm>
            <a:off x="9007131" y="4382936"/>
            <a:ext cx="1587294" cy="338426"/>
          </a:xfrm>
          <a:prstGeom prst="rect">
            <a:avLst/>
          </a:prstGeom>
          <a:noFill/>
        </p:spPr>
        <p:txBody>
          <a:bodyPr wrap="none" rtlCol="0">
            <a:spAutoFit/>
          </a:bodyPr>
          <a:lstStyle/>
          <a:p>
            <a:pPr defTabSz="609600"/>
            <a:r>
              <a:rPr lang="en-US" sz="1600" b="1" spc="300" dirty="0">
                <a:solidFill>
                  <a:schemeClr val="tx1"/>
                </a:solidFill>
                <a:latin typeface="微软雅黑" panose="020B0503020204020204" pitchFamily="34" charset="-122"/>
                <a:ea typeface="微软雅黑" panose="020B0503020204020204" pitchFamily="34" charset="-122"/>
                <a:cs typeface="+mn-ea"/>
                <a:sym typeface="ZhenyanGB" panose="02010600030101010101" pitchFamily="2" charset="-122"/>
              </a:rPr>
              <a:t>TARGET Z</a:t>
            </a:r>
          </a:p>
        </p:txBody>
      </p:sp>
      <p:sp>
        <p:nvSpPr>
          <p:cNvPr id="14" name="TextBox 13"/>
          <p:cNvSpPr txBox="1"/>
          <p:nvPr/>
        </p:nvSpPr>
        <p:spPr>
          <a:xfrm>
            <a:off x="9007132" y="4753587"/>
            <a:ext cx="2187798" cy="677545"/>
          </a:xfrm>
          <a:prstGeom prst="rect">
            <a:avLst/>
          </a:prstGeom>
          <a:noFill/>
        </p:spPr>
        <p:txBody>
          <a:bodyPr wrap="square" rtlCol="0">
            <a:spAutoFit/>
          </a:bodyPr>
          <a:lstStyle/>
          <a:p>
            <a:pPr marL="0" marR="0" lvl="0" indent="0" algn="l" defTabSz="914400" rtl="0" eaLnBrk="1" fontAlgn="auto" latinLnBrk="0" hangingPunct="1">
              <a:lnSpc>
                <a:spcPct val="120000"/>
              </a:lnSpc>
              <a:spcBef>
                <a:spcPct val="0"/>
              </a:spcBef>
              <a:spcAft>
                <a:spcPts val="0"/>
              </a:spcAft>
              <a:buClrTx/>
              <a:buSzTx/>
              <a:buFont typeface="Arial" panose="020B0604020202020204" pitchFamily="34" charset="0"/>
              <a:buNone/>
              <a:defRPr/>
            </a:pPr>
            <a:r>
              <a:rPr lang="zh-CN" altLang="en-US" sz="1060" noProof="0" dirty="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rPr>
              <a:t>在此录入上述图表的综合描述说明，在此录入上述图表的综合描述说明。</a:t>
            </a:r>
            <a:endParaRPr lang="zh-CN" altLang="en-US" sz="106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ZhenyanGB" panose="02010600030101010101" pitchFamily="2" charset="-122"/>
            </a:endParaRPr>
          </a:p>
        </p:txBody>
      </p:sp>
      <p:pic>
        <p:nvPicPr>
          <p:cNvPr id="4" name="图片占位符 3" descr="D:\图图图\u=1042423387,2074314587&amp;fm=26&amp;gp=0.jpgu=1042423387,2074314587&amp;fm=26&amp;gp=0"/>
          <p:cNvPicPr>
            <a:picLocks noGrp="1" noChangeAspect="1"/>
          </p:cNvPicPr>
          <p:nvPr>
            <p:ph type="pic" sz="quarter" idx="4294967295"/>
          </p:nvPr>
        </p:nvPicPr>
        <p:blipFill>
          <a:blip r:embed="rId2"/>
          <a:srcRect/>
          <a:stretch>
            <a:fillRect/>
          </a:stretch>
        </p:blipFill>
        <p:spPr>
          <a:xfrm>
            <a:off x="1937412" y="3005352"/>
            <a:ext cx="4133850" cy="2313305"/>
          </a:xfrm>
        </p:spPr>
      </p:pic>
      <p:grpSp>
        <p:nvGrpSpPr>
          <p:cNvPr id="2" name="组合 1"/>
          <p:cNvGrpSpPr/>
          <p:nvPr/>
        </p:nvGrpSpPr>
        <p:grpSpPr>
          <a:xfrm>
            <a:off x="684556" y="166213"/>
            <a:ext cx="11507780" cy="703521"/>
            <a:chOff x="1232419" y="576494"/>
            <a:chExt cx="11510444" cy="703684"/>
          </a:xfrm>
        </p:grpSpPr>
        <p:sp>
          <p:nvSpPr>
            <p:cNvPr id="3" name="矩形 2"/>
            <p:cNvSpPr/>
            <p:nvPr/>
          </p:nvSpPr>
          <p:spPr>
            <a:xfrm flipV="1">
              <a:off x="4229100" y="939320"/>
              <a:ext cx="8513763" cy="45719"/>
            </a:xfrm>
            <a:prstGeom prst="rect">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endParaRPr>
            </a:p>
          </p:txBody>
        </p:sp>
        <p:sp>
          <p:nvSpPr>
            <p:cNvPr id="9" name="TextBox 8"/>
            <p:cNvSpPr txBox="1">
              <a:spLocks noChangeArrowheads="1"/>
            </p:cNvSpPr>
            <p:nvPr/>
          </p:nvSpPr>
          <p:spPr bwMode="auto">
            <a:xfrm>
              <a:off x="1232419" y="576494"/>
              <a:ext cx="3255323" cy="430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rPr>
                <a:t>点击添加标题</a:t>
              </a:r>
            </a:p>
          </p:txBody>
        </p:sp>
        <p:sp>
          <p:nvSpPr>
            <p:cNvPr id="30" name="TextBox 8"/>
            <p:cNvSpPr txBox="1">
              <a:spLocks noChangeArrowheads="1"/>
            </p:cNvSpPr>
            <p:nvPr/>
          </p:nvSpPr>
          <p:spPr bwMode="auto">
            <a:xfrm>
              <a:off x="1236956" y="1095985"/>
              <a:ext cx="3255323" cy="18419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rPr>
                <a:t>CLICK TO ADD CAPTION TEXT</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randombar(horizontal)">
                                      <p:cBhvr>
                                        <p:cTn id="23" dur="500"/>
                                        <p:tgtEl>
                                          <p:spTgt spid="8"/>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randombar(horizontal)">
                                      <p:cBhvr>
                                        <p:cTn id="27" dur="500"/>
                                        <p:tgtEl>
                                          <p:spTgt spid="11"/>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randombar(horizontal)">
                                      <p:cBhvr>
                                        <p:cTn id="31" dur="500"/>
                                        <p:tgtEl>
                                          <p:spTgt spid="12"/>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randombar(horizontal)">
                                      <p:cBhvr>
                                        <p:cTn id="35" dur="500"/>
                                        <p:tgtEl>
                                          <p:spTgt spid="13"/>
                                        </p:tgtEl>
                                      </p:cBhvr>
                                    </p:animEffect>
                                  </p:childTnLst>
                                </p:cTn>
                              </p:par>
                            </p:childTnLst>
                          </p:cTn>
                        </p:par>
                        <p:par>
                          <p:cTn id="36" fill="hold">
                            <p:stCondLst>
                              <p:cond delay="4000"/>
                            </p:stCondLst>
                            <p:childTnLst>
                              <p:par>
                                <p:cTn id="37" presetID="14" presetClass="entr" presetSubtype="10"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randombar(horizontal)">
                                      <p:cBhvr>
                                        <p:cTn id="39" dur="500"/>
                                        <p:tgtEl>
                                          <p:spTgt spid="14"/>
                                        </p:tgtEl>
                                      </p:cBhvr>
                                    </p:animEffect>
                                  </p:childTnLst>
                                </p:cTn>
                              </p:par>
                            </p:childTnLst>
                          </p:cTn>
                        </p:par>
                        <p:par>
                          <p:cTn id="40" fill="hold">
                            <p:stCondLst>
                              <p:cond delay="4500"/>
                            </p:stCondLst>
                            <p:childTnLst>
                              <p:par>
                                <p:cTn id="41" presetID="14" presetClass="entr" presetSubtype="10" fill="hold" nodeType="after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randombar(horizontal)">
                                      <p:cBhvr>
                                        <p:cTn id="4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5" grpId="0"/>
      <p:bldP spid="6" grpId="0"/>
      <p:bldP spid="7" grpId="0"/>
      <p:bldP spid="8" grpId="0"/>
      <p:bldP spid="11" grpId="0"/>
      <p:bldP spid="12" grpId="0"/>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84556" y="166213"/>
            <a:ext cx="11507780" cy="703521"/>
            <a:chOff x="1232419" y="576494"/>
            <a:chExt cx="11510444" cy="703684"/>
          </a:xfrm>
        </p:grpSpPr>
        <p:sp>
          <p:nvSpPr>
            <p:cNvPr id="22" name="矩形 21"/>
            <p:cNvSpPr/>
            <p:nvPr/>
          </p:nvSpPr>
          <p:spPr>
            <a:xfrm flipV="1">
              <a:off x="4229100" y="939320"/>
              <a:ext cx="8513763" cy="45719"/>
            </a:xfrm>
            <a:prstGeom prst="rect">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endParaRPr>
            </a:p>
          </p:txBody>
        </p:sp>
        <p:sp>
          <p:nvSpPr>
            <p:cNvPr id="23" name="TextBox 8"/>
            <p:cNvSpPr txBox="1">
              <a:spLocks noChangeArrowheads="1"/>
            </p:cNvSpPr>
            <p:nvPr/>
          </p:nvSpPr>
          <p:spPr bwMode="auto">
            <a:xfrm>
              <a:off x="1232419" y="576494"/>
              <a:ext cx="3255323" cy="430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rPr>
                <a:t>点击添加标题</a:t>
              </a:r>
            </a:p>
          </p:txBody>
        </p:sp>
        <p:sp>
          <p:nvSpPr>
            <p:cNvPr id="30" name="TextBox 8"/>
            <p:cNvSpPr txBox="1">
              <a:spLocks noChangeArrowheads="1"/>
            </p:cNvSpPr>
            <p:nvPr/>
          </p:nvSpPr>
          <p:spPr bwMode="auto">
            <a:xfrm>
              <a:off x="1236956" y="1095985"/>
              <a:ext cx="3255323" cy="18419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rPr>
                <a:t>CLICK TO ADD CAPTION TEXT</a:t>
              </a:r>
            </a:p>
          </p:txBody>
        </p:sp>
      </p:grpSp>
      <p:grpSp>
        <p:nvGrpSpPr>
          <p:cNvPr id="28" name="Group 27"/>
          <p:cNvGrpSpPr/>
          <p:nvPr/>
        </p:nvGrpSpPr>
        <p:grpSpPr>
          <a:xfrm>
            <a:off x="1417594" y="2157631"/>
            <a:ext cx="2584417" cy="3055816"/>
            <a:chOff x="1063195" y="1618223"/>
            <a:chExt cx="1938313" cy="2291862"/>
          </a:xfrm>
        </p:grpSpPr>
        <p:grpSp>
          <p:nvGrpSpPr>
            <p:cNvPr id="24" name="Group 24"/>
            <p:cNvGrpSpPr/>
            <p:nvPr/>
          </p:nvGrpSpPr>
          <p:grpSpPr>
            <a:xfrm>
              <a:off x="1063195" y="1618223"/>
              <a:ext cx="1938313" cy="2000615"/>
              <a:chOff x="1063195" y="1618223"/>
              <a:chExt cx="1938313" cy="2000615"/>
            </a:xfrm>
          </p:grpSpPr>
          <p:sp>
            <p:nvSpPr>
              <p:cNvPr id="25" name="Rectangle 8"/>
              <p:cNvSpPr/>
              <p:nvPr/>
            </p:nvSpPr>
            <p:spPr>
              <a:xfrm>
                <a:off x="1063195" y="1618223"/>
                <a:ext cx="1938313" cy="1986898"/>
              </a:xfrm>
              <a:prstGeom prst="rect">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Rectangle 16"/>
              <p:cNvSpPr/>
              <p:nvPr/>
            </p:nvSpPr>
            <p:spPr>
              <a:xfrm>
                <a:off x="1214414" y="1714494"/>
                <a:ext cx="1177245" cy="276999"/>
              </a:xfrm>
              <a:prstGeom prst="rect">
                <a:avLst/>
              </a:prstGeom>
            </p:spPr>
            <p:txBody>
              <a:bodyPr wrap="none">
                <a:spAutoFit/>
              </a:bodyPr>
              <a:lstStyle/>
              <a:p>
                <a:pPr defTabSz="1219200"/>
                <a:r>
                  <a:rPr lang="zh-CN" altLang="en-US" dirty="0">
                    <a:solidFill>
                      <a:schemeClr val="bg1"/>
                    </a:solidFill>
                    <a:latin typeface="微软雅黑" panose="020B0503020204020204" pitchFamily="34" charset="-122"/>
                    <a:ea typeface="微软雅黑" panose="020B0503020204020204" pitchFamily="34" charset="-122"/>
                    <a:cs typeface="Open Sans" pitchFamily="34" charset="0"/>
                    <a:sym typeface="微软雅黑" panose="020B0503020204020204" pitchFamily="34" charset="-122"/>
                  </a:rPr>
                  <a:t>输入标题文本</a:t>
                </a:r>
                <a:endParaRPr lang="en-US" altLang="zh-CN" dirty="0">
                  <a:solidFill>
                    <a:schemeClr val="bg1"/>
                  </a:solidFill>
                  <a:latin typeface="微软雅黑" panose="020B0503020204020204" pitchFamily="34" charset="-122"/>
                  <a:ea typeface="微软雅黑" panose="020B0503020204020204" pitchFamily="34" charset="-122"/>
                  <a:cs typeface="Open Sans" pitchFamily="34" charset="0"/>
                  <a:sym typeface="微软雅黑" panose="020B0503020204020204" pitchFamily="34" charset="-122"/>
                </a:endParaRPr>
              </a:p>
            </p:txBody>
          </p:sp>
          <p:sp>
            <p:nvSpPr>
              <p:cNvPr id="27" name="Rectangle 20"/>
              <p:cNvSpPr/>
              <p:nvPr/>
            </p:nvSpPr>
            <p:spPr>
              <a:xfrm>
                <a:off x="1214414" y="2071684"/>
                <a:ext cx="1428760" cy="1547154"/>
              </a:xfrm>
              <a:prstGeom prst="rect">
                <a:avLst/>
              </a:prstGeom>
            </p:spPr>
            <p:txBody>
              <a:bodyPr wrap="square">
                <a:spAutoFit/>
              </a:bodyPr>
              <a:lstStyle/>
              <a:p>
                <a:pPr defTabSz="1219200"/>
                <a:r>
                  <a:rPr lang="ms-MY" sz="1065" dirty="0">
                    <a:solidFill>
                      <a:prstClr val="white"/>
                    </a:solidFill>
                    <a:latin typeface="微软雅黑" panose="020B0503020204020204" pitchFamily="34" charset="-122"/>
                    <a:ea typeface="微软雅黑" panose="020B0503020204020204" pitchFamily="34" charset="-122"/>
                    <a:cs typeface="Open Sans Light" pitchFamily="34" charset="0"/>
                    <a:sym typeface="微软雅黑" panose="020B0503020204020204" pitchFamily="34" charset="-122"/>
                  </a:rPr>
                  <a:t>consectetur adipiscing elit. Lorem ipsum dolor sit ametelit. Lorem ipsum dolor sit met, , consectetur adipiscing elit. Praesent sodales odio sit amet odio tristique quis tempus odio Lorem ipsum dolor sit amet, consectetur adipiscing , consectetur adipiscing elit. </a:t>
                </a:r>
                <a:endParaRPr lang="id-ID" sz="1065" dirty="0">
                  <a:solidFill>
                    <a:prstClr val="white"/>
                  </a:solidFill>
                  <a:latin typeface="微软雅黑" panose="020B0503020204020204" pitchFamily="34" charset="-122"/>
                  <a:ea typeface="微软雅黑" panose="020B0503020204020204" pitchFamily="34" charset="-122"/>
                  <a:cs typeface="Open Sans Light" pitchFamily="34" charset="0"/>
                  <a:sym typeface="微软雅黑" panose="020B0503020204020204" pitchFamily="34" charset="-122"/>
                </a:endParaRPr>
              </a:p>
            </p:txBody>
          </p:sp>
        </p:grpSp>
        <p:cxnSp>
          <p:nvCxnSpPr>
            <p:cNvPr id="29" name="Straight Arrow Connector 14"/>
            <p:cNvCxnSpPr/>
            <p:nvPr/>
          </p:nvCxnSpPr>
          <p:spPr>
            <a:xfrm>
              <a:off x="1512699" y="3908630"/>
              <a:ext cx="829920" cy="1455"/>
            </a:xfrm>
            <a:prstGeom prst="straightConnector1">
              <a:avLst/>
            </a:prstGeom>
            <a:ln w="19050">
              <a:solidFill>
                <a:srgbClr val="595959"/>
              </a:solidFill>
              <a:tailEnd type="arrow"/>
            </a:ln>
          </p:spPr>
          <p:style>
            <a:lnRef idx="1">
              <a:schemeClr val="accent1"/>
            </a:lnRef>
            <a:fillRef idx="0">
              <a:schemeClr val="accent1"/>
            </a:fillRef>
            <a:effectRef idx="0">
              <a:schemeClr val="accent1"/>
            </a:effectRef>
            <a:fontRef idx="minor">
              <a:schemeClr val="tx1"/>
            </a:fontRef>
          </p:style>
        </p:cxnSp>
      </p:grpSp>
      <p:grpSp>
        <p:nvGrpSpPr>
          <p:cNvPr id="31" name="Group 29"/>
          <p:cNvGrpSpPr/>
          <p:nvPr/>
        </p:nvGrpSpPr>
        <p:grpSpPr>
          <a:xfrm>
            <a:off x="3719333" y="2506646"/>
            <a:ext cx="2584417" cy="3085465"/>
            <a:chOff x="2789499" y="1879984"/>
            <a:chExt cx="1938313" cy="2314099"/>
          </a:xfrm>
          <a:solidFill>
            <a:srgbClr val="6A965B"/>
          </a:solidFill>
        </p:grpSpPr>
        <p:cxnSp>
          <p:nvCxnSpPr>
            <p:cNvPr id="32" name="Straight Arrow Connector 12"/>
            <p:cNvCxnSpPr/>
            <p:nvPr/>
          </p:nvCxnSpPr>
          <p:spPr>
            <a:xfrm>
              <a:off x="3364058" y="1879984"/>
              <a:ext cx="829920" cy="1455"/>
            </a:xfrm>
            <a:prstGeom prst="straightConnector1">
              <a:avLst/>
            </a:prstGeom>
            <a:grpFill/>
            <a:ln w="19050">
              <a:solidFill>
                <a:srgbClr val="595959"/>
              </a:solidFill>
              <a:tailEnd type="arrow"/>
            </a:ln>
          </p:spPr>
          <p:style>
            <a:lnRef idx="1">
              <a:schemeClr val="accent1"/>
            </a:lnRef>
            <a:fillRef idx="0">
              <a:schemeClr val="accent1"/>
            </a:fillRef>
            <a:effectRef idx="0">
              <a:schemeClr val="accent1"/>
            </a:effectRef>
            <a:fontRef idx="minor">
              <a:schemeClr val="tx1"/>
            </a:fontRef>
          </p:style>
        </p:cxnSp>
        <p:grpSp>
          <p:nvGrpSpPr>
            <p:cNvPr id="33" name="Group 25"/>
            <p:cNvGrpSpPr/>
            <p:nvPr/>
          </p:nvGrpSpPr>
          <p:grpSpPr>
            <a:xfrm>
              <a:off x="2789499" y="2207185"/>
              <a:ext cx="1938313" cy="1986898"/>
              <a:chOff x="2789499" y="2207185"/>
              <a:chExt cx="1938313" cy="1986898"/>
            </a:xfrm>
            <a:grpFill/>
          </p:grpSpPr>
          <p:sp>
            <p:nvSpPr>
              <p:cNvPr id="34" name="Rectangle 9"/>
              <p:cNvSpPr/>
              <p:nvPr/>
            </p:nvSpPr>
            <p:spPr>
              <a:xfrm>
                <a:off x="2789499" y="2207185"/>
                <a:ext cx="1938313" cy="19868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Rectangle 17"/>
              <p:cNvSpPr/>
              <p:nvPr/>
            </p:nvSpPr>
            <p:spPr>
              <a:xfrm>
                <a:off x="2928926" y="2285998"/>
                <a:ext cx="1292662" cy="300083"/>
              </a:xfrm>
              <a:prstGeom prst="rect">
                <a:avLst/>
              </a:prstGeom>
              <a:grpFill/>
            </p:spPr>
            <p:txBody>
              <a:bodyPr wrap="none">
                <a:spAutoFit/>
              </a:bodyPr>
              <a:lstStyle/>
              <a:p>
                <a:pPr defTabSz="1219200"/>
                <a:r>
                  <a:rPr lang="zh-CN" altLang="en-US" sz="2000" dirty="0">
                    <a:solidFill>
                      <a:schemeClr val="bg1"/>
                    </a:solidFill>
                    <a:latin typeface="微软雅黑" panose="020B0503020204020204" pitchFamily="34" charset="-122"/>
                    <a:ea typeface="微软雅黑" panose="020B0503020204020204" pitchFamily="34" charset="-122"/>
                    <a:cs typeface="Open Sans" pitchFamily="34" charset="0"/>
                    <a:sym typeface="微软雅黑" panose="020B0503020204020204" pitchFamily="34" charset="-122"/>
                  </a:rPr>
                  <a:t>输入标题文本</a:t>
                </a:r>
                <a:endParaRPr lang="en-US" altLang="zh-CN" sz="2000" dirty="0">
                  <a:solidFill>
                    <a:schemeClr val="bg1"/>
                  </a:solidFill>
                  <a:latin typeface="微软雅黑" panose="020B0503020204020204" pitchFamily="34" charset="-122"/>
                  <a:ea typeface="微软雅黑" panose="020B0503020204020204" pitchFamily="34" charset="-122"/>
                  <a:cs typeface="Open Sans" pitchFamily="34" charset="0"/>
                  <a:sym typeface="微软雅黑" panose="020B0503020204020204" pitchFamily="34" charset="-122"/>
                </a:endParaRPr>
              </a:p>
            </p:txBody>
          </p:sp>
          <p:sp>
            <p:nvSpPr>
              <p:cNvPr id="36" name="Rectangle 21"/>
              <p:cNvSpPr/>
              <p:nvPr/>
            </p:nvSpPr>
            <p:spPr>
              <a:xfrm>
                <a:off x="2928926" y="2643188"/>
                <a:ext cx="1428760" cy="1547154"/>
              </a:xfrm>
              <a:prstGeom prst="rect">
                <a:avLst/>
              </a:prstGeom>
              <a:grpFill/>
            </p:spPr>
            <p:txBody>
              <a:bodyPr wrap="square">
                <a:spAutoFit/>
              </a:bodyPr>
              <a:lstStyle/>
              <a:p>
                <a:pPr defTabSz="1219200"/>
                <a:r>
                  <a:rPr lang="ms-MY" sz="1065" dirty="0">
                    <a:solidFill>
                      <a:prstClr val="white"/>
                    </a:solidFill>
                    <a:latin typeface="微软雅黑" panose="020B0503020204020204" pitchFamily="34" charset="-122"/>
                    <a:ea typeface="微软雅黑" panose="020B0503020204020204" pitchFamily="34" charset="-122"/>
                    <a:cs typeface="Open Sans Light" pitchFamily="34" charset="0"/>
                    <a:sym typeface="微软雅黑" panose="020B0503020204020204" pitchFamily="34" charset="-122"/>
                  </a:rPr>
                  <a:t>consectetur adipiscing elit. Lorem ipsum dolor sit ametelit. Lorem ipsum dolor sit met, , consectetur adipiscing elit. Praesent sodales odio sit amet odio tristique quis tempus odio Lorem ipsum dolor sit amet, consectetur adipiscing , consectetur adipiscing elit. </a:t>
                </a:r>
                <a:endParaRPr lang="id-ID" sz="1065" dirty="0">
                  <a:solidFill>
                    <a:prstClr val="white"/>
                  </a:solidFill>
                  <a:latin typeface="微软雅黑" panose="020B0503020204020204" pitchFamily="34" charset="-122"/>
                  <a:ea typeface="微软雅黑" panose="020B0503020204020204" pitchFamily="34" charset="-122"/>
                  <a:cs typeface="Open Sans Light" pitchFamily="34" charset="0"/>
                  <a:sym typeface="微软雅黑" panose="020B0503020204020204" pitchFamily="34" charset="-122"/>
                </a:endParaRPr>
              </a:p>
            </p:txBody>
          </p:sp>
        </p:grpSp>
      </p:grpSp>
      <p:grpSp>
        <p:nvGrpSpPr>
          <p:cNvPr id="37" name="Group 30"/>
          <p:cNvGrpSpPr/>
          <p:nvPr/>
        </p:nvGrpSpPr>
        <p:grpSpPr>
          <a:xfrm>
            <a:off x="6017572" y="2157631"/>
            <a:ext cx="2584417" cy="3055816"/>
            <a:chOff x="4513178" y="1618223"/>
            <a:chExt cx="1938313" cy="2291862"/>
          </a:xfrm>
          <a:solidFill>
            <a:srgbClr val="91BD6F"/>
          </a:solidFill>
        </p:grpSpPr>
        <p:cxnSp>
          <p:nvCxnSpPr>
            <p:cNvPr id="38" name="Straight Arrow Connector 13"/>
            <p:cNvCxnSpPr/>
            <p:nvPr/>
          </p:nvCxnSpPr>
          <p:spPr>
            <a:xfrm>
              <a:off x="5023898" y="3908630"/>
              <a:ext cx="829920" cy="1455"/>
            </a:xfrm>
            <a:prstGeom prst="straightConnector1">
              <a:avLst/>
            </a:prstGeom>
            <a:grpFill/>
            <a:ln w="19050">
              <a:solidFill>
                <a:srgbClr val="595959"/>
              </a:solidFill>
              <a:tailEnd type="arrow"/>
            </a:ln>
          </p:spPr>
          <p:style>
            <a:lnRef idx="1">
              <a:schemeClr val="accent1"/>
            </a:lnRef>
            <a:fillRef idx="0">
              <a:schemeClr val="accent1"/>
            </a:fillRef>
            <a:effectRef idx="0">
              <a:schemeClr val="accent1"/>
            </a:effectRef>
            <a:fontRef idx="minor">
              <a:schemeClr val="tx1"/>
            </a:fontRef>
          </p:style>
        </p:cxnSp>
        <p:grpSp>
          <p:nvGrpSpPr>
            <p:cNvPr id="39" name="Group 26"/>
            <p:cNvGrpSpPr/>
            <p:nvPr/>
          </p:nvGrpSpPr>
          <p:grpSpPr>
            <a:xfrm>
              <a:off x="4513178" y="1618223"/>
              <a:ext cx="1938313" cy="2000615"/>
              <a:chOff x="4513178" y="1618223"/>
              <a:chExt cx="1938313" cy="2000615"/>
            </a:xfrm>
            <a:grpFill/>
          </p:grpSpPr>
          <p:sp>
            <p:nvSpPr>
              <p:cNvPr id="40" name="Rectangle 10"/>
              <p:cNvSpPr/>
              <p:nvPr/>
            </p:nvSpPr>
            <p:spPr>
              <a:xfrm>
                <a:off x="4513178" y="1618223"/>
                <a:ext cx="1938313" cy="19868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Rectangle 19"/>
              <p:cNvSpPr/>
              <p:nvPr/>
            </p:nvSpPr>
            <p:spPr>
              <a:xfrm>
                <a:off x="4643438" y="1714494"/>
                <a:ext cx="1292662" cy="300083"/>
              </a:xfrm>
              <a:prstGeom prst="rect">
                <a:avLst/>
              </a:prstGeom>
              <a:grpFill/>
            </p:spPr>
            <p:txBody>
              <a:bodyPr wrap="none">
                <a:spAutoFit/>
              </a:bodyPr>
              <a:lstStyle/>
              <a:p>
                <a:pPr defTabSz="1219200"/>
                <a:r>
                  <a:rPr lang="zh-CN" altLang="en-US" sz="2000" dirty="0">
                    <a:solidFill>
                      <a:schemeClr val="bg1"/>
                    </a:solidFill>
                    <a:latin typeface="微软雅黑" panose="020B0503020204020204" pitchFamily="34" charset="-122"/>
                    <a:ea typeface="微软雅黑" panose="020B0503020204020204" pitchFamily="34" charset="-122"/>
                    <a:cs typeface="Open Sans" pitchFamily="34" charset="0"/>
                    <a:sym typeface="微软雅黑" panose="020B0503020204020204" pitchFamily="34" charset="-122"/>
                  </a:rPr>
                  <a:t>输入标题文本</a:t>
                </a:r>
                <a:endParaRPr lang="en-US" altLang="zh-CN" sz="2000" dirty="0">
                  <a:solidFill>
                    <a:schemeClr val="bg1"/>
                  </a:solidFill>
                  <a:latin typeface="微软雅黑" panose="020B0503020204020204" pitchFamily="34" charset="-122"/>
                  <a:ea typeface="微软雅黑" panose="020B0503020204020204" pitchFamily="34" charset="-122"/>
                  <a:cs typeface="Open Sans" pitchFamily="34" charset="0"/>
                  <a:sym typeface="微软雅黑" panose="020B0503020204020204" pitchFamily="34" charset="-122"/>
                </a:endParaRPr>
              </a:p>
            </p:txBody>
          </p:sp>
          <p:sp>
            <p:nvSpPr>
              <p:cNvPr id="42" name="Rectangle 22"/>
              <p:cNvSpPr/>
              <p:nvPr/>
            </p:nvSpPr>
            <p:spPr>
              <a:xfrm>
                <a:off x="4643438" y="2071684"/>
                <a:ext cx="1428760" cy="1547154"/>
              </a:xfrm>
              <a:prstGeom prst="rect">
                <a:avLst/>
              </a:prstGeom>
              <a:grpFill/>
            </p:spPr>
            <p:txBody>
              <a:bodyPr wrap="square">
                <a:spAutoFit/>
              </a:bodyPr>
              <a:lstStyle/>
              <a:p>
                <a:pPr defTabSz="1219200"/>
                <a:r>
                  <a:rPr lang="ms-MY" sz="1065" dirty="0">
                    <a:solidFill>
                      <a:prstClr val="white"/>
                    </a:solidFill>
                    <a:latin typeface="微软雅黑" panose="020B0503020204020204" pitchFamily="34" charset="-122"/>
                    <a:ea typeface="微软雅黑" panose="020B0503020204020204" pitchFamily="34" charset="-122"/>
                    <a:cs typeface="Open Sans Light" pitchFamily="34" charset="0"/>
                    <a:sym typeface="微软雅黑" panose="020B0503020204020204" pitchFamily="34" charset="-122"/>
                  </a:rPr>
                  <a:t>consectetur adipiscing elit. Lorem ipsum dolor sit ametelit. Lorem ipsum dolor sit met, , consectetur adipiscing elit. Praesent sodales odio sit amet odio tristique quis tempus odio Lorem ipsum dolor sit amet, consectetur adipiscing , consectetur adipiscing elit. </a:t>
                </a:r>
                <a:endParaRPr lang="id-ID" sz="1065" dirty="0">
                  <a:solidFill>
                    <a:prstClr val="white"/>
                  </a:solidFill>
                  <a:latin typeface="微软雅黑" panose="020B0503020204020204" pitchFamily="34" charset="-122"/>
                  <a:ea typeface="微软雅黑" panose="020B0503020204020204" pitchFamily="34" charset="-122"/>
                  <a:cs typeface="Open Sans Light" pitchFamily="34" charset="0"/>
                  <a:sym typeface="微软雅黑" panose="020B0503020204020204" pitchFamily="34" charset="-122"/>
                </a:endParaRPr>
              </a:p>
            </p:txBody>
          </p:sp>
        </p:grpSp>
      </p:grpSp>
      <p:grpSp>
        <p:nvGrpSpPr>
          <p:cNvPr id="43" name="Group 31"/>
          <p:cNvGrpSpPr/>
          <p:nvPr/>
        </p:nvGrpSpPr>
        <p:grpSpPr>
          <a:xfrm>
            <a:off x="8315812" y="2506646"/>
            <a:ext cx="2584417" cy="3085466"/>
            <a:chOff x="6236858" y="1879984"/>
            <a:chExt cx="1938313" cy="2314099"/>
          </a:xfrm>
        </p:grpSpPr>
        <p:cxnSp>
          <p:nvCxnSpPr>
            <p:cNvPr id="44" name="Straight Arrow Connector 15"/>
            <p:cNvCxnSpPr/>
            <p:nvPr/>
          </p:nvCxnSpPr>
          <p:spPr>
            <a:xfrm>
              <a:off x="6929454" y="1879984"/>
              <a:ext cx="829920" cy="1455"/>
            </a:xfrm>
            <a:prstGeom prst="straightConnector1">
              <a:avLst/>
            </a:prstGeom>
            <a:ln w="19050">
              <a:solidFill>
                <a:srgbClr val="595959"/>
              </a:solidFill>
              <a:tailEnd type="arrow"/>
            </a:ln>
          </p:spPr>
          <p:style>
            <a:lnRef idx="1">
              <a:schemeClr val="accent1"/>
            </a:lnRef>
            <a:fillRef idx="0">
              <a:schemeClr val="accent1"/>
            </a:fillRef>
            <a:effectRef idx="0">
              <a:schemeClr val="accent1"/>
            </a:effectRef>
            <a:fontRef idx="minor">
              <a:schemeClr val="tx1"/>
            </a:fontRef>
          </p:style>
        </p:cxnSp>
        <p:grpSp>
          <p:nvGrpSpPr>
            <p:cNvPr id="45" name="Group 27"/>
            <p:cNvGrpSpPr/>
            <p:nvPr/>
          </p:nvGrpSpPr>
          <p:grpSpPr>
            <a:xfrm>
              <a:off x="6236858" y="2207185"/>
              <a:ext cx="1938313" cy="1986898"/>
              <a:chOff x="6236858" y="2207185"/>
              <a:chExt cx="1938313" cy="1986898"/>
            </a:xfrm>
          </p:grpSpPr>
          <p:sp>
            <p:nvSpPr>
              <p:cNvPr id="46" name="Rectangle 11"/>
              <p:cNvSpPr/>
              <p:nvPr/>
            </p:nvSpPr>
            <p:spPr>
              <a:xfrm>
                <a:off x="6236858" y="2207185"/>
                <a:ext cx="1938313" cy="1986898"/>
              </a:xfrm>
              <a:prstGeom prst="rect">
                <a:avLst/>
              </a:prstGeom>
              <a:solidFill>
                <a:srgbClr val="6A96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Rectangle 18"/>
              <p:cNvSpPr/>
              <p:nvPr/>
            </p:nvSpPr>
            <p:spPr>
              <a:xfrm>
                <a:off x="6429388" y="2285998"/>
                <a:ext cx="1292662" cy="300082"/>
              </a:xfrm>
              <a:prstGeom prst="rect">
                <a:avLst/>
              </a:prstGeom>
            </p:spPr>
            <p:txBody>
              <a:bodyPr wrap="none">
                <a:spAutoFit/>
              </a:bodyPr>
              <a:lstStyle/>
              <a:p>
                <a:pPr defTabSz="1219200"/>
                <a:r>
                  <a:rPr lang="zh-CN" altLang="en-US" sz="2000" dirty="0">
                    <a:solidFill>
                      <a:schemeClr val="bg1"/>
                    </a:solidFill>
                    <a:latin typeface="微软雅黑" panose="020B0503020204020204" pitchFamily="34" charset="-122"/>
                    <a:ea typeface="微软雅黑" panose="020B0503020204020204" pitchFamily="34" charset="-122"/>
                    <a:cs typeface="Open Sans" pitchFamily="34" charset="0"/>
                    <a:sym typeface="微软雅黑" panose="020B0503020204020204" pitchFamily="34" charset="-122"/>
                  </a:rPr>
                  <a:t>输入标题文本</a:t>
                </a:r>
                <a:endParaRPr lang="en-US" altLang="zh-CN" sz="2000" dirty="0">
                  <a:solidFill>
                    <a:schemeClr val="bg1"/>
                  </a:solidFill>
                  <a:latin typeface="微软雅黑" panose="020B0503020204020204" pitchFamily="34" charset="-122"/>
                  <a:ea typeface="微软雅黑" panose="020B0503020204020204" pitchFamily="34" charset="-122"/>
                  <a:cs typeface="Open Sans" pitchFamily="34" charset="0"/>
                  <a:sym typeface="微软雅黑" panose="020B0503020204020204" pitchFamily="34" charset="-122"/>
                </a:endParaRPr>
              </a:p>
            </p:txBody>
          </p:sp>
          <p:sp>
            <p:nvSpPr>
              <p:cNvPr id="48" name="Rectangle 23"/>
              <p:cNvSpPr/>
              <p:nvPr/>
            </p:nvSpPr>
            <p:spPr>
              <a:xfrm>
                <a:off x="6429388" y="2571750"/>
                <a:ext cx="1428760" cy="1547154"/>
              </a:xfrm>
              <a:prstGeom prst="rect">
                <a:avLst/>
              </a:prstGeom>
            </p:spPr>
            <p:txBody>
              <a:bodyPr wrap="square">
                <a:spAutoFit/>
              </a:bodyPr>
              <a:lstStyle/>
              <a:p>
                <a:pPr defTabSz="1219200"/>
                <a:r>
                  <a:rPr lang="ms-MY" sz="1065" dirty="0">
                    <a:solidFill>
                      <a:prstClr val="white"/>
                    </a:solidFill>
                    <a:latin typeface="微软雅黑" panose="020B0503020204020204" pitchFamily="34" charset="-122"/>
                    <a:ea typeface="微软雅黑" panose="020B0503020204020204" pitchFamily="34" charset="-122"/>
                    <a:cs typeface="Open Sans Light" pitchFamily="34" charset="0"/>
                    <a:sym typeface="微软雅黑" panose="020B0503020204020204" pitchFamily="34" charset="-122"/>
                  </a:rPr>
                  <a:t>consectetur adipiscing elit. Lorem ipsum dolor sit ametelit. Lorem ipsum dolor sit met, , consectetur adipiscing elit. Praesent sodales odio sit amet odio tristique quis tempus odio Lorem ipsum dolor sit amet, consectetur adipiscing , consectetur adipiscing elit. </a:t>
                </a:r>
                <a:endParaRPr lang="id-ID" sz="1065" dirty="0">
                  <a:solidFill>
                    <a:prstClr val="white"/>
                  </a:solidFill>
                  <a:latin typeface="微软雅黑" panose="020B0503020204020204" pitchFamily="34" charset="-122"/>
                  <a:ea typeface="微软雅黑" panose="020B0503020204020204" pitchFamily="34" charset="-122"/>
                  <a:cs typeface="Open Sans Light" pitchFamily="34" charset="0"/>
                  <a:sym typeface="微软雅黑" panose="020B0503020204020204" pitchFamily="34" charset="-122"/>
                </a:endParaRPr>
              </a:p>
            </p:txBody>
          </p: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slide(fromLeft)">
                                      <p:cBhvr>
                                        <p:cTn id="7" dur="500"/>
                                        <p:tgtEl>
                                          <p:spTgt spid="28"/>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slide(fromLeft)">
                                      <p:cBhvr>
                                        <p:cTn id="11" dur="500"/>
                                        <p:tgtEl>
                                          <p:spTgt spid="31"/>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slide(fromLeft)">
                                      <p:cBhvr>
                                        <p:cTn id="15" dur="500"/>
                                        <p:tgtEl>
                                          <p:spTgt spid="37"/>
                                        </p:tgtEl>
                                      </p:cBhvr>
                                    </p:animEffect>
                                  </p:childTnLst>
                                </p:cTn>
                              </p:par>
                            </p:childTnLst>
                          </p:cTn>
                        </p:par>
                        <p:par>
                          <p:cTn id="16" fill="hold">
                            <p:stCondLst>
                              <p:cond delay="1500"/>
                            </p:stCondLst>
                            <p:childTnLst>
                              <p:par>
                                <p:cTn id="17" presetID="12" presetClass="entr" presetSubtype="8"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slide(fromLeft)">
                                      <p:cBhvr>
                                        <p:cTn id="1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reeform 6"/>
          <p:cNvSpPr/>
          <p:nvPr/>
        </p:nvSpPr>
        <p:spPr bwMode="auto">
          <a:xfrm>
            <a:off x="0" y="1349038"/>
            <a:ext cx="11120582" cy="5329038"/>
          </a:xfrm>
          <a:custGeom>
            <a:avLst/>
            <a:gdLst>
              <a:gd name="T0" fmla="*/ 0 w 2926"/>
              <a:gd name="T1" fmla="*/ 1135 h 2051"/>
              <a:gd name="T2" fmla="*/ 2430 w 2926"/>
              <a:gd name="T3" fmla="*/ 219 h 2051"/>
              <a:gd name="T4" fmla="*/ 2299 w 2926"/>
              <a:gd name="T5" fmla="*/ 184 h 2051"/>
              <a:gd name="T6" fmla="*/ 2830 w 2926"/>
              <a:gd name="T7" fmla="*/ 0 h 2051"/>
              <a:gd name="T8" fmla="*/ 2926 w 2926"/>
              <a:gd name="T9" fmla="*/ 347 h 2051"/>
              <a:gd name="T10" fmla="*/ 2759 w 2926"/>
              <a:gd name="T11" fmla="*/ 297 h 2051"/>
              <a:gd name="T12" fmla="*/ 0 w 2926"/>
              <a:gd name="T13" fmla="*/ 2051 h 2051"/>
              <a:gd name="T14" fmla="*/ 0 w 2926"/>
              <a:gd name="T15" fmla="*/ 1135 h 2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26" h="2051">
                <a:moveTo>
                  <a:pt x="0" y="1135"/>
                </a:moveTo>
                <a:cubicBezTo>
                  <a:pt x="0" y="1135"/>
                  <a:pt x="1636" y="928"/>
                  <a:pt x="2430" y="219"/>
                </a:cubicBezTo>
                <a:cubicBezTo>
                  <a:pt x="2299" y="184"/>
                  <a:pt x="2299" y="184"/>
                  <a:pt x="2299" y="184"/>
                </a:cubicBezTo>
                <a:cubicBezTo>
                  <a:pt x="2830" y="0"/>
                  <a:pt x="2830" y="0"/>
                  <a:pt x="2830" y="0"/>
                </a:cubicBezTo>
                <a:cubicBezTo>
                  <a:pt x="2926" y="347"/>
                  <a:pt x="2926" y="347"/>
                  <a:pt x="2926" y="347"/>
                </a:cubicBezTo>
                <a:cubicBezTo>
                  <a:pt x="2759" y="297"/>
                  <a:pt x="2759" y="297"/>
                  <a:pt x="2759" y="297"/>
                </a:cubicBezTo>
                <a:cubicBezTo>
                  <a:pt x="2759" y="297"/>
                  <a:pt x="2100" y="1316"/>
                  <a:pt x="0" y="2051"/>
                </a:cubicBezTo>
                <a:lnTo>
                  <a:pt x="0" y="1135"/>
                </a:lnTo>
                <a:close/>
              </a:path>
            </a:pathLst>
          </a:custGeom>
          <a:solidFill>
            <a:srgbClr val="6A965B"/>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Bebas" pitchFamily="2" charset="0"/>
            </a:endParaRPr>
          </a:p>
        </p:txBody>
      </p:sp>
      <p:sp>
        <p:nvSpPr>
          <p:cNvPr id="28" name="椭圆 27"/>
          <p:cNvSpPr/>
          <p:nvPr/>
        </p:nvSpPr>
        <p:spPr>
          <a:xfrm>
            <a:off x="1093259" y="4504086"/>
            <a:ext cx="1623940" cy="1623938"/>
          </a:xfrm>
          <a:prstGeom prst="ellipse">
            <a:avLst/>
          </a:prstGeom>
          <a:solidFill>
            <a:srgbClr val="91BD6F"/>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Bebas" pitchFamily="2" charset="0"/>
            </a:endParaRPr>
          </a:p>
        </p:txBody>
      </p:sp>
      <p:sp>
        <p:nvSpPr>
          <p:cNvPr id="29" name="椭圆 28"/>
          <p:cNvSpPr/>
          <p:nvPr/>
        </p:nvSpPr>
        <p:spPr>
          <a:xfrm>
            <a:off x="4272007" y="3603594"/>
            <a:ext cx="1625696" cy="1625694"/>
          </a:xfrm>
          <a:prstGeom prst="ellipse">
            <a:avLst/>
          </a:prstGeom>
          <a:solidFill>
            <a:srgbClr val="91BD6F"/>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Bebas" pitchFamily="2" charset="0"/>
            </a:endParaRPr>
          </a:p>
        </p:txBody>
      </p:sp>
      <p:sp>
        <p:nvSpPr>
          <p:cNvPr id="30" name="椭圆 29"/>
          <p:cNvSpPr/>
          <p:nvPr/>
        </p:nvSpPr>
        <p:spPr>
          <a:xfrm>
            <a:off x="7272045" y="2299934"/>
            <a:ext cx="1625696" cy="1625694"/>
          </a:xfrm>
          <a:prstGeom prst="ellipse">
            <a:avLst/>
          </a:prstGeom>
          <a:solidFill>
            <a:srgbClr val="91BD6F"/>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Bebas" pitchFamily="2" charset="0"/>
            </a:endParaRPr>
          </a:p>
        </p:txBody>
      </p:sp>
      <p:cxnSp>
        <p:nvCxnSpPr>
          <p:cNvPr id="31" name="肘形连接符 30"/>
          <p:cNvCxnSpPr>
            <a:stCxn id="28" idx="0"/>
          </p:cNvCxnSpPr>
          <p:nvPr/>
        </p:nvCxnSpPr>
        <p:spPr>
          <a:xfrm rot="5400000" flipH="1" flipV="1">
            <a:off x="1791944" y="3226702"/>
            <a:ext cx="1391305" cy="1163464"/>
          </a:xfrm>
          <a:prstGeom prst="bentConnector4">
            <a:avLst>
              <a:gd name="adj1" fmla="val 23454"/>
              <a:gd name="adj2" fmla="val 119648"/>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肘形连接符 32"/>
          <p:cNvCxnSpPr>
            <a:stCxn id="29" idx="0"/>
          </p:cNvCxnSpPr>
          <p:nvPr/>
        </p:nvCxnSpPr>
        <p:spPr>
          <a:xfrm rot="5400000" flipH="1" flipV="1">
            <a:off x="5256977" y="2346654"/>
            <a:ext cx="1084819" cy="1429062"/>
          </a:xfrm>
          <a:prstGeom prst="bentConnector4">
            <a:avLst>
              <a:gd name="adj1" fmla="val 15954"/>
              <a:gd name="adj2" fmla="val 115997"/>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肘形连接符 34"/>
          <p:cNvCxnSpPr>
            <a:stCxn id="30" idx="4"/>
          </p:cNvCxnSpPr>
          <p:nvPr/>
        </p:nvCxnSpPr>
        <p:spPr>
          <a:xfrm rot="5400000">
            <a:off x="6844775" y="4322410"/>
            <a:ext cx="1636900" cy="843336"/>
          </a:xfrm>
          <a:prstGeom prst="bentConnector4">
            <a:avLst>
              <a:gd name="adj1" fmla="val 27437"/>
              <a:gd name="adj2" fmla="val 127107"/>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a:off x="512180" y="2180221"/>
            <a:ext cx="1005403" cy="338554"/>
          </a:xfrm>
          <a:prstGeom prst="rect">
            <a:avLst/>
          </a:prstGeom>
          <a:noFill/>
        </p:spPr>
        <p:txBody>
          <a:bodyPr wrap="none" rtlCol="0">
            <a:spAutoFit/>
          </a:bodyPr>
          <a:lstStyle/>
          <a:p>
            <a:pPr lvl="0"/>
            <a:r>
              <a:rPr lang="zh-CN" altLang="en-US" sz="1600" b="1" smtClean="0">
                <a:solidFill>
                  <a:schemeClr val="tx1">
                    <a:lumMod val="75000"/>
                    <a:lumOff val="25000"/>
                  </a:schemeClr>
                </a:solidFill>
                <a:latin typeface="微软雅黑" panose="020B0503020204020204" pitchFamily="34" charset="-122"/>
                <a:ea typeface="微软雅黑" panose="020B0503020204020204" pitchFamily="34" charset="-122"/>
                <a:cs typeface="Lato Regular"/>
                <a:sym typeface="Bebas" pitchFamily="2" charset="0"/>
              </a:rPr>
              <a:t>添加标题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sym typeface="Bebas" pitchFamily="2" charset="0"/>
            </a:endParaRPr>
          </a:p>
        </p:txBody>
      </p:sp>
      <p:sp>
        <p:nvSpPr>
          <p:cNvPr id="38" name="矩形 37"/>
          <p:cNvSpPr/>
          <p:nvPr/>
        </p:nvSpPr>
        <p:spPr>
          <a:xfrm>
            <a:off x="512180" y="2420081"/>
            <a:ext cx="2624909" cy="533400"/>
          </a:xfrm>
          <a:prstGeom prst="rect">
            <a:avLst/>
          </a:prstGeom>
        </p:spPr>
        <p:txBody>
          <a:bodyPr wrap="square">
            <a:spAutoFit/>
          </a:bodyPr>
          <a:lstStyle/>
          <a:p>
            <a:pPr marL="0" marR="0" lvl="0" indent="0" algn="l" defTabSz="914400" rtl="0" eaLnBrk="1" fontAlgn="auto" latinLnBrk="0" hangingPunct="1">
              <a:lnSpc>
                <a:spcPct val="120000"/>
              </a:lnSpc>
              <a:spcBef>
                <a:spcPct val="0"/>
              </a:spcBef>
              <a:spcAft>
                <a:spcPts val="0"/>
              </a:spcAft>
              <a:buClrTx/>
              <a:buSzTx/>
              <a:buFont typeface="Arial" panose="020B0604020202020204" pitchFamily="34" charset="0"/>
              <a:buNone/>
              <a:defRPr/>
            </a:pPr>
            <a:r>
              <a:rPr lang="zh-CN" altLang="en-US" sz="1200" noProof="0" dirty="0">
                <a:ln>
                  <a:noFill/>
                </a:ln>
                <a:effectLst/>
                <a:uLnTx/>
                <a:uFillTx/>
                <a:latin typeface="微软雅黑" panose="020B0503020204020204" pitchFamily="34" charset="-122"/>
                <a:ea typeface="微软雅黑" panose="020B0503020204020204" pitchFamily="34" charset="-122"/>
                <a:sym typeface="ZhenyanGB" panose="02010600030101010101" pitchFamily="2" charset="-122"/>
              </a:rPr>
              <a:t>在此录入上述图表的综合描述说明，在此录入上述图表的综合描述说明。</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9" name="文本框 38"/>
          <p:cNvSpPr txBox="1"/>
          <p:nvPr/>
        </p:nvSpPr>
        <p:spPr>
          <a:xfrm>
            <a:off x="3895216" y="1738041"/>
            <a:ext cx="1005403" cy="338554"/>
          </a:xfrm>
          <a:prstGeom prst="rect">
            <a:avLst/>
          </a:prstGeom>
          <a:noFill/>
        </p:spPr>
        <p:txBody>
          <a:bodyPr wrap="none" rtlCol="0">
            <a:spAutoFit/>
          </a:bodyPr>
          <a:lstStyle/>
          <a:p>
            <a:pPr lvl="0"/>
            <a:r>
              <a:rPr lang="zh-CN" altLang="en-US" sz="1600" b="1">
                <a:solidFill>
                  <a:schemeClr val="tx1">
                    <a:lumMod val="75000"/>
                    <a:lumOff val="25000"/>
                  </a:schemeClr>
                </a:solidFill>
                <a:latin typeface="微软雅黑" panose="020B0503020204020204" pitchFamily="34" charset="-122"/>
                <a:ea typeface="微软雅黑" panose="020B0503020204020204" pitchFamily="34" charset="-122"/>
                <a:cs typeface="Lato Regular"/>
                <a:sym typeface="Bebas" pitchFamily="2" charset="0"/>
              </a:rPr>
              <a:t>添加标题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sym typeface="Bebas" pitchFamily="2" charset="0"/>
            </a:endParaRPr>
          </a:p>
        </p:txBody>
      </p:sp>
      <p:sp>
        <p:nvSpPr>
          <p:cNvPr id="40" name="矩形 39"/>
          <p:cNvSpPr/>
          <p:nvPr/>
        </p:nvSpPr>
        <p:spPr>
          <a:xfrm>
            <a:off x="3895216" y="1977901"/>
            <a:ext cx="2624909" cy="533400"/>
          </a:xfrm>
          <a:prstGeom prst="rect">
            <a:avLst/>
          </a:prstGeom>
        </p:spPr>
        <p:txBody>
          <a:bodyPr wrap="square">
            <a:spAutoFit/>
          </a:bodyPr>
          <a:lstStyle/>
          <a:p>
            <a:pPr marL="0" marR="0" lvl="0" indent="0" algn="l" defTabSz="914400" rtl="0" eaLnBrk="1" fontAlgn="auto" latinLnBrk="0" hangingPunct="1">
              <a:lnSpc>
                <a:spcPct val="120000"/>
              </a:lnSpc>
              <a:spcBef>
                <a:spcPct val="0"/>
              </a:spcBef>
              <a:spcAft>
                <a:spcPts val="0"/>
              </a:spcAft>
              <a:buClrTx/>
              <a:buSzTx/>
              <a:buFont typeface="Arial" panose="020B0604020202020204" pitchFamily="34" charset="0"/>
              <a:buNone/>
              <a:defRPr/>
            </a:pPr>
            <a:r>
              <a:rPr lang="zh-CN" altLang="en-US" sz="1200" noProof="0" dirty="0">
                <a:ln>
                  <a:noFill/>
                </a:ln>
                <a:effectLst/>
                <a:uLnTx/>
                <a:uFillTx/>
                <a:latin typeface="微软雅黑" panose="020B0503020204020204" pitchFamily="34" charset="-122"/>
                <a:ea typeface="微软雅黑" panose="020B0503020204020204" pitchFamily="34" charset="-122"/>
                <a:sym typeface="ZhenyanGB" panose="02010600030101010101" pitchFamily="2" charset="-122"/>
              </a:rPr>
              <a:t>在此录入上述图表的综合描述说明，在此录入上述图表的综合描述说明。</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1" name="文本框 40"/>
          <p:cNvSpPr txBox="1"/>
          <p:nvPr/>
        </p:nvSpPr>
        <p:spPr>
          <a:xfrm>
            <a:off x="7472893" y="5082470"/>
            <a:ext cx="1005403" cy="338554"/>
          </a:xfrm>
          <a:prstGeom prst="rect">
            <a:avLst/>
          </a:prstGeom>
          <a:noFill/>
        </p:spPr>
        <p:txBody>
          <a:bodyPr wrap="none" rtlCol="0">
            <a:spAutoFit/>
          </a:bodyPr>
          <a:lstStyle/>
          <a:p>
            <a:pPr lvl="0"/>
            <a:r>
              <a:rPr lang="zh-CN" altLang="en-US" sz="1600" b="1">
                <a:solidFill>
                  <a:schemeClr val="tx1">
                    <a:lumMod val="75000"/>
                    <a:lumOff val="25000"/>
                  </a:schemeClr>
                </a:solidFill>
                <a:latin typeface="微软雅黑" panose="020B0503020204020204" pitchFamily="34" charset="-122"/>
                <a:ea typeface="微软雅黑" panose="020B0503020204020204" pitchFamily="34" charset="-122"/>
                <a:cs typeface="Lato Regular"/>
                <a:sym typeface="Bebas" pitchFamily="2" charset="0"/>
              </a:rPr>
              <a:t>添加标题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sym typeface="Bebas" pitchFamily="2" charset="0"/>
            </a:endParaRPr>
          </a:p>
        </p:txBody>
      </p:sp>
      <p:sp>
        <p:nvSpPr>
          <p:cNvPr id="42" name="矩形 41"/>
          <p:cNvSpPr/>
          <p:nvPr/>
        </p:nvSpPr>
        <p:spPr>
          <a:xfrm>
            <a:off x="7472893" y="5322330"/>
            <a:ext cx="2624909" cy="533400"/>
          </a:xfrm>
          <a:prstGeom prst="rect">
            <a:avLst/>
          </a:prstGeom>
        </p:spPr>
        <p:txBody>
          <a:bodyPr wrap="square">
            <a:spAutoFit/>
          </a:bodyPr>
          <a:lstStyle/>
          <a:p>
            <a:pPr marL="0" marR="0" lvl="0" indent="0" algn="l" defTabSz="914400" rtl="0" eaLnBrk="1" fontAlgn="auto" latinLnBrk="0" hangingPunct="1">
              <a:lnSpc>
                <a:spcPct val="120000"/>
              </a:lnSpc>
              <a:spcBef>
                <a:spcPct val="0"/>
              </a:spcBef>
              <a:spcAft>
                <a:spcPts val="0"/>
              </a:spcAft>
              <a:buClrTx/>
              <a:buSzTx/>
              <a:buFont typeface="Arial" panose="020B0604020202020204" pitchFamily="34" charset="0"/>
              <a:buNone/>
              <a:defRPr/>
            </a:pPr>
            <a:r>
              <a:rPr lang="zh-CN" altLang="en-US" sz="1200" noProof="0" dirty="0">
                <a:ln>
                  <a:noFill/>
                </a:ln>
                <a:effectLst/>
                <a:uLnTx/>
                <a:uFillTx/>
                <a:latin typeface="微软雅黑" panose="020B0503020204020204" pitchFamily="34" charset="-122"/>
                <a:ea typeface="微软雅黑" panose="020B0503020204020204" pitchFamily="34" charset="-122"/>
                <a:sym typeface="ZhenyanGB" panose="02010600030101010101" pitchFamily="2" charset="-122"/>
              </a:rPr>
              <a:t>在此录入上述图表的综合描述说明，在此录入上述图表的综合描述说明。</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3" name="Freeform 158"/>
          <p:cNvSpPr>
            <a:spLocks noEditPoints="1"/>
          </p:cNvSpPr>
          <p:nvPr/>
        </p:nvSpPr>
        <p:spPr bwMode="auto">
          <a:xfrm>
            <a:off x="7846372" y="2931323"/>
            <a:ext cx="477042" cy="493813"/>
          </a:xfrm>
          <a:custGeom>
            <a:avLst/>
            <a:gdLst>
              <a:gd name="T0" fmla="*/ 107 w 108"/>
              <a:gd name="T1" fmla="*/ 7 h 112"/>
              <a:gd name="T2" fmla="*/ 108 w 108"/>
              <a:gd name="T3" fmla="*/ 4 h 112"/>
              <a:gd name="T4" fmla="*/ 105 w 108"/>
              <a:gd name="T5" fmla="*/ 0 h 112"/>
              <a:gd name="T6" fmla="*/ 104 w 108"/>
              <a:gd name="T7" fmla="*/ 0 h 112"/>
              <a:gd name="T8" fmla="*/ 4 w 108"/>
              <a:gd name="T9" fmla="*/ 0 h 112"/>
              <a:gd name="T10" fmla="*/ 1 w 108"/>
              <a:gd name="T11" fmla="*/ 1 h 112"/>
              <a:gd name="T12" fmla="*/ 1 w 108"/>
              <a:gd name="T13" fmla="*/ 7 h 112"/>
              <a:gd name="T14" fmla="*/ 52 w 108"/>
              <a:gd name="T15" fmla="*/ 70 h 112"/>
              <a:gd name="T16" fmla="*/ 52 w 108"/>
              <a:gd name="T17" fmla="*/ 104 h 112"/>
              <a:gd name="T18" fmla="*/ 36 w 108"/>
              <a:gd name="T19" fmla="*/ 104 h 112"/>
              <a:gd name="T20" fmla="*/ 32 w 108"/>
              <a:gd name="T21" fmla="*/ 108 h 112"/>
              <a:gd name="T22" fmla="*/ 36 w 108"/>
              <a:gd name="T23" fmla="*/ 112 h 112"/>
              <a:gd name="T24" fmla="*/ 76 w 108"/>
              <a:gd name="T25" fmla="*/ 112 h 112"/>
              <a:gd name="T26" fmla="*/ 80 w 108"/>
              <a:gd name="T27" fmla="*/ 108 h 112"/>
              <a:gd name="T28" fmla="*/ 76 w 108"/>
              <a:gd name="T29" fmla="*/ 104 h 112"/>
              <a:gd name="T30" fmla="*/ 60 w 108"/>
              <a:gd name="T31" fmla="*/ 104 h 112"/>
              <a:gd name="T32" fmla="*/ 60 w 108"/>
              <a:gd name="T33" fmla="*/ 69 h 112"/>
              <a:gd name="T34" fmla="*/ 107 w 108"/>
              <a:gd name="T35" fmla="*/ 7 h 112"/>
              <a:gd name="T36" fmla="*/ 56 w 108"/>
              <a:gd name="T37" fmla="*/ 62 h 112"/>
              <a:gd name="T38" fmla="*/ 12 w 108"/>
              <a:gd name="T39" fmla="*/ 8 h 112"/>
              <a:gd name="T40" fmla="*/ 96 w 108"/>
              <a:gd name="T41" fmla="*/ 8 h 112"/>
              <a:gd name="T42" fmla="*/ 56 w 108"/>
              <a:gd name="T43" fmla="*/ 6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12">
                <a:moveTo>
                  <a:pt x="107" y="7"/>
                </a:moveTo>
                <a:cubicBezTo>
                  <a:pt x="107" y="6"/>
                  <a:pt x="108" y="5"/>
                  <a:pt x="108" y="4"/>
                </a:cubicBezTo>
                <a:cubicBezTo>
                  <a:pt x="108" y="2"/>
                  <a:pt x="107" y="1"/>
                  <a:pt x="105" y="0"/>
                </a:cubicBezTo>
                <a:cubicBezTo>
                  <a:pt x="105" y="0"/>
                  <a:pt x="104" y="0"/>
                  <a:pt x="104" y="0"/>
                </a:cubicBezTo>
                <a:cubicBezTo>
                  <a:pt x="4" y="0"/>
                  <a:pt x="4" y="0"/>
                  <a:pt x="4" y="0"/>
                </a:cubicBezTo>
                <a:cubicBezTo>
                  <a:pt x="3" y="0"/>
                  <a:pt x="2" y="0"/>
                  <a:pt x="1" y="1"/>
                </a:cubicBezTo>
                <a:cubicBezTo>
                  <a:pt x="0" y="3"/>
                  <a:pt x="0" y="5"/>
                  <a:pt x="1" y="7"/>
                </a:cubicBezTo>
                <a:cubicBezTo>
                  <a:pt x="52" y="70"/>
                  <a:pt x="52" y="70"/>
                  <a:pt x="52" y="70"/>
                </a:cubicBezTo>
                <a:cubicBezTo>
                  <a:pt x="52" y="104"/>
                  <a:pt x="52" y="104"/>
                  <a:pt x="52" y="104"/>
                </a:cubicBezTo>
                <a:cubicBezTo>
                  <a:pt x="36" y="104"/>
                  <a:pt x="36" y="104"/>
                  <a:pt x="36" y="104"/>
                </a:cubicBezTo>
                <a:cubicBezTo>
                  <a:pt x="34" y="104"/>
                  <a:pt x="32" y="106"/>
                  <a:pt x="32" y="108"/>
                </a:cubicBezTo>
                <a:cubicBezTo>
                  <a:pt x="32" y="110"/>
                  <a:pt x="34" y="112"/>
                  <a:pt x="36" y="112"/>
                </a:cubicBezTo>
                <a:cubicBezTo>
                  <a:pt x="76" y="112"/>
                  <a:pt x="76" y="112"/>
                  <a:pt x="76" y="112"/>
                </a:cubicBezTo>
                <a:cubicBezTo>
                  <a:pt x="78" y="112"/>
                  <a:pt x="80" y="110"/>
                  <a:pt x="80" y="108"/>
                </a:cubicBezTo>
                <a:cubicBezTo>
                  <a:pt x="80" y="106"/>
                  <a:pt x="78" y="104"/>
                  <a:pt x="76" y="104"/>
                </a:cubicBezTo>
                <a:cubicBezTo>
                  <a:pt x="60" y="104"/>
                  <a:pt x="60" y="104"/>
                  <a:pt x="60" y="104"/>
                </a:cubicBezTo>
                <a:cubicBezTo>
                  <a:pt x="60" y="69"/>
                  <a:pt x="60" y="69"/>
                  <a:pt x="60" y="69"/>
                </a:cubicBezTo>
                <a:lnTo>
                  <a:pt x="107" y="7"/>
                </a:lnTo>
                <a:close/>
                <a:moveTo>
                  <a:pt x="56" y="62"/>
                </a:moveTo>
                <a:cubicBezTo>
                  <a:pt x="12" y="8"/>
                  <a:pt x="12" y="8"/>
                  <a:pt x="12" y="8"/>
                </a:cubicBezTo>
                <a:cubicBezTo>
                  <a:pt x="96" y="8"/>
                  <a:pt x="96" y="8"/>
                  <a:pt x="96" y="8"/>
                </a:cubicBezTo>
                <a:lnTo>
                  <a:pt x="56" y="62"/>
                </a:lnTo>
                <a:close/>
              </a:path>
            </a:pathLst>
          </a:custGeom>
          <a:solidFill>
            <a:srgbClr val="F6F6F6"/>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Bebas" pitchFamily="2" charset="0"/>
            </a:endParaRPr>
          </a:p>
        </p:txBody>
      </p:sp>
      <p:sp>
        <p:nvSpPr>
          <p:cNvPr id="44" name="Freeform 204"/>
          <p:cNvSpPr>
            <a:spLocks noEditPoints="1"/>
          </p:cNvSpPr>
          <p:nvPr/>
        </p:nvSpPr>
        <p:spPr bwMode="auto">
          <a:xfrm>
            <a:off x="4802541" y="4144469"/>
            <a:ext cx="564627" cy="529219"/>
          </a:xfrm>
          <a:custGeom>
            <a:avLst/>
            <a:gdLst>
              <a:gd name="T0" fmla="*/ 112 w 128"/>
              <a:gd name="T1" fmla="*/ 16 h 120"/>
              <a:gd name="T2" fmla="*/ 88 w 128"/>
              <a:gd name="T3" fmla="*/ 16 h 120"/>
              <a:gd name="T4" fmla="*/ 88 w 128"/>
              <a:gd name="T5" fmla="*/ 8 h 120"/>
              <a:gd name="T6" fmla="*/ 80 w 128"/>
              <a:gd name="T7" fmla="*/ 0 h 120"/>
              <a:gd name="T8" fmla="*/ 48 w 128"/>
              <a:gd name="T9" fmla="*/ 0 h 120"/>
              <a:gd name="T10" fmla="*/ 40 w 128"/>
              <a:gd name="T11" fmla="*/ 8 h 120"/>
              <a:gd name="T12" fmla="*/ 40 w 128"/>
              <a:gd name="T13" fmla="*/ 16 h 120"/>
              <a:gd name="T14" fmla="*/ 16 w 128"/>
              <a:gd name="T15" fmla="*/ 16 h 120"/>
              <a:gd name="T16" fmla="*/ 0 w 128"/>
              <a:gd name="T17" fmla="*/ 32 h 120"/>
              <a:gd name="T18" fmla="*/ 0 w 128"/>
              <a:gd name="T19" fmla="*/ 104 h 120"/>
              <a:gd name="T20" fmla="*/ 16 w 128"/>
              <a:gd name="T21" fmla="*/ 120 h 120"/>
              <a:gd name="T22" fmla="*/ 112 w 128"/>
              <a:gd name="T23" fmla="*/ 120 h 120"/>
              <a:gd name="T24" fmla="*/ 128 w 128"/>
              <a:gd name="T25" fmla="*/ 104 h 120"/>
              <a:gd name="T26" fmla="*/ 128 w 128"/>
              <a:gd name="T27" fmla="*/ 32 h 120"/>
              <a:gd name="T28" fmla="*/ 112 w 128"/>
              <a:gd name="T29" fmla="*/ 16 h 120"/>
              <a:gd name="T30" fmla="*/ 48 w 128"/>
              <a:gd name="T31" fmla="*/ 12 h 120"/>
              <a:gd name="T32" fmla="*/ 52 w 128"/>
              <a:gd name="T33" fmla="*/ 8 h 120"/>
              <a:gd name="T34" fmla="*/ 76 w 128"/>
              <a:gd name="T35" fmla="*/ 8 h 120"/>
              <a:gd name="T36" fmla="*/ 80 w 128"/>
              <a:gd name="T37" fmla="*/ 12 h 120"/>
              <a:gd name="T38" fmla="*/ 80 w 128"/>
              <a:gd name="T39" fmla="*/ 16 h 120"/>
              <a:gd name="T40" fmla="*/ 76 w 128"/>
              <a:gd name="T41" fmla="*/ 16 h 120"/>
              <a:gd name="T42" fmla="*/ 52 w 128"/>
              <a:gd name="T43" fmla="*/ 16 h 120"/>
              <a:gd name="T44" fmla="*/ 48 w 128"/>
              <a:gd name="T45" fmla="*/ 16 h 120"/>
              <a:gd name="T46" fmla="*/ 48 w 128"/>
              <a:gd name="T47" fmla="*/ 12 h 120"/>
              <a:gd name="T48" fmla="*/ 120 w 128"/>
              <a:gd name="T49" fmla="*/ 104 h 120"/>
              <a:gd name="T50" fmla="*/ 112 w 128"/>
              <a:gd name="T51" fmla="*/ 112 h 120"/>
              <a:gd name="T52" fmla="*/ 16 w 128"/>
              <a:gd name="T53" fmla="*/ 112 h 120"/>
              <a:gd name="T54" fmla="*/ 8 w 128"/>
              <a:gd name="T55" fmla="*/ 104 h 120"/>
              <a:gd name="T56" fmla="*/ 8 w 128"/>
              <a:gd name="T57" fmla="*/ 60 h 120"/>
              <a:gd name="T58" fmla="*/ 49 w 128"/>
              <a:gd name="T59" fmla="*/ 60 h 120"/>
              <a:gd name="T60" fmla="*/ 48 w 128"/>
              <a:gd name="T61" fmla="*/ 64 h 120"/>
              <a:gd name="T62" fmla="*/ 64 w 128"/>
              <a:gd name="T63" fmla="*/ 80 h 120"/>
              <a:gd name="T64" fmla="*/ 80 w 128"/>
              <a:gd name="T65" fmla="*/ 64 h 120"/>
              <a:gd name="T66" fmla="*/ 79 w 128"/>
              <a:gd name="T67" fmla="*/ 60 h 120"/>
              <a:gd name="T68" fmla="*/ 120 w 128"/>
              <a:gd name="T69" fmla="*/ 60 h 120"/>
              <a:gd name="T70" fmla="*/ 120 w 128"/>
              <a:gd name="T71" fmla="*/ 104 h 120"/>
              <a:gd name="T72" fmla="*/ 56 w 128"/>
              <a:gd name="T73" fmla="*/ 64 h 120"/>
              <a:gd name="T74" fmla="*/ 57 w 128"/>
              <a:gd name="T75" fmla="*/ 60 h 120"/>
              <a:gd name="T76" fmla="*/ 71 w 128"/>
              <a:gd name="T77" fmla="*/ 60 h 120"/>
              <a:gd name="T78" fmla="*/ 72 w 128"/>
              <a:gd name="T79" fmla="*/ 64 h 120"/>
              <a:gd name="T80" fmla="*/ 64 w 128"/>
              <a:gd name="T81" fmla="*/ 72 h 120"/>
              <a:gd name="T82" fmla="*/ 56 w 128"/>
              <a:gd name="T83" fmla="*/ 64 h 120"/>
              <a:gd name="T84" fmla="*/ 120 w 128"/>
              <a:gd name="T85" fmla="*/ 52 h 120"/>
              <a:gd name="T86" fmla="*/ 8 w 128"/>
              <a:gd name="T87" fmla="*/ 52 h 120"/>
              <a:gd name="T88" fmla="*/ 8 w 128"/>
              <a:gd name="T89" fmla="*/ 32 h 120"/>
              <a:gd name="T90" fmla="*/ 16 w 128"/>
              <a:gd name="T91" fmla="*/ 24 h 120"/>
              <a:gd name="T92" fmla="*/ 112 w 128"/>
              <a:gd name="T93" fmla="*/ 24 h 120"/>
              <a:gd name="T94" fmla="*/ 120 w 128"/>
              <a:gd name="T95" fmla="*/ 32 h 120"/>
              <a:gd name="T96" fmla="*/ 120 w 128"/>
              <a:gd name="T97" fmla="*/ 5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20">
                <a:moveTo>
                  <a:pt x="112" y="16"/>
                </a:moveTo>
                <a:cubicBezTo>
                  <a:pt x="88" y="16"/>
                  <a:pt x="88" y="16"/>
                  <a:pt x="88" y="16"/>
                </a:cubicBezTo>
                <a:cubicBezTo>
                  <a:pt x="88" y="8"/>
                  <a:pt x="88" y="8"/>
                  <a:pt x="88" y="8"/>
                </a:cubicBezTo>
                <a:cubicBezTo>
                  <a:pt x="88" y="4"/>
                  <a:pt x="84" y="0"/>
                  <a:pt x="80" y="0"/>
                </a:cubicBezTo>
                <a:cubicBezTo>
                  <a:pt x="48" y="0"/>
                  <a:pt x="48" y="0"/>
                  <a:pt x="48" y="0"/>
                </a:cubicBezTo>
                <a:cubicBezTo>
                  <a:pt x="44" y="0"/>
                  <a:pt x="40" y="4"/>
                  <a:pt x="40" y="8"/>
                </a:cubicBezTo>
                <a:cubicBezTo>
                  <a:pt x="40" y="16"/>
                  <a:pt x="40" y="16"/>
                  <a:pt x="40" y="16"/>
                </a:cubicBezTo>
                <a:cubicBezTo>
                  <a:pt x="16" y="16"/>
                  <a:pt x="16" y="16"/>
                  <a:pt x="16" y="16"/>
                </a:cubicBezTo>
                <a:cubicBezTo>
                  <a:pt x="7" y="16"/>
                  <a:pt x="0" y="23"/>
                  <a:pt x="0" y="32"/>
                </a:cubicBezTo>
                <a:cubicBezTo>
                  <a:pt x="0" y="104"/>
                  <a:pt x="0" y="104"/>
                  <a:pt x="0" y="104"/>
                </a:cubicBezTo>
                <a:cubicBezTo>
                  <a:pt x="0" y="113"/>
                  <a:pt x="7" y="120"/>
                  <a:pt x="16" y="120"/>
                </a:cubicBezTo>
                <a:cubicBezTo>
                  <a:pt x="112" y="120"/>
                  <a:pt x="112" y="120"/>
                  <a:pt x="112" y="120"/>
                </a:cubicBezTo>
                <a:cubicBezTo>
                  <a:pt x="121" y="120"/>
                  <a:pt x="128" y="113"/>
                  <a:pt x="128" y="104"/>
                </a:cubicBezTo>
                <a:cubicBezTo>
                  <a:pt x="128" y="32"/>
                  <a:pt x="128" y="32"/>
                  <a:pt x="128" y="32"/>
                </a:cubicBezTo>
                <a:cubicBezTo>
                  <a:pt x="128" y="23"/>
                  <a:pt x="121" y="16"/>
                  <a:pt x="112" y="16"/>
                </a:cubicBezTo>
                <a:close/>
                <a:moveTo>
                  <a:pt x="48" y="12"/>
                </a:moveTo>
                <a:cubicBezTo>
                  <a:pt x="48" y="10"/>
                  <a:pt x="50" y="8"/>
                  <a:pt x="52" y="8"/>
                </a:cubicBezTo>
                <a:cubicBezTo>
                  <a:pt x="76" y="8"/>
                  <a:pt x="76" y="8"/>
                  <a:pt x="76" y="8"/>
                </a:cubicBezTo>
                <a:cubicBezTo>
                  <a:pt x="78" y="8"/>
                  <a:pt x="80" y="10"/>
                  <a:pt x="80" y="12"/>
                </a:cubicBezTo>
                <a:cubicBezTo>
                  <a:pt x="80" y="16"/>
                  <a:pt x="80" y="16"/>
                  <a:pt x="80" y="16"/>
                </a:cubicBezTo>
                <a:cubicBezTo>
                  <a:pt x="78" y="16"/>
                  <a:pt x="78" y="16"/>
                  <a:pt x="76" y="16"/>
                </a:cubicBezTo>
                <a:cubicBezTo>
                  <a:pt x="52" y="16"/>
                  <a:pt x="52" y="16"/>
                  <a:pt x="52" y="16"/>
                </a:cubicBezTo>
                <a:cubicBezTo>
                  <a:pt x="50" y="16"/>
                  <a:pt x="50" y="16"/>
                  <a:pt x="48" y="16"/>
                </a:cubicBezTo>
                <a:lnTo>
                  <a:pt x="48" y="12"/>
                </a:lnTo>
                <a:close/>
                <a:moveTo>
                  <a:pt x="120" y="104"/>
                </a:moveTo>
                <a:cubicBezTo>
                  <a:pt x="120" y="108"/>
                  <a:pt x="116" y="112"/>
                  <a:pt x="112" y="112"/>
                </a:cubicBezTo>
                <a:cubicBezTo>
                  <a:pt x="16" y="112"/>
                  <a:pt x="16" y="112"/>
                  <a:pt x="16" y="112"/>
                </a:cubicBezTo>
                <a:cubicBezTo>
                  <a:pt x="12" y="112"/>
                  <a:pt x="8" y="108"/>
                  <a:pt x="8" y="104"/>
                </a:cubicBezTo>
                <a:cubicBezTo>
                  <a:pt x="8" y="60"/>
                  <a:pt x="8" y="60"/>
                  <a:pt x="8" y="60"/>
                </a:cubicBezTo>
                <a:cubicBezTo>
                  <a:pt x="49" y="60"/>
                  <a:pt x="49" y="60"/>
                  <a:pt x="49" y="60"/>
                </a:cubicBezTo>
                <a:cubicBezTo>
                  <a:pt x="48" y="61"/>
                  <a:pt x="48" y="63"/>
                  <a:pt x="48" y="64"/>
                </a:cubicBezTo>
                <a:cubicBezTo>
                  <a:pt x="48" y="73"/>
                  <a:pt x="55" y="80"/>
                  <a:pt x="64" y="80"/>
                </a:cubicBezTo>
                <a:cubicBezTo>
                  <a:pt x="73" y="80"/>
                  <a:pt x="80" y="73"/>
                  <a:pt x="80" y="64"/>
                </a:cubicBezTo>
                <a:cubicBezTo>
                  <a:pt x="80" y="63"/>
                  <a:pt x="80" y="61"/>
                  <a:pt x="79" y="60"/>
                </a:cubicBezTo>
                <a:cubicBezTo>
                  <a:pt x="120" y="60"/>
                  <a:pt x="120" y="60"/>
                  <a:pt x="120" y="60"/>
                </a:cubicBezTo>
                <a:lnTo>
                  <a:pt x="120" y="104"/>
                </a:lnTo>
                <a:close/>
                <a:moveTo>
                  <a:pt x="56" y="64"/>
                </a:moveTo>
                <a:cubicBezTo>
                  <a:pt x="56" y="63"/>
                  <a:pt x="56" y="61"/>
                  <a:pt x="57" y="60"/>
                </a:cubicBezTo>
                <a:cubicBezTo>
                  <a:pt x="71" y="60"/>
                  <a:pt x="71" y="60"/>
                  <a:pt x="71" y="60"/>
                </a:cubicBezTo>
                <a:cubicBezTo>
                  <a:pt x="72" y="61"/>
                  <a:pt x="72" y="63"/>
                  <a:pt x="72" y="64"/>
                </a:cubicBezTo>
                <a:cubicBezTo>
                  <a:pt x="72" y="68"/>
                  <a:pt x="68" y="72"/>
                  <a:pt x="64" y="72"/>
                </a:cubicBezTo>
                <a:cubicBezTo>
                  <a:pt x="60" y="72"/>
                  <a:pt x="56" y="68"/>
                  <a:pt x="56" y="64"/>
                </a:cubicBezTo>
                <a:close/>
                <a:moveTo>
                  <a:pt x="120" y="52"/>
                </a:moveTo>
                <a:cubicBezTo>
                  <a:pt x="8" y="52"/>
                  <a:pt x="8" y="52"/>
                  <a:pt x="8" y="52"/>
                </a:cubicBezTo>
                <a:cubicBezTo>
                  <a:pt x="8" y="32"/>
                  <a:pt x="8" y="32"/>
                  <a:pt x="8" y="32"/>
                </a:cubicBezTo>
                <a:cubicBezTo>
                  <a:pt x="8" y="28"/>
                  <a:pt x="12" y="24"/>
                  <a:pt x="16" y="24"/>
                </a:cubicBezTo>
                <a:cubicBezTo>
                  <a:pt x="112" y="24"/>
                  <a:pt x="112" y="24"/>
                  <a:pt x="112" y="24"/>
                </a:cubicBezTo>
                <a:cubicBezTo>
                  <a:pt x="116" y="24"/>
                  <a:pt x="120" y="28"/>
                  <a:pt x="120" y="32"/>
                </a:cubicBezTo>
                <a:lnTo>
                  <a:pt x="120" y="52"/>
                </a:lnTo>
                <a:close/>
              </a:path>
            </a:pathLst>
          </a:custGeom>
          <a:solidFill>
            <a:srgbClr val="F6F6F6"/>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Bebas" pitchFamily="2" charset="0"/>
            </a:endParaRPr>
          </a:p>
        </p:txBody>
      </p:sp>
      <p:sp>
        <p:nvSpPr>
          <p:cNvPr id="45" name="Freeform 207"/>
          <p:cNvSpPr>
            <a:spLocks noEditPoints="1"/>
          </p:cNvSpPr>
          <p:nvPr/>
        </p:nvSpPr>
        <p:spPr bwMode="auto">
          <a:xfrm>
            <a:off x="1611847" y="5068715"/>
            <a:ext cx="564627" cy="493813"/>
          </a:xfrm>
          <a:custGeom>
            <a:avLst/>
            <a:gdLst>
              <a:gd name="T0" fmla="*/ 112 w 128"/>
              <a:gd name="T1" fmla="*/ 60 h 112"/>
              <a:gd name="T2" fmla="*/ 104 w 128"/>
              <a:gd name="T3" fmla="*/ 60 h 112"/>
              <a:gd name="T4" fmla="*/ 104 w 128"/>
              <a:gd name="T5" fmla="*/ 16 h 112"/>
              <a:gd name="T6" fmla="*/ 88 w 128"/>
              <a:gd name="T7" fmla="*/ 0 h 112"/>
              <a:gd name="T8" fmla="*/ 40 w 128"/>
              <a:gd name="T9" fmla="*/ 0 h 112"/>
              <a:gd name="T10" fmla="*/ 24 w 128"/>
              <a:gd name="T11" fmla="*/ 16 h 112"/>
              <a:gd name="T12" fmla="*/ 24 w 128"/>
              <a:gd name="T13" fmla="*/ 52 h 112"/>
              <a:gd name="T14" fmla="*/ 24 w 128"/>
              <a:gd name="T15" fmla="*/ 56 h 112"/>
              <a:gd name="T16" fmla="*/ 24 w 128"/>
              <a:gd name="T17" fmla="*/ 56 h 112"/>
              <a:gd name="T18" fmla="*/ 24 w 128"/>
              <a:gd name="T19" fmla="*/ 60 h 112"/>
              <a:gd name="T20" fmla="*/ 16 w 128"/>
              <a:gd name="T21" fmla="*/ 60 h 112"/>
              <a:gd name="T22" fmla="*/ 0 w 128"/>
              <a:gd name="T23" fmla="*/ 76 h 112"/>
              <a:gd name="T24" fmla="*/ 0 w 128"/>
              <a:gd name="T25" fmla="*/ 84 h 112"/>
              <a:gd name="T26" fmla="*/ 16 w 128"/>
              <a:gd name="T27" fmla="*/ 100 h 112"/>
              <a:gd name="T28" fmla="*/ 25 w 128"/>
              <a:gd name="T29" fmla="*/ 100 h 112"/>
              <a:gd name="T30" fmla="*/ 40 w 128"/>
              <a:gd name="T31" fmla="*/ 112 h 112"/>
              <a:gd name="T32" fmla="*/ 88 w 128"/>
              <a:gd name="T33" fmla="*/ 112 h 112"/>
              <a:gd name="T34" fmla="*/ 103 w 128"/>
              <a:gd name="T35" fmla="*/ 100 h 112"/>
              <a:gd name="T36" fmla="*/ 112 w 128"/>
              <a:gd name="T37" fmla="*/ 100 h 112"/>
              <a:gd name="T38" fmla="*/ 128 w 128"/>
              <a:gd name="T39" fmla="*/ 84 h 112"/>
              <a:gd name="T40" fmla="*/ 128 w 128"/>
              <a:gd name="T41" fmla="*/ 76 h 112"/>
              <a:gd name="T42" fmla="*/ 112 w 128"/>
              <a:gd name="T43" fmla="*/ 60 h 112"/>
              <a:gd name="T44" fmla="*/ 32 w 128"/>
              <a:gd name="T45" fmla="*/ 16 h 112"/>
              <a:gd name="T46" fmla="*/ 40 w 128"/>
              <a:gd name="T47" fmla="*/ 8 h 112"/>
              <a:gd name="T48" fmla="*/ 88 w 128"/>
              <a:gd name="T49" fmla="*/ 8 h 112"/>
              <a:gd name="T50" fmla="*/ 96 w 128"/>
              <a:gd name="T51" fmla="*/ 16 h 112"/>
              <a:gd name="T52" fmla="*/ 96 w 128"/>
              <a:gd name="T53" fmla="*/ 60 h 112"/>
              <a:gd name="T54" fmla="*/ 32 w 128"/>
              <a:gd name="T55" fmla="*/ 60 h 112"/>
              <a:gd name="T56" fmla="*/ 32 w 128"/>
              <a:gd name="T57" fmla="*/ 16 h 112"/>
              <a:gd name="T58" fmla="*/ 88 w 128"/>
              <a:gd name="T59" fmla="*/ 104 h 112"/>
              <a:gd name="T60" fmla="*/ 40 w 128"/>
              <a:gd name="T61" fmla="*/ 104 h 112"/>
              <a:gd name="T62" fmla="*/ 32 w 128"/>
              <a:gd name="T63" fmla="*/ 96 h 112"/>
              <a:gd name="T64" fmla="*/ 40 w 128"/>
              <a:gd name="T65" fmla="*/ 88 h 112"/>
              <a:gd name="T66" fmla="*/ 88 w 128"/>
              <a:gd name="T67" fmla="*/ 88 h 112"/>
              <a:gd name="T68" fmla="*/ 96 w 128"/>
              <a:gd name="T69" fmla="*/ 96 h 112"/>
              <a:gd name="T70" fmla="*/ 88 w 128"/>
              <a:gd name="T71" fmla="*/ 104 h 112"/>
              <a:gd name="T72" fmla="*/ 120 w 128"/>
              <a:gd name="T73" fmla="*/ 84 h 112"/>
              <a:gd name="T74" fmla="*/ 112 w 128"/>
              <a:gd name="T75" fmla="*/ 92 h 112"/>
              <a:gd name="T76" fmla="*/ 103 w 128"/>
              <a:gd name="T77" fmla="*/ 92 h 112"/>
              <a:gd name="T78" fmla="*/ 88 w 128"/>
              <a:gd name="T79" fmla="*/ 80 h 112"/>
              <a:gd name="T80" fmla="*/ 40 w 128"/>
              <a:gd name="T81" fmla="*/ 80 h 112"/>
              <a:gd name="T82" fmla="*/ 25 w 128"/>
              <a:gd name="T83" fmla="*/ 92 h 112"/>
              <a:gd name="T84" fmla="*/ 16 w 128"/>
              <a:gd name="T85" fmla="*/ 92 h 112"/>
              <a:gd name="T86" fmla="*/ 8 w 128"/>
              <a:gd name="T87" fmla="*/ 84 h 112"/>
              <a:gd name="T88" fmla="*/ 8 w 128"/>
              <a:gd name="T89" fmla="*/ 76 h 112"/>
              <a:gd name="T90" fmla="*/ 16 w 128"/>
              <a:gd name="T91" fmla="*/ 68 h 112"/>
              <a:gd name="T92" fmla="*/ 112 w 128"/>
              <a:gd name="T93" fmla="*/ 68 h 112"/>
              <a:gd name="T94" fmla="*/ 120 w 128"/>
              <a:gd name="T95" fmla="*/ 76 h 112"/>
              <a:gd name="T96" fmla="*/ 120 w 128"/>
              <a:gd name="T97" fmla="*/ 8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12">
                <a:moveTo>
                  <a:pt x="112" y="60"/>
                </a:moveTo>
                <a:cubicBezTo>
                  <a:pt x="104" y="60"/>
                  <a:pt x="104" y="60"/>
                  <a:pt x="104" y="60"/>
                </a:cubicBezTo>
                <a:cubicBezTo>
                  <a:pt x="104" y="16"/>
                  <a:pt x="104" y="16"/>
                  <a:pt x="104" y="16"/>
                </a:cubicBezTo>
                <a:cubicBezTo>
                  <a:pt x="104" y="7"/>
                  <a:pt x="97" y="0"/>
                  <a:pt x="88" y="0"/>
                </a:cubicBezTo>
                <a:cubicBezTo>
                  <a:pt x="40" y="0"/>
                  <a:pt x="40" y="0"/>
                  <a:pt x="40" y="0"/>
                </a:cubicBezTo>
                <a:cubicBezTo>
                  <a:pt x="31" y="0"/>
                  <a:pt x="24" y="7"/>
                  <a:pt x="24" y="16"/>
                </a:cubicBezTo>
                <a:cubicBezTo>
                  <a:pt x="24" y="52"/>
                  <a:pt x="24" y="52"/>
                  <a:pt x="24" y="52"/>
                </a:cubicBezTo>
                <a:cubicBezTo>
                  <a:pt x="24" y="55"/>
                  <a:pt x="24" y="56"/>
                  <a:pt x="24" y="56"/>
                </a:cubicBezTo>
                <a:cubicBezTo>
                  <a:pt x="24" y="56"/>
                  <a:pt x="24" y="56"/>
                  <a:pt x="24" y="56"/>
                </a:cubicBezTo>
                <a:cubicBezTo>
                  <a:pt x="24" y="56"/>
                  <a:pt x="24" y="57"/>
                  <a:pt x="24" y="60"/>
                </a:cubicBezTo>
                <a:cubicBezTo>
                  <a:pt x="16" y="60"/>
                  <a:pt x="16" y="60"/>
                  <a:pt x="16" y="60"/>
                </a:cubicBezTo>
                <a:cubicBezTo>
                  <a:pt x="7" y="60"/>
                  <a:pt x="0" y="67"/>
                  <a:pt x="0" y="76"/>
                </a:cubicBezTo>
                <a:cubicBezTo>
                  <a:pt x="0" y="84"/>
                  <a:pt x="0" y="84"/>
                  <a:pt x="0" y="84"/>
                </a:cubicBezTo>
                <a:cubicBezTo>
                  <a:pt x="0" y="93"/>
                  <a:pt x="7" y="100"/>
                  <a:pt x="16" y="100"/>
                </a:cubicBezTo>
                <a:cubicBezTo>
                  <a:pt x="25" y="100"/>
                  <a:pt x="25" y="100"/>
                  <a:pt x="25" y="100"/>
                </a:cubicBezTo>
                <a:cubicBezTo>
                  <a:pt x="26" y="107"/>
                  <a:pt x="33" y="112"/>
                  <a:pt x="40" y="112"/>
                </a:cubicBezTo>
                <a:cubicBezTo>
                  <a:pt x="88" y="112"/>
                  <a:pt x="88" y="112"/>
                  <a:pt x="88" y="112"/>
                </a:cubicBezTo>
                <a:cubicBezTo>
                  <a:pt x="95" y="112"/>
                  <a:pt x="102" y="107"/>
                  <a:pt x="103" y="100"/>
                </a:cubicBezTo>
                <a:cubicBezTo>
                  <a:pt x="112" y="100"/>
                  <a:pt x="112" y="100"/>
                  <a:pt x="112" y="100"/>
                </a:cubicBezTo>
                <a:cubicBezTo>
                  <a:pt x="121" y="100"/>
                  <a:pt x="128" y="93"/>
                  <a:pt x="128" y="84"/>
                </a:cubicBezTo>
                <a:cubicBezTo>
                  <a:pt x="128" y="76"/>
                  <a:pt x="128" y="76"/>
                  <a:pt x="128" y="76"/>
                </a:cubicBezTo>
                <a:cubicBezTo>
                  <a:pt x="128" y="67"/>
                  <a:pt x="121" y="60"/>
                  <a:pt x="112" y="60"/>
                </a:cubicBezTo>
                <a:close/>
                <a:moveTo>
                  <a:pt x="32" y="16"/>
                </a:moveTo>
                <a:cubicBezTo>
                  <a:pt x="32" y="12"/>
                  <a:pt x="36" y="8"/>
                  <a:pt x="40" y="8"/>
                </a:cubicBezTo>
                <a:cubicBezTo>
                  <a:pt x="88" y="8"/>
                  <a:pt x="88" y="8"/>
                  <a:pt x="88" y="8"/>
                </a:cubicBezTo>
                <a:cubicBezTo>
                  <a:pt x="92" y="8"/>
                  <a:pt x="96" y="12"/>
                  <a:pt x="96" y="16"/>
                </a:cubicBezTo>
                <a:cubicBezTo>
                  <a:pt x="96" y="60"/>
                  <a:pt x="96" y="60"/>
                  <a:pt x="96" y="60"/>
                </a:cubicBezTo>
                <a:cubicBezTo>
                  <a:pt x="32" y="60"/>
                  <a:pt x="32" y="60"/>
                  <a:pt x="32" y="60"/>
                </a:cubicBezTo>
                <a:lnTo>
                  <a:pt x="32" y="16"/>
                </a:lnTo>
                <a:close/>
                <a:moveTo>
                  <a:pt x="88" y="104"/>
                </a:moveTo>
                <a:cubicBezTo>
                  <a:pt x="40" y="104"/>
                  <a:pt x="40" y="104"/>
                  <a:pt x="40" y="104"/>
                </a:cubicBezTo>
                <a:cubicBezTo>
                  <a:pt x="36" y="104"/>
                  <a:pt x="32" y="100"/>
                  <a:pt x="32" y="96"/>
                </a:cubicBezTo>
                <a:cubicBezTo>
                  <a:pt x="32" y="92"/>
                  <a:pt x="36" y="88"/>
                  <a:pt x="40" y="88"/>
                </a:cubicBezTo>
                <a:cubicBezTo>
                  <a:pt x="88" y="88"/>
                  <a:pt x="88" y="88"/>
                  <a:pt x="88" y="88"/>
                </a:cubicBezTo>
                <a:cubicBezTo>
                  <a:pt x="92" y="88"/>
                  <a:pt x="96" y="92"/>
                  <a:pt x="96" y="96"/>
                </a:cubicBezTo>
                <a:cubicBezTo>
                  <a:pt x="96" y="100"/>
                  <a:pt x="92" y="104"/>
                  <a:pt x="88" y="104"/>
                </a:cubicBezTo>
                <a:close/>
                <a:moveTo>
                  <a:pt x="120" y="84"/>
                </a:moveTo>
                <a:cubicBezTo>
                  <a:pt x="120" y="88"/>
                  <a:pt x="116" y="92"/>
                  <a:pt x="112" y="92"/>
                </a:cubicBezTo>
                <a:cubicBezTo>
                  <a:pt x="103" y="92"/>
                  <a:pt x="103" y="92"/>
                  <a:pt x="103" y="92"/>
                </a:cubicBezTo>
                <a:cubicBezTo>
                  <a:pt x="102" y="85"/>
                  <a:pt x="95" y="80"/>
                  <a:pt x="88" y="80"/>
                </a:cubicBezTo>
                <a:cubicBezTo>
                  <a:pt x="40" y="80"/>
                  <a:pt x="40" y="80"/>
                  <a:pt x="40" y="80"/>
                </a:cubicBezTo>
                <a:cubicBezTo>
                  <a:pt x="33" y="80"/>
                  <a:pt x="26" y="85"/>
                  <a:pt x="25" y="92"/>
                </a:cubicBezTo>
                <a:cubicBezTo>
                  <a:pt x="16" y="92"/>
                  <a:pt x="16" y="92"/>
                  <a:pt x="16" y="92"/>
                </a:cubicBezTo>
                <a:cubicBezTo>
                  <a:pt x="12" y="92"/>
                  <a:pt x="8" y="88"/>
                  <a:pt x="8" y="84"/>
                </a:cubicBezTo>
                <a:cubicBezTo>
                  <a:pt x="8" y="76"/>
                  <a:pt x="8" y="76"/>
                  <a:pt x="8" y="76"/>
                </a:cubicBezTo>
                <a:cubicBezTo>
                  <a:pt x="8" y="72"/>
                  <a:pt x="12" y="68"/>
                  <a:pt x="16" y="68"/>
                </a:cubicBezTo>
                <a:cubicBezTo>
                  <a:pt x="112" y="68"/>
                  <a:pt x="112" y="68"/>
                  <a:pt x="112" y="68"/>
                </a:cubicBezTo>
                <a:cubicBezTo>
                  <a:pt x="116" y="68"/>
                  <a:pt x="120" y="72"/>
                  <a:pt x="120" y="76"/>
                </a:cubicBezTo>
                <a:lnTo>
                  <a:pt x="120" y="84"/>
                </a:lnTo>
                <a:close/>
              </a:path>
            </a:pathLst>
          </a:custGeom>
          <a:solidFill>
            <a:srgbClr val="F6F6F6"/>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Bebas" pitchFamily="2" charset="0"/>
            </a:endParaRPr>
          </a:p>
        </p:txBody>
      </p:sp>
      <p:grpSp>
        <p:nvGrpSpPr>
          <p:cNvPr id="2" name="组合 1"/>
          <p:cNvGrpSpPr/>
          <p:nvPr/>
        </p:nvGrpSpPr>
        <p:grpSpPr>
          <a:xfrm>
            <a:off x="684556" y="166213"/>
            <a:ext cx="11507780" cy="703521"/>
            <a:chOff x="1232419" y="576494"/>
            <a:chExt cx="11510444" cy="703684"/>
          </a:xfrm>
        </p:grpSpPr>
        <p:sp>
          <p:nvSpPr>
            <p:cNvPr id="3" name="矩形 2"/>
            <p:cNvSpPr/>
            <p:nvPr/>
          </p:nvSpPr>
          <p:spPr>
            <a:xfrm flipV="1">
              <a:off x="4229100" y="939320"/>
              <a:ext cx="8513763" cy="45719"/>
            </a:xfrm>
            <a:prstGeom prst="rect">
              <a:avLst/>
            </a:prstGeom>
            <a:solidFill>
              <a:srgbClr val="91B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endParaRPr>
            </a:p>
          </p:txBody>
        </p:sp>
        <p:sp>
          <p:nvSpPr>
            <p:cNvPr id="23" name="TextBox 8"/>
            <p:cNvSpPr txBox="1">
              <a:spLocks noChangeArrowheads="1"/>
            </p:cNvSpPr>
            <p:nvPr/>
          </p:nvSpPr>
          <p:spPr bwMode="auto">
            <a:xfrm>
              <a:off x="1232419" y="576494"/>
              <a:ext cx="3255323" cy="430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rPr>
                <a:t>点击添加标题</a:t>
              </a:r>
            </a:p>
          </p:txBody>
        </p:sp>
        <p:sp>
          <p:nvSpPr>
            <p:cNvPr id="4" name="TextBox 8"/>
            <p:cNvSpPr txBox="1">
              <a:spLocks noChangeArrowheads="1"/>
            </p:cNvSpPr>
            <p:nvPr/>
          </p:nvSpPr>
          <p:spPr bwMode="auto">
            <a:xfrm>
              <a:off x="1236956" y="1095985"/>
              <a:ext cx="3255323" cy="18419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sym typeface="ZhenyanGB" panose="02010600030101010101" pitchFamily="2" charset="-122"/>
                </a:rPr>
                <a:t>CLICK TO ADD CAPTION TEXT</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1000"/>
                                        <p:tgtEl>
                                          <p:spTgt spid="27"/>
                                        </p:tgtEl>
                                      </p:cBhvr>
                                    </p:animEffect>
                                  </p:childTnLst>
                                </p:cTn>
                              </p:par>
                            </p:childTnLst>
                          </p:cTn>
                        </p:par>
                        <p:par>
                          <p:cTn id="8" fill="hold">
                            <p:stCondLst>
                              <p:cond delay="1000"/>
                            </p:stCondLst>
                            <p:childTnLst>
                              <p:par>
                                <p:cTn id="9" presetID="2" presetClass="entr" presetSubtype="4" decel="10000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1000" fill="hold"/>
                                        <p:tgtEl>
                                          <p:spTgt spid="28"/>
                                        </p:tgtEl>
                                        <p:attrNameLst>
                                          <p:attrName>ppt_x</p:attrName>
                                        </p:attrNameLst>
                                      </p:cBhvr>
                                      <p:tavLst>
                                        <p:tav tm="0">
                                          <p:val>
                                            <p:strVal val="#ppt_x"/>
                                          </p:val>
                                        </p:tav>
                                        <p:tav tm="100000">
                                          <p:val>
                                            <p:strVal val="#ppt_x"/>
                                          </p:val>
                                        </p:tav>
                                      </p:tavLst>
                                    </p:anim>
                                    <p:anim calcmode="lin" valueType="num">
                                      <p:cBhvr additive="base">
                                        <p:cTn id="12" dur="1000" fill="hold"/>
                                        <p:tgtEl>
                                          <p:spTgt spid="28"/>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2" presetClass="entr" presetSubtype="4" decel="100000"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1000" fill="hold"/>
                                        <p:tgtEl>
                                          <p:spTgt spid="29"/>
                                        </p:tgtEl>
                                        <p:attrNameLst>
                                          <p:attrName>ppt_x</p:attrName>
                                        </p:attrNameLst>
                                      </p:cBhvr>
                                      <p:tavLst>
                                        <p:tav tm="0">
                                          <p:val>
                                            <p:strVal val="#ppt_x"/>
                                          </p:val>
                                        </p:tav>
                                        <p:tav tm="100000">
                                          <p:val>
                                            <p:strVal val="#ppt_x"/>
                                          </p:val>
                                        </p:tav>
                                      </p:tavLst>
                                    </p:anim>
                                    <p:anim calcmode="lin" valueType="num">
                                      <p:cBhvr additive="base">
                                        <p:cTn id="17" dur="1000" fill="hold"/>
                                        <p:tgtEl>
                                          <p:spTgt spid="29"/>
                                        </p:tgtEl>
                                        <p:attrNameLst>
                                          <p:attrName>ppt_y</p:attrName>
                                        </p:attrNameLst>
                                      </p:cBhvr>
                                      <p:tavLst>
                                        <p:tav tm="0">
                                          <p:val>
                                            <p:strVal val="1+#ppt_h/2"/>
                                          </p:val>
                                        </p:tav>
                                        <p:tav tm="100000">
                                          <p:val>
                                            <p:strVal val="#ppt_y"/>
                                          </p:val>
                                        </p:tav>
                                      </p:tavLst>
                                    </p:anim>
                                  </p:childTnLst>
                                </p:cTn>
                              </p:par>
                            </p:childTnLst>
                          </p:cTn>
                        </p:par>
                        <p:par>
                          <p:cTn id="18" fill="hold">
                            <p:stCondLst>
                              <p:cond delay="3000"/>
                            </p:stCondLst>
                            <p:childTnLst>
                              <p:par>
                                <p:cTn id="19" presetID="2" presetClass="entr" presetSubtype="4" decel="100000"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1000" fill="hold"/>
                                        <p:tgtEl>
                                          <p:spTgt spid="30"/>
                                        </p:tgtEl>
                                        <p:attrNameLst>
                                          <p:attrName>ppt_x</p:attrName>
                                        </p:attrNameLst>
                                      </p:cBhvr>
                                      <p:tavLst>
                                        <p:tav tm="0">
                                          <p:val>
                                            <p:strVal val="#ppt_x"/>
                                          </p:val>
                                        </p:tav>
                                        <p:tav tm="100000">
                                          <p:val>
                                            <p:strVal val="#ppt_x"/>
                                          </p:val>
                                        </p:tav>
                                      </p:tavLst>
                                    </p:anim>
                                    <p:anim calcmode="lin" valueType="num">
                                      <p:cBhvr additive="base">
                                        <p:cTn id="22" dur="1000" fill="hold"/>
                                        <p:tgtEl>
                                          <p:spTgt spid="30"/>
                                        </p:tgtEl>
                                        <p:attrNameLst>
                                          <p:attrName>ppt_y</p:attrName>
                                        </p:attrNameLst>
                                      </p:cBhvr>
                                      <p:tavLst>
                                        <p:tav tm="0">
                                          <p:val>
                                            <p:strVal val="1+#ppt_h/2"/>
                                          </p:val>
                                        </p:tav>
                                        <p:tav tm="100000">
                                          <p:val>
                                            <p:strVal val="#ppt_y"/>
                                          </p:val>
                                        </p:tav>
                                      </p:tavLst>
                                    </p:anim>
                                  </p:childTnLst>
                                </p:cTn>
                              </p:par>
                            </p:childTnLst>
                          </p:cTn>
                        </p:par>
                        <p:par>
                          <p:cTn id="23" fill="hold">
                            <p:stCondLst>
                              <p:cond delay="4000"/>
                            </p:stCondLst>
                            <p:childTnLst>
                              <p:par>
                                <p:cTn id="24" presetID="22" presetClass="entr" presetSubtype="4" fill="hold"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down)">
                                      <p:cBhvr>
                                        <p:cTn id="26" dur="500"/>
                                        <p:tgtEl>
                                          <p:spTgt spid="31"/>
                                        </p:tgtEl>
                                      </p:cBhvr>
                                    </p:animEffect>
                                  </p:childTnLst>
                                </p:cTn>
                              </p:par>
                            </p:childTnLst>
                          </p:cTn>
                        </p:par>
                        <p:par>
                          <p:cTn id="27" fill="hold">
                            <p:stCondLst>
                              <p:cond delay="4500"/>
                            </p:stCondLst>
                            <p:childTnLst>
                              <p:par>
                                <p:cTn id="28" presetID="22" presetClass="entr" presetSubtype="4" fill="hold"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wipe(down)">
                                      <p:cBhvr>
                                        <p:cTn id="30" dur="500"/>
                                        <p:tgtEl>
                                          <p:spTgt spid="33"/>
                                        </p:tgtEl>
                                      </p:cBhvr>
                                    </p:animEffect>
                                  </p:childTnLst>
                                </p:cTn>
                              </p:par>
                            </p:childTnLst>
                          </p:cTn>
                        </p:par>
                        <p:par>
                          <p:cTn id="31" fill="hold">
                            <p:stCondLst>
                              <p:cond delay="5000"/>
                            </p:stCondLst>
                            <p:childTnLst>
                              <p:par>
                                <p:cTn id="32" presetID="22" presetClass="entr" presetSubtype="1" fill="hold" nodeType="after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wipe(up)">
                                      <p:cBhvr>
                                        <p:cTn id="34" dur="500"/>
                                        <p:tgtEl>
                                          <p:spTgt spid="35"/>
                                        </p:tgtEl>
                                      </p:cBhvr>
                                    </p:animEffect>
                                  </p:childTnLst>
                                </p:cTn>
                              </p:par>
                              <p:par>
                                <p:cTn id="35" presetID="22" presetClass="entr" presetSubtype="8" fill="hold" grpId="0" nodeType="withEffect">
                                  <p:stCondLst>
                                    <p:cond delay="1500"/>
                                  </p:stCondLst>
                                  <p:childTnLst>
                                    <p:set>
                                      <p:cBhvr>
                                        <p:cTn id="36" dur="1" fill="hold">
                                          <p:stCondLst>
                                            <p:cond delay="0"/>
                                          </p:stCondLst>
                                        </p:cTn>
                                        <p:tgtEl>
                                          <p:spTgt spid="37"/>
                                        </p:tgtEl>
                                        <p:attrNameLst>
                                          <p:attrName>style.visibility</p:attrName>
                                        </p:attrNameLst>
                                      </p:cBhvr>
                                      <p:to>
                                        <p:strVal val="visible"/>
                                      </p:to>
                                    </p:set>
                                    <p:animEffect transition="in" filter="wipe(left)">
                                      <p:cBhvr>
                                        <p:cTn id="37" dur="500"/>
                                        <p:tgtEl>
                                          <p:spTgt spid="37"/>
                                        </p:tgtEl>
                                      </p:cBhvr>
                                    </p:animEffect>
                                  </p:childTnLst>
                                </p:cTn>
                              </p:par>
                              <p:par>
                                <p:cTn id="38" presetID="22" presetClass="entr" presetSubtype="8" fill="hold" grpId="0" nodeType="withEffect">
                                  <p:stCondLst>
                                    <p:cond delay="1500"/>
                                  </p:stCondLst>
                                  <p:childTnLst>
                                    <p:set>
                                      <p:cBhvr>
                                        <p:cTn id="39" dur="1" fill="hold">
                                          <p:stCondLst>
                                            <p:cond delay="0"/>
                                          </p:stCondLst>
                                        </p:cTn>
                                        <p:tgtEl>
                                          <p:spTgt spid="38"/>
                                        </p:tgtEl>
                                        <p:attrNameLst>
                                          <p:attrName>style.visibility</p:attrName>
                                        </p:attrNameLst>
                                      </p:cBhvr>
                                      <p:to>
                                        <p:strVal val="visible"/>
                                      </p:to>
                                    </p:set>
                                    <p:animEffect transition="in" filter="wipe(left)">
                                      <p:cBhvr>
                                        <p:cTn id="40" dur="1000"/>
                                        <p:tgtEl>
                                          <p:spTgt spid="38"/>
                                        </p:tgtEl>
                                      </p:cBhvr>
                                    </p:animEffect>
                                  </p:childTnLst>
                                </p:cTn>
                              </p:par>
                              <p:par>
                                <p:cTn id="41" presetID="22" presetClass="entr" presetSubtype="8" fill="hold" grpId="0" nodeType="withEffect">
                                  <p:stCondLst>
                                    <p:cond delay="1500"/>
                                  </p:stCondLst>
                                  <p:childTnLst>
                                    <p:set>
                                      <p:cBhvr>
                                        <p:cTn id="42" dur="1" fill="hold">
                                          <p:stCondLst>
                                            <p:cond delay="0"/>
                                          </p:stCondLst>
                                        </p:cTn>
                                        <p:tgtEl>
                                          <p:spTgt spid="39"/>
                                        </p:tgtEl>
                                        <p:attrNameLst>
                                          <p:attrName>style.visibility</p:attrName>
                                        </p:attrNameLst>
                                      </p:cBhvr>
                                      <p:to>
                                        <p:strVal val="visible"/>
                                      </p:to>
                                    </p:set>
                                    <p:animEffect transition="in" filter="wipe(left)">
                                      <p:cBhvr>
                                        <p:cTn id="43" dur="500"/>
                                        <p:tgtEl>
                                          <p:spTgt spid="39"/>
                                        </p:tgtEl>
                                      </p:cBhvr>
                                    </p:animEffect>
                                  </p:childTnLst>
                                </p:cTn>
                              </p:par>
                              <p:par>
                                <p:cTn id="44" presetID="22" presetClass="entr" presetSubtype="8" fill="hold" grpId="0" nodeType="withEffect">
                                  <p:stCondLst>
                                    <p:cond delay="1500"/>
                                  </p:stCondLst>
                                  <p:childTnLst>
                                    <p:set>
                                      <p:cBhvr>
                                        <p:cTn id="45" dur="1" fill="hold">
                                          <p:stCondLst>
                                            <p:cond delay="0"/>
                                          </p:stCondLst>
                                        </p:cTn>
                                        <p:tgtEl>
                                          <p:spTgt spid="40"/>
                                        </p:tgtEl>
                                        <p:attrNameLst>
                                          <p:attrName>style.visibility</p:attrName>
                                        </p:attrNameLst>
                                      </p:cBhvr>
                                      <p:to>
                                        <p:strVal val="visible"/>
                                      </p:to>
                                    </p:set>
                                    <p:animEffect transition="in" filter="wipe(left)">
                                      <p:cBhvr>
                                        <p:cTn id="46" dur="1000"/>
                                        <p:tgtEl>
                                          <p:spTgt spid="40"/>
                                        </p:tgtEl>
                                      </p:cBhvr>
                                    </p:animEffect>
                                  </p:childTnLst>
                                </p:cTn>
                              </p:par>
                              <p:par>
                                <p:cTn id="47" presetID="22" presetClass="entr" presetSubtype="8" fill="hold" grpId="0" nodeType="withEffect">
                                  <p:stCondLst>
                                    <p:cond delay="1500"/>
                                  </p:stCondLst>
                                  <p:childTnLst>
                                    <p:set>
                                      <p:cBhvr>
                                        <p:cTn id="48" dur="1" fill="hold">
                                          <p:stCondLst>
                                            <p:cond delay="0"/>
                                          </p:stCondLst>
                                        </p:cTn>
                                        <p:tgtEl>
                                          <p:spTgt spid="41"/>
                                        </p:tgtEl>
                                        <p:attrNameLst>
                                          <p:attrName>style.visibility</p:attrName>
                                        </p:attrNameLst>
                                      </p:cBhvr>
                                      <p:to>
                                        <p:strVal val="visible"/>
                                      </p:to>
                                    </p:set>
                                    <p:animEffect transition="in" filter="wipe(left)">
                                      <p:cBhvr>
                                        <p:cTn id="49" dur="500"/>
                                        <p:tgtEl>
                                          <p:spTgt spid="41"/>
                                        </p:tgtEl>
                                      </p:cBhvr>
                                    </p:animEffect>
                                  </p:childTnLst>
                                </p:cTn>
                              </p:par>
                              <p:par>
                                <p:cTn id="50" presetID="22" presetClass="entr" presetSubtype="8" fill="hold" grpId="0" nodeType="withEffect">
                                  <p:stCondLst>
                                    <p:cond delay="150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ldLvl="0" animBg="1"/>
      <p:bldP spid="28" grpId="0" bldLvl="0" animBg="1"/>
      <p:bldP spid="29" grpId="0" bldLvl="0" animBg="1"/>
      <p:bldP spid="30" grpId="0" bldLvl="0" animBg="1"/>
      <p:bldP spid="37" grpId="0"/>
      <p:bldP spid="38" grpId="0"/>
      <p:bldP spid="39" grpId="0"/>
      <p:bldP spid="40" grpId="0"/>
      <p:bldP spid="41" grpId="0"/>
      <p:bldP spid="4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4856584"/>
          <p:cNvPicPr>
            <a:picLocks noChangeAspect="1"/>
          </p:cNvPicPr>
          <p:nvPr/>
        </p:nvPicPr>
        <p:blipFill>
          <a:blip r:embed="rId6"/>
          <a:srcRect l="1917" r="4348"/>
          <a:stretch>
            <a:fillRect/>
          </a:stretch>
        </p:blipFill>
        <p:spPr>
          <a:xfrm rot="16200000">
            <a:off x="2592705" y="-1456055"/>
            <a:ext cx="6830695" cy="9742805"/>
          </a:xfrm>
          <a:prstGeom prst="rect">
            <a:avLst/>
          </a:prstGeom>
        </p:spPr>
      </p:pic>
      <p:sp>
        <p:nvSpPr>
          <p:cNvPr id="11" name="文本框 10"/>
          <p:cNvSpPr txBox="1"/>
          <p:nvPr/>
        </p:nvSpPr>
        <p:spPr>
          <a:xfrm>
            <a:off x="1951901" y="2392117"/>
            <a:ext cx="8288197" cy="922020"/>
          </a:xfrm>
          <a:prstGeom prst="rect">
            <a:avLst/>
          </a:prstGeom>
          <a:noFill/>
        </p:spPr>
        <p:txBody>
          <a:bodyPr wrap="square" rtlCol="0">
            <a:spAutoFit/>
          </a:bodyPr>
          <a:lstStyle/>
          <a:p>
            <a:pPr lvl="0" algn="ctr">
              <a:defRPr/>
            </a:pPr>
            <a:r>
              <a:rPr kumimoji="0" lang="zh-CN" altLang="en-US" sz="5400" b="0" i="0" u="none" strike="noStrike" kern="1200" cap="none" spc="300" normalizeH="0" baseline="0" noProof="0" dirty="0">
                <a:ln>
                  <a:noFill/>
                </a:ln>
                <a:solidFill>
                  <a:schemeClr val="tx1"/>
                </a:solidFill>
                <a:effectLst/>
                <a:uLnTx/>
                <a:uFillTx/>
                <a:latin typeface="从未如此可爱" panose="02010600010101010101" charset="-122"/>
                <a:ea typeface="从未如此可爱" panose="02010600010101010101" charset="-122"/>
                <a:cs typeface="从未如此可爱" panose="02010600010101010101" charset="-122"/>
                <a:sym typeface="ZhenyanGB" panose="02010600030101010101" pitchFamily="2" charset="-122"/>
              </a:rPr>
              <a:t>感谢您的聆听</a:t>
            </a:r>
          </a:p>
        </p:txBody>
      </p:sp>
      <p:sp>
        <p:nvSpPr>
          <p:cNvPr id="19" name="文本框 18"/>
          <p:cNvSpPr txBox="1"/>
          <p:nvPr/>
        </p:nvSpPr>
        <p:spPr>
          <a:xfrm>
            <a:off x="5110704" y="1160721"/>
            <a:ext cx="197059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800" b="0" i="0" u="none" strike="noStrike" kern="1200" cap="none" spc="0" normalizeH="0" baseline="0" noProof="0" dirty="0">
                <a:ln>
                  <a:noFill/>
                </a:ln>
                <a:solidFill>
                  <a:schemeClr val="tx1"/>
                </a:solidFill>
                <a:effectLst/>
                <a:uLnTx/>
                <a:uFillTx/>
                <a:latin typeface="ZhenyanGB" panose="02010600030101010101" pitchFamily="2" charset="-122"/>
                <a:ea typeface="ZhenyanGB" panose="02010600030101010101" pitchFamily="2" charset="-122"/>
                <a:sym typeface="ZhenyanGB" panose="02010600030101010101" pitchFamily="2" charset="-122"/>
              </a:rPr>
              <a:t>LOGO</a:t>
            </a:r>
          </a:p>
        </p:txBody>
      </p:sp>
      <p:sp>
        <p:nvSpPr>
          <p:cNvPr id="31" name="矩形 30"/>
          <p:cNvSpPr/>
          <p:nvPr/>
        </p:nvSpPr>
        <p:spPr>
          <a:xfrm>
            <a:off x="3414015" y="4240193"/>
            <a:ext cx="746550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solidFill>
                <a:effectLst/>
                <a:uLnTx/>
                <a:uFillTx/>
                <a:latin typeface="ZhenyanGB" panose="02010600030101010101" pitchFamily="2" charset="-122"/>
                <a:ea typeface="ZhenyanGB" panose="02010600030101010101" pitchFamily="2" charset="-122"/>
                <a:sym typeface="ZhenyanGB" panose="02010600030101010101" pitchFamily="2" charset="-122"/>
              </a:rPr>
              <a:t>Rose vector graphics courseware dynamic templates</a:t>
            </a:r>
          </a:p>
        </p:txBody>
      </p:sp>
      <p:sp>
        <p:nvSpPr>
          <p:cNvPr id="32" name="矩形 31"/>
          <p:cNvSpPr/>
          <p:nvPr/>
        </p:nvSpPr>
        <p:spPr>
          <a:xfrm>
            <a:off x="3888550" y="4703084"/>
            <a:ext cx="475963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tx1"/>
                </a:solidFill>
                <a:effectLst/>
                <a:uLnTx/>
                <a:uFillTx/>
                <a:latin typeface="ZhenyanGB" panose="02010600030101010101" pitchFamily="2" charset="-122"/>
                <a:ea typeface="ZhenyanGB" panose="02010600030101010101" pitchFamily="2" charset="-122"/>
                <a:sym typeface="ZhenyanGB" panose="02010600030101010101" pitchFamily="2" charset="-122"/>
              </a:rPr>
              <a:t>教师</a:t>
            </a:r>
            <a:r>
              <a:rPr kumimoji="0" lang="zh-CN" altLang="en-US" sz="1800" b="0" i="0" u="none" strike="noStrike" kern="1200" cap="none" spc="0" normalizeH="0" baseline="0" noProof="0" dirty="0" smtClean="0">
                <a:ln>
                  <a:noFill/>
                </a:ln>
                <a:solidFill>
                  <a:schemeClr val="tx1"/>
                </a:solidFill>
                <a:effectLst/>
                <a:uLnTx/>
                <a:uFillTx/>
                <a:latin typeface="ZhenyanGB" panose="02010600030101010101" pitchFamily="2" charset="-122"/>
                <a:ea typeface="ZhenyanGB" panose="02010600030101010101" pitchFamily="2" charset="-122"/>
                <a:sym typeface="ZhenyanGB" panose="02010600030101010101" pitchFamily="2" charset="-122"/>
              </a:rPr>
              <a:t>：</a:t>
            </a:r>
            <a:r>
              <a:rPr lang="zh-CN" altLang="en-US" noProof="0" dirty="0">
                <a:latin typeface="ZhenyanGB" panose="02010600030101010101" pitchFamily="2" charset="-122"/>
                <a:ea typeface="ZhenyanGB" panose="02010600030101010101" pitchFamily="2" charset="-122"/>
                <a:sym typeface="ZhenyanGB" panose="02010600030101010101" pitchFamily="2" charset="-122"/>
              </a:rPr>
              <a:t>轻</a:t>
            </a:r>
            <a:r>
              <a:rPr lang="zh-CN" altLang="en-US" noProof="0" dirty="0" smtClean="0">
                <a:latin typeface="ZhenyanGB" panose="02010600030101010101" pitchFamily="2" charset="-122"/>
                <a:ea typeface="ZhenyanGB" panose="02010600030101010101" pitchFamily="2" charset="-122"/>
                <a:sym typeface="ZhenyanGB" panose="02010600030101010101" pitchFamily="2" charset="-122"/>
              </a:rPr>
              <a:t>松办公</a:t>
            </a:r>
            <a:r>
              <a:rPr lang="en-US" altLang="zh-CN" dirty="0" smtClean="0">
                <a:solidFill>
                  <a:schemeClr val="tx1"/>
                </a:solidFill>
                <a:latin typeface="ZhenyanGB" panose="02010600030101010101" pitchFamily="2" charset="-122"/>
                <a:ea typeface="ZhenyanGB" panose="02010600030101010101" pitchFamily="2" charset="-122"/>
                <a:sym typeface="ZhenyanGB" panose="02010600030101010101" pitchFamily="2" charset="-122"/>
              </a:rPr>
              <a:t>    </a:t>
            </a:r>
            <a:r>
              <a:rPr lang="zh-CN" altLang="en-US" dirty="0">
                <a:solidFill>
                  <a:schemeClr val="tx1"/>
                </a:solidFill>
                <a:latin typeface="ZhenyanGB" panose="02010600030101010101" pitchFamily="2" charset="-122"/>
                <a:ea typeface="ZhenyanGB" panose="02010600030101010101" pitchFamily="2" charset="-122"/>
                <a:sym typeface="ZhenyanGB" panose="02010600030101010101" pitchFamily="2" charset="-122"/>
              </a:rPr>
              <a:t>时间：</a:t>
            </a:r>
            <a:r>
              <a:rPr lang="en-US" altLang="zh-CN" dirty="0">
                <a:solidFill>
                  <a:schemeClr val="tx1"/>
                </a:solidFill>
                <a:latin typeface="ZhenyanGB" panose="02010600030101010101" pitchFamily="2" charset="-122"/>
                <a:ea typeface="ZhenyanGB" panose="02010600030101010101" pitchFamily="2" charset="-122"/>
                <a:sym typeface="ZhenyanGB" panose="02010600030101010101" pitchFamily="2" charset="-122"/>
              </a:rPr>
              <a:t>20XX</a:t>
            </a:r>
            <a:r>
              <a:rPr lang="zh-CN" altLang="en-US" dirty="0">
                <a:solidFill>
                  <a:schemeClr val="tx1"/>
                </a:solidFill>
                <a:latin typeface="ZhenyanGB" panose="02010600030101010101" pitchFamily="2" charset="-122"/>
                <a:ea typeface="ZhenyanGB" panose="02010600030101010101" pitchFamily="2" charset="-122"/>
                <a:sym typeface="ZhenyanGB" panose="02010600030101010101" pitchFamily="2" charset="-122"/>
              </a:rPr>
              <a:t>年</a:t>
            </a:r>
            <a:r>
              <a:rPr lang="en-US" altLang="zh-CN" dirty="0">
                <a:solidFill>
                  <a:schemeClr val="tx1"/>
                </a:solidFill>
                <a:latin typeface="ZhenyanGB" panose="02010600030101010101" pitchFamily="2" charset="-122"/>
                <a:ea typeface="ZhenyanGB" panose="02010600030101010101" pitchFamily="2" charset="-122"/>
                <a:sym typeface="ZhenyanGB" panose="02010600030101010101" pitchFamily="2" charset="-122"/>
              </a:rPr>
              <a:t>XX</a:t>
            </a:r>
            <a:r>
              <a:rPr lang="zh-CN" altLang="en-US" dirty="0">
                <a:solidFill>
                  <a:schemeClr val="tx1"/>
                </a:solidFill>
                <a:latin typeface="ZhenyanGB" panose="02010600030101010101" pitchFamily="2" charset="-122"/>
                <a:ea typeface="ZhenyanGB" panose="02010600030101010101" pitchFamily="2" charset="-122"/>
                <a:sym typeface="ZhenyanGB" panose="02010600030101010101" pitchFamily="2" charset="-122"/>
              </a:rPr>
              <a:t>月</a:t>
            </a:r>
            <a:r>
              <a:rPr lang="en-US" altLang="zh-CN" dirty="0">
                <a:solidFill>
                  <a:schemeClr val="tx1"/>
                </a:solidFill>
                <a:latin typeface="ZhenyanGB" panose="02010600030101010101" pitchFamily="2" charset="-122"/>
                <a:ea typeface="ZhenyanGB" panose="02010600030101010101" pitchFamily="2" charset="-122"/>
                <a:sym typeface="ZhenyanGB" panose="02010600030101010101" pitchFamily="2" charset="-122"/>
              </a:rPr>
              <a:t>XX</a:t>
            </a:r>
            <a:r>
              <a:rPr lang="zh-CN" altLang="en-US" dirty="0">
                <a:solidFill>
                  <a:schemeClr val="tx1"/>
                </a:solidFill>
                <a:latin typeface="ZhenyanGB" panose="02010600030101010101" pitchFamily="2" charset="-122"/>
                <a:ea typeface="ZhenyanGB" panose="02010600030101010101" pitchFamily="2" charset="-122"/>
                <a:sym typeface="ZhenyanGB" panose="02010600030101010101" pitchFamily="2" charset="-122"/>
              </a:rPr>
              <a:t>日</a:t>
            </a:r>
            <a:endParaRPr kumimoji="0" lang="zh-CN" altLang="en-US" sz="1800" b="0" i="0" u="none" strike="noStrike" kern="1200" cap="none" spc="0" normalizeH="0" baseline="0" noProof="0" dirty="0">
              <a:ln>
                <a:noFill/>
              </a:ln>
              <a:solidFill>
                <a:schemeClr val="tx1"/>
              </a:solidFill>
              <a:effectLst/>
              <a:uLnTx/>
              <a:uFillTx/>
              <a:latin typeface="ZhenyanGB" panose="02010600030101010101" pitchFamily="2" charset="-122"/>
              <a:ea typeface="ZhenyanGB" panose="02010600030101010101" pitchFamily="2" charset="-122"/>
              <a:sym typeface="ZhenyanGB" panose="02010600030101010101" pitchFamily="2" charset="-122"/>
            </a:endParaRPr>
          </a:p>
        </p:txBody>
      </p:sp>
      <p:cxnSp>
        <p:nvCxnSpPr>
          <p:cNvPr id="35" name="PA_直接连接符 34"/>
          <p:cNvCxnSpPr/>
          <p:nvPr>
            <p:custDataLst>
              <p:tags r:id="rId1"/>
            </p:custDataLst>
          </p:nvPr>
        </p:nvCxnSpPr>
        <p:spPr>
          <a:xfrm>
            <a:off x="4059852" y="4108405"/>
            <a:ext cx="407229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纯音乐 - 情书 - loveletter to you">
            <a:hlinkClick r:id="" action="ppaction://media"/>
          </p:cNvPr>
          <p:cNvPicPr>
            <a:picLocks noChangeAspect="1"/>
          </p:cNvPicPr>
          <p:nvPr>
            <a:audioFile r:link="rId3"/>
            <p:extLst>
              <p:ext uri="{DAA4B4D4-6D71-4841-9C94-3DE7FCFB9230}">
                <p14:media xmlns:p14="http://schemas.microsoft.com/office/powerpoint/2010/main" r:embed="rId2">
                  <p14:fade in="500" out="500"/>
                </p14:media>
              </p:ext>
            </p:extLst>
          </p:nvPr>
        </p:nvPicPr>
        <p:blipFill>
          <a:blip r:embed="rId7"/>
          <a:stretch>
            <a:fillRect/>
          </a:stretch>
        </p:blipFill>
        <p:spPr>
          <a:xfrm>
            <a:off x="5791200" y="-576182"/>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53" presetClass="entr" presetSubtype="16" fill="hold" grpId="0" nodeType="afterEffect">
                                  <p:stCondLst>
                                    <p:cond delay="0"/>
                                  </p:stCondLst>
                                  <p:childTnLst>
                                    <p:set>
                                      <p:cBhvr>
                                        <p:cTn id="9" dur="1" fill="hold">
                                          <p:stCondLst>
                                            <p:cond delay="0"/>
                                          </p:stCondLst>
                                        </p:cTn>
                                        <p:tgtEl>
                                          <p:spTgt spid="19"/>
                                        </p:tgtEl>
                                        <p:attrNameLst>
                                          <p:attrName>style.visibility</p:attrName>
                                        </p:attrNameLst>
                                      </p:cBhvr>
                                      <p:to>
                                        <p:strVal val="visible"/>
                                      </p:to>
                                    </p:set>
                                    <p:anim calcmode="lin" valueType="num">
                                      <p:cBhvr>
                                        <p:cTn id="10" dur="500" fill="hold"/>
                                        <p:tgtEl>
                                          <p:spTgt spid="19"/>
                                        </p:tgtEl>
                                        <p:attrNameLst>
                                          <p:attrName>ppt_w</p:attrName>
                                        </p:attrNameLst>
                                      </p:cBhvr>
                                      <p:tavLst>
                                        <p:tav tm="0">
                                          <p:val>
                                            <p:fltVal val="0"/>
                                          </p:val>
                                        </p:tav>
                                        <p:tav tm="100000">
                                          <p:val>
                                            <p:strVal val="#ppt_w"/>
                                          </p:val>
                                        </p:tav>
                                      </p:tavLst>
                                    </p:anim>
                                    <p:anim calcmode="lin" valueType="num">
                                      <p:cBhvr>
                                        <p:cTn id="11" dur="500" fill="hold"/>
                                        <p:tgtEl>
                                          <p:spTgt spid="19"/>
                                        </p:tgtEl>
                                        <p:attrNameLst>
                                          <p:attrName>ppt_h</p:attrName>
                                        </p:attrNameLst>
                                      </p:cBhvr>
                                      <p:tavLst>
                                        <p:tav tm="0">
                                          <p:val>
                                            <p:fltVal val="0"/>
                                          </p:val>
                                        </p:tav>
                                        <p:tav tm="100000">
                                          <p:val>
                                            <p:strVal val="#ppt_h"/>
                                          </p:val>
                                        </p:tav>
                                      </p:tavLst>
                                    </p:anim>
                                    <p:animEffect transition="in" filter="fade">
                                      <p:cBhvr>
                                        <p:cTn id="12" dur="500"/>
                                        <p:tgtEl>
                                          <p:spTgt spid="19"/>
                                        </p:tgtEl>
                                      </p:cBhvr>
                                    </p:animEffect>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cBhvr>
                                        <p:cTn id="16" dur="500" fill="hold"/>
                                        <p:tgtEl>
                                          <p:spTgt spid="35"/>
                                        </p:tgtEl>
                                        <p:attrNameLst>
                                          <p:attrName>ppt_w</p:attrName>
                                        </p:attrNameLst>
                                      </p:cBhvr>
                                      <p:tavLst>
                                        <p:tav tm="0">
                                          <p:val>
                                            <p:fltVal val="0"/>
                                          </p:val>
                                        </p:tav>
                                        <p:tav tm="100000">
                                          <p:val>
                                            <p:strVal val="#ppt_w"/>
                                          </p:val>
                                        </p:tav>
                                      </p:tavLst>
                                    </p:anim>
                                    <p:anim calcmode="lin" valueType="num">
                                      <p:cBhvr>
                                        <p:cTn id="17" dur="500" fill="hold"/>
                                        <p:tgtEl>
                                          <p:spTgt spid="35"/>
                                        </p:tgtEl>
                                        <p:attrNameLst>
                                          <p:attrName>ppt_h</p:attrName>
                                        </p:attrNameLst>
                                      </p:cBhvr>
                                      <p:tavLst>
                                        <p:tav tm="0">
                                          <p:val>
                                            <p:fltVal val="0"/>
                                          </p:val>
                                        </p:tav>
                                        <p:tav tm="100000">
                                          <p:val>
                                            <p:strVal val="#ppt_h"/>
                                          </p:val>
                                        </p:tav>
                                      </p:tavLst>
                                    </p:anim>
                                    <p:animEffect transition="in" filter="fade">
                                      <p:cBhvr>
                                        <p:cTn id="18" dur="500"/>
                                        <p:tgtEl>
                                          <p:spTgt spid="35"/>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p:cTn id="28" dur="500" fill="hold"/>
                                        <p:tgtEl>
                                          <p:spTgt spid="31"/>
                                        </p:tgtEl>
                                        <p:attrNameLst>
                                          <p:attrName>ppt_w</p:attrName>
                                        </p:attrNameLst>
                                      </p:cBhvr>
                                      <p:tavLst>
                                        <p:tav tm="0">
                                          <p:val>
                                            <p:fltVal val="0"/>
                                          </p:val>
                                        </p:tav>
                                        <p:tav tm="100000">
                                          <p:val>
                                            <p:strVal val="#ppt_w"/>
                                          </p:val>
                                        </p:tav>
                                      </p:tavLst>
                                    </p:anim>
                                    <p:anim calcmode="lin" valueType="num">
                                      <p:cBhvr>
                                        <p:cTn id="29" dur="500" fill="hold"/>
                                        <p:tgtEl>
                                          <p:spTgt spid="31"/>
                                        </p:tgtEl>
                                        <p:attrNameLst>
                                          <p:attrName>ppt_h</p:attrName>
                                        </p:attrNameLst>
                                      </p:cBhvr>
                                      <p:tavLst>
                                        <p:tav tm="0">
                                          <p:val>
                                            <p:fltVal val="0"/>
                                          </p:val>
                                        </p:tav>
                                        <p:tav tm="100000">
                                          <p:val>
                                            <p:strVal val="#ppt_h"/>
                                          </p:val>
                                        </p:tav>
                                      </p:tavLst>
                                    </p:anim>
                                    <p:animEffect transition="in" filter="fade">
                                      <p:cBhvr>
                                        <p:cTn id="30" dur="500"/>
                                        <p:tgtEl>
                                          <p:spTgt spid="31"/>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p:cTn id="34" dur="500" fill="hold"/>
                                        <p:tgtEl>
                                          <p:spTgt spid="32"/>
                                        </p:tgtEl>
                                        <p:attrNameLst>
                                          <p:attrName>ppt_w</p:attrName>
                                        </p:attrNameLst>
                                      </p:cBhvr>
                                      <p:tavLst>
                                        <p:tav tm="0">
                                          <p:val>
                                            <p:fltVal val="0"/>
                                          </p:val>
                                        </p:tav>
                                        <p:tav tm="100000">
                                          <p:val>
                                            <p:strVal val="#ppt_w"/>
                                          </p:val>
                                        </p:tav>
                                      </p:tavLst>
                                    </p:anim>
                                    <p:anim calcmode="lin" valueType="num">
                                      <p:cBhvr>
                                        <p:cTn id="35" dur="500" fill="hold"/>
                                        <p:tgtEl>
                                          <p:spTgt spid="32"/>
                                        </p:tgtEl>
                                        <p:attrNameLst>
                                          <p:attrName>ppt_h</p:attrName>
                                        </p:attrNameLst>
                                      </p:cBhvr>
                                      <p:tavLst>
                                        <p:tav tm="0">
                                          <p:val>
                                            <p:fltVal val="0"/>
                                          </p:val>
                                        </p:tav>
                                        <p:tav tm="100000">
                                          <p:val>
                                            <p:strVal val="#ppt_h"/>
                                          </p:val>
                                        </p:tav>
                                      </p:tavLst>
                                    </p:anim>
                                    <p:animEffect transition="in" filter="fade">
                                      <p:cBhvr>
                                        <p:cTn id="3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7" repeatCount="indefinite" fill="hold" display="0">
                  <p:stCondLst>
                    <p:cond delay="indefinite"/>
                  </p:stCondLst>
                  <p:endCondLst>
                    <p:cond evt="onStopAudio" delay="0">
                      <p:tgtEl>
                        <p:sldTgt/>
                      </p:tgtEl>
                    </p:cond>
                  </p:endCondLst>
                </p:cTn>
                <p:tgtEl>
                  <p:spTgt spid="2"/>
                </p:tgtEl>
              </p:cMediaNode>
            </p:audio>
          </p:childTnLst>
        </p:cTn>
      </p:par>
    </p:tnLst>
    <p:bldLst>
      <p:bldP spid="11" grpId="0"/>
      <p:bldP spid="19" grpId="0"/>
      <p:bldP spid="31" grpId="0"/>
      <p:bldP spid="32"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2.0"/>
</p:tagLst>
</file>

<file path=ppt/tags/tag2.xml><?xml version="1.0" encoding="utf-8"?>
<p:tagLst xmlns:a="http://schemas.openxmlformats.org/drawingml/2006/main" xmlns:r="http://schemas.openxmlformats.org/officeDocument/2006/relationships" xmlns:p="http://schemas.openxmlformats.org/presentationml/2006/main">
  <p:tag name="MH" val="20170730164240"/>
  <p:tag name="MH_LIBRARY" val="CONTENTS"/>
  <p:tag name="MH_TYPE" val="OTHERS"/>
  <p:tag name="ID" val="553518"/>
  <p:tag name="PA" val="v3.2.0"/>
</p:tagLst>
</file>

<file path=ppt/tags/tag3.xml><?xml version="1.0" encoding="utf-8"?>
<p:tagLst xmlns:a="http://schemas.openxmlformats.org/drawingml/2006/main" xmlns:r="http://schemas.openxmlformats.org/officeDocument/2006/relationships" xmlns:p="http://schemas.openxmlformats.org/presentationml/2006/main">
  <p:tag name="MH" val="20170730164240"/>
  <p:tag name="MH_LIBRARY" val="CONTENTS"/>
  <p:tag name="MH_TYPE" val="OTHERS"/>
  <p:tag name="ID" val="553518"/>
  <p:tag name="PA" val="v3.2.0"/>
</p:tagLst>
</file>

<file path=ppt/tags/tag4.xml><?xml version="1.0" encoding="utf-8"?>
<p:tagLst xmlns:a="http://schemas.openxmlformats.org/drawingml/2006/main" xmlns:r="http://schemas.openxmlformats.org/officeDocument/2006/relationships" xmlns:p="http://schemas.openxmlformats.org/presentationml/2006/main">
  <p:tag name="REFSHAPE" val="963251572"/>
</p:tagLst>
</file>

<file path=ppt/tags/tag5.xml><?xml version="1.0" encoding="utf-8"?>
<p:tagLst xmlns:a="http://schemas.openxmlformats.org/drawingml/2006/main" xmlns:r="http://schemas.openxmlformats.org/officeDocument/2006/relationships" xmlns:p="http://schemas.openxmlformats.org/presentationml/2006/main">
  <p:tag name="REFSHAPE" val="963251572"/>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REFSHAPE" val="963251572"/>
</p:tagLst>
</file>

<file path=ppt/tags/tag9.xml><?xml version="1.0" encoding="utf-8"?>
<p:tagLst xmlns:a="http://schemas.openxmlformats.org/drawingml/2006/main" xmlns:r="http://schemas.openxmlformats.org/officeDocument/2006/relationships" xmlns:p="http://schemas.openxmlformats.org/presentationml/2006/main">
  <p:tag name="REFSHAPE" val="963251572"/>
</p:tagLst>
</file>

<file path=ppt/tags/tag10.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AAAAAAAAAAAAAAAAAA）">
  <a:themeElements>
    <a:clrScheme name="自定义 268">
      <a:dk1>
        <a:sysClr val="windowText" lastClr="000000"/>
      </a:dk1>
      <a:lt1>
        <a:sysClr val="window" lastClr="FFFFFF"/>
      </a:lt1>
      <a:dk2>
        <a:srgbClr val="44546A"/>
      </a:dk2>
      <a:lt2>
        <a:srgbClr val="E7E6E6"/>
      </a:lt2>
      <a:accent1>
        <a:srgbClr val="27AA9D"/>
      </a:accent1>
      <a:accent2>
        <a:srgbClr val="27AA9D"/>
      </a:accent2>
      <a:accent3>
        <a:srgbClr val="27AA9D"/>
      </a:accent3>
      <a:accent4>
        <a:srgbClr val="27AA9D"/>
      </a:accent4>
      <a:accent5>
        <a:srgbClr val="27AA9D"/>
      </a:accent5>
      <a:accent6>
        <a:srgbClr val="27AA9D"/>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AAAAAAAAAAAAAAAAAA）">
  <a:themeElements>
    <a:clrScheme name="自定义 268">
      <a:dk1>
        <a:sysClr val="windowText" lastClr="000000"/>
      </a:dk1>
      <a:lt1>
        <a:sysClr val="window" lastClr="FFFFFF"/>
      </a:lt1>
      <a:dk2>
        <a:srgbClr val="44546A"/>
      </a:dk2>
      <a:lt2>
        <a:srgbClr val="E7E6E6"/>
      </a:lt2>
      <a:accent1>
        <a:srgbClr val="27AA9D"/>
      </a:accent1>
      <a:accent2>
        <a:srgbClr val="27AA9D"/>
      </a:accent2>
      <a:accent3>
        <a:srgbClr val="27AA9D"/>
      </a:accent3>
      <a:accent4>
        <a:srgbClr val="27AA9D"/>
      </a:accent4>
      <a:accent5>
        <a:srgbClr val="27AA9D"/>
      </a:accent5>
      <a:accent6>
        <a:srgbClr val="27AA9D"/>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2488</Words>
  <Application>Microsoft Office PowerPoint</Application>
  <PresentationFormat>宽屏</PresentationFormat>
  <Paragraphs>218</Paragraphs>
  <Slides>19</Slides>
  <Notes>12</Notes>
  <HiddenSlides>0</HiddenSlides>
  <MMClips>2</MMClips>
  <ScaleCrop>false</ScaleCrop>
  <HeadingPairs>
    <vt:vector size="6" baseType="variant">
      <vt:variant>
        <vt:lpstr>已用的字体</vt:lpstr>
      </vt:variant>
      <vt:variant>
        <vt:i4>14</vt:i4>
      </vt:variant>
      <vt:variant>
        <vt:lpstr>主题</vt:lpstr>
      </vt:variant>
      <vt:variant>
        <vt:i4>2</vt:i4>
      </vt:variant>
      <vt:variant>
        <vt:lpstr>幻灯片标题</vt:lpstr>
      </vt:variant>
      <vt:variant>
        <vt:i4>19</vt:i4>
      </vt:variant>
    </vt:vector>
  </HeadingPairs>
  <TitlesOfParts>
    <vt:vector size="35" baseType="lpstr">
      <vt:lpstr>Arial</vt:lpstr>
      <vt:lpstr>Lato Light</vt:lpstr>
      <vt:lpstr>Open Sans Light</vt:lpstr>
      <vt:lpstr>Bebas</vt:lpstr>
      <vt:lpstr>Gill Sans</vt:lpstr>
      <vt:lpstr>Roboto Black</vt:lpstr>
      <vt:lpstr>等线 Light</vt:lpstr>
      <vt:lpstr>Open Sans</vt:lpstr>
      <vt:lpstr>ZhenyanGB</vt:lpstr>
      <vt:lpstr>从未如此可爱</vt:lpstr>
      <vt:lpstr>Lato Hairline</vt:lpstr>
      <vt:lpstr>Lato Regular</vt:lpstr>
      <vt:lpstr>微软雅黑</vt:lpstr>
      <vt:lpstr>等线</vt:lpstr>
      <vt:lpstr>AAAAAAAAAAAAAAAAAA）</vt:lpstr>
      <vt:lpstr>1_AAAAAAAAAAAAAAAAAA）</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vian</cp:lastModifiedBy>
  <cp:revision>7</cp:revision>
  <dcterms:created xsi:type="dcterms:W3CDTF">2019-01-15T07:13:00Z</dcterms:created>
  <dcterms:modified xsi:type="dcterms:W3CDTF">2022-12-06T06:43:43Z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