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14"/>
  </p:notesMasterIdLst>
  <p:sldIdLst>
    <p:sldId id="282" r:id="rId3"/>
    <p:sldId id="284" r:id="rId4"/>
    <p:sldId id="286" r:id="rId5"/>
    <p:sldId id="293" r:id="rId6"/>
    <p:sldId id="285" r:id="rId7"/>
    <p:sldId id="287" r:id="rId8"/>
    <p:sldId id="288" r:id="rId9"/>
    <p:sldId id="291" r:id="rId10"/>
    <p:sldId id="277" r:id="rId11"/>
    <p:sldId id="283" r:id="rId12"/>
    <p:sldId id="302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10" y="78"/>
      </p:cViewPr>
      <p:guideLst>
        <p:guide orient="horz" pos="2158"/>
        <p:guide pos="38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8952D-C0A7-43DF-BE90-E9BB94276261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ED4DA-9657-45EA-9D8D-7708482048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ED4DA-9657-45EA-9D8D-77084820485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ibaotu.com</a:t>
            </a:r>
          </a:p>
        </p:txBody>
      </p:sp>
      <p:pic>
        <p:nvPicPr>
          <p:cNvPr id="2" name="图片 1" descr="预览图_千图网_编号35074718"/>
          <p:cNvPicPr>
            <a:picLocks noChangeAspect="1"/>
          </p:cNvPicPr>
          <p:nvPr userDrawn="1"/>
        </p:nvPicPr>
        <p:blipFill>
          <a:blip r:embed="rId3"/>
          <a:srcRect t="37641" b="19911"/>
          <a:stretch>
            <a:fillRect/>
          </a:stretch>
        </p:blipFill>
        <p:spPr>
          <a:xfrm>
            <a:off x="0" y="0"/>
            <a:ext cx="12192000" cy="69189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+mn-ea"/>
              </a:rPr>
              <a:t>ibaotu.com</a:t>
            </a:r>
          </a:p>
        </p:txBody>
      </p:sp>
      <p:pic>
        <p:nvPicPr>
          <p:cNvPr id="2" name="图片 1" descr="预览图_千图网_编号35074718"/>
          <p:cNvPicPr>
            <a:picLocks noChangeAspect="1"/>
          </p:cNvPicPr>
          <p:nvPr userDrawn="1"/>
        </p:nvPicPr>
        <p:blipFill>
          <a:blip r:embed="rId3"/>
          <a:srcRect t="37641" b="19911"/>
          <a:stretch>
            <a:fillRect/>
          </a:stretch>
        </p:blipFill>
        <p:spPr>
          <a:xfrm>
            <a:off x="0" y="0"/>
            <a:ext cx="12192000" cy="69189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074718"/>
          <p:cNvPicPr>
            <a:picLocks noChangeAspect="1"/>
          </p:cNvPicPr>
          <p:nvPr/>
        </p:nvPicPr>
        <p:blipFill>
          <a:blip r:embed="rId5"/>
          <a:srcRect t="51354" b="6198"/>
          <a:stretch>
            <a:fillRect/>
          </a:stretch>
        </p:blipFill>
        <p:spPr>
          <a:xfrm>
            <a:off x="0" y="0"/>
            <a:ext cx="12192000" cy="691896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2994576" y="2799496"/>
            <a:ext cx="6205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小学生竞选班委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976749" y="3833900"/>
            <a:ext cx="4381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班长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班委会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大队委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大队长竞选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endParaRPr lang="zh-CN" altLang="en-US" sz="2000" dirty="0">
              <a:solidFill>
                <a:srgbClr val="FE9802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3864329" y="4257325"/>
            <a:ext cx="4462866" cy="0"/>
          </a:xfrm>
          <a:prstGeom prst="line">
            <a:avLst/>
          </a:prstGeom>
          <a:noFill/>
          <a:ln w="31750" cap="flat" cmpd="sng" algn="ctr">
            <a:solidFill>
              <a:srgbClr val="15E1F7"/>
            </a:solidFill>
            <a:prstDash val="solid"/>
            <a:miter lim="800000"/>
          </a:ln>
          <a:effectLst/>
        </p:spPr>
      </p:cxnSp>
      <p:sp>
        <p:nvSpPr>
          <p:cNvPr id="55" name="五角星 58"/>
          <p:cNvSpPr/>
          <p:nvPr/>
        </p:nvSpPr>
        <p:spPr>
          <a:xfrm rot="20986488">
            <a:off x="8521798" y="3871962"/>
            <a:ext cx="459537" cy="433806"/>
          </a:xfrm>
          <a:prstGeom prst="star5">
            <a:avLst>
              <a:gd name="adj" fmla="val 29148"/>
              <a:gd name="hf" fmla="val 105146"/>
              <a:gd name="vf" fmla="val 110557"/>
            </a:avLst>
          </a:prstGeom>
          <a:solidFill>
            <a:sysClr val="window" lastClr="FFFFFF"/>
          </a:solidFill>
          <a:ln w="508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6" name="组合 55"/>
          <p:cNvGrpSpPr/>
          <p:nvPr/>
        </p:nvGrpSpPr>
        <p:grpSpPr>
          <a:xfrm rot="20419344">
            <a:off x="2585758" y="1935209"/>
            <a:ext cx="959732" cy="959359"/>
            <a:chOff x="-2512887" y="3048725"/>
            <a:chExt cx="1875041" cy="1874313"/>
          </a:xfrm>
          <a:solidFill>
            <a:srgbClr val="FE9802"/>
          </a:solidFill>
          <a:effectLst/>
        </p:grpSpPr>
        <p:sp>
          <p:nvSpPr>
            <p:cNvPr id="57" name="椭圆 30"/>
            <p:cNvSpPr/>
            <p:nvPr/>
          </p:nvSpPr>
          <p:spPr>
            <a:xfrm>
              <a:off x="-2081504" y="3480773"/>
              <a:ext cx="1008112" cy="1008112"/>
            </a:xfrm>
            <a:custGeom>
              <a:avLst/>
              <a:gdLst/>
              <a:ahLst/>
              <a:cxnLst/>
              <a:rect l="l" t="t" r="r" b="b"/>
              <a:pathLst>
                <a:path w="1512168" h="1512168">
                  <a:moveTo>
                    <a:pt x="756084" y="144016"/>
                  </a:moveTo>
                  <a:cubicBezTo>
                    <a:pt x="418048" y="144016"/>
                    <a:pt x="144016" y="418048"/>
                    <a:pt x="144016" y="756084"/>
                  </a:cubicBezTo>
                  <a:cubicBezTo>
                    <a:pt x="144016" y="1094120"/>
                    <a:pt x="418048" y="1368152"/>
                    <a:pt x="756084" y="1368152"/>
                  </a:cubicBezTo>
                  <a:cubicBezTo>
                    <a:pt x="1094120" y="1368152"/>
                    <a:pt x="1368152" y="1094120"/>
                    <a:pt x="1368152" y="756084"/>
                  </a:cubicBezTo>
                  <a:cubicBezTo>
                    <a:pt x="1368152" y="418048"/>
                    <a:pt x="1094120" y="144016"/>
                    <a:pt x="756084" y="144016"/>
                  </a:cubicBezTo>
                  <a:close/>
                  <a:moveTo>
                    <a:pt x="756084" y="0"/>
                  </a:moveTo>
                  <a:cubicBezTo>
                    <a:pt x="1173658" y="0"/>
                    <a:pt x="1512168" y="338510"/>
                    <a:pt x="1512168" y="756084"/>
                  </a:cubicBezTo>
                  <a:cubicBezTo>
                    <a:pt x="1512168" y="1173658"/>
                    <a:pt x="1173658" y="1512168"/>
                    <a:pt x="756084" y="1512168"/>
                  </a:cubicBezTo>
                  <a:cubicBezTo>
                    <a:pt x="338510" y="1512168"/>
                    <a:pt x="0" y="1173658"/>
                    <a:pt x="0" y="756084"/>
                  </a:cubicBezTo>
                  <a:cubicBezTo>
                    <a:pt x="0" y="338510"/>
                    <a:pt x="338510" y="0"/>
                    <a:pt x="756084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-1680279" y="3048725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4" name="圆角矩形 80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圆角矩形 81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 rot="1800000">
              <a:off x="-1680279" y="3048725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2" name="圆角矩形 78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圆角矩形 79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rot="3600000">
              <a:off x="-1648225" y="3049130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0" name="圆角矩形 76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圆角矩形 77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 rot="5400000">
              <a:off x="-1648792" y="3048563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8" name="圆角矩形 74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圆角矩形 75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 rot="7200000">
              <a:off x="-1645959" y="3047998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6" name="圆角矩形 72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圆角矩形 73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 rot="9000000">
              <a:off x="-1639727" y="3050830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4" name="圆角矩形 70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圆角矩形 71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51"/>
          <a:stretch>
            <a:fillRect/>
          </a:stretch>
        </p:blipFill>
        <p:spPr>
          <a:xfrm>
            <a:off x="3719139" y="2075931"/>
            <a:ext cx="5337153" cy="544994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7" b="33506"/>
          <a:stretch>
            <a:fillRect/>
          </a:stretch>
        </p:blipFill>
        <p:spPr>
          <a:xfrm>
            <a:off x="-14605" y="4257040"/>
            <a:ext cx="3540125" cy="2600960"/>
          </a:xfrm>
          <a:prstGeom prst="rect">
            <a:avLst/>
          </a:prstGeom>
        </p:spPr>
      </p:pic>
      <p:pic>
        <p:nvPicPr>
          <p:cNvPr id="93" name="图片 92" descr="图片包含 LEGO, 矢量图形, 玩具&#10;&#10;已生成极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6" r="50000" b="43715"/>
          <a:stretch>
            <a:fillRect/>
          </a:stretch>
        </p:blipFill>
        <p:spPr>
          <a:xfrm>
            <a:off x="10139482" y="356844"/>
            <a:ext cx="1611861" cy="1588322"/>
          </a:xfrm>
          <a:prstGeom prst="rect">
            <a:avLst/>
          </a:prstGeom>
        </p:spPr>
      </p:pic>
      <p:pic>
        <p:nvPicPr>
          <p:cNvPr id="94" name="whistle205-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45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9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0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7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4"/>
                    </p:tgtEl>
                  </p:cMediaNode>
                </p:audio>
              </p:childTnLst>
            </p:cTn>
          </p:par>
        </p:tnLst>
        <p:bldLst>
          <p:bldP spid="52" grpId="0"/>
          <p:bldP spid="53" grpId="0"/>
          <p:bldP spid="5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7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4"/>
                    </p:tgtEl>
                  </p:cMediaNode>
                </p:audio>
              </p:childTnLst>
            </p:cTn>
          </p:par>
        </p:tnLst>
        <p:bldLst>
          <p:bldP spid="52" grpId="0"/>
          <p:bldP spid="53" grpId="0"/>
          <p:bldP spid="55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074718"/>
          <p:cNvPicPr>
            <a:picLocks noChangeAspect="1"/>
          </p:cNvPicPr>
          <p:nvPr/>
        </p:nvPicPr>
        <p:blipFill>
          <a:blip r:embed="rId3"/>
          <a:srcRect t="37641" b="19911"/>
          <a:stretch>
            <a:fillRect/>
          </a:stretch>
        </p:blipFill>
        <p:spPr>
          <a:xfrm>
            <a:off x="0" y="0"/>
            <a:ext cx="12192000" cy="691896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2869001" y="4586431"/>
            <a:ext cx="25203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08CD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活意简体" panose="03000509000000000000" pitchFamily="65" charset="-122"/>
                <a:ea typeface="方正粗活意简体" panose="03000509000000000000" pitchFamily="65" charset="-122"/>
              </a:rPr>
              <a:t>自我介绍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5395415" y="1441679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8CDE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亲爱的同学，敬爱的老师：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061314" y="2034549"/>
            <a:ext cx="44935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大家好！我叫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XXX</a:t>
            </a:r>
          </a:p>
        </p:txBody>
      </p:sp>
      <p:sp>
        <p:nvSpPr>
          <p:cNvPr id="38" name="TextBox 18"/>
          <p:cNvSpPr txBox="1"/>
          <p:nvPr/>
        </p:nvSpPr>
        <p:spPr>
          <a:xfrm>
            <a:off x="5531695" y="1919535"/>
            <a:ext cx="21672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/>
            </a:r>
            <a:br>
              <a:rPr lang="zh-CN" altLang="en-US" sz="110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</a:br>
            <a:endParaRPr lang="zh-CN" altLang="en-US" sz="11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endParaRPr lang="zh-CN" altLang="en-US" sz="11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86409" y="2913009"/>
            <a:ext cx="4310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        我来自三（</a:t>
            </a:r>
            <a:r>
              <a:rPr lang="en-US" altLang="zh-CN" sz="16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）班，在老师。三年来的辛勤培育教导下，我长大了，连年被评为“三好”学生和优秀班干部。老师给我的评价是：做事认真、主动，组织能力强；同学们给我的评价是学习成绩好，举止大方；我给自己的评价是：充满自信，喜欢挑战，于奉献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072702" y="2824332"/>
            <a:ext cx="4360984" cy="0"/>
          </a:xfrm>
          <a:prstGeom prst="line">
            <a:avLst/>
          </a:prstGeom>
          <a:noFill/>
          <a:ln w="6350" cap="flat" cmpd="sng" algn="ctr">
            <a:solidFill>
              <a:srgbClr val="08CDE2"/>
            </a:solidFill>
            <a:prstDash val="solid"/>
            <a:miter lim="800000"/>
          </a:ln>
          <a:effectLst/>
        </p:spPr>
      </p:cxnSp>
      <p:grpSp>
        <p:nvGrpSpPr>
          <p:cNvPr id="41" name="组合 40"/>
          <p:cNvGrpSpPr/>
          <p:nvPr/>
        </p:nvGrpSpPr>
        <p:grpSpPr>
          <a:xfrm>
            <a:off x="2746102" y="2282996"/>
            <a:ext cx="2565554" cy="2153723"/>
            <a:chOff x="1485252" y="732780"/>
            <a:chExt cx="2565554" cy="2153723"/>
          </a:xfrm>
        </p:grpSpPr>
        <p:grpSp>
          <p:nvGrpSpPr>
            <p:cNvPr id="42" name="组合 41"/>
            <p:cNvGrpSpPr/>
            <p:nvPr/>
          </p:nvGrpSpPr>
          <p:grpSpPr>
            <a:xfrm>
              <a:off x="1485252" y="1034168"/>
              <a:ext cx="2565554" cy="1514842"/>
              <a:chOff x="477660" y="1791629"/>
              <a:chExt cx="2455159" cy="1449659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485077" y="2070410"/>
                <a:ext cx="2432824" cy="880947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任意多边形 63"/>
              <p:cNvSpPr/>
              <p:nvPr/>
            </p:nvSpPr>
            <p:spPr>
              <a:xfrm>
                <a:off x="485077" y="1791629"/>
                <a:ext cx="2428456" cy="717396"/>
              </a:xfrm>
              <a:custGeom>
                <a:avLst/>
                <a:gdLst>
                  <a:gd name="connsiteX0" fmla="*/ 1214228 w 2428456"/>
                  <a:gd name="connsiteY0" fmla="*/ 0 h 717396"/>
                  <a:gd name="connsiteX1" fmla="*/ 2405927 w 2428456"/>
                  <a:gd name="connsiteY1" fmla="*/ 583203 h 717396"/>
                  <a:gd name="connsiteX2" fmla="*/ 2428456 w 2428456"/>
                  <a:gd name="connsiteY2" fmla="*/ 717396 h 717396"/>
                  <a:gd name="connsiteX3" fmla="*/ 2427019 w 2428456"/>
                  <a:gd name="connsiteY3" fmla="*/ 717396 h 717396"/>
                  <a:gd name="connsiteX4" fmla="*/ 2405927 w 2428456"/>
                  <a:gd name="connsiteY4" fmla="*/ 641634 h 717396"/>
                  <a:gd name="connsiteX5" fmla="*/ 1214228 w 2428456"/>
                  <a:gd name="connsiteY5" fmla="*/ 289931 h 717396"/>
                  <a:gd name="connsiteX6" fmla="*/ 22529 w 2428456"/>
                  <a:gd name="connsiteY6" fmla="*/ 641634 h 717396"/>
                  <a:gd name="connsiteX7" fmla="*/ 1438 w 2428456"/>
                  <a:gd name="connsiteY7" fmla="*/ 717396 h 717396"/>
                  <a:gd name="connsiteX8" fmla="*/ 0 w 2428456"/>
                  <a:gd name="connsiteY8" fmla="*/ 717396 h 717396"/>
                  <a:gd name="connsiteX9" fmla="*/ 22529 w 2428456"/>
                  <a:gd name="connsiteY9" fmla="*/ 583203 h 717396"/>
                  <a:gd name="connsiteX10" fmla="*/ 1214228 w 2428456"/>
                  <a:gd name="connsiteY10" fmla="*/ 0 h 717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28456" h="717396">
                    <a:moveTo>
                      <a:pt x="1214228" y="0"/>
                    </a:moveTo>
                    <a:cubicBezTo>
                      <a:pt x="1802059" y="0"/>
                      <a:pt x="2292501" y="250369"/>
                      <a:pt x="2405927" y="583203"/>
                    </a:cubicBezTo>
                    <a:lnTo>
                      <a:pt x="2428456" y="717396"/>
                    </a:lnTo>
                    <a:lnTo>
                      <a:pt x="2427019" y="717396"/>
                    </a:lnTo>
                    <a:lnTo>
                      <a:pt x="2405927" y="641634"/>
                    </a:lnTo>
                    <a:cubicBezTo>
                      <a:pt x="2292501" y="440918"/>
                      <a:pt x="1802059" y="289931"/>
                      <a:pt x="1214228" y="289931"/>
                    </a:cubicBezTo>
                    <a:cubicBezTo>
                      <a:pt x="626398" y="289931"/>
                      <a:pt x="135955" y="440918"/>
                      <a:pt x="22529" y="641634"/>
                    </a:cubicBezTo>
                    <a:lnTo>
                      <a:pt x="1438" y="717396"/>
                    </a:lnTo>
                    <a:lnTo>
                      <a:pt x="0" y="717396"/>
                    </a:lnTo>
                    <a:lnTo>
                      <a:pt x="22529" y="583203"/>
                    </a:lnTo>
                    <a:cubicBezTo>
                      <a:pt x="135955" y="250369"/>
                      <a:pt x="626398" y="0"/>
                      <a:pt x="1214228" y="0"/>
                    </a:cubicBezTo>
                    <a:close/>
                  </a:path>
                </a:pathLst>
              </a:custGeom>
              <a:solidFill>
                <a:srgbClr val="E7E6E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任意多边形 64"/>
              <p:cNvSpPr/>
              <p:nvPr/>
            </p:nvSpPr>
            <p:spPr>
              <a:xfrm>
                <a:off x="485077" y="2509025"/>
                <a:ext cx="2432824" cy="732263"/>
              </a:xfrm>
              <a:custGeom>
                <a:avLst/>
                <a:gdLst>
                  <a:gd name="connsiteX0" fmla="*/ 0 w 2432824"/>
                  <a:gd name="connsiteY0" fmla="*/ 1858 h 732263"/>
                  <a:gd name="connsiteX1" fmla="*/ 1216412 w 2432824"/>
                  <a:gd name="connsiteY1" fmla="*/ 442332 h 732263"/>
                  <a:gd name="connsiteX2" fmla="*/ 2432824 w 2432824"/>
                  <a:gd name="connsiteY2" fmla="*/ 1858 h 732263"/>
                  <a:gd name="connsiteX3" fmla="*/ 1216412 w 2432824"/>
                  <a:gd name="connsiteY3" fmla="*/ 732263 h 732263"/>
                  <a:gd name="connsiteX4" fmla="*/ 0 w 2432824"/>
                  <a:gd name="connsiteY4" fmla="*/ 1858 h 732263"/>
                  <a:gd name="connsiteX5" fmla="*/ 2432565 w 2432824"/>
                  <a:gd name="connsiteY5" fmla="*/ 0 h 732263"/>
                  <a:gd name="connsiteX6" fmla="*/ 2432668 w 2432824"/>
                  <a:gd name="connsiteY6" fmla="*/ 0 h 732263"/>
                  <a:gd name="connsiteX7" fmla="*/ 2432824 w 2432824"/>
                  <a:gd name="connsiteY7" fmla="*/ 1858 h 732263"/>
                  <a:gd name="connsiteX8" fmla="*/ 156 w 2432824"/>
                  <a:gd name="connsiteY8" fmla="*/ 0 h 732263"/>
                  <a:gd name="connsiteX9" fmla="*/ 259 w 2432824"/>
                  <a:gd name="connsiteY9" fmla="*/ 0 h 732263"/>
                  <a:gd name="connsiteX10" fmla="*/ 0 w 2432824"/>
                  <a:gd name="connsiteY10" fmla="*/ 1858 h 732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32824" h="732263">
                    <a:moveTo>
                      <a:pt x="0" y="1858"/>
                    </a:moveTo>
                    <a:cubicBezTo>
                      <a:pt x="0" y="245125"/>
                      <a:pt x="544606" y="442332"/>
                      <a:pt x="1216412" y="442332"/>
                    </a:cubicBezTo>
                    <a:cubicBezTo>
                      <a:pt x="1888218" y="442332"/>
                      <a:pt x="2432824" y="245125"/>
                      <a:pt x="2432824" y="1858"/>
                    </a:cubicBezTo>
                    <a:cubicBezTo>
                      <a:pt x="2432824" y="405250"/>
                      <a:pt x="1888218" y="732263"/>
                      <a:pt x="1216412" y="732263"/>
                    </a:cubicBezTo>
                    <a:cubicBezTo>
                      <a:pt x="544606" y="732263"/>
                      <a:pt x="0" y="405250"/>
                      <a:pt x="0" y="1858"/>
                    </a:cubicBezTo>
                    <a:close/>
                    <a:moveTo>
                      <a:pt x="2432565" y="0"/>
                    </a:moveTo>
                    <a:lnTo>
                      <a:pt x="2432668" y="0"/>
                    </a:lnTo>
                    <a:lnTo>
                      <a:pt x="2432824" y="1858"/>
                    </a:lnTo>
                    <a:close/>
                    <a:moveTo>
                      <a:pt x="156" y="0"/>
                    </a:moveTo>
                    <a:lnTo>
                      <a:pt x="259" y="0"/>
                    </a:lnTo>
                    <a:lnTo>
                      <a:pt x="0" y="185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任意多边形 65"/>
              <p:cNvSpPr/>
              <p:nvPr/>
            </p:nvSpPr>
            <p:spPr>
              <a:xfrm>
                <a:off x="481361" y="2014165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FD5D5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 66"/>
              <p:cNvSpPr/>
              <p:nvPr/>
            </p:nvSpPr>
            <p:spPr>
              <a:xfrm>
                <a:off x="477660" y="2185479"/>
                <a:ext cx="430897" cy="666596"/>
              </a:xfrm>
              <a:custGeom>
                <a:avLst/>
                <a:gdLst>
                  <a:gd name="connsiteX0" fmla="*/ 427831 w 430897"/>
                  <a:gd name="connsiteY0" fmla="*/ 0 h 666596"/>
                  <a:gd name="connsiteX1" fmla="*/ 353572 w 430897"/>
                  <a:gd name="connsiteY1" fmla="*/ 82023 h 666596"/>
                  <a:gd name="connsiteX2" fmla="*/ 269524 w 430897"/>
                  <a:gd name="connsiteY2" fmla="*/ 331605 h 666596"/>
                  <a:gd name="connsiteX3" fmla="*/ 353572 w 430897"/>
                  <a:gd name="connsiteY3" fmla="*/ 581188 h 666596"/>
                  <a:gd name="connsiteX4" fmla="*/ 430897 w 430897"/>
                  <a:gd name="connsiteY4" fmla="*/ 666596 h 666596"/>
                  <a:gd name="connsiteX5" fmla="*/ 356279 w 430897"/>
                  <a:gd name="connsiteY5" fmla="*/ 644302 h 666596"/>
                  <a:gd name="connsiteX6" fmla="*/ 0 w 430897"/>
                  <a:gd name="connsiteY6" fmla="*/ 332840 h 666596"/>
                  <a:gd name="connsiteX7" fmla="*/ 356279 w 430897"/>
                  <a:gd name="connsiteY7" fmla="*/ 21378 h 666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0897" h="666596">
                    <a:moveTo>
                      <a:pt x="427831" y="0"/>
                    </a:moveTo>
                    <a:lnTo>
                      <a:pt x="353572" y="82023"/>
                    </a:lnTo>
                    <a:cubicBezTo>
                      <a:pt x="299451" y="158734"/>
                      <a:pt x="269524" y="243074"/>
                      <a:pt x="269524" y="331605"/>
                    </a:cubicBezTo>
                    <a:cubicBezTo>
                      <a:pt x="269524" y="420136"/>
                      <a:pt x="299451" y="504476"/>
                      <a:pt x="353572" y="581188"/>
                    </a:cubicBezTo>
                    <a:lnTo>
                      <a:pt x="430897" y="666596"/>
                    </a:lnTo>
                    <a:lnTo>
                      <a:pt x="356279" y="644302"/>
                    </a:lnTo>
                    <a:cubicBezTo>
                      <a:pt x="136152" y="564592"/>
                      <a:pt x="0" y="454474"/>
                      <a:pt x="0" y="332840"/>
                    </a:cubicBezTo>
                    <a:cubicBezTo>
                      <a:pt x="0" y="211207"/>
                      <a:pt x="136152" y="101088"/>
                      <a:pt x="356279" y="21378"/>
                    </a:cubicBezTo>
                    <a:close/>
                  </a:path>
                </a:pathLst>
              </a:custGeom>
              <a:solidFill>
                <a:srgbClr val="FB373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67"/>
              <p:cNvSpPr/>
              <p:nvPr/>
            </p:nvSpPr>
            <p:spPr>
              <a:xfrm flipV="1">
                <a:off x="477748" y="2526258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F505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任意多边形 68"/>
              <p:cNvSpPr/>
              <p:nvPr/>
            </p:nvSpPr>
            <p:spPr>
              <a:xfrm flipH="1">
                <a:off x="2511249" y="2027545"/>
                <a:ext cx="421570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任意多边形 69"/>
              <p:cNvSpPr/>
              <p:nvPr/>
            </p:nvSpPr>
            <p:spPr>
              <a:xfrm flipH="1">
                <a:off x="2497865" y="2190535"/>
                <a:ext cx="430897" cy="666596"/>
              </a:xfrm>
              <a:custGeom>
                <a:avLst/>
                <a:gdLst>
                  <a:gd name="connsiteX0" fmla="*/ 427831 w 430897"/>
                  <a:gd name="connsiteY0" fmla="*/ 0 h 666596"/>
                  <a:gd name="connsiteX1" fmla="*/ 353572 w 430897"/>
                  <a:gd name="connsiteY1" fmla="*/ 82023 h 666596"/>
                  <a:gd name="connsiteX2" fmla="*/ 269524 w 430897"/>
                  <a:gd name="connsiteY2" fmla="*/ 331605 h 666596"/>
                  <a:gd name="connsiteX3" fmla="*/ 353572 w 430897"/>
                  <a:gd name="connsiteY3" fmla="*/ 581188 h 666596"/>
                  <a:gd name="connsiteX4" fmla="*/ 430897 w 430897"/>
                  <a:gd name="connsiteY4" fmla="*/ 666596 h 666596"/>
                  <a:gd name="connsiteX5" fmla="*/ 356279 w 430897"/>
                  <a:gd name="connsiteY5" fmla="*/ 644302 h 666596"/>
                  <a:gd name="connsiteX6" fmla="*/ 0 w 430897"/>
                  <a:gd name="connsiteY6" fmla="*/ 332840 h 666596"/>
                  <a:gd name="connsiteX7" fmla="*/ 356279 w 430897"/>
                  <a:gd name="connsiteY7" fmla="*/ 21378 h 666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0897" h="666596">
                    <a:moveTo>
                      <a:pt x="427831" y="0"/>
                    </a:moveTo>
                    <a:lnTo>
                      <a:pt x="353572" y="82023"/>
                    </a:lnTo>
                    <a:cubicBezTo>
                      <a:pt x="299451" y="158734"/>
                      <a:pt x="269524" y="243074"/>
                      <a:pt x="269524" y="331605"/>
                    </a:cubicBezTo>
                    <a:cubicBezTo>
                      <a:pt x="269524" y="420136"/>
                      <a:pt x="299451" y="504476"/>
                      <a:pt x="353572" y="581188"/>
                    </a:cubicBezTo>
                    <a:lnTo>
                      <a:pt x="430897" y="666596"/>
                    </a:lnTo>
                    <a:lnTo>
                      <a:pt x="356279" y="644302"/>
                    </a:lnTo>
                    <a:cubicBezTo>
                      <a:pt x="136152" y="564592"/>
                      <a:pt x="0" y="454474"/>
                      <a:pt x="0" y="332840"/>
                    </a:cubicBezTo>
                    <a:cubicBezTo>
                      <a:pt x="0" y="211207"/>
                      <a:pt x="136152" y="101088"/>
                      <a:pt x="356279" y="21378"/>
                    </a:cubicBezTo>
                    <a:close/>
                  </a:path>
                </a:pathLst>
              </a:cu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任意多边形 70"/>
              <p:cNvSpPr/>
              <p:nvPr/>
            </p:nvSpPr>
            <p:spPr>
              <a:xfrm flipH="1" flipV="1">
                <a:off x="2515287" y="2531314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4" name="椭圆 42"/>
            <p:cNvSpPr/>
            <p:nvPr/>
          </p:nvSpPr>
          <p:spPr>
            <a:xfrm>
              <a:off x="1719579" y="732780"/>
              <a:ext cx="2153723" cy="2153723"/>
            </a:xfrm>
            <a:custGeom>
              <a:avLst/>
              <a:gdLst/>
              <a:ahLst/>
              <a:cxnLst/>
              <a:rect l="l" t="t" r="r" b="b"/>
              <a:pathLst>
                <a:path w="2088232" h="2088232">
                  <a:moveTo>
                    <a:pt x="1044116" y="121762"/>
                  </a:moveTo>
                  <a:cubicBezTo>
                    <a:pt x="534714" y="121762"/>
                    <a:pt x="121762" y="534714"/>
                    <a:pt x="121762" y="1044116"/>
                  </a:cubicBezTo>
                  <a:cubicBezTo>
                    <a:pt x="121762" y="1553518"/>
                    <a:pt x="534714" y="1966470"/>
                    <a:pt x="1044116" y="1966470"/>
                  </a:cubicBezTo>
                  <a:cubicBezTo>
                    <a:pt x="1553518" y="1966470"/>
                    <a:pt x="1966470" y="1553518"/>
                    <a:pt x="1966470" y="1044116"/>
                  </a:cubicBezTo>
                  <a:cubicBezTo>
                    <a:pt x="1966470" y="534714"/>
                    <a:pt x="1553518" y="121762"/>
                    <a:pt x="1044116" y="121762"/>
                  </a:cubicBezTo>
                  <a:close/>
                  <a:moveTo>
                    <a:pt x="1044116" y="0"/>
                  </a:moveTo>
                  <a:cubicBezTo>
                    <a:pt x="1620765" y="0"/>
                    <a:pt x="2088232" y="467467"/>
                    <a:pt x="2088232" y="1044116"/>
                  </a:cubicBezTo>
                  <a:cubicBezTo>
                    <a:pt x="2088232" y="1620765"/>
                    <a:pt x="1620765" y="2088232"/>
                    <a:pt x="1044116" y="2088232"/>
                  </a:cubicBezTo>
                  <a:cubicBezTo>
                    <a:pt x="467467" y="2088232"/>
                    <a:pt x="0" y="1620765"/>
                    <a:pt x="0" y="1044116"/>
                  </a:cubicBezTo>
                  <a:cubicBezTo>
                    <a:pt x="0" y="467467"/>
                    <a:pt x="467467" y="0"/>
                    <a:pt x="1044116" y="0"/>
                  </a:cubicBezTo>
                  <a:close/>
                </a:path>
              </a:pathLst>
            </a:custGeom>
            <a:solidFill>
              <a:srgbClr val="08CDE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791614" y="798286"/>
              <a:ext cx="2017486" cy="2017487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2118" y="822653"/>
            <a:ext cx="1378857" cy="929018"/>
            <a:chOff x="4891314" y="261152"/>
            <a:chExt cx="1378857" cy="929018"/>
          </a:xfrm>
        </p:grpSpPr>
        <p:sp>
          <p:nvSpPr>
            <p:cNvPr id="56" name="任意多边形 72"/>
            <p:cNvSpPr/>
            <p:nvPr/>
          </p:nvSpPr>
          <p:spPr>
            <a:xfrm>
              <a:off x="4891314" y="261152"/>
              <a:ext cx="1378857" cy="929018"/>
            </a:xfrm>
            <a:custGeom>
              <a:avLst/>
              <a:gdLst>
                <a:gd name="connsiteX0" fmla="*/ 986970 w 2046514"/>
                <a:gd name="connsiteY0" fmla="*/ 0 h 1378858"/>
                <a:gd name="connsiteX1" fmla="*/ 1655283 w 2046514"/>
                <a:gd name="connsiteY1" fmla="*/ 544691 h 1378858"/>
                <a:gd name="connsiteX2" fmla="*/ 1659018 w 2046514"/>
                <a:gd name="connsiteY2" fmla="*/ 581746 h 1378858"/>
                <a:gd name="connsiteX3" fmla="*/ 1727813 w 2046514"/>
                <a:gd name="connsiteY3" fmla="*/ 588681 h 1378858"/>
                <a:gd name="connsiteX4" fmla="*/ 2046514 w 2046514"/>
                <a:gd name="connsiteY4" fmla="*/ 979715 h 1378858"/>
                <a:gd name="connsiteX5" fmla="*/ 1647371 w 2046514"/>
                <a:gd name="connsiteY5" fmla="*/ 1378858 h 1378858"/>
                <a:gd name="connsiteX6" fmla="*/ 399143 w 2046514"/>
                <a:gd name="connsiteY6" fmla="*/ 1378858 h 1378858"/>
                <a:gd name="connsiteX7" fmla="*/ 0 w 2046514"/>
                <a:gd name="connsiteY7" fmla="*/ 979715 h 1378858"/>
                <a:gd name="connsiteX8" fmla="*/ 243778 w 2046514"/>
                <a:gd name="connsiteY8" fmla="*/ 611939 h 1378858"/>
                <a:gd name="connsiteX9" fmla="*/ 314078 w 2046514"/>
                <a:gd name="connsiteY9" fmla="*/ 590116 h 1378858"/>
                <a:gd name="connsiteX10" fmla="*/ 318657 w 2046514"/>
                <a:gd name="connsiteY10" fmla="*/ 544691 h 1378858"/>
                <a:gd name="connsiteX11" fmla="*/ 986970 w 2046514"/>
                <a:gd name="connsiteY11" fmla="*/ 0 h 137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514" h="1378858">
                  <a:moveTo>
                    <a:pt x="986970" y="0"/>
                  </a:moveTo>
                  <a:cubicBezTo>
                    <a:pt x="1316629" y="0"/>
                    <a:pt x="1591673" y="233837"/>
                    <a:pt x="1655283" y="544691"/>
                  </a:cubicBezTo>
                  <a:lnTo>
                    <a:pt x="1659018" y="581746"/>
                  </a:lnTo>
                  <a:lnTo>
                    <a:pt x="1727813" y="588681"/>
                  </a:lnTo>
                  <a:cubicBezTo>
                    <a:pt x="1909696" y="625900"/>
                    <a:pt x="2046514" y="786829"/>
                    <a:pt x="2046514" y="979715"/>
                  </a:cubicBezTo>
                  <a:cubicBezTo>
                    <a:pt x="2046514" y="1200156"/>
                    <a:pt x="1867812" y="1378858"/>
                    <a:pt x="1647371" y="1378858"/>
                  </a:cubicBezTo>
                  <a:lnTo>
                    <a:pt x="399143" y="1378858"/>
                  </a:lnTo>
                  <a:cubicBezTo>
                    <a:pt x="178702" y="1378858"/>
                    <a:pt x="0" y="1200156"/>
                    <a:pt x="0" y="979715"/>
                  </a:cubicBezTo>
                  <a:cubicBezTo>
                    <a:pt x="0" y="814384"/>
                    <a:pt x="100520" y="672532"/>
                    <a:pt x="243778" y="611939"/>
                  </a:cubicBezTo>
                  <a:lnTo>
                    <a:pt x="314078" y="590116"/>
                  </a:lnTo>
                  <a:lnTo>
                    <a:pt x="318657" y="544691"/>
                  </a:lnTo>
                  <a:cubicBezTo>
                    <a:pt x="382268" y="233837"/>
                    <a:pt x="657311" y="0"/>
                    <a:pt x="986970" y="0"/>
                  </a:cubicBezTo>
                  <a:close/>
                </a:path>
              </a:pathLst>
            </a:cu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134835" y="411011"/>
              <a:ext cx="787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三</a:t>
              </a: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(1)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班</a:t>
              </a:r>
            </a:p>
          </p:txBody>
        </p:sp>
        <p:sp>
          <p:nvSpPr>
            <p:cNvPr id="58" name="TextBox 6"/>
            <p:cNvSpPr txBox="1"/>
            <p:nvPr/>
          </p:nvSpPr>
          <p:spPr>
            <a:xfrm>
              <a:off x="4935564" y="681001"/>
              <a:ext cx="125166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/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粗圆简体" panose="03000509000000000000" pitchFamily="65" charset="-122"/>
                  <a:ea typeface="方正粗圆简体" panose="03000509000000000000" pitchFamily="65" charset="-122"/>
                </a:rPr>
                <a:t>XXX</a:t>
              </a:r>
            </a:p>
          </p:txBody>
        </p:sp>
      </p:grpSp>
      <p:pic>
        <p:nvPicPr>
          <p:cNvPr id="3" name="图片 2" descr="图片包含 就坐, 掌握, 室内, 人员&#10;&#10;已生成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0">
            <a:off x="2733675" y="939165"/>
            <a:ext cx="2647315" cy="3771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7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7" dur="1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8" dur="1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7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11" dur="1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12" dur="1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/>
          <p:cNvCxnSpPr/>
          <p:nvPr/>
        </p:nvCxnSpPr>
        <p:spPr>
          <a:xfrm flipV="1">
            <a:off x="2122994" y="1923422"/>
            <a:ext cx="1600200" cy="77372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3899040" y="1941006"/>
            <a:ext cx="2250831" cy="13540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6554317" y="2415791"/>
            <a:ext cx="1776046" cy="82647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8752393" y="2398206"/>
            <a:ext cx="1987062" cy="38686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707141" y="3751952"/>
            <a:ext cx="23093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  从自我做起，严格要求自己，起表率作用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3492220" y="3719299"/>
            <a:ext cx="2749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  任何时候，任何情况下，都能想同学之所想，急同学之所急。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913547" y="3764249"/>
            <a:ext cx="2104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坚持原则，敢于积极为同学们谋求正当的权益</a:t>
            </a:r>
          </a:p>
        </p:txBody>
      </p:sp>
      <p:sp>
        <p:nvSpPr>
          <p:cNvPr id="96" name="矩形 95"/>
          <p:cNvSpPr/>
          <p:nvPr/>
        </p:nvSpPr>
        <p:spPr>
          <a:xfrm>
            <a:off x="9683372" y="3710013"/>
            <a:ext cx="22096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班集体的带头人，处理好班上同学之间的矛盾</a:t>
            </a:r>
          </a:p>
        </p:txBody>
      </p:sp>
      <p:sp>
        <p:nvSpPr>
          <p:cNvPr id="97" name="五角星 7"/>
          <p:cNvSpPr/>
          <p:nvPr/>
        </p:nvSpPr>
        <p:spPr>
          <a:xfrm>
            <a:off x="10491933" y="2418024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五角星 8"/>
          <p:cNvSpPr/>
          <p:nvPr/>
        </p:nvSpPr>
        <p:spPr>
          <a:xfrm rot="1235633">
            <a:off x="1673331" y="2244410"/>
            <a:ext cx="820058" cy="820058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五角星 9"/>
          <p:cNvSpPr/>
          <p:nvPr/>
        </p:nvSpPr>
        <p:spPr>
          <a:xfrm rot="20575739">
            <a:off x="3548802" y="1601710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FE98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五角星 10"/>
          <p:cNvSpPr/>
          <p:nvPr/>
        </p:nvSpPr>
        <p:spPr>
          <a:xfrm rot="645635">
            <a:off x="8147214" y="1901874"/>
            <a:ext cx="878114" cy="878114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1" name="五角星 12"/>
          <p:cNvSpPr/>
          <p:nvPr/>
        </p:nvSpPr>
        <p:spPr>
          <a:xfrm rot="3078546">
            <a:off x="5890290" y="2766867"/>
            <a:ext cx="946232" cy="946232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DFD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02" name="直接连接符 101"/>
          <p:cNvCxnSpPr/>
          <p:nvPr/>
        </p:nvCxnSpPr>
        <p:spPr>
          <a:xfrm>
            <a:off x="3220301" y="3555961"/>
            <a:ext cx="0" cy="2141621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6369486" y="3745648"/>
            <a:ext cx="0" cy="2141621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>
            <a:off x="9387572" y="3529380"/>
            <a:ext cx="0" cy="2141621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椭圆 104"/>
          <p:cNvSpPr/>
          <p:nvPr/>
        </p:nvSpPr>
        <p:spPr>
          <a:xfrm>
            <a:off x="715223" y="3818541"/>
            <a:ext cx="457199" cy="457199"/>
          </a:xfrm>
          <a:prstGeom prst="ellipse">
            <a:avLst/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3528425" y="3766457"/>
            <a:ext cx="457199" cy="457199"/>
          </a:xfrm>
          <a:prstGeom prst="ellipse">
            <a:avLst/>
          </a:prstGeom>
          <a:solidFill>
            <a:srgbClr val="FE98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6802848" y="3775166"/>
            <a:ext cx="457199" cy="45719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9593945" y="3744686"/>
            <a:ext cx="457199" cy="45719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4920605" y="46688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对自己的认识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/>
      <p:bldP spid="97" grpId="0" animBg="1"/>
      <p:bldP spid="98" grpId="0" animBg="1"/>
      <p:bldP spid="99" grpId="0" animBg="1"/>
      <p:bldP spid="100" grpId="0" animBg="1"/>
      <p:bldP spid="101" grpId="0" animBg="1"/>
      <p:bldP spid="105" grpId="0" animBg="1"/>
      <p:bldP spid="106" grpId="0" animBg="1"/>
      <p:bldP spid="107" grpId="0" animBg="1"/>
      <p:bldP spid="108" grpId="0" animBg="1"/>
      <p:bldP spid="1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/>
          <p:cNvCxnSpPr/>
          <p:nvPr/>
        </p:nvCxnSpPr>
        <p:spPr>
          <a:xfrm flipV="1">
            <a:off x="2122994" y="1923422"/>
            <a:ext cx="1600200" cy="77372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3899040" y="1941006"/>
            <a:ext cx="2250831" cy="13540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6554317" y="2415791"/>
            <a:ext cx="1776046" cy="82647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8752393" y="2398206"/>
            <a:ext cx="1987062" cy="38686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五角星 7"/>
          <p:cNvSpPr/>
          <p:nvPr/>
        </p:nvSpPr>
        <p:spPr>
          <a:xfrm>
            <a:off x="10491933" y="2418024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五角星 8"/>
          <p:cNvSpPr/>
          <p:nvPr/>
        </p:nvSpPr>
        <p:spPr>
          <a:xfrm rot="1235633">
            <a:off x="1673331" y="2244410"/>
            <a:ext cx="820058" cy="820058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五角星 9"/>
          <p:cNvSpPr/>
          <p:nvPr/>
        </p:nvSpPr>
        <p:spPr>
          <a:xfrm rot="20575739">
            <a:off x="3548802" y="1601710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FE98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0" name="五角星 10"/>
          <p:cNvSpPr/>
          <p:nvPr/>
        </p:nvSpPr>
        <p:spPr>
          <a:xfrm rot="645635">
            <a:off x="8147214" y="1901874"/>
            <a:ext cx="878114" cy="878114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1" name="五角星 12"/>
          <p:cNvSpPr/>
          <p:nvPr/>
        </p:nvSpPr>
        <p:spPr>
          <a:xfrm rot="3078546">
            <a:off x="5890290" y="2766867"/>
            <a:ext cx="946232" cy="946232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DFD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4959974" y="339888"/>
            <a:ext cx="2272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我的性格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932503" y="3399217"/>
            <a:ext cx="3300571" cy="1583729"/>
            <a:chOff x="1113706" y="866814"/>
            <a:chExt cx="3300571" cy="1583729"/>
          </a:xfrm>
        </p:grpSpPr>
        <p:pic>
          <p:nvPicPr>
            <p:cNvPr id="42" name="图片 41" descr="图片包含 定居者&#10;&#10;已生成高可信度的说明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13706" y="866814"/>
              <a:ext cx="3300571" cy="1583729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2281391" y="1648949"/>
              <a:ext cx="177414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latin typeface="造字工房悦黑演示版常规体" pitchFamily="50" charset="-122"/>
                  <a:ea typeface="造字工房悦黑演示版常规体" pitchFamily="50" charset="-122"/>
                </a:rPr>
                <a:t>勇敢大方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77392" y="4560638"/>
            <a:ext cx="3300571" cy="1583729"/>
            <a:chOff x="4119557" y="3308238"/>
            <a:chExt cx="3300571" cy="1583729"/>
          </a:xfrm>
        </p:grpSpPr>
        <p:pic>
          <p:nvPicPr>
            <p:cNvPr id="45" name="图片 44" descr="图片包含 定居者&#10;&#10;已生成高可信度的说明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119557" y="3308238"/>
              <a:ext cx="3300571" cy="1583729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5390298" y="4208355"/>
              <a:ext cx="177414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latin typeface="造字工房悦黑演示版常规体" pitchFamily="50" charset="-122"/>
                  <a:ea typeface="造字工房悦黑演示版常规体" pitchFamily="50" charset="-122"/>
                </a:rPr>
                <a:t>勤奋乐观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855438" y="3655189"/>
            <a:ext cx="3300571" cy="1496297"/>
            <a:chOff x="1321563" y="5279710"/>
            <a:chExt cx="3300571" cy="1496297"/>
          </a:xfrm>
        </p:grpSpPr>
        <p:pic>
          <p:nvPicPr>
            <p:cNvPr id="48" name="图片 47" descr="图片包含 定居者&#10;&#10;已生成高可信度的说明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21563" y="5279710"/>
              <a:ext cx="3300571" cy="1496297"/>
            </a:xfrm>
            <a:prstGeom prst="rect">
              <a:avLst/>
            </a:prstGeom>
          </p:spPr>
        </p:pic>
        <p:sp>
          <p:nvSpPr>
            <p:cNvPr id="49" name="矩形 48"/>
            <p:cNvSpPr/>
            <p:nvPr/>
          </p:nvSpPr>
          <p:spPr>
            <a:xfrm>
              <a:off x="2398829" y="6187397"/>
              <a:ext cx="177414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latin typeface="造字工房悦黑演示版常规体" pitchFamily="50" charset="-122"/>
                  <a:ea typeface="造字工房悦黑演示版常规体" pitchFamily="50" charset="-122"/>
                </a:rPr>
                <a:t>积极向上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2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grpId="0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2" fill="hold" nodeType="withEffect" p14:presetBounceEnd="4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1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1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2" fill="hold" nodeType="withEffect" p14:presetBounceEnd="4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19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19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2" fill="hold" nodeType="withEffect" p14:presetBounceEnd="40000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21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21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7" grpId="0" animBg="1"/>
          <p:bldP spid="98" grpId="0" animBg="1"/>
          <p:bldP spid="99" grpId="0" animBg="1"/>
          <p:bldP spid="100" grpId="0" animBg="1"/>
          <p:bldP spid="101" grpId="0" animBg="1"/>
          <p:bldP spid="1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2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grpId="0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2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9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9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2" fill="hold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1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1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7" grpId="0" animBg="1"/>
          <p:bldP spid="98" grpId="0" animBg="1"/>
          <p:bldP spid="99" grpId="0" animBg="1"/>
          <p:bldP spid="100" grpId="0" animBg="1"/>
          <p:bldP spid="101" grpId="0" animBg="1"/>
          <p:bldP spid="1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5056494" y="454188"/>
            <a:ext cx="2121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我的优势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9395648" y="2376550"/>
            <a:ext cx="2043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我平时注意团结同学，在同学们中有很好的人缘，同学们一直都很支持我的工作。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3720097" y="3295762"/>
            <a:ext cx="2554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个人综合素质好，学习成绩优秀，德，智，体全面发展，多次被评为“三好学生”和优秀班干部。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647892" y="2891883"/>
            <a:ext cx="2320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组织能力强，对待班级工作热情，热心，能够充当老师的好助手和同学的好榜样。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cxnSp>
        <p:nvCxnSpPr>
          <p:cNvPr id="127" name="直接连接符 126"/>
          <p:cNvCxnSpPr/>
          <p:nvPr/>
        </p:nvCxnSpPr>
        <p:spPr>
          <a:xfrm>
            <a:off x="1960007" y="3687154"/>
            <a:ext cx="0" cy="1488095"/>
          </a:xfrm>
          <a:prstGeom prst="line">
            <a:avLst/>
          </a:prstGeom>
          <a:ln w="19050">
            <a:solidFill>
              <a:srgbClr val="FE980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本框 127"/>
          <p:cNvSpPr txBox="1"/>
          <p:nvPr/>
        </p:nvSpPr>
        <p:spPr>
          <a:xfrm>
            <a:off x="841795" y="2793266"/>
            <a:ext cx="2466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多年担任班长的经历，具有丰富的班级工作经验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cxnSp>
        <p:nvCxnSpPr>
          <p:cNvPr id="129" name="直接连接符 128"/>
          <p:cNvCxnSpPr/>
          <p:nvPr/>
        </p:nvCxnSpPr>
        <p:spPr>
          <a:xfrm>
            <a:off x="4849762" y="4817701"/>
            <a:ext cx="0" cy="1074057"/>
          </a:xfrm>
          <a:prstGeom prst="line">
            <a:avLst/>
          </a:prstGeom>
          <a:ln w="19050">
            <a:solidFill>
              <a:srgbClr val="069AA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/>
        </p:nvCxnSpPr>
        <p:spPr>
          <a:xfrm>
            <a:off x="7666986" y="4505301"/>
            <a:ext cx="0" cy="1083032"/>
          </a:xfrm>
          <a:prstGeom prst="line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连接符 130"/>
          <p:cNvCxnSpPr/>
          <p:nvPr/>
        </p:nvCxnSpPr>
        <p:spPr>
          <a:xfrm>
            <a:off x="10309923" y="4092217"/>
            <a:ext cx="0" cy="8424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连接符 131"/>
          <p:cNvCxnSpPr/>
          <p:nvPr/>
        </p:nvCxnSpPr>
        <p:spPr>
          <a:xfrm>
            <a:off x="901611" y="3656215"/>
            <a:ext cx="2220686" cy="0"/>
          </a:xfrm>
          <a:prstGeom prst="line">
            <a:avLst/>
          </a:prstGeom>
          <a:ln>
            <a:solidFill>
              <a:srgbClr val="FE98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连接符 132"/>
          <p:cNvCxnSpPr/>
          <p:nvPr/>
        </p:nvCxnSpPr>
        <p:spPr>
          <a:xfrm>
            <a:off x="3784149" y="4827518"/>
            <a:ext cx="2220686" cy="0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>
          <a:xfrm>
            <a:off x="6675393" y="4483529"/>
            <a:ext cx="2094413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>
          <a:xfrm>
            <a:off x="9301029" y="4061164"/>
            <a:ext cx="19724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组合 135"/>
          <p:cNvGrpSpPr/>
          <p:nvPr/>
        </p:nvGrpSpPr>
        <p:grpSpPr>
          <a:xfrm>
            <a:off x="1723424" y="5082360"/>
            <a:ext cx="441844" cy="441844"/>
            <a:chOff x="1932156" y="4691859"/>
            <a:chExt cx="441844" cy="441844"/>
          </a:xfrm>
        </p:grpSpPr>
        <p:sp>
          <p:nvSpPr>
            <p:cNvPr id="137" name="椭圆 136"/>
            <p:cNvSpPr/>
            <p:nvPr/>
          </p:nvSpPr>
          <p:spPr>
            <a:xfrm>
              <a:off x="1932156" y="4691859"/>
              <a:ext cx="441844" cy="441844"/>
            </a:xfrm>
            <a:prstGeom prst="ellipse">
              <a:avLst/>
            </a:prstGeom>
            <a:solidFill>
              <a:srgbClr val="FE980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959428" y="474181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625213" y="5799212"/>
            <a:ext cx="431534" cy="417324"/>
            <a:chOff x="4833945" y="5408711"/>
            <a:chExt cx="431534" cy="417324"/>
          </a:xfrm>
        </p:grpSpPr>
        <p:sp>
          <p:nvSpPr>
            <p:cNvPr id="140" name="椭圆 139"/>
            <p:cNvSpPr/>
            <p:nvPr/>
          </p:nvSpPr>
          <p:spPr>
            <a:xfrm>
              <a:off x="4833945" y="5408711"/>
              <a:ext cx="417324" cy="417324"/>
            </a:xfrm>
            <a:prstGeom prst="ellipse">
              <a:avLst/>
            </a:prstGeom>
            <a:solidFill>
              <a:srgbClr val="069AA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4841965" y="5442856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7455499" y="5328261"/>
            <a:ext cx="461242" cy="431074"/>
            <a:chOff x="7664231" y="4959532"/>
            <a:chExt cx="437946" cy="409302"/>
          </a:xfrm>
        </p:grpSpPr>
        <p:sp>
          <p:nvSpPr>
            <p:cNvPr id="143" name="椭圆 142"/>
            <p:cNvSpPr/>
            <p:nvPr/>
          </p:nvSpPr>
          <p:spPr>
            <a:xfrm>
              <a:off x="7664231" y="4959532"/>
              <a:ext cx="409302" cy="409302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7672251" y="4994365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10099466" y="4773663"/>
            <a:ext cx="434972" cy="423969"/>
            <a:chOff x="10308198" y="4383162"/>
            <a:chExt cx="434972" cy="423969"/>
          </a:xfrm>
        </p:grpSpPr>
        <p:sp>
          <p:nvSpPr>
            <p:cNvPr id="146" name="椭圆 145"/>
            <p:cNvSpPr/>
            <p:nvPr/>
          </p:nvSpPr>
          <p:spPr>
            <a:xfrm>
              <a:off x="10308198" y="4383162"/>
              <a:ext cx="423969" cy="4239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10319656" y="4428308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1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13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>
          <a:xfrm>
            <a:off x="1725506" y="2135565"/>
            <a:ext cx="2667898" cy="2288691"/>
            <a:chOff x="946186" y="1666112"/>
            <a:chExt cx="2784232" cy="2388491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714500" y="2946400"/>
              <a:ext cx="0" cy="520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971800" y="2946400"/>
              <a:ext cx="0" cy="520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组合 111"/>
            <p:cNvGrpSpPr/>
            <p:nvPr/>
          </p:nvGrpSpPr>
          <p:grpSpPr>
            <a:xfrm>
              <a:off x="1057943" y="1666112"/>
              <a:ext cx="2565554" cy="1514842"/>
              <a:chOff x="477660" y="1791629"/>
              <a:chExt cx="2455159" cy="1449659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485077" y="2070410"/>
                <a:ext cx="2432824" cy="88094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5" name="任意多边形 55"/>
              <p:cNvSpPr/>
              <p:nvPr/>
            </p:nvSpPr>
            <p:spPr>
              <a:xfrm>
                <a:off x="485077" y="1791629"/>
                <a:ext cx="2428456" cy="717396"/>
              </a:xfrm>
              <a:custGeom>
                <a:avLst/>
                <a:gdLst>
                  <a:gd name="connsiteX0" fmla="*/ 1214228 w 2428456"/>
                  <a:gd name="connsiteY0" fmla="*/ 0 h 717396"/>
                  <a:gd name="connsiteX1" fmla="*/ 2405927 w 2428456"/>
                  <a:gd name="connsiteY1" fmla="*/ 583203 h 717396"/>
                  <a:gd name="connsiteX2" fmla="*/ 2428456 w 2428456"/>
                  <a:gd name="connsiteY2" fmla="*/ 717396 h 717396"/>
                  <a:gd name="connsiteX3" fmla="*/ 2427019 w 2428456"/>
                  <a:gd name="connsiteY3" fmla="*/ 717396 h 717396"/>
                  <a:gd name="connsiteX4" fmla="*/ 2405927 w 2428456"/>
                  <a:gd name="connsiteY4" fmla="*/ 641634 h 717396"/>
                  <a:gd name="connsiteX5" fmla="*/ 1214228 w 2428456"/>
                  <a:gd name="connsiteY5" fmla="*/ 289931 h 717396"/>
                  <a:gd name="connsiteX6" fmla="*/ 22529 w 2428456"/>
                  <a:gd name="connsiteY6" fmla="*/ 641634 h 717396"/>
                  <a:gd name="connsiteX7" fmla="*/ 1438 w 2428456"/>
                  <a:gd name="connsiteY7" fmla="*/ 717396 h 717396"/>
                  <a:gd name="connsiteX8" fmla="*/ 0 w 2428456"/>
                  <a:gd name="connsiteY8" fmla="*/ 717396 h 717396"/>
                  <a:gd name="connsiteX9" fmla="*/ 22529 w 2428456"/>
                  <a:gd name="connsiteY9" fmla="*/ 583203 h 717396"/>
                  <a:gd name="connsiteX10" fmla="*/ 1214228 w 2428456"/>
                  <a:gd name="connsiteY10" fmla="*/ 0 h 717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28456" h="717396">
                    <a:moveTo>
                      <a:pt x="1214228" y="0"/>
                    </a:moveTo>
                    <a:cubicBezTo>
                      <a:pt x="1802059" y="0"/>
                      <a:pt x="2292501" y="250369"/>
                      <a:pt x="2405927" y="583203"/>
                    </a:cubicBezTo>
                    <a:lnTo>
                      <a:pt x="2428456" y="717396"/>
                    </a:lnTo>
                    <a:lnTo>
                      <a:pt x="2427019" y="717396"/>
                    </a:lnTo>
                    <a:lnTo>
                      <a:pt x="2405927" y="641634"/>
                    </a:lnTo>
                    <a:cubicBezTo>
                      <a:pt x="2292501" y="440918"/>
                      <a:pt x="1802059" y="289931"/>
                      <a:pt x="1214228" y="289931"/>
                    </a:cubicBezTo>
                    <a:cubicBezTo>
                      <a:pt x="626398" y="289931"/>
                      <a:pt x="135955" y="440918"/>
                      <a:pt x="22529" y="641634"/>
                    </a:cubicBezTo>
                    <a:lnTo>
                      <a:pt x="1438" y="717396"/>
                    </a:lnTo>
                    <a:lnTo>
                      <a:pt x="0" y="717396"/>
                    </a:lnTo>
                    <a:lnTo>
                      <a:pt x="22529" y="583203"/>
                    </a:lnTo>
                    <a:cubicBezTo>
                      <a:pt x="135955" y="250369"/>
                      <a:pt x="626398" y="0"/>
                      <a:pt x="1214228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6" name="任意多边形 56"/>
              <p:cNvSpPr/>
              <p:nvPr/>
            </p:nvSpPr>
            <p:spPr>
              <a:xfrm>
                <a:off x="485077" y="2509025"/>
                <a:ext cx="2432824" cy="732263"/>
              </a:xfrm>
              <a:custGeom>
                <a:avLst/>
                <a:gdLst>
                  <a:gd name="connsiteX0" fmla="*/ 0 w 2432824"/>
                  <a:gd name="connsiteY0" fmla="*/ 1858 h 732263"/>
                  <a:gd name="connsiteX1" fmla="*/ 1216412 w 2432824"/>
                  <a:gd name="connsiteY1" fmla="*/ 442332 h 732263"/>
                  <a:gd name="connsiteX2" fmla="*/ 2432824 w 2432824"/>
                  <a:gd name="connsiteY2" fmla="*/ 1858 h 732263"/>
                  <a:gd name="connsiteX3" fmla="*/ 1216412 w 2432824"/>
                  <a:gd name="connsiteY3" fmla="*/ 732263 h 732263"/>
                  <a:gd name="connsiteX4" fmla="*/ 0 w 2432824"/>
                  <a:gd name="connsiteY4" fmla="*/ 1858 h 732263"/>
                  <a:gd name="connsiteX5" fmla="*/ 2432565 w 2432824"/>
                  <a:gd name="connsiteY5" fmla="*/ 0 h 732263"/>
                  <a:gd name="connsiteX6" fmla="*/ 2432668 w 2432824"/>
                  <a:gd name="connsiteY6" fmla="*/ 0 h 732263"/>
                  <a:gd name="connsiteX7" fmla="*/ 2432824 w 2432824"/>
                  <a:gd name="connsiteY7" fmla="*/ 1858 h 732263"/>
                  <a:gd name="connsiteX8" fmla="*/ 156 w 2432824"/>
                  <a:gd name="connsiteY8" fmla="*/ 0 h 732263"/>
                  <a:gd name="connsiteX9" fmla="*/ 259 w 2432824"/>
                  <a:gd name="connsiteY9" fmla="*/ 0 h 732263"/>
                  <a:gd name="connsiteX10" fmla="*/ 0 w 2432824"/>
                  <a:gd name="connsiteY10" fmla="*/ 1858 h 732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32824" h="732263">
                    <a:moveTo>
                      <a:pt x="0" y="1858"/>
                    </a:moveTo>
                    <a:cubicBezTo>
                      <a:pt x="0" y="245125"/>
                      <a:pt x="544606" y="442332"/>
                      <a:pt x="1216412" y="442332"/>
                    </a:cubicBezTo>
                    <a:cubicBezTo>
                      <a:pt x="1888218" y="442332"/>
                      <a:pt x="2432824" y="245125"/>
                      <a:pt x="2432824" y="1858"/>
                    </a:cubicBezTo>
                    <a:cubicBezTo>
                      <a:pt x="2432824" y="405250"/>
                      <a:pt x="1888218" y="732263"/>
                      <a:pt x="1216412" y="732263"/>
                    </a:cubicBezTo>
                    <a:cubicBezTo>
                      <a:pt x="544606" y="732263"/>
                      <a:pt x="0" y="405250"/>
                      <a:pt x="0" y="1858"/>
                    </a:cubicBezTo>
                    <a:close/>
                    <a:moveTo>
                      <a:pt x="2432565" y="0"/>
                    </a:moveTo>
                    <a:lnTo>
                      <a:pt x="2432668" y="0"/>
                    </a:lnTo>
                    <a:lnTo>
                      <a:pt x="2432824" y="1858"/>
                    </a:lnTo>
                    <a:close/>
                    <a:moveTo>
                      <a:pt x="156" y="0"/>
                    </a:moveTo>
                    <a:lnTo>
                      <a:pt x="259" y="0"/>
                    </a:lnTo>
                    <a:lnTo>
                      <a:pt x="0" y="185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7" name="任意多边形 57"/>
              <p:cNvSpPr/>
              <p:nvPr/>
            </p:nvSpPr>
            <p:spPr>
              <a:xfrm>
                <a:off x="481361" y="2014165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FD5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8" name="任意多边形 58"/>
              <p:cNvSpPr/>
              <p:nvPr/>
            </p:nvSpPr>
            <p:spPr>
              <a:xfrm>
                <a:off x="477660" y="2185479"/>
                <a:ext cx="430897" cy="666596"/>
              </a:xfrm>
              <a:custGeom>
                <a:avLst/>
                <a:gdLst>
                  <a:gd name="connsiteX0" fmla="*/ 427831 w 430897"/>
                  <a:gd name="connsiteY0" fmla="*/ 0 h 666596"/>
                  <a:gd name="connsiteX1" fmla="*/ 353572 w 430897"/>
                  <a:gd name="connsiteY1" fmla="*/ 82023 h 666596"/>
                  <a:gd name="connsiteX2" fmla="*/ 269524 w 430897"/>
                  <a:gd name="connsiteY2" fmla="*/ 331605 h 666596"/>
                  <a:gd name="connsiteX3" fmla="*/ 353572 w 430897"/>
                  <a:gd name="connsiteY3" fmla="*/ 581188 h 666596"/>
                  <a:gd name="connsiteX4" fmla="*/ 430897 w 430897"/>
                  <a:gd name="connsiteY4" fmla="*/ 666596 h 666596"/>
                  <a:gd name="connsiteX5" fmla="*/ 356279 w 430897"/>
                  <a:gd name="connsiteY5" fmla="*/ 644302 h 666596"/>
                  <a:gd name="connsiteX6" fmla="*/ 0 w 430897"/>
                  <a:gd name="connsiteY6" fmla="*/ 332840 h 666596"/>
                  <a:gd name="connsiteX7" fmla="*/ 356279 w 430897"/>
                  <a:gd name="connsiteY7" fmla="*/ 21378 h 666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0897" h="666596">
                    <a:moveTo>
                      <a:pt x="427831" y="0"/>
                    </a:moveTo>
                    <a:lnTo>
                      <a:pt x="353572" y="82023"/>
                    </a:lnTo>
                    <a:cubicBezTo>
                      <a:pt x="299451" y="158734"/>
                      <a:pt x="269524" y="243074"/>
                      <a:pt x="269524" y="331605"/>
                    </a:cubicBezTo>
                    <a:cubicBezTo>
                      <a:pt x="269524" y="420136"/>
                      <a:pt x="299451" y="504476"/>
                      <a:pt x="353572" y="581188"/>
                    </a:cubicBezTo>
                    <a:lnTo>
                      <a:pt x="430897" y="666596"/>
                    </a:lnTo>
                    <a:lnTo>
                      <a:pt x="356279" y="644302"/>
                    </a:lnTo>
                    <a:cubicBezTo>
                      <a:pt x="136152" y="564592"/>
                      <a:pt x="0" y="454474"/>
                      <a:pt x="0" y="332840"/>
                    </a:cubicBezTo>
                    <a:cubicBezTo>
                      <a:pt x="0" y="211207"/>
                      <a:pt x="136152" y="101088"/>
                      <a:pt x="356279" y="21378"/>
                    </a:cubicBezTo>
                    <a:close/>
                  </a:path>
                </a:pathLst>
              </a:custGeom>
              <a:solidFill>
                <a:srgbClr val="FB37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9" name="任意多边形 63"/>
              <p:cNvSpPr/>
              <p:nvPr/>
            </p:nvSpPr>
            <p:spPr>
              <a:xfrm flipV="1">
                <a:off x="477748" y="2526258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F505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0" name="任意多边形 64"/>
              <p:cNvSpPr/>
              <p:nvPr/>
            </p:nvSpPr>
            <p:spPr>
              <a:xfrm flipH="1">
                <a:off x="2511249" y="2027545"/>
                <a:ext cx="421570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1" name="任意多边形 65"/>
              <p:cNvSpPr/>
              <p:nvPr/>
            </p:nvSpPr>
            <p:spPr>
              <a:xfrm flipH="1">
                <a:off x="2497865" y="2190535"/>
                <a:ext cx="430897" cy="666596"/>
              </a:xfrm>
              <a:custGeom>
                <a:avLst/>
                <a:gdLst>
                  <a:gd name="connsiteX0" fmla="*/ 427831 w 430897"/>
                  <a:gd name="connsiteY0" fmla="*/ 0 h 666596"/>
                  <a:gd name="connsiteX1" fmla="*/ 353572 w 430897"/>
                  <a:gd name="connsiteY1" fmla="*/ 82023 h 666596"/>
                  <a:gd name="connsiteX2" fmla="*/ 269524 w 430897"/>
                  <a:gd name="connsiteY2" fmla="*/ 331605 h 666596"/>
                  <a:gd name="connsiteX3" fmla="*/ 353572 w 430897"/>
                  <a:gd name="connsiteY3" fmla="*/ 581188 h 666596"/>
                  <a:gd name="connsiteX4" fmla="*/ 430897 w 430897"/>
                  <a:gd name="connsiteY4" fmla="*/ 666596 h 666596"/>
                  <a:gd name="connsiteX5" fmla="*/ 356279 w 430897"/>
                  <a:gd name="connsiteY5" fmla="*/ 644302 h 666596"/>
                  <a:gd name="connsiteX6" fmla="*/ 0 w 430897"/>
                  <a:gd name="connsiteY6" fmla="*/ 332840 h 666596"/>
                  <a:gd name="connsiteX7" fmla="*/ 356279 w 430897"/>
                  <a:gd name="connsiteY7" fmla="*/ 21378 h 666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0897" h="666596">
                    <a:moveTo>
                      <a:pt x="427831" y="0"/>
                    </a:moveTo>
                    <a:lnTo>
                      <a:pt x="353572" y="82023"/>
                    </a:lnTo>
                    <a:cubicBezTo>
                      <a:pt x="299451" y="158734"/>
                      <a:pt x="269524" y="243074"/>
                      <a:pt x="269524" y="331605"/>
                    </a:cubicBezTo>
                    <a:cubicBezTo>
                      <a:pt x="269524" y="420136"/>
                      <a:pt x="299451" y="504476"/>
                      <a:pt x="353572" y="581188"/>
                    </a:cubicBezTo>
                    <a:lnTo>
                      <a:pt x="430897" y="666596"/>
                    </a:lnTo>
                    <a:lnTo>
                      <a:pt x="356279" y="644302"/>
                    </a:lnTo>
                    <a:cubicBezTo>
                      <a:pt x="136152" y="564592"/>
                      <a:pt x="0" y="454474"/>
                      <a:pt x="0" y="332840"/>
                    </a:cubicBezTo>
                    <a:cubicBezTo>
                      <a:pt x="0" y="211207"/>
                      <a:pt x="136152" y="101088"/>
                      <a:pt x="356279" y="213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2" name="任意多边形 66"/>
              <p:cNvSpPr/>
              <p:nvPr/>
            </p:nvSpPr>
            <p:spPr>
              <a:xfrm flipH="1" flipV="1">
                <a:off x="2515287" y="2531314"/>
                <a:ext cx="413919" cy="491143"/>
              </a:xfrm>
              <a:custGeom>
                <a:avLst/>
                <a:gdLst>
                  <a:gd name="connsiteX0" fmla="*/ 339054 w 413919"/>
                  <a:gd name="connsiteY0" fmla="*/ 0 h 491143"/>
                  <a:gd name="connsiteX1" fmla="*/ 331928 w 413919"/>
                  <a:gd name="connsiteY1" fmla="*/ 11952 h 491143"/>
                  <a:gd name="connsiteX2" fmla="*/ 330208 w 413919"/>
                  <a:gd name="connsiteY2" fmla="*/ 91347 h 491143"/>
                  <a:gd name="connsiteX3" fmla="*/ 376233 w 413919"/>
                  <a:gd name="connsiteY3" fmla="*/ 156063 h 491143"/>
                  <a:gd name="connsiteX4" fmla="*/ 413919 w 413919"/>
                  <a:gd name="connsiteY4" fmla="*/ 173651 h 491143"/>
                  <a:gd name="connsiteX5" fmla="*/ 294441 w 413919"/>
                  <a:gd name="connsiteY5" fmla="*/ 215895 h 491143"/>
                  <a:gd name="connsiteX6" fmla="*/ 22529 w 413919"/>
                  <a:gd name="connsiteY6" fmla="*/ 415381 h 491143"/>
                  <a:gd name="connsiteX7" fmla="*/ 1438 w 413919"/>
                  <a:gd name="connsiteY7" fmla="*/ 491143 h 491143"/>
                  <a:gd name="connsiteX8" fmla="*/ 0 w 413919"/>
                  <a:gd name="connsiteY8" fmla="*/ 491143 h 491143"/>
                  <a:gd name="connsiteX9" fmla="*/ 22529 w 413919"/>
                  <a:gd name="connsiteY9" fmla="*/ 356950 h 491143"/>
                  <a:gd name="connsiteX10" fmla="*/ 294441 w 413919"/>
                  <a:gd name="connsiteY10" fmla="*/ 26156 h 49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3919" h="491143">
                    <a:moveTo>
                      <a:pt x="339054" y="0"/>
                    </a:moveTo>
                    <a:lnTo>
                      <a:pt x="331928" y="11952"/>
                    </a:lnTo>
                    <a:cubicBezTo>
                      <a:pt x="323365" y="38825"/>
                      <a:pt x="322350" y="65788"/>
                      <a:pt x="330208" y="91347"/>
                    </a:cubicBezTo>
                    <a:cubicBezTo>
                      <a:pt x="338066" y="116906"/>
                      <a:pt x="354052" y="138642"/>
                      <a:pt x="376233" y="156063"/>
                    </a:cubicBezTo>
                    <a:lnTo>
                      <a:pt x="413919" y="173651"/>
                    </a:lnTo>
                    <a:lnTo>
                      <a:pt x="294441" y="215895"/>
                    </a:lnTo>
                    <a:cubicBezTo>
                      <a:pt x="160617" y="271837"/>
                      <a:pt x="65064" y="340113"/>
                      <a:pt x="22529" y="415381"/>
                    </a:cubicBezTo>
                    <a:lnTo>
                      <a:pt x="1438" y="491143"/>
                    </a:lnTo>
                    <a:lnTo>
                      <a:pt x="0" y="491143"/>
                    </a:lnTo>
                    <a:lnTo>
                      <a:pt x="22529" y="356950"/>
                    </a:lnTo>
                    <a:cubicBezTo>
                      <a:pt x="65064" y="232138"/>
                      <a:pt x="160617" y="118921"/>
                      <a:pt x="294441" y="2615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3" name="圆角矩形 53"/>
            <p:cNvSpPr/>
            <p:nvPr/>
          </p:nvSpPr>
          <p:spPr>
            <a:xfrm>
              <a:off x="946186" y="3378200"/>
              <a:ext cx="2784232" cy="676403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3" name="文本框 122"/>
          <p:cNvSpPr txBox="1"/>
          <p:nvPr/>
        </p:nvSpPr>
        <p:spPr>
          <a:xfrm>
            <a:off x="1893231" y="3853033"/>
            <a:ext cx="237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成绩与荣誉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5844541" y="2444121"/>
            <a:ext cx="52628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2019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日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8CDE2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年作文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我看见大海啦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获得全国小学生作文大赛二等奖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834462" y="4107557"/>
            <a:ext cx="3434080" cy="1153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2019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5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月 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8CDE2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获得全国小学生美术大赛个人第一名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882589" y="834967"/>
            <a:ext cx="3637280" cy="875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2018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月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8CDE2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一年级下学期，获得全班三好学生称号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858527" y="1821556"/>
            <a:ext cx="2824480" cy="1153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2018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10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月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8CDE2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年参加全国奥数选拔赛第一名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五角星 9"/>
          <p:cNvSpPr/>
          <p:nvPr/>
        </p:nvSpPr>
        <p:spPr>
          <a:xfrm>
            <a:off x="5329136" y="907155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五角星 10"/>
          <p:cNvSpPr/>
          <p:nvPr/>
        </p:nvSpPr>
        <p:spPr>
          <a:xfrm>
            <a:off x="5317105" y="1949892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五角星 11"/>
          <p:cNvSpPr/>
          <p:nvPr/>
        </p:nvSpPr>
        <p:spPr>
          <a:xfrm>
            <a:off x="5329135" y="2992628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FE48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五角星 12"/>
          <p:cNvSpPr/>
          <p:nvPr/>
        </p:nvSpPr>
        <p:spPr>
          <a:xfrm>
            <a:off x="5329136" y="4155681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878577" y="5162326"/>
            <a:ext cx="3434080" cy="1153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2020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5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CDE2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月 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8CDE2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获得全国小学生美术大赛个人第一名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五角星 16"/>
          <p:cNvSpPr/>
          <p:nvPr/>
        </p:nvSpPr>
        <p:spPr>
          <a:xfrm>
            <a:off x="5325126" y="5210448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1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2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56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56000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6000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56000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/>
          <p:bldP spid="44" grpId="0"/>
          <p:bldP spid="45" grpId="0"/>
          <p:bldP spid="46" grpId="0"/>
          <p:bldP spid="47" grpId="0"/>
          <p:bldP spid="48" grpId="0" animBg="1"/>
          <p:bldP spid="49" grpId="0" animBg="1"/>
          <p:bldP spid="50" grpId="0" animBg="1"/>
          <p:bldP spid="51" grpId="0" animBg="1"/>
          <p:bldP spid="52" grpId="0"/>
          <p:bldP spid="5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1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2" dur="1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/>
          <p:bldP spid="44" grpId="0"/>
          <p:bldP spid="45" grpId="0"/>
          <p:bldP spid="46" grpId="0"/>
          <p:bldP spid="47" grpId="0"/>
          <p:bldP spid="48" grpId="0" animBg="1"/>
          <p:bldP spid="49" grpId="0" animBg="1"/>
          <p:bldP spid="50" grpId="0" animBg="1"/>
          <p:bldP spid="51" grpId="0" animBg="1"/>
          <p:bldP spid="52" grpId="0"/>
          <p:bldP spid="53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就坐, 掌握, 室内, 人员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27" y="5121558"/>
            <a:ext cx="1218997" cy="173644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4256"/>
            <a:ext cx="2433743" cy="2433743"/>
          </a:xfrm>
          <a:prstGeom prst="rect">
            <a:avLst/>
          </a:prstGeom>
        </p:spPr>
      </p:pic>
      <p:pic>
        <p:nvPicPr>
          <p:cNvPr id="16" name="图片 15" descr="图片包含 LEGO, 矢量图形, 玩具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6" r="50000" b="43715"/>
          <a:stretch>
            <a:fillRect/>
          </a:stretch>
        </p:blipFill>
        <p:spPr>
          <a:xfrm>
            <a:off x="10498611" y="114967"/>
            <a:ext cx="1611861" cy="158832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1299794" y="1438277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4652306" y="1438277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8004819" y="1438277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1299794" y="3666632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4652306" y="3666632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9" b="14063"/>
          <a:stretch>
            <a:fillRect/>
          </a:stretch>
        </p:blipFill>
        <p:spPr>
          <a:xfrm>
            <a:off x="8004819" y="3666632"/>
            <a:ext cx="2611616" cy="17530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323032" y="379639"/>
            <a:ext cx="2869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如果我当选班长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561418" y="1335207"/>
            <a:ext cx="2435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我会和其他班干部团结协作，做好班务工作。让五（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）班更加团结，大家共同进步。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03992" y="4429768"/>
            <a:ext cx="2432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发挥模范带头作用，用自己的言行感染身边的同学们，营造和谐的班级氛围。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849894" y="4176031"/>
            <a:ext cx="2229394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我会和大家共同努力，为班级争取更多的荣誉。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726776" y="3514819"/>
            <a:ext cx="2317780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卡通简体" panose="03000509000000000000" pitchFamily="65" charset="-122"/>
                <a:ea typeface="方正卡通简体" panose="03000509000000000000" pitchFamily="65" charset="-122"/>
                <a:cs typeface="+mn-cs"/>
              </a:rPr>
              <a:t>我会继续热心帮助同学，为大家服务好，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023961" y="2785459"/>
            <a:ext cx="2168434" cy="1461676"/>
            <a:chOff x="927463" y="2113089"/>
            <a:chExt cx="2168434" cy="1461676"/>
          </a:xfrm>
        </p:grpSpPr>
        <p:sp>
          <p:nvSpPr>
            <p:cNvPr id="35" name="任意多边形 40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8CDE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任意多边形 39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672046" y="2442755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801997" y="2428407"/>
            <a:ext cx="2168434" cy="1461676"/>
            <a:chOff x="927463" y="2113089"/>
            <a:chExt cx="2168434" cy="1461676"/>
          </a:xfrm>
        </p:grpSpPr>
        <p:sp>
          <p:nvSpPr>
            <p:cNvPr id="39" name="任意多边形 38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DFDA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任意多边形 51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DFD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672046" y="2442755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06156" y="1773216"/>
            <a:ext cx="2168434" cy="1461676"/>
            <a:chOff x="927463" y="2113089"/>
            <a:chExt cx="2168434" cy="1461676"/>
          </a:xfrm>
        </p:grpSpPr>
        <p:sp>
          <p:nvSpPr>
            <p:cNvPr id="43" name="任意多边形 54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69AA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672046" y="2442755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418768" y="808357"/>
            <a:ext cx="2168434" cy="1461676"/>
            <a:chOff x="927463" y="2113089"/>
            <a:chExt cx="2168434" cy="1461676"/>
          </a:xfrm>
        </p:grpSpPr>
        <p:sp>
          <p:nvSpPr>
            <p:cNvPr id="57" name="任意多边形 58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 59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672046" y="2442755"/>
              <a:ext cx="7168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976321" y="5700034"/>
            <a:ext cx="2356693" cy="242045"/>
          </a:xfrm>
          <a:prstGeom prst="rect">
            <a:avLst/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821976" y="5153956"/>
            <a:ext cx="2329541" cy="228728"/>
          </a:xfrm>
          <a:prstGeom prst="rect">
            <a:avLst/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693754" y="4516438"/>
            <a:ext cx="2233236" cy="210028"/>
          </a:xfrm>
          <a:prstGeom prst="rect">
            <a:avLst/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673623" y="4101499"/>
            <a:ext cx="2216331" cy="191587"/>
          </a:xfrm>
          <a:prstGeom prst="rect">
            <a:avLst/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30" grpId="0"/>
      <p:bldP spid="31" grpId="0"/>
      <p:bldP spid="32" grpId="0"/>
      <p:bldP spid="33" grpId="0"/>
      <p:bldP spid="60" grpId="0" animBg="1"/>
      <p:bldP spid="61" grpId="0" animBg="1"/>
      <p:bldP spid="62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49086" y="4430368"/>
            <a:ext cx="88495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200" dirty="0">
                <a:solidFill>
                  <a:prstClr val="whit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 我仍 然像我说的那样去做，</a:t>
            </a:r>
          </a:p>
          <a:p>
            <a:pPr lvl="0" algn="ctr">
              <a:defRPr/>
            </a:pPr>
            <a:r>
              <a:rPr lang="zh-CN" altLang="en-US" sz="3200" dirty="0">
                <a:solidFill>
                  <a:prstClr val="whit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   刻苦学习，团结同学，乐于助人，</a:t>
            </a:r>
            <a:endParaRPr lang="en-US" altLang="zh-CN" sz="3200" dirty="0">
              <a:solidFill>
                <a:prstClr val="white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lvl="0" algn="ctr">
              <a:defRPr/>
            </a:pPr>
            <a:r>
              <a:rPr lang="zh-CN" altLang="en-US" sz="3200" dirty="0">
                <a:solidFill>
                  <a:prstClr val="whit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为三（</a:t>
            </a:r>
            <a:r>
              <a:rPr lang="en-US" altLang="zh-CN" sz="3200" dirty="0">
                <a:solidFill>
                  <a:prstClr val="whit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</a:t>
            </a:r>
            <a:r>
              <a:rPr lang="zh-CN" altLang="en-US" sz="3200" dirty="0">
                <a:solidFill>
                  <a:prstClr val="whit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）班的进步奉献自己的力量。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577" y="562740"/>
            <a:ext cx="4414186" cy="3775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371319" y="2238514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老师们，同学们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95342" y="2986114"/>
            <a:ext cx="4801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请你们</a:t>
            </a:r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相信我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的实力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77738" y="3850744"/>
            <a:ext cx="4090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投我一票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!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dist"/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9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074718"/>
          <p:cNvPicPr>
            <a:picLocks noChangeAspect="1"/>
          </p:cNvPicPr>
          <p:nvPr/>
        </p:nvPicPr>
        <p:blipFill>
          <a:blip r:embed="rId5"/>
          <a:srcRect t="51354" b="6198"/>
          <a:stretch>
            <a:fillRect/>
          </a:stretch>
        </p:blipFill>
        <p:spPr>
          <a:xfrm>
            <a:off x="0" y="0"/>
            <a:ext cx="12192000" cy="691896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2994576" y="2799496"/>
            <a:ext cx="620520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感谢观看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976749" y="3833900"/>
            <a:ext cx="4381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班长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班委会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大队委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/</a:t>
            </a:r>
            <a:r>
              <a:rPr lang="zh-CN" altLang="en-US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大队长竞选</a:t>
            </a:r>
            <a:r>
              <a:rPr lang="en-US" altLang="zh-CN" sz="2000" dirty="0">
                <a:solidFill>
                  <a:srgbClr val="FE9802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endParaRPr lang="zh-CN" altLang="en-US" sz="2000" dirty="0">
              <a:solidFill>
                <a:srgbClr val="FE9802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3864329" y="4257325"/>
            <a:ext cx="4462866" cy="0"/>
          </a:xfrm>
          <a:prstGeom prst="line">
            <a:avLst/>
          </a:prstGeom>
          <a:noFill/>
          <a:ln w="31750" cap="flat" cmpd="sng" algn="ctr">
            <a:solidFill>
              <a:srgbClr val="15E1F7"/>
            </a:solidFill>
            <a:prstDash val="solid"/>
            <a:miter lim="800000"/>
          </a:ln>
          <a:effectLst/>
        </p:spPr>
      </p:cxnSp>
      <p:sp>
        <p:nvSpPr>
          <p:cNvPr id="55" name="五角星 58"/>
          <p:cNvSpPr/>
          <p:nvPr/>
        </p:nvSpPr>
        <p:spPr>
          <a:xfrm rot="20986488">
            <a:off x="8521798" y="3871962"/>
            <a:ext cx="459537" cy="433806"/>
          </a:xfrm>
          <a:prstGeom prst="star5">
            <a:avLst>
              <a:gd name="adj" fmla="val 29148"/>
              <a:gd name="hf" fmla="val 105146"/>
              <a:gd name="vf" fmla="val 110557"/>
            </a:avLst>
          </a:prstGeom>
          <a:solidFill>
            <a:sysClr val="window" lastClr="FFFFFF"/>
          </a:solidFill>
          <a:ln w="508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6" name="组合 55"/>
          <p:cNvGrpSpPr/>
          <p:nvPr/>
        </p:nvGrpSpPr>
        <p:grpSpPr>
          <a:xfrm rot="20419344">
            <a:off x="2585758" y="1935209"/>
            <a:ext cx="959732" cy="959359"/>
            <a:chOff x="-2512887" y="3048725"/>
            <a:chExt cx="1875041" cy="1874313"/>
          </a:xfrm>
          <a:solidFill>
            <a:srgbClr val="FE9802"/>
          </a:solidFill>
          <a:effectLst/>
        </p:grpSpPr>
        <p:sp>
          <p:nvSpPr>
            <p:cNvPr id="57" name="椭圆 30"/>
            <p:cNvSpPr/>
            <p:nvPr/>
          </p:nvSpPr>
          <p:spPr>
            <a:xfrm>
              <a:off x="-2081504" y="3480773"/>
              <a:ext cx="1008112" cy="1008112"/>
            </a:xfrm>
            <a:custGeom>
              <a:avLst/>
              <a:gdLst/>
              <a:ahLst/>
              <a:cxnLst/>
              <a:rect l="l" t="t" r="r" b="b"/>
              <a:pathLst>
                <a:path w="1512168" h="1512168">
                  <a:moveTo>
                    <a:pt x="756084" y="144016"/>
                  </a:moveTo>
                  <a:cubicBezTo>
                    <a:pt x="418048" y="144016"/>
                    <a:pt x="144016" y="418048"/>
                    <a:pt x="144016" y="756084"/>
                  </a:cubicBezTo>
                  <a:cubicBezTo>
                    <a:pt x="144016" y="1094120"/>
                    <a:pt x="418048" y="1368152"/>
                    <a:pt x="756084" y="1368152"/>
                  </a:cubicBezTo>
                  <a:cubicBezTo>
                    <a:pt x="1094120" y="1368152"/>
                    <a:pt x="1368152" y="1094120"/>
                    <a:pt x="1368152" y="756084"/>
                  </a:cubicBezTo>
                  <a:cubicBezTo>
                    <a:pt x="1368152" y="418048"/>
                    <a:pt x="1094120" y="144016"/>
                    <a:pt x="756084" y="144016"/>
                  </a:cubicBezTo>
                  <a:close/>
                  <a:moveTo>
                    <a:pt x="756084" y="0"/>
                  </a:moveTo>
                  <a:cubicBezTo>
                    <a:pt x="1173658" y="0"/>
                    <a:pt x="1512168" y="338510"/>
                    <a:pt x="1512168" y="756084"/>
                  </a:cubicBezTo>
                  <a:cubicBezTo>
                    <a:pt x="1512168" y="1173658"/>
                    <a:pt x="1173658" y="1512168"/>
                    <a:pt x="756084" y="1512168"/>
                  </a:cubicBezTo>
                  <a:cubicBezTo>
                    <a:pt x="338510" y="1512168"/>
                    <a:pt x="0" y="1173658"/>
                    <a:pt x="0" y="756084"/>
                  </a:cubicBezTo>
                  <a:cubicBezTo>
                    <a:pt x="0" y="338510"/>
                    <a:pt x="338510" y="0"/>
                    <a:pt x="756084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-1680279" y="3048725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4" name="圆角矩形 80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圆角矩形 81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 rot="1800000">
              <a:off x="-1680279" y="3048725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2" name="圆角矩形 78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圆角矩形 79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rot="3600000">
              <a:off x="-1648225" y="3049130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70" name="圆角矩形 76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圆角矩形 77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 rot="5400000">
              <a:off x="-1648792" y="3048563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8" name="圆角矩形 74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圆角矩形 75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 rot="7200000">
              <a:off x="-1645959" y="3047998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6" name="圆角矩形 72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圆角矩形 73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 rot="9000000">
              <a:off x="-1639727" y="3050830"/>
              <a:ext cx="144017" cy="1872208"/>
              <a:chOff x="980728" y="2072680"/>
              <a:chExt cx="144017" cy="1872208"/>
            </a:xfrm>
            <a:grpFill/>
          </p:grpSpPr>
          <p:sp>
            <p:nvSpPr>
              <p:cNvPr id="64" name="圆角矩形 70"/>
              <p:cNvSpPr/>
              <p:nvPr/>
            </p:nvSpPr>
            <p:spPr>
              <a:xfrm flipH="1">
                <a:off x="980728" y="207268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圆角矩形 71"/>
              <p:cNvSpPr/>
              <p:nvPr/>
            </p:nvSpPr>
            <p:spPr>
              <a:xfrm flipH="1">
                <a:off x="980728" y="358484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51"/>
          <a:stretch>
            <a:fillRect/>
          </a:stretch>
        </p:blipFill>
        <p:spPr>
          <a:xfrm>
            <a:off x="3719139" y="2075931"/>
            <a:ext cx="5337153" cy="544994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7" b="33506"/>
          <a:stretch>
            <a:fillRect/>
          </a:stretch>
        </p:blipFill>
        <p:spPr>
          <a:xfrm>
            <a:off x="-14605" y="4257040"/>
            <a:ext cx="3540125" cy="2600960"/>
          </a:xfrm>
          <a:prstGeom prst="rect">
            <a:avLst/>
          </a:prstGeom>
        </p:spPr>
      </p:pic>
      <p:pic>
        <p:nvPicPr>
          <p:cNvPr id="93" name="图片 92" descr="图片包含 LEGO, 矢量图形, 玩具&#10;&#10;已生成极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6" r="50000" b="43715"/>
          <a:stretch>
            <a:fillRect/>
          </a:stretch>
        </p:blipFill>
        <p:spPr>
          <a:xfrm>
            <a:off x="10139482" y="356844"/>
            <a:ext cx="1611861" cy="1588322"/>
          </a:xfrm>
          <a:prstGeom prst="rect">
            <a:avLst/>
          </a:prstGeom>
        </p:spPr>
      </p:pic>
      <p:pic>
        <p:nvPicPr>
          <p:cNvPr id="94" name="whistle205-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45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9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0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7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4"/>
                    </p:tgtEl>
                  </p:cMediaNode>
                </p:audio>
              </p:childTnLst>
            </p:cTn>
          </p:par>
        </p:tnLst>
        <p:bldLst>
          <p:bldP spid="52" grpId="0"/>
          <p:bldP spid="53" grpId="0"/>
          <p:bldP spid="5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7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2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3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4"/>
                    </p:tgtEl>
                  </p:cMediaNode>
                </p:audio>
              </p:childTnLst>
            </p:cTn>
          </p:par>
        </p:tnLst>
        <p:bldLst>
          <p:bldP spid="52" grpId="0"/>
          <p:bldP spid="53" grpId="0"/>
          <p:bldP spid="55" grpId="0" bldLvl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9A2DDE4-B9D1-4AED-9EFB-188C5B4F7E0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FZspkw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WbKZM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FZspky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VmymT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VmymT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VmymT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VmymT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VmymT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V2ymTGpPNTPZDAAAyRkAABcAAAB1bml2ZXJzYWwvdW5pdmVyc2FsLnBuZ+2Ze1iSedrHH8fGmiattsxzVjMddiZ1aVTyvJajNY6Rp8wjJmuWIp5CJDk44+xYU+q07mhlylSTqCiGjVKgoJvCzpKaIYISUMMICSIqCaIg79PUXu97vfvX+/7tH1zw/Pj8fvdzf+/DdT/Xc/nkiQjbjc4bAQCwPX4sLAYArF0A4L2rG2zAlfJ/3fsW/LIqiok4AlCHXafBi3VZoVGhAECr/tB05n3w+oP8Y4lFAGD3+M3HipvX/BcAcEo7HhYaV5KmkURRPp4yc19io1hlPQD9yI7+qOsNl6hxx/q27B04GPZ+6KZjfxN8sy76+abd3yd+3L/h6z3Wf/iaMW/13o2J894fmEe0S+z9hjHTshHH9dPE549mMVoZzFb3YfM0NbjovE8UibhqVMmrQ9LwSy8rsqhwth0A3B8/V6G6pLqMZdi7kAjL55mHAKCP2vop58IOFyjq+TmHdQAgSlgcTETijFN1mvdAHypahx/GcU+hP7MCnYhvKJjuIJpzArYBwIuTAqc6hhOIcP8AyvLnb0Tgzz0DoDZbdvsCQNkGGrgj7JItAOw6ggT/2pphDQCXtqyha+gauoauoWvoGrqGrqFr6Bq6hv7/0YLpK16s0yB5C/p/Pdp1uws0T5qS2nsRvfgs0qudsMwnURtLfr1cekJCZeDRAWp9sdgK6FtV0NKhdswDKn2dMK00t2M+wyNZfXWRyWOBS/u5vFIuJ4uE714erSaMSUWl8RIpQyLRg89bzOrg5VeN+AdGR5+0tlx1N/YUL+Vn2pynKliSuWLowiBTHhXe6/3KwHjDu6oFCfAg/lDy8svNxIfLc483aw9bRoirOtWgAzxQx4OvLlQZf+sxSEvperOWYGCKFUOGSA/oSL0A71u7siKzEMQ9BatUg5rB/Sc2hds91YhV3KgUY9uMqfd1S3un+JFlzA5pT9DgU0fC/BX4z+IgSiYDDQuV0JVmG7OUVhAdSUVh6EHc5lAx3iDB+JapFV6pLJyxSvdJnMrkLKpd0bItMxceuTp1aT89lE0KWX51l/71XZvXctYBmXkWI/w2oz2B3IXygCoE8js2cz55psAO8fTOj5QFbvW1lNx2Xge3cIgkDPCahoWpO/EXP/g+Pm8m0PC8SKOe++N0N368vegLVXDwCHReX1U5G566HVSl1SbL5xWF79yD5j3J/nHSdp26YQZbllDXxZsq6JnU6vp6pYKOvmZSnfXCRh6jQ6XcOFBAqjztxBPIz+CexZcbjLGXtDhlQO79TeqdH1WkReQ+XsLyC7uG5PO3vqtkzl8+p+JHAqxTpI8xHWxyk1ifSB9uaVlhiPVHL1VaVz6OKq4sd24btuagcZ0FhjF8Z482+2QambehjcQl29mvQ9yHl+tpXzpVVzj/0yvkXjMxj5EnDAq3661afrSTLK51GYWQMNJZzv47l2FeVktJbjxZr77xDmolS+JPbiKQG4UG6ADnGqevox5KwVQpMbUBPn1u2sYaoQTzkW+ttXYZ65fuhTCeSTlLN3X3m8Dg0oQ0daEYJYMwlIgjGAngSrZr8ZvSnj+IXkkHJfxOld+KWjHs9a3ytiFIeiYK70MpVmeHHJwxCRgZvoY2mkrY6sJUU13K5LcWHO4ESIKvo9W3Wpd1LEmwqEJ0+JnjElr3rb/3Wckhe2d0Gw7TFpyIPjDmWqLD+KpMBc1xN9gPIJQp7pljmTjSnWGXOh/k8jCn6d19ZViX3YPKcA/wvUGZEsKbkzsxUixZspm5zMlA+Gn8tY5gVHPqRM3fnzbs/zwHCGBdDzi4/qu/jBGooYaHeSqWY2h0uZEB/8QmYkvVUjMfcoAkbOHdWD/v00cSJtotZYnBMKZEBHkaHnkYkpCmVQM7b0T2+ubTVChQcdyyt780nu51FhR3RsReOuBbFWdNh1xKzsJu4P3JjpQ0WYy9RZoUoq/HOBVAFAKA+IQC28Yx6hwGIi5dnVKsoL4JbYCT620W0GyMsu5ox13PonVPPOmZsXOulNJgaqxXtjturn9SucrQRb6RXnE9pCg5z9HDrEpgM3zYBOUTnbREXingebF7Lq4alfS0E8ahPEKR+pBKiW2IqYvXqS745dWj4E8Y6O4WcYz4MAmKQuRGmJndd1clLcYuC8iF1DKe+7MJxGH1QbdOr28RLPZu37KHs0ZRi8M/RkIsJgvJiGF5PiE3zDKsRHA3iqx3eDZb4m3zfPEiG8UgmJfHeS3Qe9mrSw000zpFDSzYL4C46TfDqKYaTG5fxM31JntAh5VXdqNajfYZPgLfak37XPP5meqo2FS4R1HzUfY7g4eRN2t5Q2/tjIDVL2NxZu82QQBPeycd9iNfhVX+X/srXaDDw+7XTvJxfpF5bLN+4pCObNOFirJ31XUyVfpf2pKz6iECfaVufJBzXeakHitOyL8qSgoXiNj1esluFW1UUxM1YLNFGOReEcW/LmsoZqht0kOU80JydpLdBS7ZdrHIwWWqmmiSTxgRQBq/yUpXQifaXdnqK3kZz3z11gLWWYw7hvw7zZ27wMOfjqFFV1eiSMg9//aCY5r9mQ8myMp0GtwQH2v7Xc7T5PCwsYB5H+LOTcL0RwfrnOr4UTqgFOd8iKWF2Mh5RynFAk3NG718BN3juRQNBbYH9KAwyebxhrabCtgXZ1tEByTBE2FI5Bydbc5d1JEsphkrCEWXnUa3yyf/p9kulDMctbP85daNPoJdPayOaES7sRDsq94jCphH+E9j59uTY93Oeiu0FPH+B6iG3OxWcVA3s7soFflEnJjNVPBubia1GnU9oUiTsHASLYUwNNNxx8bKF69F7Ew0z2SFJPfO/eNDuvEXGKHz4qvbFcO1W93upxpwrr5RCAJmchosePMtrmVHGt/0C8fx5GbEnwKDbztaa6f6GE251grjFb58S+sUHDkZQYeB9SMe8+5G4EZ+Wk3li6Byme5iw8YfboY3D8kSnDirQVpRMzecDvPd6vKhZYkbcqo6SC9KPDlmjW5ISMNOIW8kdY9Pe364lPS7ed6Ugn8CrJYZ5WRXjiZnJjh70vtpKifcqSLEw+Is8ASNb/sbumKHpvWd585iCPFQND+YFk16NRbHG77mY7fb5b+DukNVc8Xd9GJ9bvqF7IkkMvPgixyJjvaZdMKZH5hnKr31ewYRvXpfx6z4Myk3fW0vMEWOFX8WeNu88EFXRHt4leLuRPMX+Nfw6BXEePuDqChdLhXy2/VaGiRPfhISvULWf95CymmgSeyz5Z2Re3xVELB2cgc4P60efeAfmO20XRy49KKcIoQT8YuzTG1hv0lPZwcFpFQtqt6nlrJm7v7eKr6Xu5FQ7xrFjFYxVL+e2M8Y24Xh/8gm0McO8diO8eVKf2LYMXPPcE+aLYtrROwiNKOIb1tD13N39OH4hpDgH5qNCJfa7BuT+xd1C/dbCvx89rkpK82lyBLbxdPN3DB6SPdWl5rlXzH4CITTNrRydRpG9I8N8VKGmF/zKe5geDTptaVwaJ+iWKLLdJfoCmouRlMcfkFJm4TfgJV9+AnWRHRxiH7bNWcbMNLzhkFPFk20tO+C+LPSpZcVI9L4hqN3VAV+h9t1ikwV4p4Wry3FHOQOPrWlPgIzbCLCgPvyFZhfj8FZqut/dP5PE6g/r5xJyEAUGhemxHvuXCjnd6bMfrV+57k6uVT4vzbLf58EcmZbVPr+tmRlnABO8n891xKK/HKAQ4+FPvz37UNuM1FAlW4ii+S2aK680iReD+ZM7OJohHvXSrp7BuKZW3i8bPS03Yk6mTjfUTA4/s4OV7K0N144CpYjl4LQM4XS2LFcC2hoe69RUa/RayORX6pgomL4Fstj99X8nPQkUEKhw4Aa9mLY+rRnFSp/SMNQ8oJVJSOzftjGqqCm7WVDs5wcY++Pb4cGvxFZCzgKfm52zK3DBFkW6ti3bNtqIbQhA9tiFnQQzeriXbxeTTtdykCkD2l2Ek3zemNn9euIOfQE2k2Cts4nVJkt0Fk007R5Qjkf0ibj2Zkt3uMTAb6e2YLZpHOwYONv45Yg3CneuL8k08oSy8XvIxwXZDZyIfcAJEYlk4kye0r+RZr7WNojBjf9Wo4kuRnmue4kPEbeQm7MlmeUTP2QMFzbkpnTMNsJACeievuLvuunqUvm48op3X+cV0iktOgY7cl9rgvUrMGjeOJdO/cWfua5wJWZB1kVdWOBt60AnDjlJ9oLT72bF0FMJ7qvH+TQB7tyhMOrvJXlmocP/DsUaDU4bcO3/cegDjbIrADrd+8OWMsqSvE+AOi73fqZp1kZYjmf9R4AuLb6y5+p2DUwKDil62Lw0fxE5NhrUDtK6hYASE8Q2CMY9i4+ZnDaTcO/eUnxBXi+Oi4iDmbKS2pf3ex/usHj6saiT8BV4PjnJ8KoR9K//i9QSwMEFAACAAgAV2ymTGp9wY1LAAAAagAAABsAAAB1bml2ZXJzYWwvdW5pdmVyc2FsLnBuZy54bWyzsa/IzVEoSy0qzszPs1Uy1DNQsrfj5bIpKEoty0wtV6gAigEFIUBJoRLINUJwyzNTSjJslczNkZRkpGamZ5TYKpmaW8AF9YFGAgBQSwECAAAUAAIACABWbKZMFQ6tKGQEAAAHEQAAHQAAAAAAAAABAAAAAAAAAAAAdW5pdmVyc2FsL2NvbW1vbl9tZXNzYWdlcy5sbmdQSwECAAAUAAIACABWbKZMCH4LIykDAACGDAAAJwAAAAAAAAABAAAAAACfBAAAdW5pdmVyc2FsL2ZsYXNoX3B1Ymxpc2hpbmdfc2V0dGluZ3MueG1sUEsBAgAAFAACAAgAVmymTLX8CWS6AgAAVQoAACEAAAAAAAAAAQAAAAAADQgAAHVuaXZlcnNhbC9mbGFzaF9za2luX3NldHRpbmdzLnhtbFBLAQIAABQAAgAIAFZspkwqlg9n/gIAAJcLAAAmAAAAAAAAAAEAAAAAAAYLAAB1bml2ZXJzYWwvaHRtbF9wdWJsaXNoaW5nX3NldHRpbmdzLnhtbFBLAQIAABQAAgAIAFZspkxocVKRmgEAAB8GAAAfAAAAAAAAAAEAAAAAAEgOAAB1bml2ZXJzYWwvaHRtbF9za2luX3NldHRpbmdzLmpzUEsBAgAAFAACAAgAVmymTD08L9HBAAAA5QEAABoAAAAAAAAAAQAAAAAAHxAAAHVuaXZlcnNhbC9pMThuX3ByZXNldHMueG1sUEsBAgAAFAACAAgAVmymTJr5lmRrAAAAawAAABwAAAAAAAAAAQAAAAAAGBEAAHVuaXZlcnNhbC9sb2NhbF9zZXR0aW5ncy54bWxQSwECAAAUAAIACABElFdHI7RO+/sCAACwCAAAFAAAAAAAAAABAAAAAAC9EQAAdW5pdmVyc2FsL3BsYXllci54bWxQSwECAAAUAAIACABWbKZMsIcj9GwBAAD3AgAAKQAAAAAAAAABAAAAAADqFAAAdW5pdmVyc2FsL3NraW5fY3VzdG9taXphdGlvbl9zZXR0aW5ncy54bWxQSwECAAAUAAIACABXbKZMak81M9kMAADJGQAAFwAAAAAAAAAAAAAAAACdFgAAdW5pdmVyc2FsL3VuaXZlcnNhbC5wbmdQSwECAAAUAAIACABXbKZMan3BjUsAAABqAAAAGwAAAAAAAAABAAAAAACrIwAAdW5pdmVyc2FsL3VuaXZlcnNhbC5wbmcueG1sUEsFBgAAAAALAAsASQMAAC8kAAAAAA=="/>
  <p:tag name="ISPRING_PRESENTATION_TITLE" val="星空卡通小学生竞选班干部自我介绍PPT模板"/>
</p:tagLst>
</file>

<file path=ppt/theme/theme1.xml><?xml version="1.0" encoding="utf-8"?>
<a:theme xmlns:a="http://schemas.openxmlformats.org/drawingml/2006/main" name="1_Office 主题​​">
  <a:themeElements>
    <a:clrScheme name="自定义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PresentationFormat>宽屏</PresentationFormat>
  <Paragraphs>77</Paragraphs>
  <Slides>11</Slides>
  <Notes>11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等线</vt:lpstr>
      <vt:lpstr>方正粗活意简体</vt:lpstr>
      <vt:lpstr>方正粗圆简体</vt:lpstr>
      <vt:lpstr>方正卡通简体</vt:lpstr>
      <vt:lpstr>宋体</vt:lpstr>
      <vt:lpstr>造字工房悦黑演示版常规体</vt:lpstr>
      <vt:lpstr>Arial</vt:lpstr>
      <vt:lpstr>Calibri</vt:lpstr>
      <vt:lpstr>Impact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星空卡通小学生竞选班干部自我介绍PPT模板</dc:title>
  <dc:creator>歉然 安可</dc:creator>
  <cp:lastModifiedBy>vian</cp:lastModifiedBy>
  <cp:revision>9</cp:revision>
  <dcterms:created xsi:type="dcterms:W3CDTF">2018-05-21T14:24:00Z</dcterms:created>
  <dcterms:modified xsi:type="dcterms:W3CDTF">2022-12-06T06:36:55Z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