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7" r:id="rId3"/>
    <p:sldId id="310" r:id="rId4"/>
    <p:sldId id="311" r:id="rId5"/>
    <p:sldId id="292" r:id="rId6"/>
    <p:sldId id="277" r:id="rId7"/>
    <p:sldId id="312" r:id="rId8"/>
    <p:sldId id="301" r:id="rId9"/>
    <p:sldId id="293" r:id="rId10"/>
    <p:sldId id="313" r:id="rId11"/>
    <p:sldId id="302" r:id="rId12"/>
    <p:sldId id="303" r:id="rId13"/>
    <p:sldId id="314" r:id="rId14"/>
    <p:sldId id="294" r:id="rId15"/>
    <p:sldId id="296" r:id="rId16"/>
    <p:sldId id="315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97C3"/>
    <a:srgbClr val="B3C4DD"/>
    <a:srgbClr val="5079B1"/>
    <a:srgbClr val="FFE8F5"/>
    <a:srgbClr val="EBE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72" y="114"/>
      </p:cViewPr>
      <p:guideLst>
        <p:guide orient="horz" pos="2159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EA228-28FE-49DF-91FB-E77EDE7F8759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47B77-BCE4-4A6D-B835-8C143302E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47B77-BCE4-4A6D-B835-8C143302ED2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0"/>
          <a:stretch>
            <a:fillRect/>
          </a:stretch>
        </p:blipFill>
        <p:spPr>
          <a:xfrm>
            <a:off x="0" y="597535"/>
            <a:ext cx="3840480" cy="6260465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comb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0"/>
          <a:stretch>
            <a:fillRect/>
          </a:stretch>
        </p:blipFill>
        <p:spPr>
          <a:xfrm>
            <a:off x="0" y="597535"/>
            <a:ext cx="3840480" cy="6260465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comb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72375B6-3651-4369-9169-E7A88FFC7563}" type="datetimeFigureOut">
              <a:rPr lang="zh-CN" altLang="en-US" smtClean="0"/>
              <a:t>2022/12/6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C9F18C9-C362-420E-B55C-3A043F289FC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comb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开学季"/>
          <p:cNvPicPr>
            <a:picLocks noChangeAspect="1"/>
          </p:cNvPicPr>
          <p:nvPr userDrawn="1"/>
        </p:nvPicPr>
        <p:blipFill>
          <a:blip r:embed="rId13"/>
          <a:srcRect b="62368"/>
          <a:stretch>
            <a:fillRect/>
          </a:stretch>
        </p:blipFill>
        <p:spPr>
          <a:xfrm>
            <a:off x="0" y="-21590"/>
            <a:ext cx="12192000" cy="68795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0">
    <p:comb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开学季"/>
          <p:cNvPicPr>
            <a:picLocks noChangeAspect="1"/>
          </p:cNvPicPr>
          <p:nvPr userDrawn="1"/>
        </p:nvPicPr>
        <p:blipFill>
          <a:blip r:embed="rId13"/>
          <a:srcRect b="62368"/>
          <a:stretch>
            <a:fillRect/>
          </a:stretch>
        </p:blipFill>
        <p:spPr>
          <a:xfrm>
            <a:off x="0" y="-21590"/>
            <a:ext cx="12192000" cy="68795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0">
    <p:comb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15460" y="6040120"/>
            <a:ext cx="3560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姓名：</a:t>
            </a:r>
            <a:r>
              <a:rPr lang="en-US" altLang="zh-CN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xxx</a:t>
            </a:r>
            <a:r>
              <a:rPr lang="zh-CN" altLang="en-US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  班级：</a:t>
            </a:r>
            <a:r>
              <a:rPr lang="zh-CN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三年</a:t>
            </a:r>
            <a:r>
              <a:rPr lang="en-US" altLang="zh-CN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6</a:t>
            </a:r>
            <a:r>
              <a:rPr lang="zh-CN" altLang="en-US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班</a:t>
            </a:r>
            <a:endParaRPr lang="zh-CN" altLang="en-US" sz="1200" b="1" dirty="0">
              <a:solidFill>
                <a:srgbClr val="7897C3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48" name="图片 47" descr="图片包含 物体&#10;&#10;已生成极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2"/>
          <a:stretch>
            <a:fillRect/>
          </a:stretch>
        </p:blipFill>
        <p:spPr>
          <a:xfrm>
            <a:off x="5680522" y="40640"/>
            <a:ext cx="6400813" cy="2388748"/>
          </a:xfrm>
          <a:prstGeom prst="rect">
            <a:avLst/>
          </a:prstGeom>
        </p:spPr>
      </p:pic>
      <p:pic>
        <p:nvPicPr>
          <p:cNvPr id="4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84" y="-719066"/>
            <a:ext cx="609600" cy="609600"/>
          </a:xfrm>
          <a:prstGeom prst="rect">
            <a:avLst/>
          </a:prstGeom>
        </p:spPr>
      </p:pic>
      <p:pic>
        <p:nvPicPr>
          <p:cNvPr id="2" name="图片 1" descr="开学啦"/>
          <p:cNvPicPr>
            <a:picLocks noChangeAspect="1"/>
          </p:cNvPicPr>
          <p:nvPr/>
        </p:nvPicPr>
        <p:blipFill>
          <a:blip r:embed="rId6"/>
          <a:srcRect b="15625"/>
          <a:stretch>
            <a:fillRect/>
          </a:stretch>
        </p:blipFill>
        <p:spPr>
          <a:xfrm>
            <a:off x="2784475" y="-210820"/>
            <a:ext cx="7104380" cy="5994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8" b="23028"/>
          <a:stretch>
            <a:fillRect/>
          </a:stretch>
        </p:blipFill>
        <p:spPr>
          <a:xfrm>
            <a:off x="8091539" y="3611879"/>
            <a:ext cx="3860037" cy="2992439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709545" y="804545"/>
            <a:ext cx="8865870" cy="556641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162861" y="1101227"/>
            <a:ext cx="195923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070207" y="2539930"/>
            <a:ext cx="4144546" cy="3048852"/>
            <a:chOff x="5939448" y="1468979"/>
            <a:chExt cx="4144546" cy="3048852"/>
          </a:xfrm>
        </p:grpSpPr>
        <p:sp>
          <p:nvSpPr>
            <p:cNvPr id="12" name="文本框 11"/>
            <p:cNvSpPr txBox="1"/>
            <p:nvPr/>
          </p:nvSpPr>
          <p:spPr>
            <a:xfrm>
              <a:off x="6939060" y="1468979"/>
              <a:ext cx="313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939448" y="1468979"/>
              <a:ext cx="695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939060" y="2268492"/>
              <a:ext cx="3139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939448" y="2268492"/>
              <a:ext cx="695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74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80435" y="3133543"/>
              <a:ext cx="3103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939448" y="3133543"/>
              <a:ext cx="695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80436" y="3933056"/>
              <a:ext cx="31035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939448" y="3933056"/>
              <a:ext cx="695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63389" y="1717637"/>
            <a:ext cx="960161" cy="194562"/>
            <a:chOff x="4704202" y="119086"/>
            <a:chExt cx="988996" cy="200404"/>
          </a:xfrm>
        </p:grpSpPr>
        <p:sp>
          <p:nvSpPr>
            <p:cNvPr id="21" name="椭圆 20"/>
            <p:cNvSpPr/>
            <p:nvPr/>
          </p:nvSpPr>
          <p:spPr>
            <a:xfrm>
              <a:off x="4704202" y="121186"/>
              <a:ext cx="198304" cy="198304"/>
            </a:xfrm>
            <a:prstGeom prst="ellipse">
              <a:avLst/>
            </a:prstGeom>
            <a:solidFill>
              <a:srgbClr val="FF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967766" y="121186"/>
              <a:ext cx="198304" cy="1983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231330" y="119086"/>
              <a:ext cx="198304" cy="1983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5494894" y="119086"/>
              <a:ext cx="198304" cy="1983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1676" y="3163735"/>
            <a:ext cx="11226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  <a:p>
            <a:pPr algn="ctr"/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31097" y="3302235"/>
            <a:ext cx="3207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656945" y="4008650"/>
            <a:ext cx="10287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531097" y="4203540"/>
            <a:ext cx="3390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addition the content you want to recommend the use of Microsoft YaHei font. All the material and text box of this template can be edited and changed.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929316" y="3417176"/>
            <a:ext cx="193376" cy="939668"/>
            <a:chOff x="4700010" y="-142528"/>
            <a:chExt cx="203620" cy="989447"/>
          </a:xfrm>
        </p:grpSpPr>
        <p:sp>
          <p:nvSpPr>
            <p:cNvPr id="8" name="椭圆 7"/>
            <p:cNvSpPr/>
            <p:nvPr/>
          </p:nvSpPr>
          <p:spPr>
            <a:xfrm>
              <a:off x="4704202" y="121186"/>
              <a:ext cx="198304" cy="198304"/>
            </a:xfrm>
            <a:prstGeom prst="ellipse">
              <a:avLst/>
            </a:prstGeom>
            <a:solidFill>
              <a:srgbClr val="FF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00011" y="-142528"/>
              <a:ext cx="198304" cy="1983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705326" y="384901"/>
              <a:ext cx="198304" cy="1983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00010" y="648615"/>
              <a:ext cx="198304" cy="1983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5" name="组合 4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6" name="图片 5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7" name="矩形 6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  <p:cxnSp>
        <p:nvCxnSpPr>
          <p:cNvPr id="12" name="直接连接符 11"/>
          <p:cNvCxnSpPr/>
          <p:nvPr/>
        </p:nvCxnSpPr>
        <p:spPr>
          <a:xfrm>
            <a:off x="5745172" y="3474611"/>
            <a:ext cx="4620651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5172" y="4975737"/>
            <a:ext cx="4714169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533880" y="2548740"/>
            <a:ext cx="1562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rgbClr val="E84B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33880" y="3983656"/>
            <a:ext cx="1562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533880" y="5227463"/>
            <a:ext cx="1562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17" name="矩形 16"/>
          <p:cNvSpPr/>
          <p:nvPr/>
        </p:nvSpPr>
        <p:spPr>
          <a:xfrm>
            <a:off x="6599413" y="2741879"/>
            <a:ext cx="397536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</a:p>
        </p:txBody>
      </p:sp>
      <p:sp>
        <p:nvSpPr>
          <p:cNvPr id="18" name="矩形 17"/>
          <p:cNvSpPr/>
          <p:nvPr/>
        </p:nvSpPr>
        <p:spPr>
          <a:xfrm>
            <a:off x="6599413" y="4119107"/>
            <a:ext cx="397536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</a:p>
        </p:txBody>
      </p:sp>
      <p:sp>
        <p:nvSpPr>
          <p:cNvPr id="19" name="矩形 18"/>
          <p:cNvSpPr/>
          <p:nvPr/>
        </p:nvSpPr>
        <p:spPr>
          <a:xfrm>
            <a:off x="6599413" y="5418572"/>
            <a:ext cx="397536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</a:p>
        </p:txBody>
      </p:sp>
      <p:pic>
        <p:nvPicPr>
          <p:cNvPr id="3" name="图片 2" descr="timg"/>
          <p:cNvPicPr>
            <a:picLocks noChangeAspect="1"/>
          </p:cNvPicPr>
          <p:nvPr/>
        </p:nvPicPr>
        <p:blipFill>
          <a:blip r:embed="rId4"/>
          <a:srcRect l="21875" t="23984" r="21875" b="23984"/>
          <a:stretch>
            <a:fillRect/>
          </a:stretch>
        </p:blipFill>
        <p:spPr>
          <a:xfrm>
            <a:off x="1400810" y="2888615"/>
            <a:ext cx="3169920" cy="3169920"/>
          </a:xfrm>
          <a:prstGeom prst="ellipse">
            <a:avLst/>
          </a:prstGeom>
        </p:spPr>
      </p:pic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78"/>
          <a:stretch>
            <a:fillRect/>
          </a:stretch>
        </p:blipFill>
        <p:spPr>
          <a:xfrm>
            <a:off x="2934335" y="1134110"/>
            <a:ext cx="9093200" cy="545528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272915" y="3684905"/>
            <a:ext cx="6416675" cy="1420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  <a:endParaRPr lang="zh-CN" altLang="en-US" sz="2400" b="1" dirty="0">
              <a:solidFill>
                <a:srgbClr val="7897C3"/>
              </a:solidFill>
              <a:latin typeface="幼圆" panose="02010509060101010101" charset="-122"/>
              <a:ea typeface="幼圆" panose="02010509060101010101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935730" y="1521460"/>
            <a:ext cx="5825490" cy="2034540"/>
            <a:chOff x="1651000" y="1526057"/>
            <a:chExt cx="6580640" cy="238757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000" y="1526057"/>
              <a:ext cx="6580640" cy="2387578"/>
            </a:xfrm>
            <a:prstGeom prst="rect">
              <a:avLst/>
            </a:prstGeom>
          </p:spPr>
        </p:pic>
        <p:sp>
          <p:nvSpPr>
            <p:cNvPr id="32" name="矩形 19"/>
            <p:cNvSpPr>
              <a:spLocks noChangeArrowheads="1"/>
            </p:cNvSpPr>
            <p:nvPr/>
          </p:nvSpPr>
          <p:spPr bwMode="auto">
            <a:xfrm>
              <a:off x="3911220" y="2353592"/>
              <a:ext cx="3022980" cy="857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2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标题内容 </a:t>
              </a:r>
              <a:endParaRPr lang="en-US" altLang="zh-CN" sz="32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12" name="组合 11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13" name="图片 12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14" name="矩形 13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1676" y="3163735"/>
            <a:ext cx="122809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  <a:p>
            <a:pPr algn="ctr"/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31097" y="3302235"/>
            <a:ext cx="3207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656945" y="4008650"/>
            <a:ext cx="10287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531097" y="4203540"/>
            <a:ext cx="3390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addition the content you want to recommend the use of Microsoft YaHei font. All the material and text box of this template can be edited and changed.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929316" y="3417176"/>
            <a:ext cx="193376" cy="939668"/>
            <a:chOff x="4700010" y="-142528"/>
            <a:chExt cx="203620" cy="989447"/>
          </a:xfrm>
        </p:grpSpPr>
        <p:sp>
          <p:nvSpPr>
            <p:cNvPr id="8" name="椭圆 7"/>
            <p:cNvSpPr/>
            <p:nvPr/>
          </p:nvSpPr>
          <p:spPr>
            <a:xfrm>
              <a:off x="4704202" y="121186"/>
              <a:ext cx="198304" cy="198304"/>
            </a:xfrm>
            <a:prstGeom prst="ellipse">
              <a:avLst/>
            </a:prstGeom>
            <a:solidFill>
              <a:srgbClr val="FF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00011" y="-142528"/>
              <a:ext cx="198304" cy="1983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705326" y="384901"/>
              <a:ext cx="198304" cy="1983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00010" y="648615"/>
              <a:ext cx="198304" cy="1983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" y="2504440"/>
            <a:ext cx="5074285" cy="399351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279696" y="789381"/>
            <a:ext cx="2168434" cy="1461676"/>
            <a:chOff x="927463" y="2113089"/>
            <a:chExt cx="2168434" cy="1461676"/>
          </a:xfrm>
        </p:grpSpPr>
        <p:sp>
          <p:nvSpPr>
            <p:cNvPr id="41" name="任意多边形 40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8CDE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B3C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42176" y="2443390"/>
              <a:ext cx="1198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rPr>
                <a:t>唱歌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79696" y="2696921"/>
            <a:ext cx="2168434" cy="1461676"/>
            <a:chOff x="927463" y="2113089"/>
            <a:chExt cx="2168434" cy="1461676"/>
          </a:xfrm>
        </p:grpSpPr>
        <p:sp>
          <p:nvSpPr>
            <p:cNvPr id="15" name="任意多边形 14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8CDE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B3C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51701" y="2490380"/>
              <a:ext cx="1198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sz="4000" dirty="0">
                  <a:solidFill>
                    <a:schemeClr val="bg1"/>
                  </a:solidFill>
                  <a:latin typeface="Impact" panose="020B0806030902050204" pitchFamily="34" charset="0"/>
                </a:rPr>
                <a:t>画画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310176" y="4550486"/>
            <a:ext cx="2168434" cy="1461676"/>
            <a:chOff x="927463" y="2113089"/>
            <a:chExt cx="2168434" cy="1461676"/>
          </a:xfrm>
        </p:grpSpPr>
        <p:sp>
          <p:nvSpPr>
            <p:cNvPr id="35" name="任意多边形 34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8CDE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B3C4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421221" y="2423070"/>
              <a:ext cx="119888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sz="4000" dirty="0">
                  <a:solidFill>
                    <a:schemeClr val="bg1"/>
                  </a:solidFill>
                  <a:latin typeface="Impact" panose="020B0806030902050204" pitchFamily="34" charset="0"/>
                </a:rPr>
                <a:t>书法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3" name="组合 2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8" name="图片 7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  <p:sp>
        <p:nvSpPr>
          <p:cNvPr id="17" name="矩形 16"/>
          <p:cNvSpPr/>
          <p:nvPr/>
        </p:nvSpPr>
        <p:spPr>
          <a:xfrm>
            <a:off x="8648700" y="1119505"/>
            <a:ext cx="2863850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</a:p>
        </p:txBody>
      </p:sp>
      <p:sp>
        <p:nvSpPr>
          <p:cNvPr id="11" name="矩形 10"/>
          <p:cNvSpPr/>
          <p:nvPr/>
        </p:nvSpPr>
        <p:spPr>
          <a:xfrm>
            <a:off x="8648700" y="2947670"/>
            <a:ext cx="2863850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</a:p>
        </p:txBody>
      </p:sp>
      <p:sp>
        <p:nvSpPr>
          <p:cNvPr id="12" name="矩形 11"/>
          <p:cNvSpPr/>
          <p:nvPr/>
        </p:nvSpPr>
        <p:spPr>
          <a:xfrm>
            <a:off x="8648700" y="4956810"/>
            <a:ext cx="2863850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All the graphic lines of the template and its corresponding material can be freely edited, changed and replaced.</a:t>
            </a:r>
          </a:p>
        </p:txBody>
      </p: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26439" y="2092787"/>
            <a:ext cx="5233698" cy="831962"/>
            <a:chOff x="5188056" y="1737871"/>
            <a:chExt cx="5233698" cy="831962"/>
          </a:xfrm>
        </p:grpSpPr>
        <p:grpSp>
          <p:nvGrpSpPr>
            <p:cNvPr id="10" name="组合 9"/>
            <p:cNvGrpSpPr/>
            <p:nvPr/>
          </p:nvGrpSpPr>
          <p:grpSpPr>
            <a:xfrm>
              <a:off x="5188056" y="1737871"/>
              <a:ext cx="1325202" cy="831962"/>
              <a:chOff x="6501" y="3796"/>
              <a:chExt cx="1741" cy="1093"/>
            </a:xfrm>
          </p:grpSpPr>
          <p:sp>
            <p:nvSpPr>
              <p:cNvPr id="11" name="云"/>
              <p:cNvSpPr/>
              <p:nvPr/>
            </p:nvSpPr>
            <p:spPr>
              <a:xfrm>
                <a:off x="6501" y="3796"/>
                <a:ext cx="1741" cy="1093"/>
              </a:xfrm>
              <a:custGeom>
                <a:avLst/>
                <a:gdLst/>
                <a:ahLst/>
                <a:cxnLst/>
                <a:rect l="l" t="t" r="r" b="b"/>
                <a:pathLst>
                  <a:path w="2263730" h="1265688">
                    <a:moveTo>
                      <a:pt x="905551" y="0"/>
                    </a:moveTo>
                    <a:cubicBezTo>
                      <a:pt x="964955" y="0"/>
                      <a:pt x="1021809" y="12275"/>
                      <a:pt x="1073606" y="36122"/>
                    </a:cubicBezTo>
                    <a:cubicBezTo>
                      <a:pt x="867772" y="107015"/>
                      <a:pt x="717264" y="277397"/>
                      <a:pt x="695253" y="481416"/>
                    </a:cubicBezTo>
                    <a:cubicBezTo>
                      <a:pt x="659529" y="464587"/>
                      <a:pt x="621677" y="456871"/>
                      <a:pt x="584749" y="459054"/>
                    </a:cubicBezTo>
                    <a:cubicBezTo>
                      <a:pt x="568316" y="460025"/>
                      <a:pt x="552067" y="462956"/>
                      <a:pt x="536229" y="467989"/>
                    </a:cubicBezTo>
                    <a:cubicBezTo>
                      <a:pt x="461080" y="491867"/>
                      <a:pt x="412084" y="557684"/>
                      <a:pt x="398547" y="640069"/>
                    </a:cubicBezTo>
                    <a:cubicBezTo>
                      <a:pt x="252469" y="690186"/>
                      <a:pt x="150529" y="805213"/>
                      <a:pt x="150529" y="939037"/>
                    </a:cubicBezTo>
                    <a:cubicBezTo>
                      <a:pt x="150529" y="1060859"/>
                      <a:pt x="235005" y="1167106"/>
                      <a:pt x="360867" y="1221858"/>
                    </a:cubicBezTo>
                    <a:cubicBezTo>
                      <a:pt x="258008" y="1163330"/>
                      <a:pt x="191624" y="1067577"/>
                      <a:pt x="191624" y="959585"/>
                    </a:cubicBezTo>
                    <a:cubicBezTo>
                      <a:pt x="191624" y="825761"/>
                      <a:pt x="293564" y="710734"/>
                      <a:pt x="439642" y="660617"/>
                    </a:cubicBezTo>
                    <a:cubicBezTo>
                      <a:pt x="453179" y="578232"/>
                      <a:pt x="502175" y="512415"/>
                      <a:pt x="577324" y="488537"/>
                    </a:cubicBezTo>
                    <a:cubicBezTo>
                      <a:pt x="593162" y="483504"/>
                      <a:pt x="609411" y="480573"/>
                      <a:pt x="625844" y="479602"/>
                    </a:cubicBezTo>
                    <a:cubicBezTo>
                      <a:pt x="662772" y="477419"/>
                      <a:pt x="700624" y="485135"/>
                      <a:pt x="736348" y="501964"/>
                    </a:cubicBezTo>
                    <a:cubicBezTo>
                      <a:pt x="765500" y="231754"/>
                      <a:pt x="1020053" y="20548"/>
                      <a:pt x="1329741" y="20548"/>
                    </a:cubicBezTo>
                    <a:cubicBezTo>
                      <a:pt x="1659087" y="20548"/>
                      <a:pt x="1926075" y="259418"/>
                      <a:pt x="1926075" y="554079"/>
                    </a:cubicBezTo>
                    <a:cubicBezTo>
                      <a:pt x="1926075" y="582788"/>
                      <a:pt x="1923540" y="610967"/>
                      <a:pt x="1917927" y="638343"/>
                    </a:cubicBezTo>
                    <a:cubicBezTo>
                      <a:pt x="2114194" y="662993"/>
                      <a:pt x="2263730" y="797503"/>
                      <a:pt x="2263730" y="959585"/>
                    </a:cubicBezTo>
                    <a:cubicBezTo>
                      <a:pt x="2263730" y="1100449"/>
                      <a:pt x="2150783" y="1220487"/>
                      <a:pt x="1992071" y="1265207"/>
                    </a:cubicBezTo>
                    <a:lnTo>
                      <a:pt x="1990321" y="1265688"/>
                    </a:lnTo>
                    <a:lnTo>
                      <a:pt x="465245" y="1265688"/>
                    </a:lnTo>
                    <a:lnTo>
                      <a:pt x="370547" y="1265688"/>
                    </a:lnTo>
                    <a:lnTo>
                      <a:pt x="351179" y="1263493"/>
                    </a:lnTo>
                    <a:cubicBezTo>
                      <a:pt x="343976" y="1265446"/>
                      <a:pt x="336631" y="1265688"/>
                      <a:pt x="329229" y="1265688"/>
                    </a:cubicBezTo>
                    <a:cubicBezTo>
                      <a:pt x="147401" y="1265688"/>
                      <a:pt x="0" y="1119441"/>
                      <a:pt x="0" y="939037"/>
                    </a:cubicBezTo>
                    <a:cubicBezTo>
                      <a:pt x="0" y="805213"/>
                      <a:pt x="81109" y="690186"/>
                      <a:pt x="197338" y="640069"/>
                    </a:cubicBezTo>
                    <a:cubicBezTo>
                      <a:pt x="208108" y="557684"/>
                      <a:pt x="247093" y="491867"/>
                      <a:pt x="306885" y="467989"/>
                    </a:cubicBezTo>
                    <a:cubicBezTo>
                      <a:pt x="319486" y="462956"/>
                      <a:pt x="332415" y="460025"/>
                      <a:pt x="345490" y="459054"/>
                    </a:cubicBezTo>
                    <a:cubicBezTo>
                      <a:pt x="374873" y="456871"/>
                      <a:pt x="404990" y="464587"/>
                      <a:pt x="433414" y="481416"/>
                    </a:cubicBezTo>
                    <a:cubicBezTo>
                      <a:pt x="456609" y="211206"/>
                      <a:pt x="659145" y="0"/>
                      <a:pt x="905551" y="0"/>
                    </a:cubicBezTo>
                    <a:close/>
                  </a:path>
                </a:pathLst>
              </a:custGeom>
              <a:solidFill>
                <a:srgbClr val="AAE6D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>
                  <a:solidFill>
                    <a:srgbClr val="7897C3"/>
                  </a:solidFill>
                  <a:latin typeface="幼圆" panose="02010509060101010101" charset="-122"/>
                  <a:ea typeface="幼圆" panose="02010509060101010101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902" y="3967"/>
                <a:ext cx="1108" cy="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bg1"/>
                    </a:solidFill>
                    <a:latin typeface="幼圆" panose="02010509060101010101" charset="-122"/>
                    <a:ea typeface="幼圆" panose="02010509060101010101" charset="-122"/>
                  </a:rPr>
                  <a:t>01</a:t>
                </a: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6649579" y="1955599"/>
              <a:ext cx="3772175" cy="553085"/>
              <a:chOff x="6810986" y="2037959"/>
              <a:chExt cx="3772175" cy="553085"/>
            </a:xfrm>
          </p:grpSpPr>
          <p:sp>
            <p:nvSpPr>
              <p:cNvPr id="16" name="矩形 39"/>
              <p:cNvSpPr>
                <a:spLocks noChangeArrowheads="1"/>
              </p:cNvSpPr>
              <p:nvPr/>
            </p:nvSpPr>
            <p:spPr bwMode="auto">
              <a:xfrm>
                <a:off x="6979895" y="2130400"/>
                <a:ext cx="3603266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000"/>
                  </a:spcBef>
                </a:pPr>
                <a:endParaRPr lang="zh-CN" altLang="en-US" sz="1200" b="1" dirty="0">
                  <a:solidFill>
                    <a:srgbClr val="7897C3"/>
                  </a:solidFill>
                  <a:latin typeface="幼圆" panose="02010509060101010101" charset="-122"/>
                  <a:ea typeface="幼圆" panose="02010509060101010101" charset="-122"/>
                </a:endParaRPr>
              </a:p>
            </p:txBody>
          </p:sp>
          <p:sp>
            <p:nvSpPr>
              <p:cNvPr id="17" name="文本框 14"/>
              <p:cNvSpPr/>
              <p:nvPr/>
            </p:nvSpPr>
            <p:spPr>
              <a:xfrm>
                <a:off x="6810986" y="2037959"/>
                <a:ext cx="2415330" cy="5530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All the graphic lines of the template and its corresponding material can be freely edited</a:t>
                </a:r>
                <a:endParaRPr lang="en-US" altLang="zh-CN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426439" y="3522051"/>
            <a:ext cx="5233698" cy="831962"/>
            <a:chOff x="5188056" y="1737871"/>
            <a:chExt cx="5233698" cy="831962"/>
          </a:xfrm>
        </p:grpSpPr>
        <p:grpSp>
          <p:nvGrpSpPr>
            <p:cNvPr id="19" name="组合 18"/>
            <p:cNvGrpSpPr/>
            <p:nvPr/>
          </p:nvGrpSpPr>
          <p:grpSpPr>
            <a:xfrm>
              <a:off x="5188056" y="1737871"/>
              <a:ext cx="1325202" cy="831962"/>
              <a:chOff x="6501" y="3796"/>
              <a:chExt cx="1741" cy="1093"/>
            </a:xfrm>
          </p:grpSpPr>
          <p:sp>
            <p:nvSpPr>
              <p:cNvPr id="23" name="云"/>
              <p:cNvSpPr/>
              <p:nvPr/>
            </p:nvSpPr>
            <p:spPr>
              <a:xfrm>
                <a:off x="6501" y="3796"/>
                <a:ext cx="1741" cy="1093"/>
              </a:xfrm>
              <a:custGeom>
                <a:avLst/>
                <a:gdLst/>
                <a:ahLst/>
                <a:cxnLst/>
                <a:rect l="l" t="t" r="r" b="b"/>
                <a:pathLst>
                  <a:path w="2263730" h="1265688">
                    <a:moveTo>
                      <a:pt x="905551" y="0"/>
                    </a:moveTo>
                    <a:cubicBezTo>
                      <a:pt x="964955" y="0"/>
                      <a:pt x="1021809" y="12275"/>
                      <a:pt x="1073606" y="36122"/>
                    </a:cubicBezTo>
                    <a:cubicBezTo>
                      <a:pt x="867772" y="107015"/>
                      <a:pt x="717264" y="277397"/>
                      <a:pt x="695253" y="481416"/>
                    </a:cubicBezTo>
                    <a:cubicBezTo>
                      <a:pt x="659529" y="464587"/>
                      <a:pt x="621677" y="456871"/>
                      <a:pt x="584749" y="459054"/>
                    </a:cubicBezTo>
                    <a:cubicBezTo>
                      <a:pt x="568316" y="460025"/>
                      <a:pt x="552067" y="462956"/>
                      <a:pt x="536229" y="467989"/>
                    </a:cubicBezTo>
                    <a:cubicBezTo>
                      <a:pt x="461080" y="491867"/>
                      <a:pt x="412084" y="557684"/>
                      <a:pt x="398547" y="640069"/>
                    </a:cubicBezTo>
                    <a:cubicBezTo>
                      <a:pt x="252469" y="690186"/>
                      <a:pt x="150529" y="805213"/>
                      <a:pt x="150529" y="939037"/>
                    </a:cubicBezTo>
                    <a:cubicBezTo>
                      <a:pt x="150529" y="1060859"/>
                      <a:pt x="235005" y="1167106"/>
                      <a:pt x="360867" y="1221858"/>
                    </a:cubicBezTo>
                    <a:cubicBezTo>
                      <a:pt x="258008" y="1163330"/>
                      <a:pt x="191624" y="1067577"/>
                      <a:pt x="191624" y="959585"/>
                    </a:cubicBezTo>
                    <a:cubicBezTo>
                      <a:pt x="191624" y="825761"/>
                      <a:pt x="293564" y="710734"/>
                      <a:pt x="439642" y="660617"/>
                    </a:cubicBezTo>
                    <a:cubicBezTo>
                      <a:pt x="453179" y="578232"/>
                      <a:pt x="502175" y="512415"/>
                      <a:pt x="577324" y="488537"/>
                    </a:cubicBezTo>
                    <a:cubicBezTo>
                      <a:pt x="593162" y="483504"/>
                      <a:pt x="609411" y="480573"/>
                      <a:pt x="625844" y="479602"/>
                    </a:cubicBezTo>
                    <a:cubicBezTo>
                      <a:pt x="662772" y="477419"/>
                      <a:pt x="700624" y="485135"/>
                      <a:pt x="736348" y="501964"/>
                    </a:cubicBezTo>
                    <a:cubicBezTo>
                      <a:pt x="765500" y="231754"/>
                      <a:pt x="1020053" y="20548"/>
                      <a:pt x="1329741" y="20548"/>
                    </a:cubicBezTo>
                    <a:cubicBezTo>
                      <a:pt x="1659087" y="20548"/>
                      <a:pt x="1926075" y="259418"/>
                      <a:pt x="1926075" y="554079"/>
                    </a:cubicBezTo>
                    <a:cubicBezTo>
                      <a:pt x="1926075" y="582788"/>
                      <a:pt x="1923540" y="610967"/>
                      <a:pt x="1917927" y="638343"/>
                    </a:cubicBezTo>
                    <a:cubicBezTo>
                      <a:pt x="2114194" y="662993"/>
                      <a:pt x="2263730" y="797503"/>
                      <a:pt x="2263730" y="959585"/>
                    </a:cubicBezTo>
                    <a:cubicBezTo>
                      <a:pt x="2263730" y="1100449"/>
                      <a:pt x="2150783" y="1220487"/>
                      <a:pt x="1992071" y="1265207"/>
                    </a:cubicBezTo>
                    <a:lnTo>
                      <a:pt x="1990321" y="1265688"/>
                    </a:lnTo>
                    <a:lnTo>
                      <a:pt x="465245" y="1265688"/>
                    </a:lnTo>
                    <a:lnTo>
                      <a:pt x="370547" y="1265688"/>
                    </a:lnTo>
                    <a:lnTo>
                      <a:pt x="351179" y="1263493"/>
                    </a:lnTo>
                    <a:cubicBezTo>
                      <a:pt x="343976" y="1265446"/>
                      <a:pt x="336631" y="1265688"/>
                      <a:pt x="329229" y="1265688"/>
                    </a:cubicBezTo>
                    <a:cubicBezTo>
                      <a:pt x="147401" y="1265688"/>
                      <a:pt x="0" y="1119441"/>
                      <a:pt x="0" y="939037"/>
                    </a:cubicBezTo>
                    <a:cubicBezTo>
                      <a:pt x="0" y="805213"/>
                      <a:pt x="81109" y="690186"/>
                      <a:pt x="197338" y="640069"/>
                    </a:cubicBezTo>
                    <a:cubicBezTo>
                      <a:pt x="208108" y="557684"/>
                      <a:pt x="247093" y="491867"/>
                      <a:pt x="306885" y="467989"/>
                    </a:cubicBezTo>
                    <a:cubicBezTo>
                      <a:pt x="319486" y="462956"/>
                      <a:pt x="332415" y="460025"/>
                      <a:pt x="345490" y="459054"/>
                    </a:cubicBezTo>
                    <a:cubicBezTo>
                      <a:pt x="374873" y="456871"/>
                      <a:pt x="404990" y="464587"/>
                      <a:pt x="433414" y="481416"/>
                    </a:cubicBezTo>
                    <a:cubicBezTo>
                      <a:pt x="456609" y="211206"/>
                      <a:pt x="659145" y="0"/>
                      <a:pt x="905551" y="0"/>
                    </a:cubicBezTo>
                    <a:close/>
                  </a:path>
                </a:pathLst>
              </a:custGeom>
              <a:solidFill>
                <a:srgbClr val="AAE6D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>
                  <a:solidFill>
                    <a:srgbClr val="7897C3"/>
                  </a:solidFill>
                  <a:latin typeface="幼圆" panose="02010509060101010101" charset="-122"/>
                  <a:ea typeface="幼圆" panose="02010509060101010101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6902" y="3967"/>
                <a:ext cx="1108" cy="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bg1"/>
                    </a:solidFill>
                    <a:latin typeface="幼圆" panose="02010509060101010101" charset="-122"/>
                    <a:ea typeface="幼圆" panose="02010509060101010101" charset="-122"/>
                  </a:rPr>
                  <a:t>02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649579" y="1956234"/>
              <a:ext cx="3772175" cy="553085"/>
              <a:chOff x="6810986" y="2038594"/>
              <a:chExt cx="3772175" cy="553085"/>
            </a:xfrm>
          </p:grpSpPr>
          <p:sp>
            <p:nvSpPr>
              <p:cNvPr id="21" name="矩形 39"/>
              <p:cNvSpPr>
                <a:spLocks noChangeArrowheads="1"/>
              </p:cNvSpPr>
              <p:nvPr/>
            </p:nvSpPr>
            <p:spPr bwMode="auto">
              <a:xfrm>
                <a:off x="6979895" y="2130400"/>
                <a:ext cx="3603266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defTabSz="121729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defTabSz="1217295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000"/>
                  </a:spcBef>
                </a:pPr>
                <a:endParaRPr lang="zh-CN" altLang="en-US" sz="1200" b="1" dirty="0">
                  <a:solidFill>
                    <a:srgbClr val="7897C3"/>
                  </a:solidFill>
                  <a:latin typeface="幼圆" panose="02010509060101010101" charset="-122"/>
                  <a:ea typeface="幼圆" panose="02010509060101010101" charset="-122"/>
                </a:endParaRPr>
              </a:p>
            </p:txBody>
          </p:sp>
          <p:sp>
            <p:nvSpPr>
              <p:cNvPr id="22" name="文本框 14"/>
              <p:cNvSpPr/>
              <p:nvPr/>
            </p:nvSpPr>
            <p:spPr>
              <a:xfrm>
                <a:off x="6810986" y="2038594"/>
                <a:ext cx="2415330" cy="5530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All the graphic lines of the template and its corresponding material can be freely edited</a:t>
                </a:r>
                <a:endParaRPr lang="en-US" altLang="zh-CN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426439" y="5032075"/>
            <a:ext cx="3876853" cy="831962"/>
            <a:chOff x="5188056" y="1516370"/>
            <a:chExt cx="3876853" cy="831962"/>
          </a:xfrm>
        </p:grpSpPr>
        <p:grpSp>
          <p:nvGrpSpPr>
            <p:cNvPr id="26" name="组合 25"/>
            <p:cNvGrpSpPr/>
            <p:nvPr/>
          </p:nvGrpSpPr>
          <p:grpSpPr>
            <a:xfrm>
              <a:off x="5188056" y="1516370"/>
              <a:ext cx="1325202" cy="831962"/>
              <a:chOff x="6501" y="3505"/>
              <a:chExt cx="1741" cy="1093"/>
            </a:xfrm>
          </p:grpSpPr>
          <p:sp>
            <p:nvSpPr>
              <p:cNvPr id="8" name="云"/>
              <p:cNvSpPr/>
              <p:nvPr/>
            </p:nvSpPr>
            <p:spPr>
              <a:xfrm>
                <a:off x="6501" y="3505"/>
                <a:ext cx="1741" cy="1093"/>
              </a:xfrm>
              <a:custGeom>
                <a:avLst/>
                <a:gdLst/>
                <a:ahLst/>
                <a:cxnLst/>
                <a:rect l="l" t="t" r="r" b="b"/>
                <a:pathLst>
                  <a:path w="2263730" h="1265688">
                    <a:moveTo>
                      <a:pt x="905551" y="0"/>
                    </a:moveTo>
                    <a:cubicBezTo>
                      <a:pt x="964955" y="0"/>
                      <a:pt x="1021809" y="12275"/>
                      <a:pt x="1073606" y="36122"/>
                    </a:cubicBezTo>
                    <a:cubicBezTo>
                      <a:pt x="867772" y="107015"/>
                      <a:pt x="717264" y="277397"/>
                      <a:pt x="695253" y="481416"/>
                    </a:cubicBezTo>
                    <a:cubicBezTo>
                      <a:pt x="659529" y="464587"/>
                      <a:pt x="621677" y="456871"/>
                      <a:pt x="584749" y="459054"/>
                    </a:cubicBezTo>
                    <a:cubicBezTo>
                      <a:pt x="568316" y="460025"/>
                      <a:pt x="552067" y="462956"/>
                      <a:pt x="536229" y="467989"/>
                    </a:cubicBezTo>
                    <a:cubicBezTo>
                      <a:pt x="461080" y="491867"/>
                      <a:pt x="412084" y="557684"/>
                      <a:pt x="398547" y="640069"/>
                    </a:cubicBezTo>
                    <a:cubicBezTo>
                      <a:pt x="252469" y="690186"/>
                      <a:pt x="150529" y="805213"/>
                      <a:pt x="150529" y="939037"/>
                    </a:cubicBezTo>
                    <a:cubicBezTo>
                      <a:pt x="150529" y="1060859"/>
                      <a:pt x="235005" y="1167106"/>
                      <a:pt x="360867" y="1221858"/>
                    </a:cubicBezTo>
                    <a:cubicBezTo>
                      <a:pt x="258008" y="1163330"/>
                      <a:pt x="191624" y="1067577"/>
                      <a:pt x="191624" y="959585"/>
                    </a:cubicBezTo>
                    <a:cubicBezTo>
                      <a:pt x="191624" y="825761"/>
                      <a:pt x="293564" y="710734"/>
                      <a:pt x="439642" y="660617"/>
                    </a:cubicBezTo>
                    <a:cubicBezTo>
                      <a:pt x="453179" y="578232"/>
                      <a:pt x="502175" y="512415"/>
                      <a:pt x="577324" y="488537"/>
                    </a:cubicBezTo>
                    <a:cubicBezTo>
                      <a:pt x="593162" y="483504"/>
                      <a:pt x="609411" y="480573"/>
                      <a:pt x="625844" y="479602"/>
                    </a:cubicBezTo>
                    <a:cubicBezTo>
                      <a:pt x="662772" y="477419"/>
                      <a:pt x="700624" y="485135"/>
                      <a:pt x="736348" y="501964"/>
                    </a:cubicBezTo>
                    <a:cubicBezTo>
                      <a:pt x="765500" y="231754"/>
                      <a:pt x="1020053" y="20548"/>
                      <a:pt x="1329741" y="20548"/>
                    </a:cubicBezTo>
                    <a:cubicBezTo>
                      <a:pt x="1659087" y="20548"/>
                      <a:pt x="1926075" y="259418"/>
                      <a:pt x="1926075" y="554079"/>
                    </a:cubicBezTo>
                    <a:cubicBezTo>
                      <a:pt x="1926075" y="582788"/>
                      <a:pt x="1923540" y="610967"/>
                      <a:pt x="1917927" y="638343"/>
                    </a:cubicBezTo>
                    <a:cubicBezTo>
                      <a:pt x="2114194" y="662993"/>
                      <a:pt x="2263730" y="797503"/>
                      <a:pt x="2263730" y="959585"/>
                    </a:cubicBezTo>
                    <a:cubicBezTo>
                      <a:pt x="2263730" y="1100449"/>
                      <a:pt x="2150783" y="1220487"/>
                      <a:pt x="1992071" y="1265207"/>
                    </a:cubicBezTo>
                    <a:lnTo>
                      <a:pt x="1990321" y="1265688"/>
                    </a:lnTo>
                    <a:lnTo>
                      <a:pt x="465245" y="1265688"/>
                    </a:lnTo>
                    <a:lnTo>
                      <a:pt x="370547" y="1265688"/>
                    </a:lnTo>
                    <a:lnTo>
                      <a:pt x="351179" y="1263493"/>
                    </a:lnTo>
                    <a:cubicBezTo>
                      <a:pt x="343976" y="1265446"/>
                      <a:pt x="336631" y="1265688"/>
                      <a:pt x="329229" y="1265688"/>
                    </a:cubicBezTo>
                    <a:cubicBezTo>
                      <a:pt x="147401" y="1265688"/>
                      <a:pt x="0" y="1119441"/>
                      <a:pt x="0" y="939037"/>
                    </a:cubicBezTo>
                    <a:cubicBezTo>
                      <a:pt x="0" y="805213"/>
                      <a:pt x="81109" y="690186"/>
                      <a:pt x="197338" y="640069"/>
                    </a:cubicBezTo>
                    <a:cubicBezTo>
                      <a:pt x="208108" y="557684"/>
                      <a:pt x="247093" y="491867"/>
                      <a:pt x="306885" y="467989"/>
                    </a:cubicBezTo>
                    <a:cubicBezTo>
                      <a:pt x="319486" y="462956"/>
                      <a:pt x="332415" y="460025"/>
                      <a:pt x="345490" y="459054"/>
                    </a:cubicBezTo>
                    <a:cubicBezTo>
                      <a:pt x="374873" y="456871"/>
                      <a:pt x="404990" y="464587"/>
                      <a:pt x="433414" y="481416"/>
                    </a:cubicBezTo>
                    <a:cubicBezTo>
                      <a:pt x="456609" y="211206"/>
                      <a:pt x="659145" y="0"/>
                      <a:pt x="905551" y="0"/>
                    </a:cubicBezTo>
                    <a:close/>
                  </a:path>
                </a:pathLst>
              </a:custGeom>
              <a:solidFill>
                <a:srgbClr val="AAE6DC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b="1">
                  <a:solidFill>
                    <a:srgbClr val="7897C3"/>
                  </a:solidFill>
                  <a:latin typeface="幼圆" panose="02010509060101010101" charset="-122"/>
                  <a:ea typeface="幼圆" panose="02010509060101010101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6902" y="3676"/>
                <a:ext cx="1108" cy="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bg1"/>
                    </a:solidFill>
                    <a:latin typeface="幼圆" panose="02010509060101010101" charset="-122"/>
                    <a:ea typeface="幼圆" panose="02010509060101010101" charset="-122"/>
                  </a:rPr>
                  <a:t>03</a:t>
                </a:r>
              </a:p>
            </p:txBody>
          </p:sp>
        </p:grpSp>
        <p:sp>
          <p:nvSpPr>
            <p:cNvPr id="9" name="文本框 14"/>
            <p:cNvSpPr/>
            <p:nvPr/>
          </p:nvSpPr>
          <p:spPr>
            <a:xfrm>
              <a:off x="6649579" y="1677469"/>
              <a:ext cx="2415330" cy="5530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All the graphic lines of the template and its corresponding material can be freely edited</a:t>
              </a:r>
              <a:endParaRPr lang="en-US" altLang="zh-CN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2" name="图片 31" descr="图片包含 室内&#10;&#10;已生成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240" y="1826895"/>
            <a:ext cx="3058160" cy="449961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14" name="组合 13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15" name="图片 14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27" name="矩形 26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1676" y="3163735"/>
            <a:ext cx="11226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  <a:p>
            <a:pPr algn="ctr"/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31097" y="3302235"/>
            <a:ext cx="3207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656945" y="4008650"/>
            <a:ext cx="10287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531097" y="4203540"/>
            <a:ext cx="3390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addition the content you want to recommend the use of Microsoft YaHei font. All the material and text box of this template can be edited and changed.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929316" y="3417176"/>
            <a:ext cx="193376" cy="939668"/>
            <a:chOff x="4700010" y="-142528"/>
            <a:chExt cx="203620" cy="989447"/>
          </a:xfrm>
        </p:grpSpPr>
        <p:sp>
          <p:nvSpPr>
            <p:cNvPr id="8" name="椭圆 7"/>
            <p:cNvSpPr/>
            <p:nvPr/>
          </p:nvSpPr>
          <p:spPr>
            <a:xfrm>
              <a:off x="4704202" y="121186"/>
              <a:ext cx="198304" cy="198304"/>
            </a:xfrm>
            <a:prstGeom prst="ellipse">
              <a:avLst/>
            </a:prstGeom>
            <a:solidFill>
              <a:srgbClr val="FF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00011" y="-142528"/>
              <a:ext cx="198304" cy="1983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705326" y="384901"/>
              <a:ext cx="198304" cy="1983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00010" y="648615"/>
              <a:ext cx="198304" cy="1983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48106" y="4324351"/>
            <a:ext cx="9455784" cy="1813770"/>
            <a:chOff x="359518" y="1530058"/>
            <a:chExt cx="8358223" cy="1401895"/>
          </a:xfrm>
          <a:solidFill>
            <a:srgbClr val="8BCCE6"/>
          </a:solidFill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0" t="398" r="160" b="71913"/>
            <a:stretch>
              <a:fillRect/>
            </a:stretch>
          </p:blipFill>
          <p:spPr>
            <a:xfrm>
              <a:off x="359518" y="1545763"/>
              <a:ext cx="3848625" cy="1386190"/>
            </a:xfrm>
            <a:prstGeom prst="rect">
              <a:avLst/>
            </a:prstGeom>
            <a:grpFill/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51" t="72072" r="651" b="1309"/>
            <a:stretch>
              <a:fillRect/>
            </a:stretch>
          </p:blipFill>
          <p:spPr>
            <a:xfrm>
              <a:off x="4669638" y="1530058"/>
              <a:ext cx="4048103" cy="1401733"/>
            </a:xfrm>
            <a:prstGeom prst="rect">
              <a:avLst/>
            </a:prstGeom>
            <a:grpFill/>
          </p:spPr>
        </p:pic>
      </p:grpSp>
      <p:grpSp>
        <p:nvGrpSpPr>
          <p:cNvPr id="12" name="组合 11"/>
          <p:cNvGrpSpPr/>
          <p:nvPr/>
        </p:nvGrpSpPr>
        <p:grpSpPr>
          <a:xfrm>
            <a:off x="3080385" y="1929130"/>
            <a:ext cx="5819775" cy="2153920"/>
            <a:chOff x="1638300" y="935238"/>
            <a:chExt cx="5867400" cy="2302328"/>
          </a:xfrm>
        </p:grpSpPr>
        <p:pic>
          <p:nvPicPr>
            <p:cNvPr id="13" name="Picture 3" descr="roa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38300" y="1310193"/>
              <a:ext cx="5867400" cy="1927373"/>
            </a:xfrm>
            <a:prstGeom prst="rect">
              <a:avLst/>
            </a:prstGeom>
          </p:spPr>
        </p:pic>
        <p:pic>
          <p:nvPicPr>
            <p:cNvPr id="14" name="Picture 4" descr="working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69901" y="1027766"/>
              <a:ext cx="2204198" cy="2133600"/>
            </a:xfrm>
            <a:prstGeom prst="rect">
              <a:avLst/>
            </a:prstGeom>
          </p:spPr>
        </p:pic>
        <p:pic>
          <p:nvPicPr>
            <p:cNvPr id="15" name="Picture 5" descr="cloudandb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38400" y="935238"/>
              <a:ext cx="4963691" cy="79614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8" name="组合 7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9" name="图片 8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27" name="矩形 26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25" y="2924810"/>
            <a:ext cx="4888865" cy="249872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90" y="995045"/>
            <a:ext cx="5443220" cy="50857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49397" y="2924641"/>
            <a:ext cx="3042094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In addition the content you want to recommend the use of Microsoft YaHei font. All the material and text box of this template can be edited and changed.</a:t>
            </a:r>
            <a:endParaRPr kumimoji="0" lang="zh-CN" alt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14" name="组合 13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15" name="图片 14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27" name="矩形 26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1676" y="3163735"/>
            <a:ext cx="11226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  <a:p>
            <a:pPr algn="ctr"/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31097" y="3302235"/>
            <a:ext cx="3207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656945" y="4008650"/>
            <a:ext cx="10287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531097" y="4203540"/>
            <a:ext cx="3390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 addition the content you want to recommend the use of Microsoft YaHei font. All the material and text box of this template can be edited and changed.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929316" y="3417176"/>
            <a:ext cx="193376" cy="939668"/>
            <a:chOff x="4700010" y="-142528"/>
            <a:chExt cx="203620" cy="989447"/>
          </a:xfrm>
        </p:grpSpPr>
        <p:sp>
          <p:nvSpPr>
            <p:cNvPr id="8" name="椭圆 7"/>
            <p:cNvSpPr/>
            <p:nvPr/>
          </p:nvSpPr>
          <p:spPr>
            <a:xfrm>
              <a:off x="4704202" y="121186"/>
              <a:ext cx="198304" cy="198304"/>
            </a:xfrm>
            <a:prstGeom prst="ellipse">
              <a:avLst/>
            </a:prstGeom>
            <a:solidFill>
              <a:srgbClr val="FF74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00011" y="-142528"/>
              <a:ext cx="198304" cy="19830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705326" y="384901"/>
              <a:ext cx="198304" cy="1983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00010" y="648615"/>
              <a:ext cx="198304" cy="19830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816610"/>
            <a:ext cx="2884170" cy="552958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19" name="组合 18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20" name="图片 19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27" name="矩形 26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  <p:sp>
        <p:nvSpPr>
          <p:cNvPr id="22" name="矩形 32"/>
          <p:cNvSpPr>
            <a:spLocks noChangeArrowheads="1"/>
          </p:cNvSpPr>
          <p:nvPr/>
        </p:nvSpPr>
        <p:spPr bwMode="auto">
          <a:xfrm>
            <a:off x="1270088" y="4051899"/>
            <a:ext cx="269019" cy="283331"/>
          </a:xfrm>
          <a:prstGeom prst="rect">
            <a:avLst/>
          </a:prstGeom>
          <a:solidFill>
            <a:srgbClr val="FF7473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sym typeface="黑体" panose="02010609060101010101" charset="-122"/>
            </a:endParaRPr>
          </a:p>
        </p:txBody>
      </p:sp>
      <p:sp>
        <p:nvSpPr>
          <p:cNvPr id="23" name="Text Box 4"/>
          <p:cNvSpPr>
            <a:spLocks noChangeArrowheads="1"/>
          </p:cNvSpPr>
          <p:nvPr/>
        </p:nvSpPr>
        <p:spPr bwMode="auto">
          <a:xfrm>
            <a:off x="1617635" y="3993524"/>
            <a:ext cx="1761954" cy="4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直接连接符 39"/>
          <p:cNvSpPr>
            <a:spLocks noChangeShapeType="1"/>
          </p:cNvSpPr>
          <p:nvPr/>
        </p:nvSpPr>
        <p:spPr bwMode="auto">
          <a:xfrm flipV="1">
            <a:off x="1270088" y="4478501"/>
            <a:ext cx="2027887" cy="0"/>
          </a:xfrm>
          <a:prstGeom prst="line">
            <a:avLst/>
          </a:prstGeom>
          <a:noFill/>
          <a:ln w="3175" cap="flat" cmpd="sng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149255" y="4689017"/>
            <a:ext cx="22695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edit your content, it is recommended that you use the Microsoft YaHei font in the show.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32"/>
          <p:cNvSpPr>
            <a:spLocks noChangeArrowheads="1"/>
          </p:cNvSpPr>
          <p:nvPr/>
        </p:nvSpPr>
        <p:spPr bwMode="auto">
          <a:xfrm>
            <a:off x="4007573" y="4051899"/>
            <a:ext cx="269019" cy="283331"/>
          </a:xfrm>
          <a:prstGeom prst="rect">
            <a:avLst/>
          </a:prstGeom>
          <a:solidFill>
            <a:srgbClr val="FF7473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黑体" panose="02010609060101010101" charset="-122"/>
              <a:ea typeface="黑体" panose="02010609060101010101" charset="-122"/>
              <a:sym typeface="黑体" panose="02010609060101010101" charset="-122"/>
            </a:endParaRPr>
          </a:p>
        </p:txBody>
      </p:sp>
      <p:sp>
        <p:nvSpPr>
          <p:cNvPr id="31" name="Text Box 4"/>
          <p:cNvSpPr>
            <a:spLocks noChangeArrowheads="1"/>
          </p:cNvSpPr>
          <p:nvPr/>
        </p:nvSpPr>
        <p:spPr bwMode="auto">
          <a:xfrm>
            <a:off x="4355120" y="3993524"/>
            <a:ext cx="1761954" cy="4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单击添加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直接连接符 39"/>
          <p:cNvSpPr>
            <a:spLocks noChangeShapeType="1"/>
          </p:cNvSpPr>
          <p:nvPr/>
        </p:nvSpPr>
        <p:spPr bwMode="auto">
          <a:xfrm flipV="1">
            <a:off x="4007573" y="4478501"/>
            <a:ext cx="2027887" cy="0"/>
          </a:xfrm>
          <a:prstGeom prst="line">
            <a:avLst/>
          </a:prstGeom>
          <a:noFill/>
          <a:ln w="3175" cap="flat" cmpd="sng">
            <a:solidFill>
              <a:schemeClr val="bg1">
                <a:lumMod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886740" y="4689017"/>
            <a:ext cx="22695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Click here to edit your content, it is recommended that you use the Microsoft YaHei font in the show.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包含 镜子, 汽车, 室内, 反射&#10;&#10;已生成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9" t="21603" r="7210" b="21742"/>
          <a:stretch>
            <a:fillRect/>
          </a:stretch>
        </p:blipFill>
        <p:spPr>
          <a:xfrm>
            <a:off x="3023235" y="1247140"/>
            <a:ext cx="6146165" cy="41217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" t="60603"/>
          <a:stretch>
            <a:fillRect/>
          </a:stretch>
        </p:blipFill>
        <p:spPr>
          <a:xfrm>
            <a:off x="3242738" y="4705733"/>
            <a:ext cx="5901377" cy="15375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44265" y="2639060"/>
            <a:ext cx="509905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Click here to edit your content, it is recommended that you use the Microsoft YaHei font in the show.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B3C4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07365" y="0"/>
            <a:ext cx="4153535" cy="2924810"/>
            <a:chOff x="3742134" y="66675"/>
            <a:chExt cx="4707731" cy="3362325"/>
          </a:xfrm>
        </p:grpSpPr>
        <p:grpSp>
          <p:nvGrpSpPr>
            <p:cNvPr id="19" name="组合 18"/>
            <p:cNvGrpSpPr/>
            <p:nvPr/>
          </p:nvGrpSpPr>
          <p:grpSpPr>
            <a:xfrm>
              <a:off x="3742135" y="66675"/>
              <a:ext cx="4707730" cy="3362325"/>
              <a:chOff x="1519620" y="290513"/>
              <a:chExt cx="4707730" cy="3362325"/>
            </a:xfrm>
          </p:grpSpPr>
          <p:pic>
            <p:nvPicPr>
              <p:cNvPr id="20" name="图片 19" descr="图片包含 物体&#10;&#10;已生成高可信度的说明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9620" y="290513"/>
                <a:ext cx="4707730" cy="3362325"/>
              </a:xfrm>
              <a:prstGeom prst="rect">
                <a:avLst/>
              </a:prstGeom>
            </p:spPr>
          </p:pic>
          <p:sp>
            <p:nvSpPr>
              <p:cNvPr id="27" name="矩形 26"/>
              <p:cNvSpPr/>
              <p:nvPr/>
            </p:nvSpPr>
            <p:spPr>
              <a:xfrm>
                <a:off x="2777901" y="1229323"/>
                <a:ext cx="2397009" cy="954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3200" b="1" spc="300" dirty="0">
                    <a:solidFill>
                      <a:srgbClr val="7897C3"/>
                    </a:solidFill>
                    <a:latin typeface="幼圆" panose="02010509060101010101" charset="-122"/>
                    <a:ea typeface="幼圆" panose="02010509060101010101" charset="-122"/>
                    <a:cs typeface="YF补 汉仪夏日体+黑白emoji" panose="020B0604000101010104" pitchFamily="34" charset="-128"/>
                    <a:sym typeface="+mn-ea"/>
                  </a:rPr>
                  <a:t>输入标题</a:t>
                </a:r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0" b="22638"/>
            <a:stretch>
              <a:fillRect/>
            </a:stretch>
          </p:blipFill>
          <p:spPr>
            <a:xfrm>
              <a:off x="3742134" y="700439"/>
              <a:ext cx="1780647" cy="2245370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15460" y="6040120"/>
            <a:ext cx="3560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姓名：</a:t>
            </a:r>
            <a:r>
              <a:rPr lang="en-US" altLang="zh-CN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xxx</a:t>
            </a:r>
            <a:r>
              <a:rPr lang="zh-CN" altLang="en-US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  班级：</a:t>
            </a:r>
            <a:r>
              <a:rPr lang="zh-CN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三年</a:t>
            </a:r>
            <a:r>
              <a:rPr lang="en-US" altLang="zh-CN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6</a:t>
            </a:r>
            <a:r>
              <a:rPr lang="zh-CN" altLang="en-US" b="1" dirty="0">
                <a:solidFill>
                  <a:srgbClr val="7897C3"/>
                </a:solidFill>
                <a:latin typeface="幼圆" panose="02010509060101010101" charset="-122"/>
                <a:ea typeface="幼圆" panose="02010509060101010101" charset="-122"/>
              </a:rPr>
              <a:t>班</a:t>
            </a:r>
            <a:endParaRPr lang="zh-CN" altLang="en-US" sz="1200" b="1" dirty="0">
              <a:solidFill>
                <a:srgbClr val="7897C3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48" name="图片 47" descr="图片包含 物体&#10;&#10;已生成极高可信度的说明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32"/>
          <a:stretch>
            <a:fillRect/>
          </a:stretch>
        </p:blipFill>
        <p:spPr>
          <a:xfrm>
            <a:off x="5680522" y="40640"/>
            <a:ext cx="6400813" cy="2388748"/>
          </a:xfrm>
          <a:prstGeom prst="rect">
            <a:avLst/>
          </a:prstGeom>
        </p:spPr>
      </p:pic>
      <p:pic>
        <p:nvPicPr>
          <p:cNvPr id="4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84" y="-719066"/>
            <a:ext cx="609600" cy="609600"/>
          </a:xfrm>
          <a:prstGeom prst="rect">
            <a:avLst/>
          </a:prstGeom>
        </p:spPr>
      </p:pic>
      <p:pic>
        <p:nvPicPr>
          <p:cNvPr id="2" name="图片 1" descr="开学啦"/>
          <p:cNvPicPr>
            <a:picLocks noChangeAspect="1"/>
          </p:cNvPicPr>
          <p:nvPr/>
        </p:nvPicPr>
        <p:blipFill>
          <a:blip r:embed="rId6"/>
          <a:srcRect b="15625"/>
          <a:stretch>
            <a:fillRect/>
          </a:stretch>
        </p:blipFill>
        <p:spPr>
          <a:xfrm>
            <a:off x="2784475" y="-210820"/>
            <a:ext cx="7104380" cy="5994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8" b="23028"/>
          <a:stretch>
            <a:fillRect/>
          </a:stretch>
        </p:blipFill>
        <p:spPr>
          <a:xfrm>
            <a:off x="8091539" y="3611879"/>
            <a:ext cx="3860037" cy="2992439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1209</Words>
  <Application>Microsoft Office PowerPoint</Application>
  <PresentationFormat>宽屏</PresentationFormat>
  <Paragraphs>63</Paragraphs>
  <Slides>15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YF补 汉仪夏日体+黑白emoji</vt:lpstr>
      <vt:lpstr>等线</vt:lpstr>
      <vt:lpstr>等线 Light</vt:lpstr>
      <vt:lpstr>黑体</vt:lpstr>
      <vt:lpstr>隶书</vt:lpstr>
      <vt:lpstr>微软雅黑</vt:lpstr>
      <vt:lpstr>幼圆</vt:lpstr>
      <vt:lpstr>Arial</vt:lpstr>
      <vt:lpstr>Impact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40</cp:revision>
  <dcterms:created xsi:type="dcterms:W3CDTF">2017-12-23T13:30:00Z</dcterms:created>
  <dcterms:modified xsi:type="dcterms:W3CDTF">2022-12-06T06:28:26Z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