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sldIdLst>
    <p:sldId id="256" r:id="rId3"/>
    <p:sldId id="258" r:id="rId4"/>
    <p:sldId id="259" r:id="rId5"/>
    <p:sldId id="263" r:id="rId6"/>
    <p:sldId id="264" r:id="rId7"/>
    <p:sldId id="275" r:id="rId8"/>
    <p:sldId id="265" r:id="rId9"/>
    <p:sldId id="266" r:id="rId10"/>
    <p:sldId id="276" r:id="rId11"/>
    <p:sldId id="267" r:id="rId12"/>
    <p:sldId id="268" r:id="rId13"/>
    <p:sldId id="277" r:id="rId14"/>
    <p:sldId id="269" r:id="rId15"/>
    <p:sldId id="270" r:id="rId16"/>
    <p:sldId id="278" r:id="rId17"/>
  </p:sldIdLst>
  <p:sldSz cx="12192000" cy="6858000"/>
  <p:notesSz cx="6858000" cy="9144000"/>
  <p:embeddedFontLst>
    <p:embeddedFont>
      <p:font typeface="等线 Light" panose="02010600030101010101" pitchFamily="2" charset="-122"/>
      <p:regular r:id="rId18"/>
    </p:embeddedFont>
    <p:embeddedFont>
      <p:font typeface="字心坊萌喵体" panose="02010600030101010101" charset="-122"/>
      <p:regular r:id="rId19"/>
    </p:embeddedFont>
    <p:embeddedFont>
      <p:font typeface="微软雅黑" panose="020B0503020204020204" pitchFamily="34" charset="-122"/>
      <p:regular r:id="rId20"/>
      <p:bold r:id="rId21"/>
    </p:embeddedFont>
    <p:embeddedFont>
      <p:font typeface="微软雅黑 Light" panose="020B0502040204020203" pitchFamily="34" charset="-122"/>
      <p:regular r:id="rId22"/>
    </p:embeddedFont>
    <p:embeddedFont>
      <p:font typeface="等线" panose="02010600030101010101" pitchFamily="2" charset="-122"/>
      <p:regular r:id="rId23"/>
      <p:bold r:id="rId24"/>
    </p:embeddedFont>
    <p:embeddedFont>
      <p:font typeface="站酷快乐体2016修订版" panose="02010600030101010101" charset="-122"/>
      <p:regular r:id="rId25"/>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45">
          <p15:clr>
            <a:srgbClr val="A4A3A4"/>
          </p15:clr>
        </p15:guide>
        <p15:guide id="2" pos="1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6E1E9"/>
    <a:srgbClr val="E4F3F9"/>
    <a:srgbClr val="FFFFFF"/>
    <a:srgbClr val="956134"/>
    <a:srgbClr val="B4E0E8"/>
    <a:srgbClr val="E1B1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09" d="100"/>
          <a:sy n="109" d="100"/>
        </p:scale>
        <p:origin x="636" y="78"/>
      </p:cViewPr>
      <p:guideLst>
        <p:guide orient="horz" pos="2145"/>
        <p:guide pos="1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1.fntdata"/><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font" Target="fonts/font4.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8.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3.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7.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6.fntdata"/><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font" Target="fonts/font2.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5.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1" descr="预览图_千图网_编号34993595"/>
          <p:cNvPicPr>
            <a:picLocks noChangeAspect="1"/>
          </p:cNvPicPr>
          <p:nvPr userDrawn="1"/>
        </p:nvPicPr>
        <p:blipFill>
          <a:blip r:embed="rId2"/>
          <a:srcRect b="57077"/>
          <a:stretch>
            <a:fillRect/>
          </a:stretch>
        </p:blipFill>
        <p:spPr>
          <a:xfrm>
            <a:off x="0" y="0"/>
            <a:ext cx="12202160" cy="6945630"/>
          </a:xfrm>
          <a:prstGeom prst="rect">
            <a:avLst/>
          </a:prstGeom>
        </p:spPr>
      </p:pic>
      <p:pic>
        <p:nvPicPr>
          <p:cNvPr id="8" name="图片 7"/>
          <p:cNvPicPr>
            <a:picLocks noChangeAspect="1"/>
          </p:cNvPicPr>
          <p:nvPr userDrawn="1"/>
        </p:nvPicPr>
        <p:blipFill rotWithShape="1">
          <a:blip r:embed="rId3">
            <a:extLst>
              <a:ext uri="{28A0092B-C50C-407E-A947-70E740481C1C}">
                <a14:useLocalDpi xmlns:a14="http://schemas.microsoft.com/office/drawing/2010/main" val="0"/>
              </a:ext>
            </a:extLst>
          </a:blip>
          <a:srcRect l="5833" t="3800" r="5417" b="5701"/>
          <a:stretch>
            <a:fillRect/>
          </a:stretch>
        </p:blipFill>
        <p:spPr>
          <a:xfrm rot="5400000">
            <a:off x="2900250" y="-2409825"/>
            <a:ext cx="6410550" cy="1167765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76C5E892-E7D1-4D2F-9400-D78D551A9EEA}" type="datetimeFigureOut">
              <a:rPr lang="zh-CN" altLang="en-US" smtClean="0"/>
              <a:t>2022/12/5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5F61AA-367C-4D26-8F92-28DCA8B50FD8}"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76C5E892-E7D1-4D2F-9400-D78D551A9EEA}" type="datetimeFigureOut">
              <a:rPr lang="zh-CN" altLang="en-US" smtClean="0"/>
              <a:t>2022/12/5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5F61AA-367C-4D26-8F92-28DCA8B50FD8}"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76C5E892-E7D1-4D2F-9400-D78D551A9EEA}" type="datetimeFigureOut">
              <a:rPr lang="zh-CN" altLang="en-US" smtClean="0"/>
              <a:t>2022/12/5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85F61AA-367C-4D26-8F92-28DCA8B50FD8}"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76C5E892-E7D1-4D2F-9400-D78D551A9EEA}" type="datetimeFigureOut">
              <a:rPr lang="zh-CN" altLang="en-US" smtClean="0"/>
              <a:t>2022/12/5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85F61AA-367C-4D26-8F92-28DCA8B50FD8}"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C5E892-E7D1-4D2F-9400-D78D551A9EEA}" type="datetimeFigureOut">
              <a:rPr lang="zh-CN" altLang="en-US" smtClean="0"/>
              <a:t>2022/12/5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85F61AA-367C-4D26-8F92-28DCA8B50FD8}"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C5E892-E7D1-4D2F-9400-D78D551A9EEA}" type="datetimeFigureOut">
              <a:rPr lang="zh-CN" altLang="en-US" smtClean="0"/>
              <a:t>2022/12/5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85F61AA-367C-4D26-8F92-28DCA8B50FD8}"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76C5E892-E7D1-4D2F-9400-D78D551A9EEA}" type="datetimeFigureOut">
              <a:rPr lang="zh-CN" altLang="en-US" smtClean="0"/>
              <a:t>2022/12/5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85F61AA-367C-4D26-8F92-28DCA8B50FD8}"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76C5E892-E7D1-4D2F-9400-D78D551A9EEA}" type="datetimeFigureOut">
              <a:rPr lang="zh-CN" altLang="en-US" smtClean="0"/>
              <a:t>2022/12/5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85F61AA-367C-4D26-8F92-28DCA8B50FD8}"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76C5E892-E7D1-4D2F-9400-D78D551A9EEA}" type="datetimeFigureOut">
              <a:rPr lang="zh-CN" altLang="en-US" smtClean="0"/>
              <a:t>2022/12/5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5F61AA-367C-4D26-8F92-28DCA8B50FD8}"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76C5E892-E7D1-4D2F-9400-D78D551A9EEA}" type="datetimeFigureOut">
              <a:rPr lang="zh-CN" altLang="en-US" smtClean="0"/>
              <a:t>2022/12/5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5F61AA-367C-4D26-8F92-28DCA8B50FD8}"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1" descr="预览图_千图网_编号34993595"/>
          <p:cNvPicPr>
            <a:picLocks noChangeAspect="1"/>
          </p:cNvPicPr>
          <p:nvPr userDrawn="1"/>
        </p:nvPicPr>
        <p:blipFill>
          <a:blip r:embed="rId2"/>
          <a:srcRect b="57077"/>
          <a:stretch>
            <a:fillRect/>
          </a:stretch>
        </p:blipFill>
        <p:spPr>
          <a:xfrm>
            <a:off x="0" y="0"/>
            <a:ext cx="12202160" cy="6945630"/>
          </a:xfrm>
          <a:prstGeom prst="rect">
            <a:avLst/>
          </a:prstGeom>
        </p:spPr>
      </p:pic>
      <p:pic>
        <p:nvPicPr>
          <p:cNvPr id="8" name="图片 7"/>
          <p:cNvPicPr>
            <a:picLocks noChangeAspect="1"/>
          </p:cNvPicPr>
          <p:nvPr userDrawn="1"/>
        </p:nvPicPr>
        <p:blipFill rotWithShape="1">
          <a:blip r:embed="rId3">
            <a:extLst>
              <a:ext uri="{28A0092B-C50C-407E-A947-70E740481C1C}">
                <a14:useLocalDpi xmlns:a14="http://schemas.microsoft.com/office/drawing/2010/main" val="0"/>
              </a:ext>
            </a:extLst>
          </a:blip>
          <a:srcRect l="5833" t="3800" r="5417" b="5701"/>
          <a:stretch>
            <a:fillRect/>
          </a:stretch>
        </p:blipFill>
        <p:spPr>
          <a:xfrm rot="5400000">
            <a:off x="2900250" y="-2409825"/>
            <a:ext cx="6410550" cy="1167765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76C5E892-E7D1-4D2F-9400-D78D551A9EEA}" type="datetimeFigureOut">
              <a:rPr lang="zh-CN" altLang="en-US" smtClean="0"/>
              <a:t>2022/12/5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5F61AA-367C-4D26-8F92-28DCA8B50FD8}"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76C5E892-E7D1-4D2F-9400-D78D551A9EEA}" type="datetimeFigureOut">
              <a:rPr lang="zh-CN" altLang="en-US" smtClean="0"/>
              <a:t>2022/12/5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5F61AA-367C-4D26-8F92-28DCA8B50FD8}"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76C5E892-E7D1-4D2F-9400-D78D551A9EEA}" type="datetimeFigureOut">
              <a:rPr lang="zh-CN" altLang="en-US" smtClean="0"/>
              <a:t>2022/12/5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85F61AA-367C-4D26-8F92-28DCA8B50FD8}"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76C5E892-E7D1-4D2F-9400-D78D551A9EEA}" type="datetimeFigureOut">
              <a:rPr lang="zh-CN" altLang="en-US" smtClean="0"/>
              <a:t>2022/12/5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85F61AA-367C-4D26-8F92-28DCA8B50FD8}"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C5E892-E7D1-4D2F-9400-D78D551A9EEA}" type="datetimeFigureOut">
              <a:rPr lang="zh-CN" altLang="en-US" smtClean="0"/>
              <a:t>2022/12/5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85F61AA-367C-4D26-8F92-28DCA8B50FD8}"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C5E892-E7D1-4D2F-9400-D78D551A9EEA}" type="datetimeFigureOut">
              <a:rPr lang="zh-CN" altLang="en-US" smtClean="0"/>
              <a:t>2022/12/5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85F61AA-367C-4D26-8F92-28DCA8B50FD8}"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76C5E892-E7D1-4D2F-9400-D78D551A9EEA}" type="datetimeFigureOut">
              <a:rPr lang="zh-CN" altLang="en-US" smtClean="0"/>
              <a:t>2022/12/5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85F61AA-367C-4D26-8F92-28DCA8B50FD8}"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76C5E892-E7D1-4D2F-9400-D78D551A9EEA}" type="datetimeFigureOut">
              <a:rPr lang="zh-CN" altLang="en-US" smtClean="0"/>
              <a:t>2022/12/5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85F61AA-367C-4D26-8F92-28DCA8B50FD8}" type="slidenum">
              <a:rPr lang="zh-CN" altLang="en-US" smtClean="0"/>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76C5E892-E7D1-4D2F-9400-D78D551A9EEA}" type="datetimeFigureOut">
              <a:rPr lang="zh-CN" altLang="en-US" smtClean="0"/>
              <a:t>2022/12/5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5F61AA-367C-4D26-8F92-28DCA8B50FD8}" type="slidenum">
              <a:rPr lang="zh-CN" altLang="en-US" smtClean="0"/>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76C5E892-E7D1-4D2F-9400-D78D551A9EEA}" type="datetimeFigureOut">
              <a:rPr lang="zh-CN" altLang="en-US" smtClean="0"/>
              <a:t>2022/12/5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5F61AA-367C-4D26-8F92-28DCA8B50FD8}"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C5E892-E7D1-4D2F-9400-D78D551A9EEA}" type="datetimeFigureOut">
              <a:rPr lang="zh-CN" altLang="en-US" smtClean="0"/>
              <a:t>2022/12/5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5F61AA-367C-4D26-8F92-28DCA8B50FD8}"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C5E892-E7D1-4D2F-9400-D78D551A9EEA}" type="datetimeFigureOut">
              <a:rPr lang="zh-CN" altLang="en-US" smtClean="0"/>
              <a:t>2022/12/5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5F61AA-367C-4D26-8F92-28DCA8B50FD8}"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8.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8.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8.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8.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4993595"/>
          <p:cNvPicPr>
            <a:picLocks noChangeAspect="1"/>
          </p:cNvPicPr>
          <p:nvPr userDrawn="1"/>
        </p:nvPicPr>
        <p:blipFill>
          <a:blip r:embed="rId2"/>
          <a:srcRect l="5" t="44677" r="-5" b="12400"/>
          <a:stretch>
            <a:fillRect/>
          </a:stretch>
        </p:blipFill>
        <p:spPr>
          <a:xfrm>
            <a:off x="-635" y="0"/>
            <a:ext cx="12294235" cy="6945630"/>
          </a:xfrm>
          <a:prstGeom prst="rect">
            <a:avLst/>
          </a:prstGeom>
        </p:spPr>
      </p:pic>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l="65555" b="66667"/>
          <a:stretch>
            <a:fillRect/>
          </a:stretch>
        </p:blipFill>
        <p:spPr>
          <a:xfrm>
            <a:off x="9505950" y="133350"/>
            <a:ext cx="2362200" cy="2286000"/>
          </a:xfrm>
          <a:prstGeom prst="rect">
            <a:avLst/>
          </a:prstGeom>
        </p:spPr>
      </p:pic>
      <p:pic>
        <p:nvPicPr>
          <p:cNvPr id="11" name="图片 10"/>
          <p:cNvPicPr>
            <a:picLocks noChangeAspect="1"/>
          </p:cNvPicPr>
          <p:nvPr/>
        </p:nvPicPr>
        <p:blipFill rotWithShape="1">
          <a:blip r:embed="rId4">
            <a:extLst>
              <a:ext uri="{28A0092B-C50C-407E-A947-70E740481C1C}">
                <a14:useLocalDpi xmlns:a14="http://schemas.microsoft.com/office/drawing/2010/main" val="0"/>
              </a:ext>
            </a:extLst>
          </a:blip>
          <a:srcRect t="81111" r="72278"/>
          <a:stretch>
            <a:fillRect/>
          </a:stretch>
        </p:blipFill>
        <p:spPr>
          <a:xfrm>
            <a:off x="0" y="4482322"/>
            <a:ext cx="2304144" cy="2375678"/>
          </a:xfrm>
          <a:prstGeom prst="rect">
            <a:avLst/>
          </a:prstGeom>
        </p:spPr>
      </p:pic>
      <p:pic>
        <p:nvPicPr>
          <p:cNvPr id="13" name="图片 12"/>
          <p:cNvPicPr>
            <a:picLocks noChangeAspect="1"/>
          </p:cNvPicPr>
          <p:nvPr/>
        </p:nvPicPr>
        <p:blipFill rotWithShape="1">
          <a:blip r:embed="rId5">
            <a:extLst>
              <a:ext uri="{28A0092B-C50C-407E-A947-70E740481C1C}">
                <a14:useLocalDpi xmlns:a14="http://schemas.microsoft.com/office/drawing/2010/main" val="0"/>
              </a:ext>
            </a:extLst>
          </a:blip>
          <a:srcRect l="64818" t="83056" r="-120" b="2540"/>
          <a:stretch>
            <a:fillRect/>
          </a:stretch>
        </p:blipFill>
        <p:spPr>
          <a:xfrm>
            <a:off x="8705850" y="4492922"/>
            <a:ext cx="3486150" cy="2231728"/>
          </a:xfrm>
          <a:prstGeom prst="rect">
            <a:avLst/>
          </a:prstGeom>
        </p:spPr>
      </p:pic>
      <p:pic>
        <p:nvPicPr>
          <p:cNvPr id="15" name="图片 14"/>
          <p:cNvPicPr>
            <a:picLocks noChangeAspect="1"/>
          </p:cNvPicPr>
          <p:nvPr/>
        </p:nvPicPr>
        <p:blipFill rotWithShape="1">
          <a:blip r:embed="rId6">
            <a:extLst>
              <a:ext uri="{28A0092B-C50C-407E-A947-70E740481C1C}">
                <a14:useLocalDpi xmlns:a14="http://schemas.microsoft.com/office/drawing/2010/main" val="0"/>
              </a:ext>
            </a:extLst>
          </a:blip>
          <a:srcRect l="29514" t="8610" r="22300" b="71668"/>
          <a:stretch>
            <a:fillRect/>
          </a:stretch>
        </p:blipFill>
        <p:spPr>
          <a:xfrm>
            <a:off x="507094" y="1390650"/>
            <a:ext cx="2554042" cy="1085850"/>
          </a:xfrm>
          <a:prstGeom prst="rect">
            <a:avLst/>
          </a:prstGeom>
          <a:effectLst>
            <a:outerShdw blurRad="63500" sx="102000" sy="102000" algn="ctr" rotWithShape="0">
              <a:prstClr val="black">
                <a:alpha val="40000"/>
              </a:prstClr>
            </a:outerShdw>
          </a:effectLst>
        </p:spPr>
      </p:pic>
      <p:sp>
        <p:nvSpPr>
          <p:cNvPr id="21" name="文本框 20"/>
          <p:cNvSpPr txBox="1"/>
          <p:nvPr/>
        </p:nvSpPr>
        <p:spPr>
          <a:xfrm>
            <a:off x="1485900" y="3477895"/>
            <a:ext cx="9321165" cy="1014730"/>
          </a:xfrm>
          <a:prstGeom prst="rect">
            <a:avLst/>
          </a:prstGeom>
          <a:noFill/>
        </p:spPr>
        <p:txBody>
          <a:bodyPr wrap="square" rtlCol="0">
            <a:spAutoFit/>
          </a:bodyPr>
          <a:lstStyle/>
          <a:p>
            <a:pPr algn="ctr"/>
            <a:r>
              <a:rPr lang="zh-CN" altLang="en-US" sz="6000" spc="-150" dirty="0">
                <a:solidFill>
                  <a:schemeClr val="tx1">
                    <a:lumMod val="65000"/>
                    <a:lumOff val="35000"/>
                  </a:schemeClr>
                </a:solidFill>
                <a:latin typeface="字心坊萌喵体" charset="-122"/>
                <a:ea typeface="字心坊萌喵体" charset="-122"/>
                <a:cs typeface="字心坊萌喵体" charset="-122"/>
              </a:rPr>
              <a:t>可爱卡通儿童活动</a:t>
            </a:r>
            <a:r>
              <a:rPr lang="en-US" altLang="zh-CN" sz="6000" spc="-150" dirty="0">
                <a:solidFill>
                  <a:schemeClr val="tx1">
                    <a:lumMod val="65000"/>
                    <a:lumOff val="35000"/>
                  </a:schemeClr>
                </a:solidFill>
                <a:latin typeface="字心坊萌喵体" charset="-122"/>
                <a:ea typeface="字心坊萌喵体" charset="-122"/>
                <a:cs typeface="字心坊萌喵体" charset="-122"/>
              </a:rPr>
              <a:t>PPT</a:t>
            </a:r>
            <a:r>
              <a:rPr lang="zh-CN" altLang="en-US" sz="6000" spc="-150" dirty="0">
                <a:solidFill>
                  <a:schemeClr val="tx1">
                    <a:lumMod val="65000"/>
                    <a:lumOff val="35000"/>
                  </a:schemeClr>
                </a:solidFill>
                <a:latin typeface="字心坊萌喵体" charset="-122"/>
                <a:ea typeface="字心坊萌喵体" charset="-122"/>
                <a:cs typeface="字心坊萌喵体" charset="-122"/>
              </a:rPr>
              <a:t>模板</a:t>
            </a:r>
          </a:p>
        </p:txBody>
      </p:sp>
      <p:sp>
        <p:nvSpPr>
          <p:cNvPr id="22" name="文本框 21"/>
          <p:cNvSpPr txBox="1"/>
          <p:nvPr/>
        </p:nvSpPr>
        <p:spPr>
          <a:xfrm>
            <a:off x="4848376" y="4653074"/>
            <a:ext cx="2495046" cy="400110"/>
          </a:xfrm>
          <a:prstGeom prst="rect">
            <a:avLst/>
          </a:prstGeom>
          <a:noFill/>
        </p:spPr>
        <p:txBody>
          <a:bodyPr wrap="square" rtlCol="0">
            <a:spAutoFit/>
          </a:bodyPr>
          <a:lstStyle/>
          <a:p>
            <a:pPr algn="ctr"/>
            <a:r>
              <a:rPr lang="zh-CN" altLang="en-US" sz="20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主讲人</a:t>
            </a:r>
            <a:r>
              <a:rPr lang="zh-CN" altLang="en-US" sz="2000" dirty="0" smtClean="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a:t>
            </a:r>
            <a:r>
              <a:rPr lang="zh-CN" altLang="en-US" sz="20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轻</a:t>
            </a:r>
            <a:r>
              <a:rPr lang="zh-CN" altLang="en-US" sz="2000" dirty="0" smtClean="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松办公</a:t>
            </a:r>
            <a:endParaRPr lang="en-US" altLang="zh-CN" sz="20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endParaRPr>
          </a:p>
        </p:txBody>
      </p:sp>
      <p:sp>
        <p:nvSpPr>
          <p:cNvPr id="4" name="文本框 3"/>
          <p:cNvSpPr txBox="1"/>
          <p:nvPr/>
        </p:nvSpPr>
        <p:spPr>
          <a:xfrm>
            <a:off x="4565687" y="2705399"/>
            <a:ext cx="3060065" cy="460375"/>
          </a:xfrm>
          <a:prstGeom prst="rect">
            <a:avLst/>
          </a:prstGeom>
          <a:noFill/>
        </p:spPr>
        <p:txBody>
          <a:bodyPr wrap="none" rtlCol="0">
            <a:spAutoFit/>
          </a:bodyPr>
          <a:lstStyle/>
          <a:p>
            <a:pPr defTabSz="914400"/>
            <a:r>
              <a:rPr lang="zh-CN" altLang="en-US" sz="2400" b="1" spc="600" dirty="0">
                <a:solidFill>
                  <a:srgbClr val="401B1C"/>
                </a:solidFill>
                <a:latin typeface="微软雅黑" panose="020B0503020204020204" charset="-122"/>
                <a:ea typeface="微软雅黑" panose="020B0503020204020204" charset="-122"/>
                <a:cs typeface="微软雅黑" panose="020B0503020204020204" charset="-122"/>
              </a:rPr>
              <a:t>欢度六</a:t>
            </a:r>
            <a:r>
              <a:rPr lang="en-US" altLang="zh-CN" sz="2400" b="1" spc="600" dirty="0">
                <a:solidFill>
                  <a:srgbClr val="401B1C"/>
                </a:solidFill>
                <a:latin typeface="微软雅黑" panose="020B0503020204020204" charset="-122"/>
                <a:ea typeface="微软雅黑" panose="020B0503020204020204" charset="-122"/>
                <a:cs typeface="微软雅黑" panose="020B0503020204020204" charset="-122"/>
              </a:rPr>
              <a:t>·</a:t>
            </a:r>
            <a:r>
              <a:rPr lang="zh-CN" altLang="en-US" sz="2400" b="1" spc="600" dirty="0">
                <a:solidFill>
                  <a:srgbClr val="401B1C"/>
                </a:solidFill>
                <a:latin typeface="微软雅黑" panose="020B0503020204020204" charset="-122"/>
                <a:ea typeface="微软雅黑" panose="020B0503020204020204" charset="-122"/>
                <a:cs typeface="微软雅黑" panose="020B0503020204020204" charset="-122"/>
              </a:rPr>
              <a:t>一儿童节</a:t>
            </a:r>
          </a:p>
        </p:txBody>
      </p:sp>
      <p:grpSp>
        <p:nvGrpSpPr>
          <p:cNvPr id="5" name="组合 4"/>
          <p:cNvGrpSpPr/>
          <p:nvPr/>
        </p:nvGrpSpPr>
        <p:grpSpPr>
          <a:xfrm>
            <a:off x="4724667" y="3028270"/>
            <a:ext cx="3027295" cy="377423"/>
            <a:chOff x="4616816" y="3549605"/>
            <a:chExt cx="3028390" cy="377423"/>
          </a:xfrm>
        </p:grpSpPr>
        <p:sp>
          <p:nvSpPr>
            <p:cNvPr id="6" name="矩形 5"/>
            <p:cNvSpPr>
              <a:spLocks noChangeArrowheads="1"/>
            </p:cNvSpPr>
            <p:nvPr/>
          </p:nvSpPr>
          <p:spPr bwMode="auto">
            <a:xfrm>
              <a:off x="4616816" y="3744904"/>
              <a:ext cx="2828831" cy="182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dist" defTabSz="685800">
                <a:lnSpc>
                  <a:spcPct val="80000"/>
                </a:lnSpc>
              </a:pPr>
              <a:r>
                <a:rPr lang="en-US" altLang="zh-CN" sz="700" b="1" dirty="0">
                  <a:solidFill>
                    <a:srgbClr val="4C292A"/>
                  </a:solidFill>
                  <a:latin typeface="微软雅黑" panose="020B0503020204020204" charset="-122"/>
                  <a:ea typeface="微软雅黑" panose="020B0503020204020204" charset="-122"/>
                  <a:cs typeface="Arial Unicode MS" pitchFamily="34" charset="-122"/>
                </a:rPr>
                <a:t>ZIYUEDADDY</a:t>
              </a:r>
            </a:p>
          </p:txBody>
        </p:sp>
        <p:grpSp>
          <p:nvGrpSpPr>
            <p:cNvPr id="46" name="组合 45"/>
            <p:cNvGrpSpPr/>
            <p:nvPr/>
          </p:nvGrpSpPr>
          <p:grpSpPr>
            <a:xfrm>
              <a:off x="4616816" y="3552361"/>
              <a:ext cx="142536" cy="60325"/>
              <a:chOff x="5393623" y="2361962"/>
              <a:chExt cx="142536" cy="60325"/>
            </a:xfrm>
          </p:grpSpPr>
          <p:sp>
            <p:nvSpPr>
              <p:cNvPr id="44" name="Freeform 7"/>
              <p:cNvSpPr/>
              <p:nvPr/>
            </p:nvSpPr>
            <p:spPr bwMode="auto">
              <a:xfrm>
                <a:off x="5480596" y="2363550"/>
                <a:ext cx="55563" cy="58737"/>
              </a:xfrm>
              <a:custGeom>
                <a:avLst/>
                <a:gdLst>
                  <a:gd name="T0" fmla="*/ 32 w 35"/>
                  <a:gd name="T1" fmla="*/ 6 h 37"/>
                  <a:gd name="T2" fmla="*/ 21 w 35"/>
                  <a:gd name="T3" fmla="*/ 8 h 37"/>
                  <a:gd name="T4" fmla="*/ 13 w 35"/>
                  <a:gd name="T5" fmla="*/ 0 h 37"/>
                  <a:gd name="T6" fmla="*/ 11 w 35"/>
                  <a:gd name="T7" fmla="*/ 11 h 37"/>
                  <a:gd name="T8" fmla="*/ 0 w 35"/>
                  <a:gd name="T9" fmla="*/ 15 h 37"/>
                  <a:gd name="T10" fmla="*/ 7 w 35"/>
                  <a:gd name="T11" fmla="*/ 22 h 37"/>
                  <a:gd name="T12" fmla="*/ 4 w 35"/>
                  <a:gd name="T13" fmla="*/ 32 h 37"/>
                  <a:gd name="T14" fmla="*/ 16 w 35"/>
                  <a:gd name="T15" fmla="*/ 30 h 37"/>
                  <a:gd name="T16" fmla="*/ 22 w 35"/>
                  <a:gd name="T17" fmla="*/ 37 h 37"/>
                  <a:gd name="T18" fmla="*/ 25 w 35"/>
                  <a:gd name="T19" fmla="*/ 27 h 37"/>
                  <a:gd name="T20" fmla="*/ 35 w 35"/>
                  <a:gd name="T21" fmla="*/ 24 h 37"/>
                  <a:gd name="T22" fmla="*/ 29 w 35"/>
                  <a:gd name="T23" fmla="*/ 17 h 37"/>
                  <a:gd name="T24" fmla="*/ 32 w 35"/>
                  <a:gd name="T25"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37">
                    <a:moveTo>
                      <a:pt x="32" y="6"/>
                    </a:moveTo>
                    <a:lnTo>
                      <a:pt x="21" y="8"/>
                    </a:lnTo>
                    <a:lnTo>
                      <a:pt x="13" y="0"/>
                    </a:lnTo>
                    <a:lnTo>
                      <a:pt x="11" y="11"/>
                    </a:lnTo>
                    <a:lnTo>
                      <a:pt x="0" y="15"/>
                    </a:lnTo>
                    <a:lnTo>
                      <a:pt x="7" y="22"/>
                    </a:lnTo>
                    <a:lnTo>
                      <a:pt x="4" y="32"/>
                    </a:lnTo>
                    <a:lnTo>
                      <a:pt x="16" y="30"/>
                    </a:lnTo>
                    <a:lnTo>
                      <a:pt x="22" y="37"/>
                    </a:lnTo>
                    <a:lnTo>
                      <a:pt x="25" y="27"/>
                    </a:lnTo>
                    <a:lnTo>
                      <a:pt x="35" y="24"/>
                    </a:lnTo>
                    <a:lnTo>
                      <a:pt x="29" y="17"/>
                    </a:lnTo>
                    <a:lnTo>
                      <a:pt x="32" y="6"/>
                    </a:lnTo>
                    <a:close/>
                  </a:path>
                </a:pathLst>
              </a:custGeom>
              <a:solidFill>
                <a:srgbClr val="401B1C"/>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pPr defTabSz="914400"/>
                <a:endParaRPr lang="zh-CN" altLang="en-US">
                  <a:solidFill>
                    <a:prstClr val="black"/>
                  </a:solidFill>
                  <a:latin typeface="微软雅黑" panose="020B0503020204020204" charset="-122"/>
                  <a:ea typeface="微软雅黑" panose="020B0503020204020204" charset="-122"/>
                </a:endParaRPr>
              </a:p>
            </p:txBody>
          </p:sp>
          <p:sp>
            <p:nvSpPr>
              <p:cNvPr id="45" name="Freeform 8"/>
              <p:cNvSpPr/>
              <p:nvPr/>
            </p:nvSpPr>
            <p:spPr bwMode="auto">
              <a:xfrm>
                <a:off x="5393623" y="2361962"/>
                <a:ext cx="55563" cy="60325"/>
              </a:xfrm>
              <a:custGeom>
                <a:avLst/>
                <a:gdLst>
                  <a:gd name="T0" fmla="*/ 32 w 35"/>
                  <a:gd name="T1" fmla="*/ 6 h 38"/>
                  <a:gd name="T2" fmla="*/ 21 w 35"/>
                  <a:gd name="T3" fmla="*/ 8 h 38"/>
                  <a:gd name="T4" fmla="*/ 13 w 35"/>
                  <a:gd name="T5" fmla="*/ 0 h 38"/>
                  <a:gd name="T6" fmla="*/ 10 w 35"/>
                  <a:gd name="T7" fmla="*/ 11 h 38"/>
                  <a:gd name="T8" fmla="*/ 0 w 35"/>
                  <a:gd name="T9" fmla="*/ 15 h 38"/>
                  <a:gd name="T10" fmla="*/ 7 w 35"/>
                  <a:gd name="T11" fmla="*/ 22 h 38"/>
                  <a:gd name="T12" fmla="*/ 5 w 35"/>
                  <a:gd name="T13" fmla="*/ 32 h 38"/>
                  <a:gd name="T14" fmla="*/ 16 w 35"/>
                  <a:gd name="T15" fmla="*/ 30 h 38"/>
                  <a:gd name="T16" fmla="*/ 22 w 35"/>
                  <a:gd name="T17" fmla="*/ 38 h 38"/>
                  <a:gd name="T18" fmla="*/ 25 w 35"/>
                  <a:gd name="T19" fmla="*/ 27 h 38"/>
                  <a:gd name="T20" fmla="*/ 35 w 35"/>
                  <a:gd name="T21" fmla="*/ 24 h 38"/>
                  <a:gd name="T22" fmla="*/ 28 w 35"/>
                  <a:gd name="T23" fmla="*/ 17 h 38"/>
                  <a:gd name="T24" fmla="*/ 32 w 35"/>
                  <a:gd name="T25" fmla="*/ 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38">
                    <a:moveTo>
                      <a:pt x="32" y="6"/>
                    </a:moveTo>
                    <a:lnTo>
                      <a:pt x="21" y="8"/>
                    </a:lnTo>
                    <a:lnTo>
                      <a:pt x="13" y="0"/>
                    </a:lnTo>
                    <a:lnTo>
                      <a:pt x="10" y="11"/>
                    </a:lnTo>
                    <a:lnTo>
                      <a:pt x="0" y="15"/>
                    </a:lnTo>
                    <a:lnTo>
                      <a:pt x="7" y="22"/>
                    </a:lnTo>
                    <a:lnTo>
                      <a:pt x="5" y="32"/>
                    </a:lnTo>
                    <a:lnTo>
                      <a:pt x="16" y="30"/>
                    </a:lnTo>
                    <a:lnTo>
                      <a:pt x="22" y="38"/>
                    </a:lnTo>
                    <a:lnTo>
                      <a:pt x="25" y="27"/>
                    </a:lnTo>
                    <a:lnTo>
                      <a:pt x="35" y="24"/>
                    </a:lnTo>
                    <a:lnTo>
                      <a:pt x="28" y="17"/>
                    </a:lnTo>
                    <a:lnTo>
                      <a:pt x="32" y="6"/>
                    </a:lnTo>
                    <a:close/>
                  </a:path>
                </a:pathLst>
              </a:custGeom>
              <a:solidFill>
                <a:srgbClr val="CFC3B4"/>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pPr defTabSz="914400"/>
                <a:endParaRPr lang="zh-CN" altLang="en-US">
                  <a:solidFill>
                    <a:prstClr val="black"/>
                  </a:solidFill>
                  <a:latin typeface="微软雅黑" panose="020B0503020204020204" charset="-122"/>
                  <a:ea typeface="微软雅黑" panose="020B0503020204020204" charset="-122"/>
                </a:endParaRPr>
              </a:p>
            </p:txBody>
          </p:sp>
        </p:grpSp>
        <p:grpSp>
          <p:nvGrpSpPr>
            <p:cNvPr id="47" name="组合 46"/>
            <p:cNvGrpSpPr/>
            <p:nvPr/>
          </p:nvGrpSpPr>
          <p:grpSpPr>
            <a:xfrm flipH="1">
              <a:off x="7502670" y="3549605"/>
              <a:ext cx="142536" cy="60325"/>
              <a:chOff x="5393623" y="2361962"/>
              <a:chExt cx="142536" cy="60325"/>
            </a:xfrm>
          </p:grpSpPr>
          <p:sp>
            <p:nvSpPr>
              <p:cNvPr id="48" name="Freeform 7"/>
              <p:cNvSpPr/>
              <p:nvPr/>
            </p:nvSpPr>
            <p:spPr bwMode="auto">
              <a:xfrm>
                <a:off x="5480596" y="2363550"/>
                <a:ext cx="55563" cy="58737"/>
              </a:xfrm>
              <a:custGeom>
                <a:avLst/>
                <a:gdLst>
                  <a:gd name="T0" fmla="*/ 32 w 35"/>
                  <a:gd name="T1" fmla="*/ 6 h 37"/>
                  <a:gd name="T2" fmla="*/ 21 w 35"/>
                  <a:gd name="T3" fmla="*/ 8 h 37"/>
                  <a:gd name="T4" fmla="*/ 13 w 35"/>
                  <a:gd name="T5" fmla="*/ 0 h 37"/>
                  <a:gd name="T6" fmla="*/ 11 w 35"/>
                  <a:gd name="T7" fmla="*/ 11 h 37"/>
                  <a:gd name="T8" fmla="*/ 0 w 35"/>
                  <a:gd name="T9" fmla="*/ 15 h 37"/>
                  <a:gd name="T10" fmla="*/ 7 w 35"/>
                  <a:gd name="T11" fmla="*/ 22 h 37"/>
                  <a:gd name="T12" fmla="*/ 4 w 35"/>
                  <a:gd name="T13" fmla="*/ 32 h 37"/>
                  <a:gd name="T14" fmla="*/ 16 w 35"/>
                  <a:gd name="T15" fmla="*/ 30 h 37"/>
                  <a:gd name="T16" fmla="*/ 22 w 35"/>
                  <a:gd name="T17" fmla="*/ 37 h 37"/>
                  <a:gd name="T18" fmla="*/ 25 w 35"/>
                  <a:gd name="T19" fmla="*/ 27 h 37"/>
                  <a:gd name="T20" fmla="*/ 35 w 35"/>
                  <a:gd name="T21" fmla="*/ 24 h 37"/>
                  <a:gd name="T22" fmla="*/ 29 w 35"/>
                  <a:gd name="T23" fmla="*/ 17 h 37"/>
                  <a:gd name="T24" fmla="*/ 32 w 35"/>
                  <a:gd name="T25"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37">
                    <a:moveTo>
                      <a:pt x="32" y="6"/>
                    </a:moveTo>
                    <a:lnTo>
                      <a:pt x="21" y="8"/>
                    </a:lnTo>
                    <a:lnTo>
                      <a:pt x="13" y="0"/>
                    </a:lnTo>
                    <a:lnTo>
                      <a:pt x="11" y="11"/>
                    </a:lnTo>
                    <a:lnTo>
                      <a:pt x="0" y="15"/>
                    </a:lnTo>
                    <a:lnTo>
                      <a:pt x="7" y="22"/>
                    </a:lnTo>
                    <a:lnTo>
                      <a:pt x="4" y="32"/>
                    </a:lnTo>
                    <a:lnTo>
                      <a:pt x="16" y="30"/>
                    </a:lnTo>
                    <a:lnTo>
                      <a:pt x="22" y="37"/>
                    </a:lnTo>
                    <a:lnTo>
                      <a:pt x="25" y="27"/>
                    </a:lnTo>
                    <a:lnTo>
                      <a:pt x="35" y="24"/>
                    </a:lnTo>
                    <a:lnTo>
                      <a:pt x="29" y="17"/>
                    </a:lnTo>
                    <a:lnTo>
                      <a:pt x="32" y="6"/>
                    </a:lnTo>
                    <a:close/>
                  </a:path>
                </a:pathLst>
              </a:custGeom>
              <a:solidFill>
                <a:srgbClr val="401B1C"/>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pPr defTabSz="914400"/>
                <a:endParaRPr lang="zh-CN" altLang="en-US">
                  <a:solidFill>
                    <a:prstClr val="black"/>
                  </a:solidFill>
                  <a:latin typeface="微软雅黑" panose="020B0503020204020204" charset="-122"/>
                  <a:ea typeface="微软雅黑" panose="020B0503020204020204" charset="-122"/>
                </a:endParaRPr>
              </a:p>
            </p:txBody>
          </p:sp>
          <p:sp>
            <p:nvSpPr>
              <p:cNvPr id="49" name="Freeform 8"/>
              <p:cNvSpPr/>
              <p:nvPr/>
            </p:nvSpPr>
            <p:spPr bwMode="auto">
              <a:xfrm>
                <a:off x="5393623" y="2361962"/>
                <a:ext cx="55563" cy="60325"/>
              </a:xfrm>
              <a:custGeom>
                <a:avLst/>
                <a:gdLst>
                  <a:gd name="T0" fmla="*/ 32 w 35"/>
                  <a:gd name="T1" fmla="*/ 6 h 38"/>
                  <a:gd name="T2" fmla="*/ 21 w 35"/>
                  <a:gd name="T3" fmla="*/ 8 h 38"/>
                  <a:gd name="T4" fmla="*/ 13 w 35"/>
                  <a:gd name="T5" fmla="*/ 0 h 38"/>
                  <a:gd name="T6" fmla="*/ 10 w 35"/>
                  <a:gd name="T7" fmla="*/ 11 h 38"/>
                  <a:gd name="T8" fmla="*/ 0 w 35"/>
                  <a:gd name="T9" fmla="*/ 15 h 38"/>
                  <a:gd name="T10" fmla="*/ 7 w 35"/>
                  <a:gd name="T11" fmla="*/ 22 h 38"/>
                  <a:gd name="T12" fmla="*/ 5 w 35"/>
                  <a:gd name="T13" fmla="*/ 32 h 38"/>
                  <a:gd name="T14" fmla="*/ 16 w 35"/>
                  <a:gd name="T15" fmla="*/ 30 h 38"/>
                  <a:gd name="T16" fmla="*/ 22 w 35"/>
                  <a:gd name="T17" fmla="*/ 38 h 38"/>
                  <a:gd name="T18" fmla="*/ 25 w 35"/>
                  <a:gd name="T19" fmla="*/ 27 h 38"/>
                  <a:gd name="T20" fmla="*/ 35 w 35"/>
                  <a:gd name="T21" fmla="*/ 24 h 38"/>
                  <a:gd name="T22" fmla="*/ 28 w 35"/>
                  <a:gd name="T23" fmla="*/ 17 h 38"/>
                  <a:gd name="T24" fmla="*/ 32 w 35"/>
                  <a:gd name="T25" fmla="*/ 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38">
                    <a:moveTo>
                      <a:pt x="32" y="6"/>
                    </a:moveTo>
                    <a:lnTo>
                      <a:pt x="21" y="8"/>
                    </a:lnTo>
                    <a:lnTo>
                      <a:pt x="13" y="0"/>
                    </a:lnTo>
                    <a:lnTo>
                      <a:pt x="10" y="11"/>
                    </a:lnTo>
                    <a:lnTo>
                      <a:pt x="0" y="15"/>
                    </a:lnTo>
                    <a:lnTo>
                      <a:pt x="7" y="22"/>
                    </a:lnTo>
                    <a:lnTo>
                      <a:pt x="5" y="32"/>
                    </a:lnTo>
                    <a:lnTo>
                      <a:pt x="16" y="30"/>
                    </a:lnTo>
                    <a:lnTo>
                      <a:pt x="22" y="38"/>
                    </a:lnTo>
                    <a:lnTo>
                      <a:pt x="25" y="27"/>
                    </a:lnTo>
                    <a:lnTo>
                      <a:pt x="35" y="24"/>
                    </a:lnTo>
                    <a:lnTo>
                      <a:pt x="28" y="17"/>
                    </a:lnTo>
                    <a:lnTo>
                      <a:pt x="32" y="6"/>
                    </a:lnTo>
                    <a:close/>
                  </a:path>
                </a:pathLst>
              </a:custGeom>
              <a:solidFill>
                <a:srgbClr val="CFC3B4"/>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pPr defTabSz="914400"/>
                <a:endParaRPr lang="zh-CN" altLang="en-US">
                  <a:solidFill>
                    <a:prstClr val="black"/>
                  </a:solidFill>
                  <a:latin typeface="微软雅黑" panose="020B0503020204020204" charset="-122"/>
                  <a:ea typeface="微软雅黑" panose="020B0503020204020204" charset="-122"/>
                </a:endParaRPr>
              </a:p>
            </p:txBody>
          </p:sp>
        </p:grpSp>
      </p:grpSp>
      <p:pic>
        <p:nvPicPr>
          <p:cNvPr id="74" name="图片 73"/>
          <p:cNvPicPr>
            <a:picLocks noChangeAspect="1"/>
          </p:cNvPicPr>
          <p:nvPr/>
        </p:nvPicPr>
        <p:blipFill rotWithShape="1">
          <a:blip r:embed="rId7" cstate="print">
            <a:extLst>
              <a:ext uri="{28A0092B-C50C-407E-A947-70E740481C1C}">
                <a14:useLocalDpi xmlns:a14="http://schemas.microsoft.com/office/drawing/2010/main" val="0"/>
              </a:ext>
            </a:extLst>
          </a:blip>
          <a:srcRect l="20772" t="21577" r="23283"/>
          <a:stretch>
            <a:fillRect/>
          </a:stretch>
        </p:blipFill>
        <p:spPr>
          <a:xfrm>
            <a:off x="5310783" y="1216839"/>
            <a:ext cx="1592024" cy="125967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65555" b="66667"/>
          <a:stretch>
            <a:fillRect/>
          </a:stretch>
        </p:blipFill>
        <p:spPr>
          <a:xfrm>
            <a:off x="9505950" y="133350"/>
            <a:ext cx="2362200" cy="2286000"/>
          </a:xfrm>
          <a:prstGeom prst="rect">
            <a:avLst/>
          </a:prstGeom>
        </p:spPr>
      </p:pic>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t="81111" r="72278"/>
          <a:stretch>
            <a:fillRect/>
          </a:stretch>
        </p:blipFill>
        <p:spPr>
          <a:xfrm>
            <a:off x="0" y="4482322"/>
            <a:ext cx="2304144" cy="2375678"/>
          </a:xfrm>
          <a:prstGeom prst="rect">
            <a:avLst/>
          </a:prstGeom>
        </p:spPr>
      </p:pic>
      <p:pic>
        <p:nvPicPr>
          <p:cNvPr id="13" name="图片 12"/>
          <p:cNvPicPr>
            <a:picLocks noChangeAspect="1"/>
          </p:cNvPicPr>
          <p:nvPr/>
        </p:nvPicPr>
        <p:blipFill rotWithShape="1">
          <a:blip r:embed="rId4">
            <a:extLst>
              <a:ext uri="{28A0092B-C50C-407E-A947-70E740481C1C}">
                <a14:useLocalDpi xmlns:a14="http://schemas.microsoft.com/office/drawing/2010/main" val="0"/>
              </a:ext>
            </a:extLst>
          </a:blip>
          <a:srcRect l="64818" t="83056" r="-120" b="2540"/>
          <a:stretch>
            <a:fillRect/>
          </a:stretch>
        </p:blipFill>
        <p:spPr>
          <a:xfrm>
            <a:off x="9826970" y="5021942"/>
            <a:ext cx="2365030" cy="1514021"/>
          </a:xfrm>
          <a:prstGeom prst="rect">
            <a:avLst/>
          </a:prstGeom>
        </p:spPr>
      </p:pic>
      <p:pic>
        <p:nvPicPr>
          <p:cNvPr id="3" name="图片 2"/>
          <p:cNvPicPr>
            <a:picLocks noChangeAspect="1"/>
          </p:cNvPicPr>
          <p:nvPr/>
        </p:nvPicPr>
        <p:blipFill rotWithShape="1">
          <a:blip r:embed="rId5" cstate="print">
            <a:extLst>
              <a:ext uri="{28A0092B-C50C-407E-A947-70E740481C1C}">
                <a14:useLocalDpi xmlns:a14="http://schemas.microsoft.com/office/drawing/2010/main" val="0"/>
              </a:ext>
            </a:extLst>
          </a:blip>
          <a:srcRect l="72906" t="60952" r="10970" b="28889"/>
          <a:stretch>
            <a:fillRect/>
          </a:stretch>
        </p:blipFill>
        <p:spPr>
          <a:xfrm>
            <a:off x="1672228" y="6161379"/>
            <a:ext cx="737507" cy="696686"/>
          </a:xfrm>
          <a:prstGeom prst="rect">
            <a:avLst/>
          </a:prstGeom>
        </p:spPr>
      </p:pic>
      <p:pic>
        <p:nvPicPr>
          <p:cNvPr id="25" name="图片 24"/>
          <p:cNvPicPr>
            <a:picLocks noChangeAspect="1"/>
          </p:cNvPicPr>
          <p:nvPr/>
        </p:nvPicPr>
        <p:blipFill rotWithShape="1">
          <a:blip r:embed="rId5" cstate="print">
            <a:extLst>
              <a:ext uri="{28A0092B-C50C-407E-A947-70E740481C1C}">
                <a14:useLocalDpi xmlns:a14="http://schemas.microsoft.com/office/drawing/2010/main" val="0"/>
              </a:ext>
            </a:extLst>
          </a:blip>
          <a:srcRect l="72906" t="60952" r="10970" b="28889"/>
          <a:stretch>
            <a:fillRect/>
          </a:stretch>
        </p:blipFill>
        <p:spPr>
          <a:xfrm>
            <a:off x="444138" y="3362934"/>
            <a:ext cx="737507" cy="696686"/>
          </a:xfrm>
          <a:prstGeom prst="rect">
            <a:avLst/>
          </a:prstGeom>
        </p:spPr>
      </p:pic>
      <p:pic>
        <p:nvPicPr>
          <p:cNvPr id="2" name="图片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82699" y="2233701"/>
            <a:ext cx="1254180" cy="1254180"/>
          </a:xfrm>
          <a:prstGeom prst="rect">
            <a:avLst/>
          </a:prstGeom>
        </p:spPr>
      </p:pic>
      <p:sp>
        <p:nvSpPr>
          <p:cNvPr id="4" name="文本框 3"/>
          <p:cNvSpPr txBox="1"/>
          <p:nvPr/>
        </p:nvSpPr>
        <p:spPr>
          <a:xfrm>
            <a:off x="4749483" y="798107"/>
            <a:ext cx="2910205" cy="706755"/>
          </a:xfrm>
          <a:prstGeom prst="rect">
            <a:avLst/>
          </a:prstGeom>
          <a:noFill/>
        </p:spPr>
        <p:txBody>
          <a:bodyPr wrap="none" rtlCol="0">
            <a:spAutoFit/>
          </a:bodyPr>
          <a:lstStyle/>
          <a:p>
            <a:r>
              <a:rPr lang="en-US" altLang="zh-CN" sz="4000" dirty="0">
                <a:solidFill>
                  <a:schemeClr val="tx1">
                    <a:lumMod val="75000"/>
                    <a:lumOff val="25000"/>
                  </a:schemeClr>
                </a:solidFill>
                <a:latin typeface="微软雅黑" panose="020B0503020204020204" charset="-122"/>
                <a:ea typeface="微软雅黑" panose="020B0503020204020204" charset="-122"/>
              </a:rPr>
              <a:t>CONTENTS</a:t>
            </a:r>
          </a:p>
        </p:txBody>
      </p:sp>
      <p:grpSp>
        <p:nvGrpSpPr>
          <p:cNvPr id="6" name="组合 5"/>
          <p:cNvGrpSpPr/>
          <p:nvPr/>
        </p:nvGrpSpPr>
        <p:grpSpPr>
          <a:xfrm>
            <a:off x="2836244" y="2419208"/>
            <a:ext cx="3297512" cy="1068824"/>
            <a:chOff x="2299739" y="2728016"/>
            <a:chExt cx="3297512" cy="1068824"/>
          </a:xfrm>
        </p:grpSpPr>
        <p:sp>
          <p:nvSpPr>
            <p:cNvPr id="5" name="矩形 4"/>
            <p:cNvSpPr/>
            <p:nvPr/>
          </p:nvSpPr>
          <p:spPr>
            <a:xfrm>
              <a:off x="2299739" y="2728016"/>
              <a:ext cx="1432811" cy="398780"/>
            </a:xfrm>
            <a:prstGeom prst="rect">
              <a:avLst/>
            </a:prstGeom>
          </p:spPr>
          <p:txBody>
            <a:bodyPr wrap="square">
              <a:spAutoFit/>
            </a:bodyPr>
            <a:lstStyle/>
            <a:p>
              <a:pPr algn="dist"/>
              <a:r>
                <a:rPr lang="zh-CN" altLang="en-US" sz="20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添加标题 </a:t>
              </a:r>
            </a:p>
          </p:txBody>
        </p:sp>
        <p:sp>
          <p:nvSpPr>
            <p:cNvPr id="7" name="矩形 6"/>
            <p:cNvSpPr/>
            <p:nvPr/>
          </p:nvSpPr>
          <p:spPr>
            <a:xfrm>
              <a:off x="2299740" y="3151680"/>
              <a:ext cx="3297511" cy="645160"/>
            </a:xfrm>
            <a:prstGeom prst="rect">
              <a:avLst/>
            </a:prstGeom>
          </p:spPr>
          <p:txBody>
            <a:bodyPr wrap="square">
              <a:spAutoFit/>
            </a:bodyPr>
            <a:lstStyle/>
            <a:p>
              <a:pPr>
                <a:lnSpc>
                  <a:spcPct val="150000"/>
                </a:lnSpc>
              </a:pPr>
              <a:r>
                <a:rPr lang="zh-CN" altLang="en-US" sz="12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sym typeface="+mn-ea"/>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05566" y="2188616"/>
            <a:ext cx="1254180" cy="1254180"/>
          </a:xfrm>
          <a:prstGeom prst="rect">
            <a:avLst/>
          </a:prstGeom>
        </p:spPr>
      </p:pic>
      <p:grpSp>
        <p:nvGrpSpPr>
          <p:cNvPr id="10" name="组合 9"/>
          <p:cNvGrpSpPr/>
          <p:nvPr/>
        </p:nvGrpSpPr>
        <p:grpSpPr>
          <a:xfrm>
            <a:off x="7659746" y="2419208"/>
            <a:ext cx="3297512" cy="1068824"/>
            <a:chOff x="2299739" y="2728016"/>
            <a:chExt cx="3297512" cy="1068824"/>
          </a:xfrm>
        </p:grpSpPr>
        <p:sp>
          <p:nvSpPr>
            <p:cNvPr id="14" name="矩形 13"/>
            <p:cNvSpPr/>
            <p:nvPr/>
          </p:nvSpPr>
          <p:spPr>
            <a:xfrm>
              <a:off x="2299739" y="2728016"/>
              <a:ext cx="1432811" cy="400110"/>
            </a:xfrm>
            <a:prstGeom prst="rect">
              <a:avLst/>
            </a:prstGeom>
          </p:spPr>
          <p:txBody>
            <a:bodyPr wrap="square">
              <a:spAutoFit/>
            </a:bodyPr>
            <a:lstStyle/>
            <a:p>
              <a:pPr algn="dist"/>
              <a:r>
                <a:rPr lang="zh-CN" altLang="en-US" sz="20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添加标题 </a:t>
              </a:r>
            </a:p>
          </p:txBody>
        </p:sp>
        <p:sp>
          <p:nvSpPr>
            <p:cNvPr id="18" name="矩形 17"/>
            <p:cNvSpPr/>
            <p:nvPr/>
          </p:nvSpPr>
          <p:spPr>
            <a:xfrm>
              <a:off x="2299740" y="3151680"/>
              <a:ext cx="3297511" cy="645160"/>
            </a:xfrm>
            <a:prstGeom prst="rect">
              <a:avLst/>
            </a:prstGeom>
          </p:spPr>
          <p:txBody>
            <a:bodyPr wrap="square">
              <a:spAutoFit/>
            </a:bodyPr>
            <a:lstStyle/>
            <a:p>
              <a:pPr>
                <a:lnSpc>
                  <a:spcPct val="150000"/>
                </a:lnSpc>
              </a:pPr>
              <a:r>
                <a:rPr lang="zh-CN" altLang="en-US" sz="12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sym typeface="+mn-ea"/>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82064" y="4150915"/>
            <a:ext cx="1254180" cy="1254180"/>
          </a:xfrm>
          <a:prstGeom prst="rect">
            <a:avLst/>
          </a:prstGeom>
        </p:spPr>
      </p:pic>
      <p:grpSp>
        <p:nvGrpSpPr>
          <p:cNvPr id="21" name="组合 20"/>
          <p:cNvGrpSpPr/>
          <p:nvPr/>
        </p:nvGrpSpPr>
        <p:grpSpPr>
          <a:xfrm>
            <a:off x="2836244" y="4381507"/>
            <a:ext cx="3297512" cy="1068824"/>
            <a:chOff x="2299739" y="2728016"/>
            <a:chExt cx="3297512" cy="1068824"/>
          </a:xfrm>
        </p:grpSpPr>
        <p:sp>
          <p:nvSpPr>
            <p:cNvPr id="22" name="矩形 21"/>
            <p:cNvSpPr/>
            <p:nvPr/>
          </p:nvSpPr>
          <p:spPr>
            <a:xfrm>
              <a:off x="2299739" y="2728016"/>
              <a:ext cx="1432811" cy="400110"/>
            </a:xfrm>
            <a:prstGeom prst="rect">
              <a:avLst/>
            </a:prstGeom>
          </p:spPr>
          <p:txBody>
            <a:bodyPr wrap="square">
              <a:spAutoFit/>
            </a:bodyPr>
            <a:lstStyle/>
            <a:p>
              <a:pPr algn="dist"/>
              <a:r>
                <a:rPr lang="zh-CN" altLang="en-US" sz="20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添加标题 </a:t>
              </a:r>
            </a:p>
          </p:txBody>
        </p:sp>
        <p:sp>
          <p:nvSpPr>
            <p:cNvPr id="29" name="矩形 28"/>
            <p:cNvSpPr/>
            <p:nvPr/>
          </p:nvSpPr>
          <p:spPr>
            <a:xfrm>
              <a:off x="2299740" y="3151680"/>
              <a:ext cx="3297511" cy="645160"/>
            </a:xfrm>
            <a:prstGeom prst="rect">
              <a:avLst/>
            </a:prstGeom>
          </p:spPr>
          <p:txBody>
            <a:bodyPr wrap="square">
              <a:spAutoFit/>
            </a:bodyPr>
            <a:lstStyle/>
            <a:p>
              <a:pPr>
                <a:lnSpc>
                  <a:spcPct val="150000"/>
                </a:lnSpc>
              </a:pPr>
              <a:r>
                <a:rPr lang="zh-CN" altLang="en-US" sz="12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sym typeface="+mn-ea"/>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pic>
        <p:nvPicPr>
          <p:cNvPr id="30" name="图片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05566" y="4150915"/>
            <a:ext cx="1254180" cy="1254180"/>
          </a:xfrm>
          <a:prstGeom prst="rect">
            <a:avLst/>
          </a:prstGeom>
        </p:spPr>
      </p:pic>
      <p:grpSp>
        <p:nvGrpSpPr>
          <p:cNvPr id="31" name="组合 30"/>
          <p:cNvGrpSpPr/>
          <p:nvPr/>
        </p:nvGrpSpPr>
        <p:grpSpPr>
          <a:xfrm>
            <a:off x="7659746" y="4381507"/>
            <a:ext cx="3297512" cy="1068824"/>
            <a:chOff x="2299739" y="2728016"/>
            <a:chExt cx="3297512" cy="1068824"/>
          </a:xfrm>
        </p:grpSpPr>
        <p:sp>
          <p:nvSpPr>
            <p:cNvPr id="32" name="矩形 31"/>
            <p:cNvSpPr/>
            <p:nvPr/>
          </p:nvSpPr>
          <p:spPr>
            <a:xfrm>
              <a:off x="2299739" y="2728016"/>
              <a:ext cx="1432811" cy="400110"/>
            </a:xfrm>
            <a:prstGeom prst="rect">
              <a:avLst/>
            </a:prstGeom>
          </p:spPr>
          <p:txBody>
            <a:bodyPr wrap="square">
              <a:spAutoFit/>
            </a:bodyPr>
            <a:lstStyle/>
            <a:p>
              <a:pPr algn="dist"/>
              <a:r>
                <a:rPr lang="zh-CN" altLang="en-US" sz="20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添加标题 </a:t>
              </a:r>
            </a:p>
          </p:txBody>
        </p:sp>
        <p:sp>
          <p:nvSpPr>
            <p:cNvPr id="33" name="矩形 32"/>
            <p:cNvSpPr/>
            <p:nvPr/>
          </p:nvSpPr>
          <p:spPr>
            <a:xfrm>
              <a:off x="2299740" y="3151680"/>
              <a:ext cx="3297511" cy="645160"/>
            </a:xfrm>
            <a:prstGeom prst="rect">
              <a:avLst/>
            </a:prstGeom>
          </p:spPr>
          <p:txBody>
            <a:bodyPr wrap="square">
              <a:spAutoFit/>
            </a:bodyPr>
            <a:lstStyle/>
            <a:p>
              <a:pPr>
                <a:lnSpc>
                  <a:spcPct val="150000"/>
                </a:lnSpc>
              </a:pPr>
              <a:r>
                <a:rPr lang="zh-CN" altLang="en-US" sz="12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sym typeface="+mn-ea"/>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4993595"/>
          <p:cNvPicPr>
            <a:picLocks noChangeAspect="1"/>
          </p:cNvPicPr>
          <p:nvPr userDrawn="1"/>
        </p:nvPicPr>
        <p:blipFill>
          <a:blip r:embed="rId2"/>
          <a:srcRect l="5" t="44677" r="-5" b="12400"/>
          <a:stretch>
            <a:fillRect/>
          </a:stretch>
        </p:blipFill>
        <p:spPr>
          <a:xfrm>
            <a:off x="-635" y="0"/>
            <a:ext cx="12294235" cy="6945630"/>
          </a:xfrm>
          <a:prstGeom prst="rect">
            <a:avLst/>
          </a:prstGeom>
        </p:spPr>
      </p:pic>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t="81111" r="72278"/>
          <a:stretch>
            <a:fillRect/>
          </a:stretch>
        </p:blipFill>
        <p:spPr>
          <a:xfrm>
            <a:off x="0" y="4482322"/>
            <a:ext cx="2304144" cy="2375678"/>
          </a:xfrm>
          <a:prstGeom prst="rect">
            <a:avLst/>
          </a:prstGeom>
        </p:spPr>
      </p:pic>
      <p:pic>
        <p:nvPicPr>
          <p:cNvPr id="13" name="图片 12"/>
          <p:cNvPicPr>
            <a:picLocks noChangeAspect="1"/>
          </p:cNvPicPr>
          <p:nvPr/>
        </p:nvPicPr>
        <p:blipFill rotWithShape="1">
          <a:blip r:embed="rId4">
            <a:extLst>
              <a:ext uri="{28A0092B-C50C-407E-A947-70E740481C1C}">
                <a14:useLocalDpi xmlns:a14="http://schemas.microsoft.com/office/drawing/2010/main" val="0"/>
              </a:ext>
            </a:extLst>
          </a:blip>
          <a:srcRect l="64818" t="83056" r="-120" b="2540"/>
          <a:stretch>
            <a:fillRect/>
          </a:stretch>
        </p:blipFill>
        <p:spPr>
          <a:xfrm>
            <a:off x="9826970" y="5021942"/>
            <a:ext cx="2365030" cy="1514021"/>
          </a:xfrm>
          <a:prstGeom prst="rect">
            <a:avLst/>
          </a:prstGeom>
        </p:spPr>
      </p:pic>
      <p:pic>
        <p:nvPicPr>
          <p:cNvPr id="16" name="图片 15"/>
          <p:cNvPicPr>
            <a:picLocks noChangeAspect="1"/>
          </p:cNvPicPr>
          <p:nvPr/>
        </p:nvPicPr>
        <p:blipFill rotWithShape="1">
          <a:blip r:embed="rId5">
            <a:extLst>
              <a:ext uri="{28A0092B-C50C-407E-A947-70E740481C1C}">
                <a14:useLocalDpi xmlns:a14="http://schemas.microsoft.com/office/drawing/2010/main" val="0"/>
              </a:ext>
            </a:extLst>
          </a:blip>
          <a:srcRect r="71490" b="82500"/>
          <a:stretch>
            <a:fillRect/>
          </a:stretch>
        </p:blipFill>
        <p:spPr>
          <a:xfrm>
            <a:off x="3031445" y="-333829"/>
            <a:ext cx="1882311" cy="1200150"/>
          </a:xfrm>
          <a:prstGeom prst="rect">
            <a:avLst/>
          </a:prstGeom>
          <a:effectLst>
            <a:outerShdw blurRad="63500" sx="102000" sy="102000" algn="ctr" rotWithShape="0">
              <a:prstClr val="black">
                <a:alpha val="40000"/>
              </a:prstClr>
            </a:outerShdw>
          </a:effectLst>
        </p:spPr>
      </p:pic>
      <p:pic>
        <p:nvPicPr>
          <p:cNvPr id="17" name="图片 16"/>
          <p:cNvPicPr>
            <a:picLocks noChangeAspect="1"/>
          </p:cNvPicPr>
          <p:nvPr/>
        </p:nvPicPr>
        <p:blipFill rotWithShape="1">
          <a:blip r:embed="rId5">
            <a:extLst>
              <a:ext uri="{28A0092B-C50C-407E-A947-70E740481C1C}">
                <a14:useLocalDpi xmlns:a14="http://schemas.microsoft.com/office/drawing/2010/main" val="0"/>
              </a:ext>
            </a:extLst>
          </a:blip>
          <a:srcRect t="4603" r="73632" b="82500"/>
          <a:stretch>
            <a:fillRect/>
          </a:stretch>
        </p:blipFill>
        <p:spPr>
          <a:xfrm>
            <a:off x="9698265" y="0"/>
            <a:ext cx="2362200" cy="1200150"/>
          </a:xfrm>
          <a:prstGeom prst="rect">
            <a:avLst/>
          </a:prstGeom>
          <a:effectLst>
            <a:outerShdw blurRad="63500" sx="102000" sy="102000" algn="ctr" rotWithShape="0">
              <a:prstClr val="black">
                <a:alpha val="40000"/>
              </a:prstClr>
            </a:outerShdw>
          </a:effectLst>
        </p:spPr>
      </p:pic>
      <p:pic>
        <p:nvPicPr>
          <p:cNvPr id="4" name="图片 3"/>
          <p:cNvPicPr>
            <a:picLocks noChangeAspect="1"/>
          </p:cNvPicPr>
          <p:nvPr/>
        </p:nvPicPr>
        <p:blipFill rotWithShape="1">
          <a:blip r:embed="rId6">
            <a:extLst>
              <a:ext uri="{28A0092B-C50C-407E-A947-70E740481C1C}">
                <a14:useLocalDpi xmlns:a14="http://schemas.microsoft.com/office/drawing/2010/main" val="0"/>
              </a:ext>
            </a:extLst>
          </a:blip>
          <a:srcRect l="48323" t="1086" r="38569" b="92803"/>
          <a:stretch>
            <a:fillRect/>
          </a:stretch>
        </p:blipFill>
        <p:spPr>
          <a:xfrm>
            <a:off x="4811486" y="1494450"/>
            <a:ext cx="2576286" cy="1800294"/>
          </a:xfrm>
          <a:prstGeom prst="rect">
            <a:avLst/>
          </a:prstGeom>
        </p:spPr>
      </p:pic>
      <p:sp>
        <p:nvSpPr>
          <p:cNvPr id="20" name="文本框 19"/>
          <p:cNvSpPr txBox="1"/>
          <p:nvPr/>
        </p:nvSpPr>
        <p:spPr>
          <a:xfrm>
            <a:off x="3284690" y="3153176"/>
            <a:ext cx="5627084" cy="1660525"/>
          </a:xfrm>
          <a:prstGeom prst="rect">
            <a:avLst/>
          </a:prstGeom>
          <a:noFill/>
        </p:spPr>
        <p:txBody>
          <a:bodyPr wrap="square" rtlCol="0">
            <a:spAutoFit/>
          </a:bodyPr>
          <a:lstStyle/>
          <a:p>
            <a:pPr algn="ctr">
              <a:lnSpc>
                <a:spcPct val="150000"/>
              </a:lnSpc>
            </a:pPr>
            <a:r>
              <a:rPr lang="en-US" altLang="zh-CN" sz="4000"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PART ONE</a:t>
            </a:r>
          </a:p>
          <a:p>
            <a:pPr algn="ctr">
              <a:lnSpc>
                <a:spcPct val="150000"/>
              </a:lnSpc>
            </a:pPr>
            <a:r>
              <a:rPr lang="zh-CN" altLang="en-US" sz="28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请在此输入相关标题</a:t>
            </a:r>
          </a:p>
        </p:txBody>
      </p:sp>
      <p:sp>
        <p:nvSpPr>
          <p:cNvPr id="21" name="文本框 20"/>
          <p:cNvSpPr txBox="1"/>
          <p:nvPr/>
        </p:nvSpPr>
        <p:spPr>
          <a:xfrm>
            <a:off x="2771338" y="4582120"/>
            <a:ext cx="6651523" cy="276999"/>
          </a:xfrm>
          <a:prstGeom prst="rect">
            <a:avLst/>
          </a:prstGeom>
          <a:noFill/>
        </p:spPr>
        <p:txBody>
          <a:bodyPr wrap="square" rtlCol="0">
            <a:spAutoFit/>
          </a:bodyPr>
          <a:lstStyle/>
          <a:p>
            <a:pPr algn="ctr"/>
            <a:r>
              <a:rPr lang="en-US" altLang="zh-CN" sz="12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This PPT template is a demonstration work by designer  Fei Tong </a:t>
            </a:r>
            <a:r>
              <a:rPr lang="en-US" altLang="zh-CN" sz="1200" dirty="0" err="1">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Er</a:t>
            </a:r>
            <a:r>
              <a:rPr lang="en-US" altLang="zh-CN" sz="12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 Xi</a:t>
            </a:r>
            <a:endParaRPr lang="zh-CN" altLang="en-US" sz="12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2" cstate="print">
            <a:extLst>
              <a:ext uri="{28A0092B-C50C-407E-A947-70E740481C1C}">
                <a14:useLocalDpi xmlns:a14="http://schemas.microsoft.com/office/drawing/2010/main" val="0"/>
              </a:ext>
            </a:extLst>
          </a:blip>
          <a:srcRect t="81111" r="72278"/>
          <a:stretch>
            <a:fillRect/>
          </a:stretch>
        </p:blipFill>
        <p:spPr>
          <a:xfrm>
            <a:off x="0" y="5436334"/>
            <a:ext cx="1378857" cy="1421665"/>
          </a:xfrm>
          <a:prstGeom prst="rect">
            <a:avLst/>
          </a:prstGeom>
        </p:spPr>
      </p:pic>
      <p:pic>
        <p:nvPicPr>
          <p:cNvPr id="13" name="图片 12"/>
          <p:cNvPicPr>
            <a:picLocks noChangeAspect="1"/>
          </p:cNvPicPr>
          <p:nvPr/>
        </p:nvPicPr>
        <p:blipFill rotWithShape="1">
          <a:blip r:embed="rId3">
            <a:extLst>
              <a:ext uri="{28A0092B-C50C-407E-A947-70E740481C1C}">
                <a14:useLocalDpi xmlns:a14="http://schemas.microsoft.com/office/drawing/2010/main" val="0"/>
              </a:ext>
            </a:extLst>
          </a:blip>
          <a:srcRect l="64818" t="83056" r="-120" b="2540"/>
          <a:stretch>
            <a:fillRect/>
          </a:stretch>
        </p:blipFill>
        <p:spPr>
          <a:xfrm>
            <a:off x="9829800" y="5343979"/>
            <a:ext cx="2365030" cy="1514021"/>
          </a:xfrm>
          <a:prstGeom prst="rect">
            <a:avLst/>
          </a:prstGeom>
        </p:spPr>
      </p:pic>
      <p:pic>
        <p:nvPicPr>
          <p:cNvPr id="16" name="图片 15"/>
          <p:cNvPicPr>
            <a:picLocks noChangeAspect="1"/>
          </p:cNvPicPr>
          <p:nvPr/>
        </p:nvPicPr>
        <p:blipFill rotWithShape="1">
          <a:blip r:embed="rId4">
            <a:extLst>
              <a:ext uri="{28A0092B-C50C-407E-A947-70E740481C1C}">
                <a14:useLocalDpi xmlns:a14="http://schemas.microsoft.com/office/drawing/2010/main" val="0"/>
              </a:ext>
            </a:extLst>
          </a:blip>
          <a:srcRect r="71490" b="82500"/>
          <a:stretch>
            <a:fillRect/>
          </a:stretch>
        </p:blipFill>
        <p:spPr>
          <a:xfrm>
            <a:off x="3031445" y="-333829"/>
            <a:ext cx="1882311" cy="1200150"/>
          </a:xfrm>
          <a:prstGeom prst="rect">
            <a:avLst/>
          </a:prstGeom>
          <a:effectLst>
            <a:outerShdw blurRad="63500" sx="102000" sy="102000" algn="ctr" rotWithShape="0">
              <a:prstClr val="black">
                <a:alpha val="40000"/>
              </a:prstClr>
            </a:outerShdw>
          </a:effectLst>
        </p:spPr>
      </p:pic>
      <p:pic>
        <p:nvPicPr>
          <p:cNvPr id="17" name="图片 16"/>
          <p:cNvPicPr>
            <a:picLocks noChangeAspect="1"/>
          </p:cNvPicPr>
          <p:nvPr/>
        </p:nvPicPr>
        <p:blipFill rotWithShape="1">
          <a:blip r:embed="rId4">
            <a:extLst>
              <a:ext uri="{28A0092B-C50C-407E-A947-70E740481C1C}">
                <a14:useLocalDpi xmlns:a14="http://schemas.microsoft.com/office/drawing/2010/main" val="0"/>
              </a:ext>
            </a:extLst>
          </a:blip>
          <a:srcRect t="4603" r="73632" b="82500"/>
          <a:stretch>
            <a:fillRect/>
          </a:stretch>
        </p:blipFill>
        <p:spPr>
          <a:xfrm>
            <a:off x="9698265" y="0"/>
            <a:ext cx="2362200" cy="1200150"/>
          </a:xfrm>
          <a:prstGeom prst="rect">
            <a:avLst/>
          </a:prstGeom>
          <a:effectLst>
            <a:outerShdw blurRad="63500" sx="102000" sy="102000" algn="ctr" rotWithShape="0">
              <a:prstClr val="black">
                <a:alpha val="40000"/>
              </a:prstClr>
            </a:outerShdw>
          </a:effectLst>
        </p:spPr>
      </p:pic>
      <p:pic>
        <p:nvPicPr>
          <p:cNvPr id="9" name="图片 8"/>
          <p:cNvPicPr>
            <a:picLocks noChangeAspect="1"/>
          </p:cNvPicPr>
          <p:nvPr/>
        </p:nvPicPr>
        <p:blipFill rotWithShape="1">
          <a:blip r:embed="rId5" cstate="print">
            <a:extLst>
              <a:ext uri="{28A0092B-C50C-407E-A947-70E740481C1C}">
                <a14:useLocalDpi xmlns:a14="http://schemas.microsoft.com/office/drawing/2010/main" val="0"/>
              </a:ext>
            </a:extLst>
          </a:blip>
          <a:srcRect l="72906" t="60952" r="10970" b="28889"/>
          <a:stretch>
            <a:fillRect/>
          </a:stretch>
        </p:blipFill>
        <p:spPr>
          <a:xfrm>
            <a:off x="826408" y="722604"/>
            <a:ext cx="737507" cy="696686"/>
          </a:xfrm>
          <a:prstGeom prst="rect">
            <a:avLst/>
          </a:prstGeom>
        </p:spPr>
      </p:pic>
      <p:sp>
        <p:nvSpPr>
          <p:cNvPr id="10" name="文本框 9"/>
          <p:cNvSpPr txBox="1"/>
          <p:nvPr/>
        </p:nvSpPr>
        <p:spPr>
          <a:xfrm>
            <a:off x="1601148" y="735461"/>
            <a:ext cx="5365709" cy="640945"/>
          </a:xfrm>
          <a:prstGeom prst="rect">
            <a:avLst/>
          </a:prstGeom>
          <a:noFill/>
        </p:spPr>
        <p:txBody>
          <a:bodyPr wrap="square" rtlCol="0">
            <a:spAutoFit/>
          </a:bodyPr>
          <a:lstStyle/>
          <a:p>
            <a:pPr>
              <a:lnSpc>
                <a:spcPct val="150000"/>
              </a:lnSpc>
            </a:pPr>
            <a:r>
              <a:rPr lang="zh-CN" altLang="en-US" sz="28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一、请在此输入相关的教学标题</a:t>
            </a:r>
          </a:p>
        </p:txBody>
      </p:sp>
      <p:grpSp>
        <p:nvGrpSpPr>
          <p:cNvPr id="4" name="Group 4"/>
          <p:cNvGrpSpPr>
            <a:grpSpLocks noChangeAspect="1"/>
          </p:cNvGrpSpPr>
          <p:nvPr/>
        </p:nvGrpSpPr>
        <p:grpSpPr bwMode="auto">
          <a:xfrm>
            <a:off x="1288294" y="2619519"/>
            <a:ext cx="2270135" cy="1063481"/>
            <a:chOff x="2079" y="1338"/>
            <a:chExt cx="3520" cy="1649"/>
          </a:xfrm>
          <a:solidFill>
            <a:srgbClr val="B91C22"/>
          </a:solidFill>
        </p:grpSpPr>
        <p:sp>
          <p:nvSpPr>
            <p:cNvPr id="5" name="Freeform 5"/>
            <p:cNvSpPr/>
            <p:nvPr/>
          </p:nvSpPr>
          <p:spPr bwMode="auto">
            <a:xfrm>
              <a:off x="2114" y="1400"/>
              <a:ext cx="559" cy="1556"/>
            </a:xfrm>
            <a:custGeom>
              <a:avLst/>
              <a:gdLst>
                <a:gd name="T0" fmla="*/ 12 w 236"/>
                <a:gd name="T1" fmla="*/ 24 h 656"/>
                <a:gd name="T2" fmla="*/ 206 w 236"/>
                <a:gd name="T3" fmla="*/ 320 h 656"/>
                <a:gd name="T4" fmla="*/ 210 w 236"/>
                <a:gd name="T5" fmla="*/ 417 h 656"/>
                <a:gd name="T6" fmla="*/ 169 w 236"/>
                <a:gd name="T7" fmla="*/ 509 h 656"/>
                <a:gd name="T8" fmla="*/ 17 w 236"/>
                <a:gd name="T9" fmla="*/ 635 h 656"/>
                <a:gd name="T10" fmla="*/ 17 w 236"/>
                <a:gd name="T11" fmla="*/ 655 h 656"/>
                <a:gd name="T12" fmla="*/ 178 w 236"/>
                <a:gd name="T13" fmla="*/ 533 h 656"/>
                <a:gd name="T14" fmla="*/ 226 w 236"/>
                <a:gd name="T15" fmla="*/ 438 h 656"/>
                <a:gd name="T16" fmla="*/ 227 w 236"/>
                <a:gd name="T17" fmla="*/ 328 h 656"/>
                <a:gd name="T18" fmla="*/ 17 w 236"/>
                <a:gd name="T19" fmla="*/ 5 h 656"/>
                <a:gd name="T20" fmla="*/ 12 w 236"/>
                <a:gd name="T21" fmla="*/ 24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6" h="656">
                  <a:moveTo>
                    <a:pt x="12" y="24"/>
                  </a:moveTo>
                  <a:cubicBezTo>
                    <a:pt x="134" y="69"/>
                    <a:pt x="188" y="201"/>
                    <a:pt x="206" y="320"/>
                  </a:cubicBezTo>
                  <a:cubicBezTo>
                    <a:pt x="211" y="352"/>
                    <a:pt x="215" y="385"/>
                    <a:pt x="210" y="417"/>
                  </a:cubicBezTo>
                  <a:cubicBezTo>
                    <a:pt x="205" y="451"/>
                    <a:pt x="187" y="481"/>
                    <a:pt x="169" y="509"/>
                  </a:cubicBezTo>
                  <a:cubicBezTo>
                    <a:pt x="136" y="562"/>
                    <a:pt x="84" y="629"/>
                    <a:pt x="17" y="635"/>
                  </a:cubicBezTo>
                  <a:cubicBezTo>
                    <a:pt x="4" y="636"/>
                    <a:pt x="4" y="656"/>
                    <a:pt x="17" y="655"/>
                  </a:cubicBezTo>
                  <a:cubicBezTo>
                    <a:pt x="87" y="648"/>
                    <a:pt x="140" y="587"/>
                    <a:pt x="178" y="533"/>
                  </a:cubicBezTo>
                  <a:cubicBezTo>
                    <a:pt x="198" y="504"/>
                    <a:pt x="216" y="472"/>
                    <a:pt x="226" y="438"/>
                  </a:cubicBezTo>
                  <a:cubicBezTo>
                    <a:pt x="236" y="403"/>
                    <a:pt x="232" y="365"/>
                    <a:pt x="227" y="328"/>
                  </a:cubicBezTo>
                  <a:cubicBezTo>
                    <a:pt x="210" y="197"/>
                    <a:pt x="150" y="54"/>
                    <a:pt x="17" y="5"/>
                  </a:cubicBezTo>
                  <a:cubicBezTo>
                    <a:pt x="5" y="0"/>
                    <a:pt x="0" y="20"/>
                    <a:pt x="12"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字心坊萌喵体" charset="-122"/>
                <a:ea typeface="字心坊萌喵体" charset="-122"/>
              </a:endParaRPr>
            </a:p>
          </p:txBody>
        </p:sp>
        <p:sp>
          <p:nvSpPr>
            <p:cNvPr id="2" name="Freeform 6"/>
            <p:cNvSpPr/>
            <p:nvPr/>
          </p:nvSpPr>
          <p:spPr bwMode="auto">
            <a:xfrm>
              <a:off x="2079" y="1338"/>
              <a:ext cx="3437" cy="123"/>
            </a:xfrm>
            <a:custGeom>
              <a:avLst/>
              <a:gdLst>
                <a:gd name="T0" fmla="*/ 18 w 1452"/>
                <a:gd name="T1" fmla="*/ 50 h 52"/>
                <a:gd name="T2" fmla="*/ 353 w 1452"/>
                <a:gd name="T3" fmla="*/ 29 h 52"/>
                <a:gd name="T4" fmla="*/ 713 w 1452"/>
                <a:gd name="T5" fmla="*/ 20 h 52"/>
                <a:gd name="T6" fmla="*/ 1439 w 1452"/>
                <a:gd name="T7" fmla="*/ 32 h 52"/>
                <a:gd name="T8" fmla="*/ 1439 w 1452"/>
                <a:gd name="T9" fmla="*/ 12 h 52"/>
                <a:gd name="T10" fmla="*/ 705 w 1452"/>
                <a:gd name="T11" fmla="*/ 0 h 52"/>
                <a:gd name="T12" fmla="*/ 345 w 1452"/>
                <a:gd name="T13" fmla="*/ 9 h 52"/>
                <a:gd name="T14" fmla="*/ 13 w 1452"/>
                <a:gd name="T15" fmla="*/ 31 h 52"/>
                <a:gd name="T16" fmla="*/ 18 w 1452"/>
                <a:gd name="T17" fmla="*/ 5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2" h="52">
                  <a:moveTo>
                    <a:pt x="18" y="50"/>
                  </a:moveTo>
                  <a:cubicBezTo>
                    <a:pt x="128" y="32"/>
                    <a:pt x="242" y="32"/>
                    <a:pt x="353" y="29"/>
                  </a:cubicBezTo>
                  <a:cubicBezTo>
                    <a:pt x="473" y="26"/>
                    <a:pt x="593" y="20"/>
                    <a:pt x="713" y="20"/>
                  </a:cubicBezTo>
                  <a:cubicBezTo>
                    <a:pt x="955" y="21"/>
                    <a:pt x="1197" y="32"/>
                    <a:pt x="1439" y="32"/>
                  </a:cubicBezTo>
                  <a:cubicBezTo>
                    <a:pt x="1452" y="32"/>
                    <a:pt x="1452" y="12"/>
                    <a:pt x="1439" y="12"/>
                  </a:cubicBezTo>
                  <a:cubicBezTo>
                    <a:pt x="1194" y="12"/>
                    <a:pt x="950" y="1"/>
                    <a:pt x="705" y="0"/>
                  </a:cubicBezTo>
                  <a:cubicBezTo>
                    <a:pt x="585" y="0"/>
                    <a:pt x="465" y="6"/>
                    <a:pt x="345" y="9"/>
                  </a:cubicBezTo>
                  <a:cubicBezTo>
                    <a:pt x="235" y="12"/>
                    <a:pt x="122" y="13"/>
                    <a:pt x="13" y="31"/>
                  </a:cubicBezTo>
                  <a:cubicBezTo>
                    <a:pt x="0" y="33"/>
                    <a:pt x="6" y="52"/>
                    <a:pt x="18"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字心坊萌喵体" charset="-122"/>
                <a:ea typeface="字心坊萌喵体" charset="-122"/>
              </a:endParaRPr>
            </a:p>
          </p:txBody>
        </p:sp>
        <p:sp>
          <p:nvSpPr>
            <p:cNvPr id="7" name="Freeform 7"/>
            <p:cNvSpPr/>
            <p:nvPr/>
          </p:nvSpPr>
          <p:spPr bwMode="auto">
            <a:xfrm>
              <a:off x="2103" y="2840"/>
              <a:ext cx="3472" cy="147"/>
            </a:xfrm>
            <a:custGeom>
              <a:avLst/>
              <a:gdLst>
                <a:gd name="T0" fmla="*/ 18 w 1467"/>
                <a:gd name="T1" fmla="*/ 59 h 62"/>
                <a:gd name="T2" fmla="*/ 347 w 1467"/>
                <a:gd name="T3" fmla="*/ 48 h 62"/>
                <a:gd name="T4" fmla="*/ 716 w 1467"/>
                <a:gd name="T5" fmla="*/ 49 h 62"/>
                <a:gd name="T6" fmla="*/ 1454 w 1467"/>
                <a:gd name="T7" fmla="*/ 20 h 62"/>
                <a:gd name="T8" fmla="*/ 1454 w 1467"/>
                <a:gd name="T9" fmla="*/ 0 h 62"/>
                <a:gd name="T10" fmla="*/ 716 w 1467"/>
                <a:gd name="T11" fmla="*/ 29 h 62"/>
                <a:gd name="T12" fmla="*/ 347 w 1467"/>
                <a:gd name="T13" fmla="*/ 28 h 62"/>
                <a:gd name="T14" fmla="*/ 12 w 1467"/>
                <a:gd name="T15" fmla="*/ 40 h 62"/>
                <a:gd name="T16" fmla="*/ 18 w 1467"/>
                <a:gd name="T17" fmla="*/ 5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7" h="62">
                  <a:moveTo>
                    <a:pt x="18" y="59"/>
                  </a:moveTo>
                  <a:cubicBezTo>
                    <a:pt x="126" y="34"/>
                    <a:pt x="237" y="47"/>
                    <a:pt x="347" y="48"/>
                  </a:cubicBezTo>
                  <a:cubicBezTo>
                    <a:pt x="470" y="49"/>
                    <a:pt x="593" y="51"/>
                    <a:pt x="716" y="49"/>
                  </a:cubicBezTo>
                  <a:cubicBezTo>
                    <a:pt x="962" y="45"/>
                    <a:pt x="1207" y="20"/>
                    <a:pt x="1454" y="20"/>
                  </a:cubicBezTo>
                  <a:cubicBezTo>
                    <a:pt x="1467" y="20"/>
                    <a:pt x="1467" y="0"/>
                    <a:pt x="1454" y="0"/>
                  </a:cubicBezTo>
                  <a:cubicBezTo>
                    <a:pt x="1207" y="0"/>
                    <a:pt x="962" y="25"/>
                    <a:pt x="716" y="29"/>
                  </a:cubicBezTo>
                  <a:cubicBezTo>
                    <a:pt x="593" y="31"/>
                    <a:pt x="470" y="28"/>
                    <a:pt x="347" y="28"/>
                  </a:cubicBezTo>
                  <a:cubicBezTo>
                    <a:pt x="235" y="28"/>
                    <a:pt x="122" y="14"/>
                    <a:pt x="12" y="40"/>
                  </a:cubicBezTo>
                  <a:cubicBezTo>
                    <a:pt x="0" y="43"/>
                    <a:pt x="5" y="62"/>
                    <a:pt x="1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字心坊萌喵体" charset="-122"/>
                <a:ea typeface="字心坊萌喵体" charset="-122"/>
              </a:endParaRPr>
            </a:p>
          </p:txBody>
        </p:sp>
        <p:sp>
          <p:nvSpPr>
            <p:cNvPr id="8" name="Freeform 8"/>
            <p:cNvSpPr/>
            <p:nvPr/>
          </p:nvSpPr>
          <p:spPr bwMode="auto">
            <a:xfrm>
              <a:off x="5459" y="1355"/>
              <a:ext cx="140" cy="1534"/>
            </a:xfrm>
            <a:custGeom>
              <a:avLst/>
              <a:gdLst>
                <a:gd name="T0" fmla="*/ 15 w 59"/>
                <a:gd name="T1" fmla="*/ 13 h 647"/>
                <a:gd name="T2" fmla="*/ 18 w 59"/>
                <a:gd name="T3" fmla="*/ 340 h 647"/>
                <a:gd name="T4" fmla="*/ 34 w 59"/>
                <a:gd name="T5" fmla="*/ 634 h 647"/>
                <a:gd name="T6" fmla="*/ 53 w 59"/>
                <a:gd name="T7" fmla="*/ 629 h 647"/>
                <a:gd name="T8" fmla="*/ 29 w 59"/>
                <a:gd name="T9" fmla="*/ 477 h 647"/>
                <a:gd name="T10" fmla="*/ 42 w 59"/>
                <a:gd name="T11" fmla="*/ 323 h 647"/>
                <a:gd name="T12" fmla="*/ 35 w 59"/>
                <a:gd name="T13" fmla="*/ 13 h 647"/>
                <a:gd name="T14" fmla="*/ 15 w 59"/>
                <a:gd name="T15" fmla="*/ 13 h 6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647">
                  <a:moveTo>
                    <a:pt x="15" y="13"/>
                  </a:moveTo>
                  <a:cubicBezTo>
                    <a:pt x="15" y="122"/>
                    <a:pt x="39" y="231"/>
                    <a:pt x="18" y="340"/>
                  </a:cubicBezTo>
                  <a:cubicBezTo>
                    <a:pt x="0" y="439"/>
                    <a:pt x="13" y="536"/>
                    <a:pt x="34" y="634"/>
                  </a:cubicBezTo>
                  <a:cubicBezTo>
                    <a:pt x="36" y="647"/>
                    <a:pt x="56" y="641"/>
                    <a:pt x="53" y="629"/>
                  </a:cubicBezTo>
                  <a:cubicBezTo>
                    <a:pt x="42" y="579"/>
                    <a:pt x="33" y="528"/>
                    <a:pt x="29" y="477"/>
                  </a:cubicBezTo>
                  <a:cubicBezTo>
                    <a:pt x="26" y="425"/>
                    <a:pt x="33" y="374"/>
                    <a:pt x="42" y="323"/>
                  </a:cubicBezTo>
                  <a:cubicBezTo>
                    <a:pt x="59" y="220"/>
                    <a:pt x="35" y="116"/>
                    <a:pt x="35" y="13"/>
                  </a:cubicBezTo>
                  <a:cubicBezTo>
                    <a:pt x="35" y="0"/>
                    <a:pt x="15" y="0"/>
                    <a:pt x="15"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字心坊萌喵体" charset="-122"/>
                <a:ea typeface="字心坊萌喵体" charset="-122"/>
              </a:endParaRPr>
            </a:p>
          </p:txBody>
        </p:sp>
      </p:grpSp>
      <p:grpSp>
        <p:nvGrpSpPr>
          <p:cNvPr id="12" name="Group 4"/>
          <p:cNvGrpSpPr>
            <a:grpSpLocks noChangeAspect="1"/>
          </p:cNvGrpSpPr>
          <p:nvPr/>
        </p:nvGrpSpPr>
        <p:grpSpPr bwMode="auto">
          <a:xfrm>
            <a:off x="4961285" y="2619519"/>
            <a:ext cx="2270135" cy="1063481"/>
            <a:chOff x="2079" y="1338"/>
            <a:chExt cx="3520" cy="1649"/>
          </a:xfrm>
          <a:solidFill>
            <a:srgbClr val="A1B531"/>
          </a:solidFill>
        </p:grpSpPr>
        <p:sp>
          <p:nvSpPr>
            <p:cNvPr id="14" name="Freeform 5"/>
            <p:cNvSpPr/>
            <p:nvPr/>
          </p:nvSpPr>
          <p:spPr bwMode="auto">
            <a:xfrm>
              <a:off x="2114" y="1400"/>
              <a:ext cx="559" cy="1556"/>
            </a:xfrm>
            <a:custGeom>
              <a:avLst/>
              <a:gdLst>
                <a:gd name="T0" fmla="*/ 12 w 236"/>
                <a:gd name="T1" fmla="*/ 24 h 656"/>
                <a:gd name="T2" fmla="*/ 206 w 236"/>
                <a:gd name="T3" fmla="*/ 320 h 656"/>
                <a:gd name="T4" fmla="*/ 210 w 236"/>
                <a:gd name="T5" fmla="*/ 417 h 656"/>
                <a:gd name="T6" fmla="*/ 169 w 236"/>
                <a:gd name="T7" fmla="*/ 509 h 656"/>
                <a:gd name="T8" fmla="*/ 17 w 236"/>
                <a:gd name="T9" fmla="*/ 635 h 656"/>
                <a:gd name="T10" fmla="*/ 17 w 236"/>
                <a:gd name="T11" fmla="*/ 655 h 656"/>
                <a:gd name="T12" fmla="*/ 178 w 236"/>
                <a:gd name="T13" fmla="*/ 533 h 656"/>
                <a:gd name="T14" fmla="*/ 226 w 236"/>
                <a:gd name="T15" fmla="*/ 438 h 656"/>
                <a:gd name="T16" fmla="*/ 227 w 236"/>
                <a:gd name="T17" fmla="*/ 328 h 656"/>
                <a:gd name="T18" fmla="*/ 17 w 236"/>
                <a:gd name="T19" fmla="*/ 5 h 656"/>
                <a:gd name="T20" fmla="*/ 12 w 236"/>
                <a:gd name="T21" fmla="*/ 24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6" h="656">
                  <a:moveTo>
                    <a:pt x="12" y="24"/>
                  </a:moveTo>
                  <a:cubicBezTo>
                    <a:pt x="134" y="69"/>
                    <a:pt x="188" y="201"/>
                    <a:pt x="206" y="320"/>
                  </a:cubicBezTo>
                  <a:cubicBezTo>
                    <a:pt x="211" y="352"/>
                    <a:pt x="215" y="385"/>
                    <a:pt x="210" y="417"/>
                  </a:cubicBezTo>
                  <a:cubicBezTo>
                    <a:pt x="205" y="451"/>
                    <a:pt x="187" y="481"/>
                    <a:pt x="169" y="509"/>
                  </a:cubicBezTo>
                  <a:cubicBezTo>
                    <a:pt x="136" y="562"/>
                    <a:pt x="84" y="629"/>
                    <a:pt x="17" y="635"/>
                  </a:cubicBezTo>
                  <a:cubicBezTo>
                    <a:pt x="4" y="636"/>
                    <a:pt x="4" y="656"/>
                    <a:pt x="17" y="655"/>
                  </a:cubicBezTo>
                  <a:cubicBezTo>
                    <a:pt x="87" y="648"/>
                    <a:pt x="140" y="587"/>
                    <a:pt x="178" y="533"/>
                  </a:cubicBezTo>
                  <a:cubicBezTo>
                    <a:pt x="198" y="504"/>
                    <a:pt x="216" y="472"/>
                    <a:pt x="226" y="438"/>
                  </a:cubicBezTo>
                  <a:cubicBezTo>
                    <a:pt x="236" y="403"/>
                    <a:pt x="232" y="365"/>
                    <a:pt x="227" y="328"/>
                  </a:cubicBezTo>
                  <a:cubicBezTo>
                    <a:pt x="210" y="197"/>
                    <a:pt x="150" y="54"/>
                    <a:pt x="17" y="5"/>
                  </a:cubicBezTo>
                  <a:cubicBezTo>
                    <a:pt x="5" y="0"/>
                    <a:pt x="0" y="20"/>
                    <a:pt x="12"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字心坊萌喵体" charset="-122"/>
                <a:ea typeface="字心坊萌喵体" charset="-122"/>
              </a:endParaRPr>
            </a:p>
          </p:txBody>
        </p:sp>
        <p:sp>
          <p:nvSpPr>
            <p:cNvPr id="20" name="Freeform 6"/>
            <p:cNvSpPr/>
            <p:nvPr/>
          </p:nvSpPr>
          <p:spPr bwMode="auto">
            <a:xfrm>
              <a:off x="2079" y="1338"/>
              <a:ext cx="3437" cy="123"/>
            </a:xfrm>
            <a:custGeom>
              <a:avLst/>
              <a:gdLst>
                <a:gd name="T0" fmla="*/ 18 w 1452"/>
                <a:gd name="T1" fmla="*/ 50 h 52"/>
                <a:gd name="T2" fmla="*/ 353 w 1452"/>
                <a:gd name="T3" fmla="*/ 29 h 52"/>
                <a:gd name="T4" fmla="*/ 713 w 1452"/>
                <a:gd name="T5" fmla="*/ 20 h 52"/>
                <a:gd name="T6" fmla="*/ 1439 w 1452"/>
                <a:gd name="T7" fmla="*/ 32 h 52"/>
                <a:gd name="T8" fmla="*/ 1439 w 1452"/>
                <a:gd name="T9" fmla="*/ 12 h 52"/>
                <a:gd name="T10" fmla="*/ 705 w 1452"/>
                <a:gd name="T11" fmla="*/ 0 h 52"/>
                <a:gd name="T12" fmla="*/ 345 w 1452"/>
                <a:gd name="T13" fmla="*/ 9 h 52"/>
                <a:gd name="T14" fmla="*/ 13 w 1452"/>
                <a:gd name="T15" fmla="*/ 31 h 52"/>
                <a:gd name="T16" fmla="*/ 18 w 1452"/>
                <a:gd name="T17" fmla="*/ 5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2" h="52">
                  <a:moveTo>
                    <a:pt x="18" y="50"/>
                  </a:moveTo>
                  <a:cubicBezTo>
                    <a:pt x="128" y="32"/>
                    <a:pt x="242" y="32"/>
                    <a:pt x="353" y="29"/>
                  </a:cubicBezTo>
                  <a:cubicBezTo>
                    <a:pt x="473" y="26"/>
                    <a:pt x="593" y="20"/>
                    <a:pt x="713" y="20"/>
                  </a:cubicBezTo>
                  <a:cubicBezTo>
                    <a:pt x="955" y="21"/>
                    <a:pt x="1197" y="32"/>
                    <a:pt x="1439" y="32"/>
                  </a:cubicBezTo>
                  <a:cubicBezTo>
                    <a:pt x="1452" y="32"/>
                    <a:pt x="1452" y="12"/>
                    <a:pt x="1439" y="12"/>
                  </a:cubicBezTo>
                  <a:cubicBezTo>
                    <a:pt x="1194" y="12"/>
                    <a:pt x="950" y="1"/>
                    <a:pt x="705" y="0"/>
                  </a:cubicBezTo>
                  <a:cubicBezTo>
                    <a:pt x="585" y="0"/>
                    <a:pt x="465" y="6"/>
                    <a:pt x="345" y="9"/>
                  </a:cubicBezTo>
                  <a:cubicBezTo>
                    <a:pt x="235" y="12"/>
                    <a:pt x="122" y="13"/>
                    <a:pt x="13" y="31"/>
                  </a:cubicBezTo>
                  <a:cubicBezTo>
                    <a:pt x="0" y="33"/>
                    <a:pt x="6" y="52"/>
                    <a:pt x="18"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字心坊萌喵体" charset="-122"/>
                <a:ea typeface="字心坊萌喵体" charset="-122"/>
              </a:endParaRPr>
            </a:p>
          </p:txBody>
        </p:sp>
        <p:sp>
          <p:nvSpPr>
            <p:cNvPr id="21" name="Freeform 7"/>
            <p:cNvSpPr/>
            <p:nvPr/>
          </p:nvSpPr>
          <p:spPr bwMode="auto">
            <a:xfrm>
              <a:off x="2103" y="2840"/>
              <a:ext cx="3472" cy="147"/>
            </a:xfrm>
            <a:custGeom>
              <a:avLst/>
              <a:gdLst>
                <a:gd name="T0" fmla="*/ 18 w 1467"/>
                <a:gd name="T1" fmla="*/ 59 h 62"/>
                <a:gd name="T2" fmla="*/ 347 w 1467"/>
                <a:gd name="T3" fmla="*/ 48 h 62"/>
                <a:gd name="T4" fmla="*/ 716 w 1467"/>
                <a:gd name="T5" fmla="*/ 49 h 62"/>
                <a:gd name="T6" fmla="*/ 1454 w 1467"/>
                <a:gd name="T7" fmla="*/ 20 h 62"/>
                <a:gd name="T8" fmla="*/ 1454 w 1467"/>
                <a:gd name="T9" fmla="*/ 0 h 62"/>
                <a:gd name="T10" fmla="*/ 716 w 1467"/>
                <a:gd name="T11" fmla="*/ 29 h 62"/>
                <a:gd name="T12" fmla="*/ 347 w 1467"/>
                <a:gd name="T13" fmla="*/ 28 h 62"/>
                <a:gd name="T14" fmla="*/ 12 w 1467"/>
                <a:gd name="T15" fmla="*/ 40 h 62"/>
                <a:gd name="T16" fmla="*/ 18 w 1467"/>
                <a:gd name="T17" fmla="*/ 5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7" h="62">
                  <a:moveTo>
                    <a:pt x="18" y="59"/>
                  </a:moveTo>
                  <a:cubicBezTo>
                    <a:pt x="126" y="34"/>
                    <a:pt x="237" y="47"/>
                    <a:pt x="347" y="48"/>
                  </a:cubicBezTo>
                  <a:cubicBezTo>
                    <a:pt x="470" y="49"/>
                    <a:pt x="593" y="51"/>
                    <a:pt x="716" y="49"/>
                  </a:cubicBezTo>
                  <a:cubicBezTo>
                    <a:pt x="962" y="45"/>
                    <a:pt x="1207" y="20"/>
                    <a:pt x="1454" y="20"/>
                  </a:cubicBezTo>
                  <a:cubicBezTo>
                    <a:pt x="1467" y="20"/>
                    <a:pt x="1467" y="0"/>
                    <a:pt x="1454" y="0"/>
                  </a:cubicBezTo>
                  <a:cubicBezTo>
                    <a:pt x="1207" y="0"/>
                    <a:pt x="962" y="25"/>
                    <a:pt x="716" y="29"/>
                  </a:cubicBezTo>
                  <a:cubicBezTo>
                    <a:pt x="593" y="31"/>
                    <a:pt x="470" y="28"/>
                    <a:pt x="347" y="28"/>
                  </a:cubicBezTo>
                  <a:cubicBezTo>
                    <a:pt x="235" y="28"/>
                    <a:pt x="122" y="14"/>
                    <a:pt x="12" y="40"/>
                  </a:cubicBezTo>
                  <a:cubicBezTo>
                    <a:pt x="0" y="43"/>
                    <a:pt x="5" y="62"/>
                    <a:pt x="1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字心坊萌喵体" charset="-122"/>
                <a:ea typeface="字心坊萌喵体" charset="-122"/>
              </a:endParaRPr>
            </a:p>
          </p:txBody>
        </p:sp>
        <p:sp>
          <p:nvSpPr>
            <p:cNvPr id="23" name="Freeform 8"/>
            <p:cNvSpPr/>
            <p:nvPr/>
          </p:nvSpPr>
          <p:spPr bwMode="auto">
            <a:xfrm>
              <a:off x="5459" y="1355"/>
              <a:ext cx="140" cy="1534"/>
            </a:xfrm>
            <a:custGeom>
              <a:avLst/>
              <a:gdLst>
                <a:gd name="T0" fmla="*/ 15 w 59"/>
                <a:gd name="T1" fmla="*/ 13 h 647"/>
                <a:gd name="T2" fmla="*/ 18 w 59"/>
                <a:gd name="T3" fmla="*/ 340 h 647"/>
                <a:gd name="T4" fmla="*/ 34 w 59"/>
                <a:gd name="T5" fmla="*/ 634 h 647"/>
                <a:gd name="T6" fmla="*/ 53 w 59"/>
                <a:gd name="T7" fmla="*/ 629 h 647"/>
                <a:gd name="T8" fmla="*/ 29 w 59"/>
                <a:gd name="T9" fmla="*/ 477 h 647"/>
                <a:gd name="T10" fmla="*/ 42 w 59"/>
                <a:gd name="T11" fmla="*/ 323 h 647"/>
                <a:gd name="T12" fmla="*/ 35 w 59"/>
                <a:gd name="T13" fmla="*/ 13 h 647"/>
                <a:gd name="T14" fmla="*/ 15 w 59"/>
                <a:gd name="T15" fmla="*/ 13 h 6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647">
                  <a:moveTo>
                    <a:pt x="15" y="13"/>
                  </a:moveTo>
                  <a:cubicBezTo>
                    <a:pt x="15" y="122"/>
                    <a:pt x="39" y="231"/>
                    <a:pt x="18" y="340"/>
                  </a:cubicBezTo>
                  <a:cubicBezTo>
                    <a:pt x="0" y="439"/>
                    <a:pt x="13" y="536"/>
                    <a:pt x="34" y="634"/>
                  </a:cubicBezTo>
                  <a:cubicBezTo>
                    <a:pt x="36" y="647"/>
                    <a:pt x="56" y="641"/>
                    <a:pt x="53" y="629"/>
                  </a:cubicBezTo>
                  <a:cubicBezTo>
                    <a:pt x="42" y="579"/>
                    <a:pt x="33" y="528"/>
                    <a:pt x="29" y="477"/>
                  </a:cubicBezTo>
                  <a:cubicBezTo>
                    <a:pt x="26" y="425"/>
                    <a:pt x="33" y="374"/>
                    <a:pt x="42" y="323"/>
                  </a:cubicBezTo>
                  <a:cubicBezTo>
                    <a:pt x="59" y="220"/>
                    <a:pt x="35" y="116"/>
                    <a:pt x="35" y="13"/>
                  </a:cubicBezTo>
                  <a:cubicBezTo>
                    <a:pt x="35" y="0"/>
                    <a:pt x="15" y="0"/>
                    <a:pt x="15"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字心坊萌喵体" charset="-122"/>
                <a:ea typeface="字心坊萌喵体" charset="-122"/>
              </a:endParaRPr>
            </a:p>
          </p:txBody>
        </p:sp>
      </p:grpSp>
      <p:grpSp>
        <p:nvGrpSpPr>
          <p:cNvPr id="24" name="Group 4"/>
          <p:cNvGrpSpPr>
            <a:grpSpLocks noChangeAspect="1"/>
          </p:cNvGrpSpPr>
          <p:nvPr/>
        </p:nvGrpSpPr>
        <p:grpSpPr bwMode="auto">
          <a:xfrm>
            <a:off x="8634276" y="2619519"/>
            <a:ext cx="2270135" cy="1063481"/>
            <a:chOff x="2079" y="1338"/>
            <a:chExt cx="3520" cy="1649"/>
          </a:xfrm>
          <a:solidFill>
            <a:srgbClr val="F19A25"/>
          </a:solidFill>
        </p:grpSpPr>
        <p:sp>
          <p:nvSpPr>
            <p:cNvPr id="25" name="Freeform 5"/>
            <p:cNvSpPr/>
            <p:nvPr/>
          </p:nvSpPr>
          <p:spPr bwMode="auto">
            <a:xfrm>
              <a:off x="2114" y="1400"/>
              <a:ext cx="559" cy="1556"/>
            </a:xfrm>
            <a:custGeom>
              <a:avLst/>
              <a:gdLst>
                <a:gd name="T0" fmla="*/ 12 w 236"/>
                <a:gd name="T1" fmla="*/ 24 h 656"/>
                <a:gd name="T2" fmla="*/ 206 w 236"/>
                <a:gd name="T3" fmla="*/ 320 h 656"/>
                <a:gd name="T4" fmla="*/ 210 w 236"/>
                <a:gd name="T5" fmla="*/ 417 h 656"/>
                <a:gd name="T6" fmla="*/ 169 w 236"/>
                <a:gd name="T7" fmla="*/ 509 h 656"/>
                <a:gd name="T8" fmla="*/ 17 w 236"/>
                <a:gd name="T9" fmla="*/ 635 h 656"/>
                <a:gd name="T10" fmla="*/ 17 w 236"/>
                <a:gd name="T11" fmla="*/ 655 h 656"/>
                <a:gd name="T12" fmla="*/ 178 w 236"/>
                <a:gd name="T13" fmla="*/ 533 h 656"/>
                <a:gd name="T14" fmla="*/ 226 w 236"/>
                <a:gd name="T15" fmla="*/ 438 h 656"/>
                <a:gd name="T16" fmla="*/ 227 w 236"/>
                <a:gd name="T17" fmla="*/ 328 h 656"/>
                <a:gd name="T18" fmla="*/ 17 w 236"/>
                <a:gd name="T19" fmla="*/ 5 h 656"/>
                <a:gd name="T20" fmla="*/ 12 w 236"/>
                <a:gd name="T21" fmla="*/ 24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6" h="656">
                  <a:moveTo>
                    <a:pt x="12" y="24"/>
                  </a:moveTo>
                  <a:cubicBezTo>
                    <a:pt x="134" y="69"/>
                    <a:pt x="188" y="201"/>
                    <a:pt x="206" y="320"/>
                  </a:cubicBezTo>
                  <a:cubicBezTo>
                    <a:pt x="211" y="352"/>
                    <a:pt x="215" y="385"/>
                    <a:pt x="210" y="417"/>
                  </a:cubicBezTo>
                  <a:cubicBezTo>
                    <a:pt x="205" y="451"/>
                    <a:pt x="187" y="481"/>
                    <a:pt x="169" y="509"/>
                  </a:cubicBezTo>
                  <a:cubicBezTo>
                    <a:pt x="136" y="562"/>
                    <a:pt x="84" y="629"/>
                    <a:pt x="17" y="635"/>
                  </a:cubicBezTo>
                  <a:cubicBezTo>
                    <a:pt x="4" y="636"/>
                    <a:pt x="4" y="656"/>
                    <a:pt x="17" y="655"/>
                  </a:cubicBezTo>
                  <a:cubicBezTo>
                    <a:pt x="87" y="648"/>
                    <a:pt x="140" y="587"/>
                    <a:pt x="178" y="533"/>
                  </a:cubicBezTo>
                  <a:cubicBezTo>
                    <a:pt x="198" y="504"/>
                    <a:pt x="216" y="472"/>
                    <a:pt x="226" y="438"/>
                  </a:cubicBezTo>
                  <a:cubicBezTo>
                    <a:pt x="236" y="403"/>
                    <a:pt x="232" y="365"/>
                    <a:pt x="227" y="328"/>
                  </a:cubicBezTo>
                  <a:cubicBezTo>
                    <a:pt x="210" y="197"/>
                    <a:pt x="150" y="54"/>
                    <a:pt x="17" y="5"/>
                  </a:cubicBezTo>
                  <a:cubicBezTo>
                    <a:pt x="5" y="0"/>
                    <a:pt x="0" y="20"/>
                    <a:pt x="12"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字心坊萌喵体" charset="-122"/>
                <a:ea typeface="字心坊萌喵体" charset="-122"/>
              </a:endParaRPr>
            </a:p>
          </p:txBody>
        </p:sp>
        <p:sp>
          <p:nvSpPr>
            <p:cNvPr id="26" name="Freeform 6"/>
            <p:cNvSpPr/>
            <p:nvPr/>
          </p:nvSpPr>
          <p:spPr bwMode="auto">
            <a:xfrm>
              <a:off x="2079" y="1338"/>
              <a:ext cx="3437" cy="123"/>
            </a:xfrm>
            <a:custGeom>
              <a:avLst/>
              <a:gdLst>
                <a:gd name="T0" fmla="*/ 18 w 1452"/>
                <a:gd name="T1" fmla="*/ 50 h 52"/>
                <a:gd name="T2" fmla="*/ 353 w 1452"/>
                <a:gd name="T3" fmla="*/ 29 h 52"/>
                <a:gd name="T4" fmla="*/ 713 w 1452"/>
                <a:gd name="T5" fmla="*/ 20 h 52"/>
                <a:gd name="T6" fmla="*/ 1439 w 1452"/>
                <a:gd name="T7" fmla="*/ 32 h 52"/>
                <a:gd name="T8" fmla="*/ 1439 w 1452"/>
                <a:gd name="T9" fmla="*/ 12 h 52"/>
                <a:gd name="T10" fmla="*/ 705 w 1452"/>
                <a:gd name="T11" fmla="*/ 0 h 52"/>
                <a:gd name="T12" fmla="*/ 345 w 1452"/>
                <a:gd name="T13" fmla="*/ 9 h 52"/>
                <a:gd name="T14" fmla="*/ 13 w 1452"/>
                <a:gd name="T15" fmla="*/ 31 h 52"/>
                <a:gd name="T16" fmla="*/ 18 w 1452"/>
                <a:gd name="T17" fmla="*/ 5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2" h="52">
                  <a:moveTo>
                    <a:pt x="18" y="50"/>
                  </a:moveTo>
                  <a:cubicBezTo>
                    <a:pt x="128" y="32"/>
                    <a:pt x="242" y="32"/>
                    <a:pt x="353" y="29"/>
                  </a:cubicBezTo>
                  <a:cubicBezTo>
                    <a:pt x="473" y="26"/>
                    <a:pt x="593" y="20"/>
                    <a:pt x="713" y="20"/>
                  </a:cubicBezTo>
                  <a:cubicBezTo>
                    <a:pt x="955" y="21"/>
                    <a:pt x="1197" y="32"/>
                    <a:pt x="1439" y="32"/>
                  </a:cubicBezTo>
                  <a:cubicBezTo>
                    <a:pt x="1452" y="32"/>
                    <a:pt x="1452" y="12"/>
                    <a:pt x="1439" y="12"/>
                  </a:cubicBezTo>
                  <a:cubicBezTo>
                    <a:pt x="1194" y="12"/>
                    <a:pt x="950" y="1"/>
                    <a:pt x="705" y="0"/>
                  </a:cubicBezTo>
                  <a:cubicBezTo>
                    <a:pt x="585" y="0"/>
                    <a:pt x="465" y="6"/>
                    <a:pt x="345" y="9"/>
                  </a:cubicBezTo>
                  <a:cubicBezTo>
                    <a:pt x="235" y="12"/>
                    <a:pt x="122" y="13"/>
                    <a:pt x="13" y="31"/>
                  </a:cubicBezTo>
                  <a:cubicBezTo>
                    <a:pt x="0" y="33"/>
                    <a:pt x="6" y="52"/>
                    <a:pt x="18"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字心坊萌喵体" charset="-122"/>
                <a:ea typeface="字心坊萌喵体" charset="-122"/>
              </a:endParaRPr>
            </a:p>
          </p:txBody>
        </p:sp>
        <p:sp>
          <p:nvSpPr>
            <p:cNvPr id="27" name="Freeform 7"/>
            <p:cNvSpPr/>
            <p:nvPr/>
          </p:nvSpPr>
          <p:spPr bwMode="auto">
            <a:xfrm>
              <a:off x="2103" y="2840"/>
              <a:ext cx="3472" cy="147"/>
            </a:xfrm>
            <a:custGeom>
              <a:avLst/>
              <a:gdLst>
                <a:gd name="T0" fmla="*/ 18 w 1467"/>
                <a:gd name="T1" fmla="*/ 59 h 62"/>
                <a:gd name="T2" fmla="*/ 347 w 1467"/>
                <a:gd name="T3" fmla="*/ 48 h 62"/>
                <a:gd name="T4" fmla="*/ 716 w 1467"/>
                <a:gd name="T5" fmla="*/ 49 h 62"/>
                <a:gd name="T6" fmla="*/ 1454 w 1467"/>
                <a:gd name="T7" fmla="*/ 20 h 62"/>
                <a:gd name="T8" fmla="*/ 1454 w 1467"/>
                <a:gd name="T9" fmla="*/ 0 h 62"/>
                <a:gd name="T10" fmla="*/ 716 w 1467"/>
                <a:gd name="T11" fmla="*/ 29 h 62"/>
                <a:gd name="T12" fmla="*/ 347 w 1467"/>
                <a:gd name="T13" fmla="*/ 28 h 62"/>
                <a:gd name="T14" fmla="*/ 12 w 1467"/>
                <a:gd name="T15" fmla="*/ 40 h 62"/>
                <a:gd name="T16" fmla="*/ 18 w 1467"/>
                <a:gd name="T17" fmla="*/ 5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7" h="62">
                  <a:moveTo>
                    <a:pt x="18" y="59"/>
                  </a:moveTo>
                  <a:cubicBezTo>
                    <a:pt x="126" y="34"/>
                    <a:pt x="237" y="47"/>
                    <a:pt x="347" y="48"/>
                  </a:cubicBezTo>
                  <a:cubicBezTo>
                    <a:pt x="470" y="49"/>
                    <a:pt x="593" y="51"/>
                    <a:pt x="716" y="49"/>
                  </a:cubicBezTo>
                  <a:cubicBezTo>
                    <a:pt x="962" y="45"/>
                    <a:pt x="1207" y="20"/>
                    <a:pt x="1454" y="20"/>
                  </a:cubicBezTo>
                  <a:cubicBezTo>
                    <a:pt x="1467" y="20"/>
                    <a:pt x="1467" y="0"/>
                    <a:pt x="1454" y="0"/>
                  </a:cubicBezTo>
                  <a:cubicBezTo>
                    <a:pt x="1207" y="0"/>
                    <a:pt x="962" y="25"/>
                    <a:pt x="716" y="29"/>
                  </a:cubicBezTo>
                  <a:cubicBezTo>
                    <a:pt x="593" y="31"/>
                    <a:pt x="470" y="28"/>
                    <a:pt x="347" y="28"/>
                  </a:cubicBezTo>
                  <a:cubicBezTo>
                    <a:pt x="235" y="28"/>
                    <a:pt x="122" y="14"/>
                    <a:pt x="12" y="40"/>
                  </a:cubicBezTo>
                  <a:cubicBezTo>
                    <a:pt x="0" y="43"/>
                    <a:pt x="5" y="62"/>
                    <a:pt x="1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字心坊萌喵体" charset="-122"/>
                <a:ea typeface="字心坊萌喵体" charset="-122"/>
              </a:endParaRPr>
            </a:p>
          </p:txBody>
        </p:sp>
        <p:sp>
          <p:nvSpPr>
            <p:cNvPr id="28" name="Freeform 8"/>
            <p:cNvSpPr/>
            <p:nvPr/>
          </p:nvSpPr>
          <p:spPr bwMode="auto">
            <a:xfrm>
              <a:off x="5459" y="1355"/>
              <a:ext cx="140" cy="1534"/>
            </a:xfrm>
            <a:custGeom>
              <a:avLst/>
              <a:gdLst>
                <a:gd name="T0" fmla="*/ 15 w 59"/>
                <a:gd name="T1" fmla="*/ 13 h 647"/>
                <a:gd name="T2" fmla="*/ 18 w 59"/>
                <a:gd name="T3" fmla="*/ 340 h 647"/>
                <a:gd name="T4" fmla="*/ 34 w 59"/>
                <a:gd name="T5" fmla="*/ 634 h 647"/>
                <a:gd name="T6" fmla="*/ 53 w 59"/>
                <a:gd name="T7" fmla="*/ 629 h 647"/>
                <a:gd name="T8" fmla="*/ 29 w 59"/>
                <a:gd name="T9" fmla="*/ 477 h 647"/>
                <a:gd name="T10" fmla="*/ 42 w 59"/>
                <a:gd name="T11" fmla="*/ 323 h 647"/>
                <a:gd name="T12" fmla="*/ 35 w 59"/>
                <a:gd name="T13" fmla="*/ 13 h 647"/>
                <a:gd name="T14" fmla="*/ 15 w 59"/>
                <a:gd name="T15" fmla="*/ 13 h 6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647">
                  <a:moveTo>
                    <a:pt x="15" y="13"/>
                  </a:moveTo>
                  <a:cubicBezTo>
                    <a:pt x="15" y="122"/>
                    <a:pt x="39" y="231"/>
                    <a:pt x="18" y="340"/>
                  </a:cubicBezTo>
                  <a:cubicBezTo>
                    <a:pt x="0" y="439"/>
                    <a:pt x="13" y="536"/>
                    <a:pt x="34" y="634"/>
                  </a:cubicBezTo>
                  <a:cubicBezTo>
                    <a:pt x="36" y="647"/>
                    <a:pt x="56" y="641"/>
                    <a:pt x="53" y="629"/>
                  </a:cubicBezTo>
                  <a:cubicBezTo>
                    <a:pt x="42" y="579"/>
                    <a:pt x="33" y="528"/>
                    <a:pt x="29" y="477"/>
                  </a:cubicBezTo>
                  <a:cubicBezTo>
                    <a:pt x="26" y="425"/>
                    <a:pt x="33" y="374"/>
                    <a:pt x="42" y="323"/>
                  </a:cubicBezTo>
                  <a:cubicBezTo>
                    <a:pt x="59" y="220"/>
                    <a:pt x="35" y="116"/>
                    <a:pt x="35" y="13"/>
                  </a:cubicBezTo>
                  <a:cubicBezTo>
                    <a:pt x="35" y="0"/>
                    <a:pt x="15" y="0"/>
                    <a:pt x="15"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字心坊萌喵体" charset="-122"/>
                <a:ea typeface="字心坊萌喵体" charset="-122"/>
              </a:endParaRPr>
            </a:p>
          </p:txBody>
        </p:sp>
      </p:grpSp>
      <p:sp>
        <p:nvSpPr>
          <p:cNvPr id="29" name="文本框 28"/>
          <p:cNvSpPr txBox="1"/>
          <p:nvPr/>
        </p:nvSpPr>
        <p:spPr>
          <a:xfrm>
            <a:off x="1518956" y="2899645"/>
            <a:ext cx="1808808" cy="523220"/>
          </a:xfrm>
          <a:prstGeom prst="rect">
            <a:avLst/>
          </a:prstGeom>
          <a:noFill/>
        </p:spPr>
        <p:txBody>
          <a:bodyPr wrap="square" rtlCol="0">
            <a:spAutoFit/>
          </a:bodyPr>
          <a:lstStyle/>
          <a:p>
            <a:pPr algn="ctr"/>
            <a:r>
              <a:rPr lang="zh-CN" altLang="en-US" sz="2800" dirty="0" smtClean="0">
                <a:latin typeface="字心坊萌喵体" charset="-122"/>
                <a:ea typeface="字心坊萌喵体" charset="-122"/>
                <a:cs typeface="萝莉体 第二版" panose="02000500000000000000" pitchFamily="2" charset="-122"/>
              </a:rPr>
              <a:t>添加标题</a:t>
            </a:r>
          </a:p>
        </p:txBody>
      </p:sp>
      <p:sp>
        <p:nvSpPr>
          <p:cNvPr id="30" name="文本框 29"/>
          <p:cNvSpPr txBox="1"/>
          <p:nvPr/>
        </p:nvSpPr>
        <p:spPr>
          <a:xfrm>
            <a:off x="1145094" y="3946613"/>
            <a:ext cx="2556533" cy="1060450"/>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sym typeface="+mn-ea"/>
              </a:rPr>
              <a:t>点击文本框即可进行编辑输入相关内容点击文本框即可进行编辑输入相关内容。</a:t>
            </a:r>
            <a:endParaRPr lang="zh-CN" altLang="en-US" sz="1400" dirty="0" smtClean="0">
              <a:latin typeface="字心坊萌喵体" charset="-122"/>
              <a:ea typeface="字心坊萌喵体" charset="-122"/>
              <a:cs typeface="字心坊萌喵体" charset="-122"/>
            </a:endParaRPr>
          </a:p>
        </p:txBody>
      </p:sp>
      <p:sp>
        <p:nvSpPr>
          <p:cNvPr id="31" name="文本框 30"/>
          <p:cNvSpPr txBox="1"/>
          <p:nvPr/>
        </p:nvSpPr>
        <p:spPr>
          <a:xfrm>
            <a:off x="5194263" y="2899645"/>
            <a:ext cx="1808808" cy="523220"/>
          </a:xfrm>
          <a:prstGeom prst="rect">
            <a:avLst/>
          </a:prstGeom>
          <a:noFill/>
        </p:spPr>
        <p:txBody>
          <a:bodyPr wrap="square" rtlCol="0">
            <a:spAutoFit/>
          </a:bodyPr>
          <a:lstStyle/>
          <a:p>
            <a:pPr algn="ctr"/>
            <a:r>
              <a:rPr lang="zh-CN" altLang="en-US" sz="2800" dirty="0" smtClean="0">
                <a:latin typeface="字心坊萌喵体" charset="-122"/>
                <a:ea typeface="字心坊萌喵体" charset="-122"/>
                <a:cs typeface="萝莉体 第二版" panose="02000500000000000000" pitchFamily="2" charset="-122"/>
              </a:rPr>
              <a:t>添加标题</a:t>
            </a:r>
          </a:p>
        </p:txBody>
      </p:sp>
      <p:sp>
        <p:nvSpPr>
          <p:cNvPr id="32" name="文本框 31"/>
          <p:cNvSpPr txBox="1"/>
          <p:nvPr/>
        </p:nvSpPr>
        <p:spPr>
          <a:xfrm>
            <a:off x="4820401" y="3946613"/>
            <a:ext cx="2556533" cy="1060450"/>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sym typeface="+mn-ea"/>
              </a:rPr>
              <a:t>点击文本框即可进行编辑输入相关内容点击文本框即可进行编辑输入相关内容。</a:t>
            </a:r>
            <a:endParaRPr lang="zh-CN" altLang="en-US" sz="1400" dirty="0" smtClean="0">
              <a:latin typeface="字心坊萌喵体" charset="-122"/>
              <a:ea typeface="字心坊萌喵体" charset="-122"/>
              <a:cs typeface="字心坊萌喵体" charset="-122"/>
            </a:endParaRPr>
          </a:p>
        </p:txBody>
      </p:sp>
      <p:sp>
        <p:nvSpPr>
          <p:cNvPr id="33" name="文本框 32"/>
          <p:cNvSpPr txBox="1"/>
          <p:nvPr/>
        </p:nvSpPr>
        <p:spPr>
          <a:xfrm>
            <a:off x="8869570" y="2899645"/>
            <a:ext cx="1808808" cy="523220"/>
          </a:xfrm>
          <a:prstGeom prst="rect">
            <a:avLst/>
          </a:prstGeom>
          <a:noFill/>
        </p:spPr>
        <p:txBody>
          <a:bodyPr wrap="square" rtlCol="0">
            <a:spAutoFit/>
          </a:bodyPr>
          <a:lstStyle/>
          <a:p>
            <a:pPr algn="ctr"/>
            <a:r>
              <a:rPr lang="zh-CN" altLang="en-US" sz="2800" dirty="0" smtClean="0">
                <a:latin typeface="字心坊萌喵体" charset="-122"/>
                <a:ea typeface="字心坊萌喵体" charset="-122"/>
                <a:cs typeface="萝莉体 第二版" panose="02000500000000000000" pitchFamily="2" charset="-122"/>
              </a:rPr>
              <a:t>添加标题</a:t>
            </a:r>
          </a:p>
        </p:txBody>
      </p:sp>
      <p:sp>
        <p:nvSpPr>
          <p:cNvPr id="34" name="文本框 33"/>
          <p:cNvSpPr txBox="1"/>
          <p:nvPr/>
        </p:nvSpPr>
        <p:spPr>
          <a:xfrm>
            <a:off x="8495708" y="3946613"/>
            <a:ext cx="2556533" cy="1060450"/>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sym typeface="+mn-ea"/>
              </a:rPr>
              <a:t>点击文本框即可进行编辑输入相关内容点击文本框即可进行编辑输入相关内容。</a:t>
            </a:r>
            <a:endParaRPr lang="zh-CN" altLang="en-US" sz="1400" dirty="0" smtClean="0">
              <a:latin typeface="字心坊萌喵体" charset="-122"/>
              <a:ea typeface="字心坊萌喵体" charset="-122"/>
              <a:cs typeface="字心坊萌喵体"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2" cstate="print">
            <a:extLst>
              <a:ext uri="{28A0092B-C50C-407E-A947-70E740481C1C}">
                <a14:useLocalDpi xmlns:a14="http://schemas.microsoft.com/office/drawing/2010/main" val="0"/>
              </a:ext>
            </a:extLst>
          </a:blip>
          <a:srcRect t="81111" r="72278"/>
          <a:stretch>
            <a:fillRect/>
          </a:stretch>
        </p:blipFill>
        <p:spPr>
          <a:xfrm>
            <a:off x="0" y="5436334"/>
            <a:ext cx="1378857" cy="1421665"/>
          </a:xfrm>
          <a:prstGeom prst="rect">
            <a:avLst/>
          </a:prstGeom>
        </p:spPr>
      </p:pic>
      <p:pic>
        <p:nvPicPr>
          <p:cNvPr id="13" name="图片 12"/>
          <p:cNvPicPr>
            <a:picLocks noChangeAspect="1"/>
          </p:cNvPicPr>
          <p:nvPr/>
        </p:nvPicPr>
        <p:blipFill rotWithShape="1">
          <a:blip r:embed="rId3">
            <a:extLst>
              <a:ext uri="{28A0092B-C50C-407E-A947-70E740481C1C}">
                <a14:useLocalDpi xmlns:a14="http://schemas.microsoft.com/office/drawing/2010/main" val="0"/>
              </a:ext>
            </a:extLst>
          </a:blip>
          <a:srcRect l="64818" t="83056" r="-120" b="2540"/>
          <a:stretch>
            <a:fillRect/>
          </a:stretch>
        </p:blipFill>
        <p:spPr>
          <a:xfrm>
            <a:off x="9829800" y="5343979"/>
            <a:ext cx="2365030" cy="1514021"/>
          </a:xfrm>
          <a:prstGeom prst="rect">
            <a:avLst/>
          </a:prstGeom>
        </p:spPr>
      </p:pic>
      <p:pic>
        <p:nvPicPr>
          <p:cNvPr id="16" name="图片 15"/>
          <p:cNvPicPr>
            <a:picLocks noChangeAspect="1"/>
          </p:cNvPicPr>
          <p:nvPr/>
        </p:nvPicPr>
        <p:blipFill rotWithShape="1">
          <a:blip r:embed="rId4">
            <a:extLst>
              <a:ext uri="{28A0092B-C50C-407E-A947-70E740481C1C}">
                <a14:useLocalDpi xmlns:a14="http://schemas.microsoft.com/office/drawing/2010/main" val="0"/>
              </a:ext>
            </a:extLst>
          </a:blip>
          <a:srcRect r="71490" b="82500"/>
          <a:stretch>
            <a:fillRect/>
          </a:stretch>
        </p:blipFill>
        <p:spPr>
          <a:xfrm>
            <a:off x="3031445" y="-333829"/>
            <a:ext cx="1882311" cy="1200150"/>
          </a:xfrm>
          <a:prstGeom prst="rect">
            <a:avLst/>
          </a:prstGeom>
          <a:effectLst>
            <a:outerShdw blurRad="63500" sx="102000" sy="102000" algn="ctr" rotWithShape="0">
              <a:prstClr val="black">
                <a:alpha val="40000"/>
              </a:prstClr>
            </a:outerShdw>
          </a:effectLst>
        </p:spPr>
      </p:pic>
      <p:pic>
        <p:nvPicPr>
          <p:cNvPr id="17" name="图片 16"/>
          <p:cNvPicPr>
            <a:picLocks noChangeAspect="1"/>
          </p:cNvPicPr>
          <p:nvPr/>
        </p:nvPicPr>
        <p:blipFill rotWithShape="1">
          <a:blip r:embed="rId4">
            <a:extLst>
              <a:ext uri="{28A0092B-C50C-407E-A947-70E740481C1C}">
                <a14:useLocalDpi xmlns:a14="http://schemas.microsoft.com/office/drawing/2010/main" val="0"/>
              </a:ext>
            </a:extLst>
          </a:blip>
          <a:srcRect t="4603" r="73632" b="82500"/>
          <a:stretch>
            <a:fillRect/>
          </a:stretch>
        </p:blipFill>
        <p:spPr>
          <a:xfrm>
            <a:off x="9698265" y="0"/>
            <a:ext cx="2362200" cy="1200150"/>
          </a:xfrm>
          <a:prstGeom prst="rect">
            <a:avLst/>
          </a:prstGeom>
          <a:effectLst>
            <a:outerShdw blurRad="63500" sx="102000" sy="102000" algn="ctr" rotWithShape="0">
              <a:prstClr val="black">
                <a:alpha val="40000"/>
              </a:prstClr>
            </a:outerShdw>
          </a:effectLst>
        </p:spPr>
      </p:pic>
      <p:pic>
        <p:nvPicPr>
          <p:cNvPr id="9" name="图片 8"/>
          <p:cNvPicPr>
            <a:picLocks noChangeAspect="1"/>
          </p:cNvPicPr>
          <p:nvPr/>
        </p:nvPicPr>
        <p:blipFill rotWithShape="1">
          <a:blip r:embed="rId5" cstate="print">
            <a:extLst>
              <a:ext uri="{28A0092B-C50C-407E-A947-70E740481C1C}">
                <a14:useLocalDpi xmlns:a14="http://schemas.microsoft.com/office/drawing/2010/main" val="0"/>
              </a:ext>
            </a:extLst>
          </a:blip>
          <a:srcRect l="72906" t="60952" r="10970" b="28889"/>
          <a:stretch>
            <a:fillRect/>
          </a:stretch>
        </p:blipFill>
        <p:spPr>
          <a:xfrm>
            <a:off x="826408" y="722604"/>
            <a:ext cx="737507" cy="696686"/>
          </a:xfrm>
          <a:prstGeom prst="rect">
            <a:avLst/>
          </a:prstGeom>
        </p:spPr>
      </p:pic>
      <p:sp>
        <p:nvSpPr>
          <p:cNvPr id="10" name="文本框 9"/>
          <p:cNvSpPr txBox="1"/>
          <p:nvPr/>
        </p:nvSpPr>
        <p:spPr>
          <a:xfrm>
            <a:off x="1601148" y="735461"/>
            <a:ext cx="5365709" cy="640945"/>
          </a:xfrm>
          <a:prstGeom prst="rect">
            <a:avLst/>
          </a:prstGeom>
          <a:noFill/>
        </p:spPr>
        <p:txBody>
          <a:bodyPr wrap="square" rtlCol="0">
            <a:spAutoFit/>
          </a:bodyPr>
          <a:lstStyle/>
          <a:p>
            <a:pPr>
              <a:lnSpc>
                <a:spcPct val="150000"/>
              </a:lnSpc>
            </a:pPr>
            <a:r>
              <a:rPr lang="zh-CN" altLang="en-US" sz="28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一、请在此输入相关的教学标题</a:t>
            </a:r>
          </a:p>
        </p:txBody>
      </p:sp>
      <p:sp>
        <p:nvSpPr>
          <p:cNvPr id="4" name="任意多边形: 形状 3"/>
          <p:cNvSpPr/>
          <p:nvPr/>
        </p:nvSpPr>
        <p:spPr>
          <a:xfrm>
            <a:off x="1397988" y="2159000"/>
            <a:ext cx="8185069" cy="3960735"/>
          </a:xfrm>
          <a:custGeom>
            <a:avLst/>
            <a:gdLst>
              <a:gd name="connsiteX0" fmla="*/ 173183 w 8185069"/>
              <a:gd name="connsiteY0" fmla="*/ 3860800 h 3960735"/>
              <a:gd name="connsiteX1" fmla="*/ 173183 w 8185069"/>
              <a:gd name="connsiteY1" fmla="*/ 3788229 h 3960735"/>
              <a:gd name="connsiteX2" fmla="*/ 1972955 w 8185069"/>
              <a:gd name="connsiteY2" fmla="*/ 2264229 h 3960735"/>
              <a:gd name="connsiteX3" fmla="*/ 5122555 w 8185069"/>
              <a:gd name="connsiteY3" fmla="*/ 2902857 h 3960735"/>
              <a:gd name="connsiteX4" fmla="*/ 8185069 w 8185069"/>
              <a:gd name="connsiteY4" fmla="*/ 0 h 39607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85069" h="3960735">
                <a:moveTo>
                  <a:pt x="173183" y="3860800"/>
                </a:moveTo>
                <a:cubicBezTo>
                  <a:pt x="23202" y="3957562"/>
                  <a:pt x="-126779" y="4054324"/>
                  <a:pt x="173183" y="3788229"/>
                </a:cubicBezTo>
                <a:cubicBezTo>
                  <a:pt x="473145" y="3522134"/>
                  <a:pt x="1148060" y="2411791"/>
                  <a:pt x="1972955" y="2264229"/>
                </a:cubicBezTo>
                <a:cubicBezTo>
                  <a:pt x="2797850" y="2116667"/>
                  <a:pt x="4087203" y="3280228"/>
                  <a:pt x="5122555" y="2902857"/>
                </a:cubicBezTo>
                <a:cubicBezTo>
                  <a:pt x="6157907" y="2525486"/>
                  <a:pt x="7171488" y="1262743"/>
                  <a:pt x="8185069" y="0"/>
                </a:cubicBezTo>
              </a:path>
            </a:pathLst>
          </a:custGeom>
          <a:noFill/>
          <a:ln w="28575">
            <a:solidFill>
              <a:srgbClr val="B6E1E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rotWithShape="1">
          <a:blip r:embed="rId5" cstate="print">
            <a:extLst>
              <a:ext uri="{28A0092B-C50C-407E-A947-70E740481C1C}">
                <a14:useLocalDpi xmlns:a14="http://schemas.microsoft.com/office/drawing/2010/main" val="0"/>
              </a:ext>
            </a:extLst>
          </a:blip>
          <a:srcRect l="72906" t="60952" r="10970" b="28889"/>
          <a:stretch>
            <a:fillRect/>
          </a:stretch>
        </p:blipFill>
        <p:spPr>
          <a:xfrm>
            <a:off x="1287235" y="5354027"/>
            <a:ext cx="737507" cy="696686"/>
          </a:xfrm>
          <a:prstGeom prst="rect">
            <a:avLst/>
          </a:prstGeom>
        </p:spPr>
      </p:pic>
      <p:pic>
        <p:nvPicPr>
          <p:cNvPr id="14" name="图片 13"/>
          <p:cNvPicPr>
            <a:picLocks noChangeAspect="1"/>
          </p:cNvPicPr>
          <p:nvPr/>
        </p:nvPicPr>
        <p:blipFill rotWithShape="1">
          <a:blip r:embed="rId5" cstate="print">
            <a:extLst>
              <a:ext uri="{28A0092B-C50C-407E-A947-70E740481C1C}">
                <a14:useLocalDpi xmlns:a14="http://schemas.microsoft.com/office/drawing/2010/main" val="0"/>
              </a:ext>
            </a:extLst>
          </a:blip>
          <a:srcRect l="72906" t="60952" r="10970" b="28889"/>
          <a:stretch>
            <a:fillRect/>
          </a:stretch>
        </p:blipFill>
        <p:spPr>
          <a:xfrm>
            <a:off x="3405182" y="3982427"/>
            <a:ext cx="737507" cy="696686"/>
          </a:xfrm>
          <a:prstGeom prst="rect">
            <a:avLst/>
          </a:prstGeom>
        </p:spPr>
      </p:pic>
      <p:pic>
        <p:nvPicPr>
          <p:cNvPr id="15" name="图片 14"/>
          <p:cNvPicPr>
            <a:picLocks noChangeAspect="1"/>
          </p:cNvPicPr>
          <p:nvPr/>
        </p:nvPicPr>
        <p:blipFill rotWithShape="1">
          <a:blip r:embed="rId5" cstate="print">
            <a:extLst>
              <a:ext uri="{28A0092B-C50C-407E-A947-70E740481C1C}">
                <a14:useLocalDpi xmlns:a14="http://schemas.microsoft.com/office/drawing/2010/main" val="0"/>
              </a:ext>
            </a:extLst>
          </a:blip>
          <a:srcRect l="72906" t="60952" r="10970" b="28889"/>
          <a:stretch>
            <a:fillRect/>
          </a:stretch>
        </p:blipFill>
        <p:spPr>
          <a:xfrm>
            <a:off x="6125365" y="4576082"/>
            <a:ext cx="737507" cy="696686"/>
          </a:xfrm>
          <a:prstGeom prst="rect">
            <a:avLst/>
          </a:prstGeom>
        </p:spPr>
      </p:pic>
      <p:pic>
        <p:nvPicPr>
          <p:cNvPr id="18" name="图片 17"/>
          <p:cNvPicPr>
            <a:picLocks noChangeAspect="1"/>
          </p:cNvPicPr>
          <p:nvPr/>
        </p:nvPicPr>
        <p:blipFill rotWithShape="1">
          <a:blip r:embed="rId5" cstate="print">
            <a:extLst>
              <a:ext uri="{28A0092B-C50C-407E-A947-70E740481C1C}">
                <a14:useLocalDpi xmlns:a14="http://schemas.microsoft.com/office/drawing/2010/main" val="0"/>
              </a:ext>
            </a:extLst>
          </a:blip>
          <a:srcRect l="72906" t="60952" r="10970" b="28889"/>
          <a:stretch>
            <a:fillRect/>
          </a:stretch>
        </p:blipFill>
        <p:spPr>
          <a:xfrm>
            <a:off x="8724899" y="2222046"/>
            <a:ext cx="737507" cy="696686"/>
          </a:xfrm>
          <a:prstGeom prst="rect">
            <a:avLst/>
          </a:prstGeom>
        </p:spPr>
      </p:pic>
      <p:sp>
        <p:nvSpPr>
          <p:cNvPr id="19" name="矩形 18"/>
          <p:cNvSpPr/>
          <p:nvPr/>
        </p:nvSpPr>
        <p:spPr>
          <a:xfrm>
            <a:off x="2449285" y="5288044"/>
            <a:ext cx="3945990" cy="775149"/>
          </a:xfrm>
          <a:prstGeom prst="rect">
            <a:avLst/>
          </a:prstGeom>
        </p:spPr>
        <p:txBody>
          <a:bodyPr wrap="square">
            <a:spAutoFit/>
          </a:bodyPr>
          <a:lstStyle/>
          <a:p>
            <a:pPr>
              <a:lnSpc>
                <a:spcPct val="150000"/>
              </a:lnSpc>
            </a:pPr>
            <a:r>
              <a:rPr lang="zh-CN" altLang="en-US" sz="16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点击文本框即可进行编辑输入相关内容点击文本框即可进行编辑输入相关内容。</a:t>
            </a:r>
          </a:p>
        </p:txBody>
      </p:sp>
      <p:sp>
        <p:nvSpPr>
          <p:cNvPr id="20" name="矩形 19"/>
          <p:cNvSpPr/>
          <p:nvPr/>
        </p:nvSpPr>
        <p:spPr>
          <a:xfrm>
            <a:off x="2481427" y="4918265"/>
            <a:ext cx="2882775" cy="393056"/>
          </a:xfrm>
          <a:prstGeom prst="rect">
            <a:avLst/>
          </a:prstGeom>
        </p:spPr>
        <p:txBody>
          <a:bodyPr wrap="square">
            <a:spAutoFit/>
          </a:bodyPr>
          <a:lstStyle/>
          <a:p>
            <a:pPr>
              <a:lnSpc>
                <a:spcPct val="125000"/>
              </a:lnSpc>
            </a:pPr>
            <a:r>
              <a:rPr lang="en-US" altLang="zh-CN"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01 </a:t>
            </a:r>
            <a:r>
              <a:rPr lang="zh-CN" altLang="en-US"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请输入相关的标题内容</a:t>
            </a:r>
          </a:p>
        </p:txBody>
      </p:sp>
      <p:sp>
        <p:nvSpPr>
          <p:cNvPr id="21" name="矩形 20"/>
          <p:cNvSpPr/>
          <p:nvPr/>
        </p:nvSpPr>
        <p:spPr>
          <a:xfrm>
            <a:off x="1323857" y="3076500"/>
            <a:ext cx="3945990" cy="775149"/>
          </a:xfrm>
          <a:prstGeom prst="rect">
            <a:avLst/>
          </a:prstGeom>
        </p:spPr>
        <p:txBody>
          <a:bodyPr wrap="square">
            <a:spAutoFit/>
          </a:bodyPr>
          <a:lstStyle/>
          <a:p>
            <a:pPr>
              <a:lnSpc>
                <a:spcPct val="150000"/>
              </a:lnSpc>
            </a:pPr>
            <a:r>
              <a:rPr lang="zh-CN" altLang="en-US" sz="16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点击文本框即可进行编辑输入相关内容点击文本框即可进行编辑输入相关内容。</a:t>
            </a:r>
          </a:p>
        </p:txBody>
      </p:sp>
      <p:sp>
        <p:nvSpPr>
          <p:cNvPr id="22" name="矩形 21"/>
          <p:cNvSpPr/>
          <p:nvPr/>
        </p:nvSpPr>
        <p:spPr>
          <a:xfrm>
            <a:off x="1355999" y="2706721"/>
            <a:ext cx="2882775" cy="393056"/>
          </a:xfrm>
          <a:prstGeom prst="rect">
            <a:avLst/>
          </a:prstGeom>
        </p:spPr>
        <p:txBody>
          <a:bodyPr wrap="square">
            <a:spAutoFit/>
          </a:bodyPr>
          <a:lstStyle/>
          <a:p>
            <a:pPr>
              <a:lnSpc>
                <a:spcPct val="125000"/>
              </a:lnSpc>
            </a:pPr>
            <a:r>
              <a:rPr lang="en-US" altLang="zh-CN"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02 </a:t>
            </a:r>
            <a:r>
              <a:rPr lang="zh-CN" altLang="en-US"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请输入相关的标题内容</a:t>
            </a:r>
          </a:p>
        </p:txBody>
      </p:sp>
      <p:sp>
        <p:nvSpPr>
          <p:cNvPr id="23" name="矩形 22"/>
          <p:cNvSpPr/>
          <p:nvPr/>
        </p:nvSpPr>
        <p:spPr>
          <a:xfrm>
            <a:off x="4741844" y="1988114"/>
            <a:ext cx="3945990" cy="775149"/>
          </a:xfrm>
          <a:prstGeom prst="rect">
            <a:avLst/>
          </a:prstGeom>
        </p:spPr>
        <p:txBody>
          <a:bodyPr wrap="square">
            <a:spAutoFit/>
          </a:bodyPr>
          <a:lstStyle/>
          <a:p>
            <a:pPr>
              <a:lnSpc>
                <a:spcPct val="150000"/>
              </a:lnSpc>
            </a:pPr>
            <a:r>
              <a:rPr lang="zh-CN" altLang="en-US" sz="16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点击文本框即可进行编辑输入相关内容点击文本框即可进行编辑输入相关内容。</a:t>
            </a:r>
          </a:p>
        </p:txBody>
      </p:sp>
      <p:sp>
        <p:nvSpPr>
          <p:cNvPr id="24" name="矩形 23"/>
          <p:cNvSpPr/>
          <p:nvPr/>
        </p:nvSpPr>
        <p:spPr>
          <a:xfrm>
            <a:off x="4773986" y="1618335"/>
            <a:ext cx="2882775" cy="393056"/>
          </a:xfrm>
          <a:prstGeom prst="rect">
            <a:avLst/>
          </a:prstGeom>
        </p:spPr>
        <p:txBody>
          <a:bodyPr wrap="square">
            <a:spAutoFit/>
          </a:bodyPr>
          <a:lstStyle/>
          <a:p>
            <a:pPr>
              <a:lnSpc>
                <a:spcPct val="125000"/>
              </a:lnSpc>
            </a:pPr>
            <a:r>
              <a:rPr lang="en-US" altLang="zh-CN"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03 </a:t>
            </a:r>
            <a:r>
              <a:rPr lang="zh-CN" altLang="en-US"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请输入相关的标题内容</a:t>
            </a:r>
          </a:p>
        </p:txBody>
      </p:sp>
      <p:sp>
        <p:nvSpPr>
          <p:cNvPr id="25" name="矩形 24"/>
          <p:cNvSpPr/>
          <p:nvPr/>
        </p:nvSpPr>
        <p:spPr>
          <a:xfrm>
            <a:off x="7903070" y="4408168"/>
            <a:ext cx="3945990" cy="775149"/>
          </a:xfrm>
          <a:prstGeom prst="rect">
            <a:avLst/>
          </a:prstGeom>
        </p:spPr>
        <p:txBody>
          <a:bodyPr wrap="square">
            <a:spAutoFit/>
          </a:bodyPr>
          <a:lstStyle/>
          <a:p>
            <a:pPr>
              <a:lnSpc>
                <a:spcPct val="150000"/>
              </a:lnSpc>
            </a:pPr>
            <a:r>
              <a:rPr lang="zh-CN" altLang="en-US" sz="16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点击文本框即可进行编辑输入相关内容点击文本框即可进行编辑输入相关内容。</a:t>
            </a:r>
          </a:p>
        </p:txBody>
      </p:sp>
      <p:sp>
        <p:nvSpPr>
          <p:cNvPr id="26" name="矩形 25"/>
          <p:cNvSpPr/>
          <p:nvPr/>
        </p:nvSpPr>
        <p:spPr>
          <a:xfrm>
            <a:off x="7935212" y="4038389"/>
            <a:ext cx="2882775" cy="393056"/>
          </a:xfrm>
          <a:prstGeom prst="rect">
            <a:avLst/>
          </a:prstGeom>
        </p:spPr>
        <p:txBody>
          <a:bodyPr wrap="square">
            <a:spAutoFit/>
          </a:bodyPr>
          <a:lstStyle/>
          <a:p>
            <a:pPr>
              <a:lnSpc>
                <a:spcPct val="125000"/>
              </a:lnSpc>
            </a:pPr>
            <a:r>
              <a:rPr lang="en-US" altLang="zh-CN"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04 </a:t>
            </a:r>
            <a:r>
              <a:rPr lang="zh-CN" altLang="en-US"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请输入相关的标题内容</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4993595"/>
          <p:cNvPicPr>
            <a:picLocks noChangeAspect="1"/>
          </p:cNvPicPr>
          <p:nvPr userDrawn="1"/>
        </p:nvPicPr>
        <p:blipFill>
          <a:blip r:embed="rId2"/>
          <a:srcRect l="5" t="44677" r="-5" b="12400"/>
          <a:stretch>
            <a:fillRect/>
          </a:stretch>
        </p:blipFill>
        <p:spPr>
          <a:xfrm>
            <a:off x="-635" y="0"/>
            <a:ext cx="12294235" cy="6945630"/>
          </a:xfrm>
          <a:prstGeom prst="rect">
            <a:avLst/>
          </a:prstGeom>
        </p:spPr>
      </p:pic>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t="81111" r="72278"/>
          <a:stretch>
            <a:fillRect/>
          </a:stretch>
        </p:blipFill>
        <p:spPr>
          <a:xfrm>
            <a:off x="0" y="4482322"/>
            <a:ext cx="2304144" cy="2375678"/>
          </a:xfrm>
          <a:prstGeom prst="rect">
            <a:avLst/>
          </a:prstGeom>
        </p:spPr>
      </p:pic>
      <p:pic>
        <p:nvPicPr>
          <p:cNvPr id="13" name="图片 12"/>
          <p:cNvPicPr>
            <a:picLocks noChangeAspect="1"/>
          </p:cNvPicPr>
          <p:nvPr/>
        </p:nvPicPr>
        <p:blipFill rotWithShape="1">
          <a:blip r:embed="rId4">
            <a:extLst>
              <a:ext uri="{28A0092B-C50C-407E-A947-70E740481C1C}">
                <a14:useLocalDpi xmlns:a14="http://schemas.microsoft.com/office/drawing/2010/main" val="0"/>
              </a:ext>
            </a:extLst>
          </a:blip>
          <a:srcRect l="64818" t="83056" r="-120" b="2540"/>
          <a:stretch>
            <a:fillRect/>
          </a:stretch>
        </p:blipFill>
        <p:spPr>
          <a:xfrm>
            <a:off x="9826970" y="5021942"/>
            <a:ext cx="2365030" cy="1514021"/>
          </a:xfrm>
          <a:prstGeom prst="rect">
            <a:avLst/>
          </a:prstGeom>
        </p:spPr>
      </p:pic>
      <p:pic>
        <p:nvPicPr>
          <p:cNvPr id="16" name="图片 15"/>
          <p:cNvPicPr>
            <a:picLocks noChangeAspect="1"/>
          </p:cNvPicPr>
          <p:nvPr/>
        </p:nvPicPr>
        <p:blipFill rotWithShape="1">
          <a:blip r:embed="rId5">
            <a:extLst>
              <a:ext uri="{28A0092B-C50C-407E-A947-70E740481C1C}">
                <a14:useLocalDpi xmlns:a14="http://schemas.microsoft.com/office/drawing/2010/main" val="0"/>
              </a:ext>
            </a:extLst>
          </a:blip>
          <a:srcRect r="71490" b="82500"/>
          <a:stretch>
            <a:fillRect/>
          </a:stretch>
        </p:blipFill>
        <p:spPr>
          <a:xfrm>
            <a:off x="3031445" y="-333829"/>
            <a:ext cx="1882311" cy="1200150"/>
          </a:xfrm>
          <a:prstGeom prst="rect">
            <a:avLst/>
          </a:prstGeom>
          <a:effectLst>
            <a:outerShdw blurRad="63500" sx="102000" sy="102000" algn="ctr" rotWithShape="0">
              <a:prstClr val="black">
                <a:alpha val="40000"/>
              </a:prstClr>
            </a:outerShdw>
          </a:effectLst>
        </p:spPr>
      </p:pic>
      <p:pic>
        <p:nvPicPr>
          <p:cNvPr id="17" name="图片 16"/>
          <p:cNvPicPr>
            <a:picLocks noChangeAspect="1"/>
          </p:cNvPicPr>
          <p:nvPr/>
        </p:nvPicPr>
        <p:blipFill rotWithShape="1">
          <a:blip r:embed="rId5">
            <a:extLst>
              <a:ext uri="{28A0092B-C50C-407E-A947-70E740481C1C}">
                <a14:useLocalDpi xmlns:a14="http://schemas.microsoft.com/office/drawing/2010/main" val="0"/>
              </a:ext>
            </a:extLst>
          </a:blip>
          <a:srcRect t="4603" r="73632" b="82500"/>
          <a:stretch>
            <a:fillRect/>
          </a:stretch>
        </p:blipFill>
        <p:spPr>
          <a:xfrm>
            <a:off x="9698265" y="0"/>
            <a:ext cx="2362200" cy="1200150"/>
          </a:xfrm>
          <a:prstGeom prst="rect">
            <a:avLst/>
          </a:prstGeom>
          <a:effectLst>
            <a:outerShdw blurRad="63500" sx="102000" sy="102000" algn="ctr" rotWithShape="0">
              <a:prstClr val="black">
                <a:alpha val="40000"/>
              </a:prstClr>
            </a:outerShdw>
          </a:effectLst>
        </p:spPr>
      </p:pic>
      <p:pic>
        <p:nvPicPr>
          <p:cNvPr id="4" name="图片 3"/>
          <p:cNvPicPr>
            <a:picLocks noChangeAspect="1"/>
          </p:cNvPicPr>
          <p:nvPr/>
        </p:nvPicPr>
        <p:blipFill rotWithShape="1">
          <a:blip r:embed="rId6">
            <a:extLst>
              <a:ext uri="{28A0092B-C50C-407E-A947-70E740481C1C}">
                <a14:useLocalDpi xmlns:a14="http://schemas.microsoft.com/office/drawing/2010/main" val="0"/>
              </a:ext>
            </a:extLst>
          </a:blip>
          <a:srcRect l="48323" t="1086" r="38569" b="92803"/>
          <a:stretch>
            <a:fillRect/>
          </a:stretch>
        </p:blipFill>
        <p:spPr>
          <a:xfrm>
            <a:off x="4811486" y="1494450"/>
            <a:ext cx="2576286" cy="1800294"/>
          </a:xfrm>
          <a:prstGeom prst="rect">
            <a:avLst/>
          </a:prstGeom>
        </p:spPr>
      </p:pic>
      <p:sp>
        <p:nvSpPr>
          <p:cNvPr id="20" name="文本框 19"/>
          <p:cNvSpPr txBox="1"/>
          <p:nvPr/>
        </p:nvSpPr>
        <p:spPr>
          <a:xfrm>
            <a:off x="3284690" y="3153176"/>
            <a:ext cx="5627084" cy="1660525"/>
          </a:xfrm>
          <a:prstGeom prst="rect">
            <a:avLst/>
          </a:prstGeom>
          <a:noFill/>
        </p:spPr>
        <p:txBody>
          <a:bodyPr wrap="square" rtlCol="0">
            <a:spAutoFit/>
          </a:bodyPr>
          <a:lstStyle/>
          <a:p>
            <a:pPr algn="ctr">
              <a:lnSpc>
                <a:spcPct val="150000"/>
              </a:lnSpc>
            </a:pPr>
            <a:r>
              <a:rPr lang="en-US" altLang="zh-CN" sz="4000"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PART </a:t>
            </a:r>
            <a:r>
              <a:rPr lang="en-US" altLang="zh-CN" sz="4000"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sym typeface="+mn-ea"/>
              </a:rPr>
              <a:t>TWO</a:t>
            </a:r>
            <a:endParaRPr lang="en-US" altLang="zh-CN" sz="4000"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endParaRPr>
          </a:p>
          <a:p>
            <a:pPr algn="ctr">
              <a:lnSpc>
                <a:spcPct val="150000"/>
              </a:lnSpc>
            </a:pPr>
            <a:r>
              <a:rPr lang="zh-CN" altLang="en-US" sz="28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请在此输入相关标题</a:t>
            </a:r>
          </a:p>
        </p:txBody>
      </p:sp>
      <p:sp>
        <p:nvSpPr>
          <p:cNvPr id="21" name="文本框 20"/>
          <p:cNvSpPr txBox="1"/>
          <p:nvPr/>
        </p:nvSpPr>
        <p:spPr>
          <a:xfrm>
            <a:off x="2771338" y="4582120"/>
            <a:ext cx="6651523" cy="276999"/>
          </a:xfrm>
          <a:prstGeom prst="rect">
            <a:avLst/>
          </a:prstGeom>
          <a:noFill/>
        </p:spPr>
        <p:txBody>
          <a:bodyPr wrap="square" rtlCol="0">
            <a:spAutoFit/>
          </a:bodyPr>
          <a:lstStyle/>
          <a:p>
            <a:pPr algn="ctr"/>
            <a:r>
              <a:rPr lang="en-US" altLang="zh-CN" sz="12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This PPT template is a demonstration work by designer  Fei Tong </a:t>
            </a:r>
            <a:r>
              <a:rPr lang="en-US" altLang="zh-CN" sz="1200" dirty="0" err="1">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Er</a:t>
            </a:r>
            <a:r>
              <a:rPr lang="en-US" altLang="zh-CN" sz="12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 Xi</a:t>
            </a:r>
            <a:endParaRPr lang="zh-CN" altLang="en-US" sz="12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2" cstate="print">
            <a:extLst>
              <a:ext uri="{28A0092B-C50C-407E-A947-70E740481C1C}">
                <a14:useLocalDpi xmlns:a14="http://schemas.microsoft.com/office/drawing/2010/main" val="0"/>
              </a:ext>
            </a:extLst>
          </a:blip>
          <a:srcRect t="81111" r="72278"/>
          <a:stretch>
            <a:fillRect/>
          </a:stretch>
        </p:blipFill>
        <p:spPr>
          <a:xfrm>
            <a:off x="0" y="5436334"/>
            <a:ext cx="1378857" cy="1421665"/>
          </a:xfrm>
          <a:prstGeom prst="rect">
            <a:avLst/>
          </a:prstGeom>
        </p:spPr>
      </p:pic>
      <p:pic>
        <p:nvPicPr>
          <p:cNvPr id="13" name="图片 12"/>
          <p:cNvPicPr>
            <a:picLocks noChangeAspect="1"/>
          </p:cNvPicPr>
          <p:nvPr/>
        </p:nvPicPr>
        <p:blipFill rotWithShape="1">
          <a:blip r:embed="rId3">
            <a:extLst>
              <a:ext uri="{28A0092B-C50C-407E-A947-70E740481C1C}">
                <a14:useLocalDpi xmlns:a14="http://schemas.microsoft.com/office/drawing/2010/main" val="0"/>
              </a:ext>
            </a:extLst>
          </a:blip>
          <a:srcRect l="64818" t="83056" r="-120" b="2540"/>
          <a:stretch>
            <a:fillRect/>
          </a:stretch>
        </p:blipFill>
        <p:spPr>
          <a:xfrm>
            <a:off x="9829800" y="5343979"/>
            <a:ext cx="2365030" cy="1514021"/>
          </a:xfrm>
          <a:prstGeom prst="rect">
            <a:avLst/>
          </a:prstGeom>
        </p:spPr>
      </p:pic>
      <p:pic>
        <p:nvPicPr>
          <p:cNvPr id="16" name="图片 15"/>
          <p:cNvPicPr>
            <a:picLocks noChangeAspect="1"/>
          </p:cNvPicPr>
          <p:nvPr/>
        </p:nvPicPr>
        <p:blipFill rotWithShape="1">
          <a:blip r:embed="rId4">
            <a:extLst>
              <a:ext uri="{28A0092B-C50C-407E-A947-70E740481C1C}">
                <a14:useLocalDpi xmlns:a14="http://schemas.microsoft.com/office/drawing/2010/main" val="0"/>
              </a:ext>
            </a:extLst>
          </a:blip>
          <a:srcRect r="71490" b="82500"/>
          <a:stretch>
            <a:fillRect/>
          </a:stretch>
        </p:blipFill>
        <p:spPr>
          <a:xfrm>
            <a:off x="3031445" y="-333829"/>
            <a:ext cx="1882311" cy="1200150"/>
          </a:xfrm>
          <a:prstGeom prst="rect">
            <a:avLst/>
          </a:prstGeom>
          <a:effectLst>
            <a:outerShdw blurRad="63500" sx="102000" sy="102000" algn="ctr" rotWithShape="0">
              <a:prstClr val="black">
                <a:alpha val="40000"/>
              </a:prstClr>
            </a:outerShdw>
          </a:effectLst>
        </p:spPr>
      </p:pic>
      <p:pic>
        <p:nvPicPr>
          <p:cNvPr id="17" name="图片 16"/>
          <p:cNvPicPr>
            <a:picLocks noChangeAspect="1"/>
          </p:cNvPicPr>
          <p:nvPr/>
        </p:nvPicPr>
        <p:blipFill rotWithShape="1">
          <a:blip r:embed="rId4">
            <a:extLst>
              <a:ext uri="{28A0092B-C50C-407E-A947-70E740481C1C}">
                <a14:useLocalDpi xmlns:a14="http://schemas.microsoft.com/office/drawing/2010/main" val="0"/>
              </a:ext>
            </a:extLst>
          </a:blip>
          <a:srcRect t="4603" r="73632" b="82500"/>
          <a:stretch>
            <a:fillRect/>
          </a:stretch>
        </p:blipFill>
        <p:spPr>
          <a:xfrm>
            <a:off x="9698265" y="0"/>
            <a:ext cx="2362200" cy="1200150"/>
          </a:xfrm>
          <a:prstGeom prst="rect">
            <a:avLst/>
          </a:prstGeom>
          <a:effectLst>
            <a:outerShdw blurRad="63500" sx="102000" sy="102000" algn="ctr" rotWithShape="0">
              <a:prstClr val="black">
                <a:alpha val="40000"/>
              </a:prstClr>
            </a:outerShdw>
          </a:effectLst>
        </p:spPr>
      </p:pic>
      <p:pic>
        <p:nvPicPr>
          <p:cNvPr id="9" name="图片 8"/>
          <p:cNvPicPr>
            <a:picLocks noChangeAspect="1"/>
          </p:cNvPicPr>
          <p:nvPr/>
        </p:nvPicPr>
        <p:blipFill rotWithShape="1">
          <a:blip r:embed="rId5" cstate="print">
            <a:extLst>
              <a:ext uri="{28A0092B-C50C-407E-A947-70E740481C1C}">
                <a14:useLocalDpi xmlns:a14="http://schemas.microsoft.com/office/drawing/2010/main" val="0"/>
              </a:ext>
            </a:extLst>
          </a:blip>
          <a:srcRect l="72906" t="60952" r="10970" b="28889"/>
          <a:stretch>
            <a:fillRect/>
          </a:stretch>
        </p:blipFill>
        <p:spPr>
          <a:xfrm>
            <a:off x="826408" y="722604"/>
            <a:ext cx="737507" cy="696686"/>
          </a:xfrm>
          <a:prstGeom prst="rect">
            <a:avLst/>
          </a:prstGeom>
        </p:spPr>
      </p:pic>
      <p:sp>
        <p:nvSpPr>
          <p:cNvPr id="10" name="文本框 9"/>
          <p:cNvSpPr txBox="1"/>
          <p:nvPr/>
        </p:nvSpPr>
        <p:spPr>
          <a:xfrm>
            <a:off x="1601148" y="735461"/>
            <a:ext cx="5365709" cy="640945"/>
          </a:xfrm>
          <a:prstGeom prst="rect">
            <a:avLst/>
          </a:prstGeom>
          <a:noFill/>
        </p:spPr>
        <p:txBody>
          <a:bodyPr wrap="square" rtlCol="0">
            <a:spAutoFit/>
          </a:bodyPr>
          <a:lstStyle/>
          <a:p>
            <a:pPr>
              <a:lnSpc>
                <a:spcPct val="150000"/>
              </a:lnSpc>
            </a:pPr>
            <a:r>
              <a:rPr lang="zh-CN" altLang="en-US" sz="28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二、请在此输入相关的教学标题</a:t>
            </a:r>
          </a:p>
        </p:txBody>
      </p:sp>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l="71296" t="28856" r="2135" b="53233"/>
          <a:stretch>
            <a:fillRect/>
          </a:stretch>
        </p:blipFill>
        <p:spPr>
          <a:xfrm>
            <a:off x="422910" y="2222500"/>
            <a:ext cx="4213860" cy="4260850"/>
          </a:xfrm>
          <a:prstGeom prst="rect">
            <a:avLst/>
          </a:prstGeom>
        </p:spPr>
      </p:pic>
      <p:sp>
        <p:nvSpPr>
          <p:cNvPr id="7" name="Freeform 9"/>
          <p:cNvSpPr/>
          <p:nvPr/>
        </p:nvSpPr>
        <p:spPr bwMode="auto">
          <a:xfrm>
            <a:off x="4551896" y="1730911"/>
            <a:ext cx="907695" cy="1105469"/>
          </a:xfrm>
          <a:custGeom>
            <a:avLst/>
            <a:gdLst>
              <a:gd name="T0" fmla="*/ 238 w 257"/>
              <a:gd name="T1" fmla="*/ 193 h 313"/>
              <a:gd name="T2" fmla="*/ 225 w 257"/>
              <a:gd name="T3" fmla="*/ 74 h 313"/>
              <a:gd name="T4" fmla="*/ 55 w 257"/>
              <a:gd name="T5" fmla="*/ 55 h 313"/>
              <a:gd name="T6" fmla="*/ 45 w 257"/>
              <a:gd name="T7" fmla="*/ 216 h 313"/>
              <a:gd name="T8" fmla="*/ 238 w 257"/>
              <a:gd name="T9" fmla="*/ 193 h 313"/>
            </a:gdLst>
            <a:ahLst/>
            <a:cxnLst>
              <a:cxn ang="0">
                <a:pos x="T0" y="T1"/>
              </a:cxn>
              <a:cxn ang="0">
                <a:pos x="T2" y="T3"/>
              </a:cxn>
              <a:cxn ang="0">
                <a:pos x="T4" y="T5"/>
              </a:cxn>
              <a:cxn ang="0">
                <a:pos x="T6" y="T7"/>
              </a:cxn>
              <a:cxn ang="0">
                <a:pos x="T8" y="T9"/>
              </a:cxn>
            </a:cxnLst>
            <a:rect l="0" t="0" r="r" b="b"/>
            <a:pathLst>
              <a:path w="257" h="313">
                <a:moveTo>
                  <a:pt x="238" y="193"/>
                </a:moveTo>
                <a:cubicBezTo>
                  <a:pt x="238" y="193"/>
                  <a:pt x="257" y="112"/>
                  <a:pt x="225" y="74"/>
                </a:cubicBezTo>
                <a:cubicBezTo>
                  <a:pt x="193" y="37"/>
                  <a:pt x="111" y="0"/>
                  <a:pt x="55" y="55"/>
                </a:cubicBezTo>
                <a:cubicBezTo>
                  <a:pt x="0" y="111"/>
                  <a:pt x="8" y="200"/>
                  <a:pt x="45" y="216"/>
                </a:cubicBezTo>
                <a:cubicBezTo>
                  <a:pt x="81" y="233"/>
                  <a:pt x="138" y="313"/>
                  <a:pt x="238" y="193"/>
                </a:cubicBezTo>
                <a:close/>
              </a:path>
            </a:pathLst>
          </a:custGeom>
          <a:noFill/>
          <a:ln w="23813" cap="flat">
            <a:solidFill>
              <a:schemeClr val="tx1"/>
            </a:solidFill>
            <a:prstDash val="solid"/>
            <a:round/>
          </a:ln>
        </p:spPr>
        <p:txBody>
          <a:bodyPr vert="horz" wrap="square" lIns="91440" tIns="45720" rIns="91440" bIns="45720" numCol="1" anchor="t" anchorCtr="0" compatLnSpc="1"/>
          <a:lstStyle/>
          <a:p>
            <a:endParaRPr lang="zh-CN" altLang="en-US">
              <a:solidFill>
                <a:schemeClr val="tx1">
                  <a:lumMod val="75000"/>
                  <a:lumOff val="25000"/>
                </a:schemeClr>
              </a:solidFill>
              <a:latin typeface="字心坊萌喵体" charset="-122"/>
              <a:ea typeface="字心坊萌喵体" charset="-122"/>
            </a:endParaRPr>
          </a:p>
        </p:txBody>
      </p:sp>
      <p:sp>
        <p:nvSpPr>
          <p:cNvPr id="8" name="文本框 7"/>
          <p:cNvSpPr txBox="1"/>
          <p:nvPr/>
        </p:nvSpPr>
        <p:spPr>
          <a:xfrm>
            <a:off x="4644077" y="1991257"/>
            <a:ext cx="723332" cy="584775"/>
          </a:xfrm>
          <a:prstGeom prst="rect">
            <a:avLst/>
          </a:prstGeom>
          <a:noFill/>
        </p:spPr>
        <p:txBody>
          <a:bodyPr wrap="square" rtlCol="0">
            <a:spAutoFit/>
          </a:bodyPr>
          <a:lstStyle/>
          <a:p>
            <a:pPr algn="ctr"/>
            <a:r>
              <a:rPr lang="en-US" altLang="zh-CN" sz="3200" dirty="0" smtClean="0">
                <a:latin typeface="字心坊萌喵体" charset="-122"/>
                <a:ea typeface="字心坊萌喵体" charset="-122"/>
                <a:cs typeface="萝莉体 第二版" panose="02000500000000000000" pitchFamily="2" charset="-122"/>
              </a:rPr>
              <a:t>01</a:t>
            </a:r>
          </a:p>
        </p:txBody>
      </p:sp>
      <p:sp>
        <p:nvSpPr>
          <p:cNvPr id="27" name="文本框 26"/>
          <p:cNvSpPr txBox="1"/>
          <p:nvPr/>
        </p:nvSpPr>
        <p:spPr>
          <a:xfrm>
            <a:off x="5459590" y="2022034"/>
            <a:ext cx="2280208" cy="461665"/>
          </a:xfrm>
          <a:prstGeom prst="rect">
            <a:avLst/>
          </a:prstGeom>
          <a:noFill/>
        </p:spPr>
        <p:txBody>
          <a:bodyPr wrap="square" rtlCol="0">
            <a:spAutoFit/>
          </a:bodyPr>
          <a:lstStyle/>
          <a:p>
            <a:r>
              <a:rPr lang="zh-CN" altLang="en-US" sz="2400" dirty="0" smtClean="0">
                <a:latin typeface="字心坊萌喵体" charset="-122"/>
                <a:ea typeface="字心坊萌喵体" charset="-122"/>
                <a:cs typeface="萝莉体 第二版" panose="02000500000000000000" pitchFamily="2" charset="-122"/>
              </a:rPr>
              <a:t>添加标题</a:t>
            </a:r>
          </a:p>
        </p:txBody>
      </p:sp>
      <p:sp>
        <p:nvSpPr>
          <p:cNvPr id="28" name="文本框 27"/>
          <p:cNvSpPr txBox="1"/>
          <p:nvPr/>
        </p:nvSpPr>
        <p:spPr>
          <a:xfrm>
            <a:off x="5459590" y="2567251"/>
            <a:ext cx="4776718" cy="922020"/>
          </a:xfrm>
          <a:prstGeom prst="rect">
            <a:avLst/>
          </a:prstGeom>
          <a:noFill/>
        </p:spPr>
        <p:txBody>
          <a:bodyPr wrap="square" rtlCol="0">
            <a:spAutoFit/>
          </a:bodyPr>
          <a:lstStyle/>
          <a:p>
            <a:pPr>
              <a:lnSpc>
                <a:spcPct val="150000"/>
              </a:lnSpc>
            </a:pPr>
            <a:r>
              <a:rPr lang="zh-CN" altLang="en-US"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sym typeface="+mn-ea"/>
              </a:rPr>
              <a:t>点击文本框即可进行编辑输入相关内容点击文本框即可进行编辑输入相关内容。</a:t>
            </a:r>
            <a:endParaRPr lang="zh-CN" altLang="en-US" dirty="0" smtClean="0">
              <a:latin typeface="字心坊萌喵体" charset="-122"/>
              <a:ea typeface="字心坊萌喵体" charset="-122"/>
              <a:cs typeface="字心坊萌喵体" charset="-122"/>
            </a:endParaRPr>
          </a:p>
        </p:txBody>
      </p:sp>
      <p:sp>
        <p:nvSpPr>
          <p:cNvPr id="29" name="Freeform 9"/>
          <p:cNvSpPr/>
          <p:nvPr/>
        </p:nvSpPr>
        <p:spPr bwMode="auto">
          <a:xfrm>
            <a:off x="4551896" y="4018993"/>
            <a:ext cx="907695" cy="1105469"/>
          </a:xfrm>
          <a:custGeom>
            <a:avLst/>
            <a:gdLst>
              <a:gd name="T0" fmla="*/ 238 w 257"/>
              <a:gd name="T1" fmla="*/ 193 h 313"/>
              <a:gd name="T2" fmla="*/ 225 w 257"/>
              <a:gd name="T3" fmla="*/ 74 h 313"/>
              <a:gd name="T4" fmla="*/ 55 w 257"/>
              <a:gd name="T5" fmla="*/ 55 h 313"/>
              <a:gd name="T6" fmla="*/ 45 w 257"/>
              <a:gd name="T7" fmla="*/ 216 h 313"/>
              <a:gd name="T8" fmla="*/ 238 w 257"/>
              <a:gd name="T9" fmla="*/ 193 h 313"/>
            </a:gdLst>
            <a:ahLst/>
            <a:cxnLst>
              <a:cxn ang="0">
                <a:pos x="T0" y="T1"/>
              </a:cxn>
              <a:cxn ang="0">
                <a:pos x="T2" y="T3"/>
              </a:cxn>
              <a:cxn ang="0">
                <a:pos x="T4" y="T5"/>
              </a:cxn>
              <a:cxn ang="0">
                <a:pos x="T6" y="T7"/>
              </a:cxn>
              <a:cxn ang="0">
                <a:pos x="T8" y="T9"/>
              </a:cxn>
            </a:cxnLst>
            <a:rect l="0" t="0" r="r" b="b"/>
            <a:pathLst>
              <a:path w="257" h="313">
                <a:moveTo>
                  <a:pt x="238" y="193"/>
                </a:moveTo>
                <a:cubicBezTo>
                  <a:pt x="238" y="193"/>
                  <a:pt x="257" y="112"/>
                  <a:pt x="225" y="74"/>
                </a:cubicBezTo>
                <a:cubicBezTo>
                  <a:pt x="193" y="37"/>
                  <a:pt x="111" y="0"/>
                  <a:pt x="55" y="55"/>
                </a:cubicBezTo>
                <a:cubicBezTo>
                  <a:pt x="0" y="111"/>
                  <a:pt x="8" y="200"/>
                  <a:pt x="45" y="216"/>
                </a:cubicBezTo>
                <a:cubicBezTo>
                  <a:pt x="81" y="233"/>
                  <a:pt x="138" y="313"/>
                  <a:pt x="238" y="193"/>
                </a:cubicBezTo>
                <a:close/>
              </a:path>
            </a:pathLst>
          </a:custGeom>
          <a:noFill/>
          <a:ln w="23813" cap="flat">
            <a:solidFill>
              <a:schemeClr val="tx1"/>
            </a:solidFill>
            <a:prstDash val="solid"/>
            <a:round/>
          </a:ln>
        </p:spPr>
        <p:txBody>
          <a:bodyPr vert="horz" wrap="square" lIns="91440" tIns="45720" rIns="91440" bIns="45720" numCol="1" anchor="t" anchorCtr="0" compatLnSpc="1"/>
          <a:lstStyle/>
          <a:p>
            <a:endParaRPr lang="zh-CN" altLang="en-US">
              <a:solidFill>
                <a:schemeClr val="tx1">
                  <a:lumMod val="75000"/>
                  <a:lumOff val="25000"/>
                </a:schemeClr>
              </a:solidFill>
              <a:latin typeface="字心坊萌喵体" charset="-122"/>
              <a:ea typeface="字心坊萌喵体" charset="-122"/>
            </a:endParaRPr>
          </a:p>
        </p:txBody>
      </p:sp>
      <p:sp>
        <p:nvSpPr>
          <p:cNvPr id="30" name="文本框 29"/>
          <p:cNvSpPr txBox="1"/>
          <p:nvPr/>
        </p:nvSpPr>
        <p:spPr>
          <a:xfrm>
            <a:off x="4644077" y="4279339"/>
            <a:ext cx="723332" cy="584775"/>
          </a:xfrm>
          <a:prstGeom prst="rect">
            <a:avLst/>
          </a:prstGeom>
          <a:noFill/>
        </p:spPr>
        <p:txBody>
          <a:bodyPr wrap="square" rtlCol="0">
            <a:spAutoFit/>
          </a:bodyPr>
          <a:lstStyle/>
          <a:p>
            <a:pPr algn="ctr"/>
            <a:r>
              <a:rPr lang="en-US" altLang="zh-CN" sz="3200" dirty="0" smtClean="0">
                <a:latin typeface="字心坊萌喵体" charset="-122"/>
                <a:ea typeface="字心坊萌喵体" charset="-122"/>
                <a:cs typeface="萝莉体 第二版" panose="02000500000000000000" pitchFamily="2" charset="-122"/>
              </a:rPr>
              <a:t>02</a:t>
            </a:r>
          </a:p>
        </p:txBody>
      </p:sp>
      <p:sp>
        <p:nvSpPr>
          <p:cNvPr id="31" name="文本框 30"/>
          <p:cNvSpPr txBox="1"/>
          <p:nvPr/>
        </p:nvSpPr>
        <p:spPr>
          <a:xfrm>
            <a:off x="5459590" y="4310116"/>
            <a:ext cx="2280208" cy="461665"/>
          </a:xfrm>
          <a:prstGeom prst="rect">
            <a:avLst/>
          </a:prstGeom>
          <a:noFill/>
        </p:spPr>
        <p:txBody>
          <a:bodyPr wrap="square" rtlCol="0">
            <a:spAutoFit/>
          </a:bodyPr>
          <a:lstStyle/>
          <a:p>
            <a:r>
              <a:rPr lang="zh-CN" altLang="en-US" sz="2400" dirty="0" smtClean="0">
                <a:latin typeface="字心坊萌喵体" charset="-122"/>
                <a:ea typeface="字心坊萌喵体" charset="-122"/>
                <a:cs typeface="萝莉体 第二版" panose="02000500000000000000" pitchFamily="2" charset="-122"/>
              </a:rPr>
              <a:t>添加标题</a:t>
            </a:r>
          </a:p>
        </p:txBody>
      </p:sp>
      <p:sp>
        <p:nvSpPr>
          <p:cNvPr id="32" name="文本框 31"/>
          <p:cNvSpPr txBox="1"/>
          <p:nvPr/>
        </p:nvSpPr>
        <p:spPr>
          <a:xfrm>
            <a:off x="5459590" y="4855333"/>
            <a:ext cx="4776718" cy="922020"/>
          </a:xfrm>
          <a:prstGeom prst="rect">
            <a:avLst/>
          </a:prstGeom>
          <a:noFill/>
        </p:spPr>
        <p:txBody>
          <a:bodyPr wrap="square" rtlCol="0">
            <a:spAutoFit/>
          </a:bodyPr>
          <a:lstStyle/>
          <a:p>
            <a:pPr>
              <a:lnSpc>
                <a:spcPct val="150000"/>
              </a:lnSpc>
            </a:pPr>
            <a:r>
              <a:rPr lang="zh-CN" altLang="en-US"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sym typeface="+mn-ea"/>
              </a:rPr>
              <a:t>点击文本框即可进行编辑输入相关内容点击文本框即可进行编辑输入相关内容。</a:t>
            </a:r>
            <a:endParaRPr lang="zh-CN" altLang="en-US" dirty="0" smtClean="0">
              <a:latin typeface="字心坊萌喵体" charset="-122"/>
              <a:ea typeface="字心坊萌喵体" charset="-122"/>
              <a:cs typeface="字心坊萌喵体"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2" cstate="print">
            <a:extLst>
              <a:ext uri="{28A0092B-C50C-407E-A947-70E740481C1C}">
                <a14:useLocalDpi xmlns:a14="http://schemas.microsoft.com/office/drawing/2010/main" val="0"/>
              </a:ext>
            </a:extLst>
          </a:blip>
          <a:srcRect t="81111" r="72278"/>
          <a:stretch>
            <a:fillRect/>
          </a:stretch>
        </p:blipFill>
        <p:spPr>
          <a:xfrm>
            <a:off x="0" y="5436334"/>
            <a:ext cx="1378857" cy="1421665"/>
          </a:xfrm>
          <a:prstGeom prst="rect">
            <a:avLst/>
          </a:prstGeom>
        </p:spPr>
      </p:pic>
      <p:pic>
        <p:nvPicPr>
          <p:cNvPr id="13" name="图片 12"/>
          <p:cNvPicPr>
            <a:picLocks noChangeAspect="1"/>
          </p:cNvPicPr>
          <p:nvPr/>
        </p:nvPicPr>
        <p:blipFill rotWithShape="1">
          <a:blip r:embed="rId3">
            <a:extLst>
              <a:ext uri="{28A0092B-C50C-407E-A947-70E740481C1C}">
                <a14:useLocalDpi xmlns:a14="http://schemas.microsoft.com/office/drawing/2010/main" val="0"/>
              </a:ext>
            </a:extLst>
          </a:blip>
          <a:srcRect l="64818" t="83056" r="-120" b="2540"/>
          <a:stretch>
            <a:fillRect/>
          </a:stretch>
        </p:blipFill>
        <p:spPr>
          <a:xfrm>
            <a:off x="9829800" y="5343979"/>
            <a:ext cx="2365030" cy="1514021"/>
          </a:xfrm>
          <a:prstGeom prst="rect">
            <a:avLst/>
          </a:prstGeom>
        </p:spPr>
      </p:pic>
      <p:pic>
        <p:nvPicPr>
          <p:cNvPr id="16" name="图片 15"/>
          <p:cNvPicPr>
            <a:picLocks noChangeAspect="1"/>
          </p:cNvPicPr>
          <p:nvPr/>
        </p:nvPicPr>
        <p:blipFill rotWithShape="1">
          <a:blip r:embed="rId4">
            <a:extLst>
              <a:ext uri="{28A0092B-C50C-407E-A947-70E740481C1C}">
                <a14:useLocalDpi xmlns:a14="http://schemas.microsoft.com/office/drawing/2010/main" val="0"/>
              </a:ext>
            </a:extLst>
          </a:blip>
          <a:srcRect r="71490" b="82500"/>
          <a:stretch>
            <a:fillRect/>
          </a:stretch>
        </p:blipFill>
        <p:spPr>
          <a:xfrm>
            <a:off x="3031445" y="-333829"/>
            <a:ext cx="1882311" cy="1200150"/>
          </a:xfrm>
          <a:prstGeom prst="rect">
            <a:avLst/>
          </a:prstGeom>
          <a:effectLst>
            <a:outerShdw blurRad="63500" sx="102000" sy="102000" algn="ctr" rotWithShape="0">
              <a:prstClr val="black">
                <a:alpha val="40000"/>
              </a:prstClr>
            </a:outerShdw>
          </a:effectLst>
        </p:spPr>
      </p:pic>
      <p:pic>
        <p:nvPicPr>
          <p:cNvPr id="17" name="图片 16"/>
          <p:cNvPicPr>
            <a:picLocks noChangeAspect="1"/>
          </p:cNvPicPr>
          <p:nvPr/>
        </p:nvPicPr>
        <p:blipFill rotWithShape="1">
          <a:blip r:embed="rId4">
            <a:extLst>
              <a:ext uri="{28A0092B-C50C-407E-A947-70E740481C1C}">
                <a14:useLocalDpi xmlns:a14="http://schemas.microsoft.com/office/drawing/2010/main" val="0"/>
              </a:ext>
            </a:extLst>
          </a:blip>
          <a:srcRect t="4603" r="73632" b="82500"/>
          <a:stretch>
            <a:fillRect/>
          </a:stretch>
        </p:blipFill>
        <p:spPr>
          <a:xfrm>
            <a:off x="9698265" y="0"/>
            <a:ext cx="2362200" cy="1200150"/>
          </a:xfrm>
          <a:prstGeom prst="rect">
            <a:avLst/>
          </a:prstGeom>
          <a:effectLst>
            <a:outerShdw blurRad="63500" sx="102000" sy="102000" algn="ctr" rotWithShape="0">
              <a:prstClr val="black">
                <a:alpha val="40000"/>
              </a:prstClr>
            </a:outerShdw>
          </a:effectLst>
        </p:spPr>
      </p:pic>
      <p:pic>
        <p:nvPicPr>
          <p:cNvPr id="9" name="图片 8"/>
          <p:cNvPicPr>
            <a:picLocks noChangeAspect="1"/>
          </p:cNvPicPr>
          <p:nvPr/>
        </p:nvPicPr>
        <p:blipFill rotWithShape="1">
          <a:blip r:embed="rId5" cstate="print">
            <a:extLst>
              <a:ext uri="{28A0092B-C50C-407E-A947-70E740481C1C}">
                <a14:useLocalDpi xmlns:a14="http://schemas.microsoft.com/office/drawing/2010/main" val="0"/>
              </a:ext>
            </a:extLst>
          </a:blip>
          <a:srcRect l="72906" t="60952" r="10970" b="28889"/>
          <a:stretch>
            <a:fillRect/>
          </a:stretch>
        </p:blipFill>
        <p:spPr>
          <a:xfrm>
            <a:off x="826408" y="722604"/>
            <a:ext cx="737507" cy="696686"/>
          </a:xfrm>
          <a:prstGeom prst="rect">
            <a:avLst/>
          </a:prstGeom>
        </p:spPr>
      </p:pic>
      <p:sp>
        <p:nvSpPr>
          <p:cNvPr id="10" name="文本框 9"/>
          <p:cNvSpPr txBox="1"/>
          <p:nvPr/>
        </p:nvSpPr>
        <p:spPr>
          <a:xfrm>
            <a:off x="1601148" y="735461"/>
            <a:ext cx="5365709" cy="640945"/>
          </a:xfrm>
          <a:prstGeom prst="rect">
            <a:avLst/>
          </a:prstGeom>
          <a:noFill/>
        </p:spPr>
        <p:txBody>
          <a:bodyPr wrap="square" rtlCol="0">
            <a:spAutoFit/>
          </a:bodyPr>
          <a:lstStyle/>
          <a:p>
            <a:pPr>
              <a:lnSpc>
                <a:spcPct val="150000"/>
              </a:lnSpc>
            </a:pPr>
            <a:r>
              <a:rPr lang="zh-CN" altLang="en-US" sz="28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二、请在此输入相关的教学标题</a:t>
            </a:r>
          </a:p>
        </p:txBody>
      </p:sp>
      <p:sp>
        <p:nvSpPr>
          <p:cNvPr id="15" name="矩形 14"/>
          <p:cNvSpPr/>
          <p:nvPr/>
        </p:nvSpPr>
        <p:spPr>
          <a:xfrm>
            <a:off x="5755887" y="2020690"/>
            <a:ext cx="5373920" cy="775149"/>
          </a:xfrm>
          <a:prstGeom prst="rect">
            <a:avLst/>
          </a:prstGeom>
        </p:spPr>
        <p:txBody>
          <a:bodyPr wrap="square">
            <a:spAutoFit/>
          </a:bodyPr>
          <a:lstStyle/>
          <a:p>
            <a:pPr>
              <a:lnSpc>
                <a:spcPct val="150000"/>
              </a:lnSpc>
            </a:pPr>
            <a:r>
              <a:rPr lang="zh-CN" altLang="en-US" sz="16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点击文本框即可进行编辑输入相关内容点击文本框即可进行编辑输入相关内容。</a:t>
            </a:r>
          </a:p>
        </p:txBody>
      </p:sp>
      <p:sp>
        <p:nvSpPr>
          <p:cNvPr id="18" name="矩形 17"/>
          <p:cNvSpPr/>
          <p:nvPr/>
        </p:nvSpPr>
        <p:spPr>
          <a:xfrm>
            <a:off x="5810262" y="1666913"/>
            <a:ext cx="2882775" cy="393056"/>
          </a:xfrm>
          <a:prstGeom prst="rect">
            <a:avLst/>
          </a:prstGeom>
        </p:spPr>
        <p:txBody>
          <a:bodyPr wrap="square">
            <a:spAutoFit/>
          </a:bodyPr>
          <a:lstStyle/>
          <a:p>
            <a:pPr>
              <a:lnSpc>
                <a:spcPct val="125000"/>
              </a:lnSpc>
            </a:pPr>
            <a:r>
              <a:rPr lang="en-US" altLang="zh-CN"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01 </a:t>
            </a:r>
            <a:r>
              <a:rPr lang="zh-CN" altLang="en-US"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请输入相关的标题内容</a:t>
            </a:r>
          </a:p>
        </p:txBody>
      </p:sp>
      <p:sp>
        <p:nvSpPr>
          <p:cNvPr id="19" name="矩形 18"/>
          <p:cNvSpPr/>
          <p:nvPr/>
        </p:nvSpPr>
        <p:spPr>
          <a:xfrm>
            <a:off x="4736589" y="3832960"/>
            <a:ext cx="5373920" cy="775149"/>
          </a:xfrm>
          <a:prstGeom prst="rect">
            <a:avLst/>
          </a:prstGeom>
        </p:spPr>
        <p:txBody>
          <a:bodyPr wrap="square">
            <a:spAutoFit/>
          </a:bodyPr>
          <a:lstStyle/>
          <a:p>
            <a:pPr>
              <a:lnSpc>
                <a:spcPct val="150000"/>
              </a:lnSpc>
            </a:pPr>
            <a:r>
              <a:rPr lang="zh-CN" altLang="en-US" sz="16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点击文本框即可进行编辑输入相关内容点击文本框即可进行编辑输入相关内容。</a:t>
            </a:r>
          </a:p>
        </p:txBody>
      </p:sp>
      <p:sp>
        <p:nvSpPr>
          <p:cNvPr id="20" name="矩形 19"/>
          <p:cNvSpPr/>
          <p:nvPr/>
        </p:nvSpPr>
        <p:spPr>
          <a:xfrm>
            <a:off x="4790964" y="3479183"/>
            <a:ext cx="2882775" cy="393056"/>
          </a:xfrm>
          <a:prstGeom prst="rect">
            <a:avLst/>
          </a:prstGeom>
        </p:spPr>
        <p:txBody>
          <a:bodyPr wrap="square">
            <a:spAutoFit/>
          </a:bodyPr>
          <a:lstStyle/>
          <a:p>
            <a:pPr>
              <a:lnSpc>
                <a:spcPct val="125000"/>
              </a:lnSpc>
            </a:pPr>
            <a:r>
              <a:rPr lang="en-US" altLang="zh-CN"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02 </a:t>
            </a:r>
            <a:r>
              <a:rPr lang="zh-CN" altLang="en-US"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请输入相关的标题内容</a:t>
            </a:r>
          </a:p>
        </p:txBody>
      </p:sp>
      <p:sp>
        <p:nvSpPr>
          <p:cNvPr id="21" name="矩形 20"/>
          <p:cNvSpPr/>
          <p:nvPr/>
        </p:nvSpPr>
        <p:spPr>
          <a:xfrm>
            <a:off x="3031445" y="5382926"/>
            <a:ext cx="5373920" cy="775149"/>
          </a:xfrm>
          <a:prstGeom prst="rect">
            <a:avLst/>
          </a:prstGeom>
        </p:spPr>
        <p:txBody>
          <a:bodyPr wrap="square">
            <a:spAutoFit/>
          </a:bodyPr>
          <a:lstStyle/>
          <a:p>
            <a:pPr>
              <a:lnSpc>
                <a:spcPct val="150000"/>
              </a:lnSpc>
            </a:pPr>
            <a:r>
              <a:rPr lang="zh-CN" altLang="en-US" sz="16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点击文本框即可进行编辑输入相关内容点击文本框即可进行编辑输入相关内容。</a:t>
            </a:r>
          </a:p>
        </p:txBody>
      </p:sp>
      <p:sp>
        <p:nvSpPr>
          <p:cNvPr id="22" name="矩形 21"/>
          <p:cNvSpPr/>
          <p:nvPr/>
        </p:nvSpPr>
        <p:spPr>
          <a:xfrm>
            <a:off x="3085820" y="5029149"/>
            <a:ext cx="2882775" cy="393056"/>
          </a:xfrm>
          <a:prstGeom prst="rect">
            <a:avLst/>
          </a:prstGeom>
        </p:spPr>
        <p:txBody>
          <a:bodyPr wrap="square">
            <a:spAutoFit/>
          </a:bodyPr>
          <a:lstStyle/>
          <a:p>
            <a:pPr>
              <a:lnSpc>
                <a:spcPct val="125000"/>
              </a:lnSpc>
            </a:pPr>
            <a:r>
              <a:rPr lang="en-US" altLang="zh-CN"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03 </a:t>
            </a:r>
            <a:r>
              <a:rPr lang="zh-CN" altLang="en-US"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请输入相关的标题内容</a:t>
            </a:r>
          </a:p>
        </p:txBody>
      </p:sp>
      <p:pic>
        <p:nvPicPr>
          <p:cNvPr id="2" name="图片 1" descr="卡通儿童和气球png素材"/>
          <p:cNvPicPr>
            <a:picLocks noChangeAspect="1"/>
          </p:cNvPicPr>
          <p:nvPr/>
        </p:nvPicPr>
        <p:blipFill>
          <a:blip r:embed="rId6"/>
          <a:srcRect l="3520" t="35474" r="50905" b="37437"/>
          <a:stretch>
            <a:fillRect/>
          </a:stretch>
        </p:blipFill>
        <p:spPr>
          <a:xfrm>
            <a:off x="1181100" y="2159000"/>
            <a:ext cx="3195320" cy="253936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4993595"/>
          <p:cNvPicPr>
            <a:picLocks noChangeAspect="1"/>
          </p:cNvPicPr>
          <p:nvPr userDrawn="1"/>
        </p:nvPicPr>
        <p:blipFill>
          <a:blip r:embed="rId2"/>
          <a:srcRect l="5" t="44677" r="-5" b="12400"/>
          <a:stretch>
            <a:fillRect/>
          </a:stretch>
        </p:blipFill>
        <p:spPr>
          <a:xfrm>
            <a:off x="-635" y="0"/>
            <a:ext cx="12294235" cy="6945630"/>
          </a:xfrm>
          <a:prstGeom prst="rect">
            <a:avLst/>
          </a:prstGeom>
        </p:spPr>
      </p:pic>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t="81111" r="72278"/>
          <a:stretch>
            <a:fillRect/>
          </a:stretch>
        </p:blipFill>
        <p:spPr>
          <a:xfrm>
            <a:off x="0" y="4482322"/>
            <a:ext cx="2304144" cy="2375678"/>
          </a:xfrm>
          <a:prstGeom prst="rect">
            <a:avLst/>
          </a:prstGeom>
        </p:spPr>
      </p:pic>
      <p:pic>
        <p:nvPicPr>
          <p:cNvPr id="13" name="图片 12"/>
          <p:cNvPicPr>
            <a:picLocks noChangeAspect="1"/>
          </p:cNvPicPr>
          <p:nvPr/>
        </p:nvPicPr>
        <p:blipFill rotWithShape="1">
          <a:blip r:embed="rId4">
            <a:extLst>
              <a:ext uri="{28A0092B-C50C-407E-A947-70E740481C1C}">
                <a14:useLocalDpi xmlns:a14="http://schemas.microsoft.com/office/drawing/2010/main" val="0"/>
              </a:ext>
            </a:extLst>
          </a:blip>
          <a:srcRect l="64818" t="83056" r="-120" b="2540"/>
          <a:stretch>
            <a:fillRect/>
          </a:stretch>
        </p:blipFill>
        <p:spPr>
          <a:xfrm>
            <a:off x="9826970" y="5021942"/>
            <a:ext cx="2365030" cy="1514021"/>
          </a:xfrm>
          <a:prstGeom prst="rect">
            <a:avLst/>
          </a:prstGeom>
        </p:spPr>
      </p:pic>
      <p:pic>
        <p:nvPicPr>
          <p:cNvPr id="16" name="图片 15"/>
          <p:cNvPicPr>
            <a:picLocks noChangeAspect="1"/>
          </p:cNvPicPr>
          <p:nvPr/>
        </p:nvPicPr>
        <p:blipFill rotWithShape="1">
          <a:blip r:embed="rId5">
            <a:extLst>
              <a:ext uri="{28A0092B-C50C-407E-A947-70E740481C1C}">
                <a14:useLocalDpi xmlns:a14="http://schemas.microsoft.com/office/drawing/2010/main" val="0"/>
              </a:ext>
            </a:extLst>
          </a:blip>
          <a:srcRect r="71490" b="82500"/>
          <a:stretch>
            <a:fillRect/>
          </a:stretch>
        </p:blipFill>
        <p:spPr>
          <a:xfrm>
            <a:off x="3031445" y="-333829"/>
            <a:ext cx="1882311" cy="1200150"/>
          </a:xfrm>
          <a:prstGeom prst="rect">
            <a:avLst/>
          </a:prstGeom>
          <a:effectLst>
            <a:outerShdw blurRad="63500" sx="102000" sy="102000" algn="ctr" rotWithShape="0">
              <a:prstClr val="black">
                <a:alpha val="40000"/>
              </a:prstClr>
            </a:outerShdw>
          </a:effectLst>
        </p:spPr>
      </p:pic>
      <p:pic>
        <p:nvPicPr>
          <p:cNvPr id="17" name="图片 16"/>
          <p:cNvPicPr>
            <a:picLocks noChangeAspect="1"/>
          </p:cNvPicPr>
          <p:nvPr/>
        </p:nvPicPr>
        <p:blipFill rotWithShape="1">
          <a:blip r:embed="rId5">
            <a:extLst>
              <a:ext uri="{28A0092B-C50C-407E-A947-70E740481C1C}">
                <a14:useLocalDpi xmlns:a14="http://schemas.microsoft.com/office/drawing/2010/main" val="0"/>
              </a:ext>
            </a:extLst>
          </a:blip>
          <a:srcRect t="4603" r="73632" b="82500"/>
          <a:stretch>
            <a:fillRect/>
          </a:stretch>
        </p:blipFill>
        <p:spPr>
          <a:xfrm>
            <a:off x="9698265" y="0"/>
            <a:ext cx="2362200" cy="1200150"/>
          </a:xfrm>
          <a:prstGeom prst="rect">
            <a:avLst/>
          </a:prstGeom>
          <a:effectLst>
            <a:outerShdw blurRad="63500" sx="102000" sy="102000" algn="ctr" rotWithShape="0">
              <a:prstClr val="black">
                <a:alpha val="40000"/>
              </a:prstClr>
            </a:outerShdw>
          </a:effectLst>
        </p:spPr>
      </p:pic>
      <p:pic>
        <p:nvPicPr>
          <p:cNvPr id="4" name="图片 3"/>
          <p:cNvPicPr>
            <a:picLocks noChangeAspect="1"/>
          </p:cNvPicPr>
          <p:nvPr/>
        </p:nvPicPr>
        <p:blipFill rotWithShape="1">
          <a:blip r:embed="rId6">
            <a:extLst>
              <a:ext uri="{28A0092B-C50C-407E-A947-70E740481C1C}">
                <a14:useLocalDpi xmlns:a14="http://schemas.microsoft.com/office/drawing/2010/main" val="0"/>
              </a:ext>
            </a:extLst>
          </a:blip>
          <a:srcRect l="48323" t="1086" r="38569" b="92803"/>
          <a:stretch>
            <a:fillRect/>
          </a:stretch>
        </p:blipFill>
        <p:spPr>
          <a:xfrm>
            <a:off x="4811486" y="1494450"/>
            <a:ext cx="2576286" cy="1800294"/>
          </a:xfrm>
          <a:prstGeom prst="rect">
            <a:avLst/>
          </a:prstGeom>
        </p:spPr>
      </p:pic>
      <p:sp>
        <p:nvSpPr>
          <p:cNvPr id="20" name="文本框 19"/>
          <p:cNvSpPr txBox="1"/>
          <p:nvPr/>
        </p:nvSpPr>
        <p:spPr>
          <a:xfrm>
            <a:off x="3284690" y="3153176"/>
            <a:ext cx="5627084" cy="1660525"/>
          </a:xfrm>
          <a:prstGeom prst="rect">
            <a:avLst/>
          </a:prstGeom>
          <a:noFill/>
        </p:spPr>
        <p:txBody>
          <a:bodyPr wrap="square" rtlCol="0">
            <a:spAutoFit/>
          </a:bodyPr>
          <a:lstStyle/>
          <a:p>
            <a:pPr algn="ctr">
              <a:lnSpc>
                <a:spcPct val="150000"/>
              </a:lnSpc>
            </a:pPr>
            <a:r>
              <a:rPr lang="en-US" altLang="zh-CN" sz="4000"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PART </a:t>
            </a:r>
            <a:r>
              <a:rPr lang="en-US" altLang="zh-CN" sz="4000"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sym typeface="+mn-ea"/>
              </a:rPr>
              <a:t>THREE</a:t>
            </a:r>
            <a:endParaRPr lang="en-US" altLang="zh-CN" sz="4000"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endParaRPr>
          </a:p>
          <a:p>
            <a:pPr algn="ctr">
              <a:lnSpc>
                <a:spcPct val="150000"/>
              </a:lnSpc>
            </a:pPr>
            <a:r>
              <a:rPr lang="zh-CN" altLang="en-US" sz="28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请在此输入相关标题</a:t>
            </a:r>
          </a:p>
        </p:txBody>
      </p:sp>
      <p:sp>
        <p:nvSpPr>
          <p:cNvPr id="21" name="文本框 20"/>
          <p:cNvSpPr txBox="1"/>
          <p:nvPr/>
        </p:nvSpPr>
        <p:spPr>
          <a:xfrm>
            <a:off x="2771338" y="4582120"/>
            <a:ext cx="6651523" cy="276999"/>
          </a:xfrm>
          <a:prstGeom prst="rect">
            <a:avLst/>
          </a:prstGeom>
          <a:noFill/>
        </p:spPr>
        <p:txBody>
          <a:bodyPr wrap="square" rtlCol="0">
            <a:spAutoFit/>
          </a:bodyPr>
          <a:lstStyle/>
          <a:p>
            <a:pPr algn="ctr"/>
            <a:r>
              <a:rPr lang="en-US" altLang="zh-CN" sz="12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This PPT template is a demonstration work by designer  Fei Tong </a:t>
            </a:r>
            <a:r>
              <a:rPr lang="en-US" altLang="zh-CN" sz="1200" dirty="0" err="1">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Er</a:t>
            </a:r>
            <a:r>
              <a:rPr lang="en-US" altLang="zh-CN" sz="12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 Xi</a:t>
            </a:r>
            <a:endParaRPr lang="zh-CN" altLang="en-US" sz="12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2" cstate="print">
            <a:extLst>
              <a:ext uri="{28A0092B-C50C-407E-A947-70E740481C1C}">
                <a14:useLocalDpi xmlns:a14="http://schemas.microsoft.com/office/drawing/2010/main" val="0"/>
              </a:ext>
            </a:extLst>
          </a:blip>
          <a:srcRect t="81111" r="72278"/>
          <a:stretch>
            <a:fillRect/>
          </a:stretch>
        </p:blipFill>
        <p:spPr>
          <a:xfrm>
            <a:off x="0" y="5436334"/>
            <a:ext cx="1378857" cy="1421665"/>
          </a:xfrm>
          <a:prstGeom prst="rect">
            <a:avLst/>
          </a:prstGeom>
        </p:spPr>
      </p:pic>
      <p:pic>
        <p:nvPicPr>
          <p:cNvPr id="13" name="图片 12"/>
          <p:cNvPicPr>
            <a:picLocks noChangeAspect="1"/>
          </p:cNvPicPr>
          <p:nvPr/>
        </p:nvPicPr>
        <p:blipFill rotWithShape="1">
          <a:blip r:embed="rId3">
            <a:extLst>
              <a:ext uri="{28A0092B-C50C-407E-A947-70E740481C1C}">
                <a14:useLocalDpi xmlns:a14="http://schemas.microsoft.com/office/drawing/2010/main" val="0"/>
              </a:ext>
            </a:extLst>
          </a:blip>
          <a:srcRect l="64818" t="83056" r="-120" b="2540"/>
          <a:stretch>
            <a:fillRect/>
          </a:stretch>
        </p:blipFill>
        <p:spPr>
          <a:xfrm>
            <a:off x="9829800" y="5343979"/>
            <a:ext cx="2365030" cy="1514021"/>
          </a:xfrm>
          <a:prstGeom prst="rect">
            <a:avLst/>
          </a:prstGeom>
        </p:spPr>
      </p:pic>
      <p:pic>
        <p:nvPicPr>
          <p:cNvPr id="16" name="图片 15"/>
          <p:cNvPicPr>
            <a:picLocks noChangeAspect="1"/>
          </p:cNvPicPr>
          <p:nvPr/>
        </p:nvPicPr>
        <p:blipFill rotWithShape="1">
          <a:blip r:embed="rId4">
            <a:extLst>
              <a:ext uri="{28A0092B-C50C-407E-A947-70E740481C1C}">
                <a14:useLocalDpi xmlns:a14="http://schemas.microsoft.com/office/drawing/2010/main" val="0"/>
              </a:ext>
            </a:extLst>
          </a:blip>
          <a:srcRect r="71490" b="82500"/>
          <a:stretch>
            <a:fillRect/>
          </a:stretch>
        </p:blipFill>
        <p:spPr>
          <a:xfrm>
            <a:off x="3031445" y="-333829"/>
            <a:ext cx="1882311" cy="1200150"/>
          </a:xfrm>
          <a:prstGeom prst="rect">
            <a:avLst/>
          </a:prstGeom>
          <a:effectLst>
            <a:outerShdw blurRad="63500" sx="102000" sy="102000" algn="ctr" rotWithShape="0">
              <a:prstClr val="black">
                <a:alpha val="40000"/>
              </a:prstClr>
            </a:outerShdw>
          </a:effectLst>
        </p:spPr>
      </p:pic>
      <p:pic>
        <p:nvPicPr>
          <p:cNvPr id="17" name="图片 16"/>
          <p:cNvPicPr>
            <a:picLocks noChangeAspect="1"/>
          </p:cNvPicPr>
          <p:nvPr/>
        </p:nvPicPr>
        <p:blipFill rotWithShape="1">
          <a:blip r:embed="rId4">
            <a:extLst>
              <a:ext uri="{28A0092B-C50C-407E-A947-70E740481C1C}">
                <a14:useLocalDpi xmlns:a14="http://schemas.microsoft.com/office/drawing/2010/main" val="0"/>
              </a:ext>
            </a:extLst>
          </a:blip>
          <a:srcRect t="4603" r="73632" b="82500"/>
          <a:stretch>
            <a:fillRect/>
          </a:stretch>
        </p:blipFill>
        <p:spPr>
          <a:xfrm>
            <a:off x="9698265" y="0"/>
            <a:ext cx="2362200" cy="1200150"/>
          </a:xfrm>
          <a:prstGeom prst="rect">
            <a:avLst/>
          </a:prstGeom>
          <a:effectLst>
            <a:outerShdw blurRad="63500" sx="102000" sy="102000" algn="ctr" rotWithShape="0">
              <a:prstClr val="black">
                <a:alpha val="40000"/>
              </a:prstClr>
            </a:outerShdw>
          </a:effectLst>
        </p:spPr>
      </p:pic>
      <p:pic>
        <p:nvPicPr>
          <p:cNvPr id="9" name="图片 8"/>
          <p:cNvPicPr>
            <a:picLocks noChangeAspect="1"/>
          </p:cNvPicPr>
          <p:nvPr/>
        </p:nvPicPr>
        <p:blipFill rotWithShape="1">
          <a:blip r:embed="rId5" cstate="print">
            <a:extLst>
              <a:ext uri="{28A0092B-C50C-407E-A947-70E740481C1C}">
                <a14:useLocalDpi xmlns:a14="http://schemas.microsoft.com/office/drawing/2010/main" val="0"/>
              </a:ext>
            </a:extLst>
          </a:blip>
          <a:srcRect l="72906" t="60952" r="10970" b="28889"/>
          <a:stretch>
            <a:fillRect/>
          </a:stretch>
        </p:blipFill>
        <p:spPr>
          <a:xfrm>
            <a:off x="826408" y="722604"/>
            <a:ext cx="737507" cy="696686"/>
          </a:xfrm>
          <a:prstGeom prst="rect">
            <a:avLst/>
          </a:prstGeom>
        </p:spPr>
      </p:pic>
      <p:sp>
        <p:nvSpPr>
          <p:cNvPr id="10" name="文本框 9"/>
          <p:cNvSpPr txBox="1"/>
          <p:nvPr/>
        </p:nvSpPr>
        <p:spPr>
          <a:xfrm>
            <a:off x="1601148" y="735461"/>
            <a:ext cx="5365709" cy="640945"/>
          </a:xfrm>
          <a:prstGeom prst="rect">
            <a:avLst/>
          </a:prstGeom>
          <a:noFill/>
        </p:spPr>
        <p:txBody>
          <a:bodyPr wrap="square" rtlCol="0">
            <a:spAutoFit/>
          </a:bodyPr>
          <a:lstStyle/>
          <a:p>
            <a:pPr>
              <a:lnSpc>
                <a:spcPct val="150000"/>
              </a:lnSpc>
            </a:pPr>
            <a:r>
              <a:rPr lang="zh-CN" altLang="en-US" sz="28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三、请在此输入相关的教学标题</a:t>
            </a:r>
          </a:p>
        </p:txBody>
      </p:sp>
      <p:grpSp>
        <p:nvGrpSpPr>
          <p:cNvPr id="5" name="组合 4"/>
          <p:cNvGrpSpPr/>
          <p:nvPr/>
        </p:nvGrpSpPr>
        <p:grpSpPr>
          <a:xfrm>
            <a:off x="1727201" y="1493732"/>
            <a:ext cx="3727782" cy="2236441"/>
            <a:chOff x="1712687" y="1725958"/>
            <a:chExt cx="3727782" cy="2236441"/>
          </a:xfrm>
        </p:grpSpPr>
        <p:sp>
          <p:nvSpPr>
            <p:cNvPr id="4" name="矩形 3"/>
            <p:cNvSpPr/>
            <p:nvPr/>
          </p:nvSpPr>
          <p:spPr>
            <a:xfrm>
              <a:off x="1712687" y="2704658"/>
              <a:ext cx="3715657" cy="1257741"/>
            </a:xfrm>
            <a:prstGeom prst="rect">
              <a:avLst/>
            </a:prstGeom>
            <a:solidFill>
              <a:schemeClr val="bg1"/>
            </a:solidFill>
            <a:ln w="76200">
              <a:solidFill>
                <a:srgbClr val="B4E0E8"/>
              </a:solidFill>
            </a:ln>
            <a:effectLst>
              <a:outerShdw blurRad="381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6" cstate="print">
              <a:extLst>
                <a:ext uri="{28A0092B-C50C-407E-A947-70E740481C1C}">
                  <a14:useLocalDpi xmlns:a14="http://schemas.microsoft.com/office/drawing/2010/main" val="0"/>
                </a:ext>
              </a:extLst>
            </a:blip>
            <a:srcRect l="50000" t="4656" r="8825" b="66985"/>
            <a:stretch>
              <a:fillRect/>
            </a:stretch>
          </p:blipFill>
          <p:spPr>
            <a:xfrm>
              <a:off x="2871903" y="1725958"/>
              <a:ext cx="1393140" cy="1439475"/>
            </a:xfrm>
            <a:prstGeom prst="rect">
              <a:avLst/>
            </a:prstGeom>
          </p:spPr>
        </p:pic>
        <p:sp>
          <p:nvSpPr>
            <p:cNvPr id="12" name="矩形 11"/>
            <p:cNvSpPr/>
            <p:nvPr/>
          </p:nvSpPr>
          <p:spPr>
            <a:xfrm>
              <a:off x="2127085" y="3051777"/>
              <a:ext cx="2882775" cy="393056"/>
            </a:xfrm>
            <a:prstGeom prst="rect">
              <a:avLst/>
            </a:prstGeom>
          </p:spPr>
          <p:txBody>
            <a:bodyPr wrap="square">
              <a:spAutoFit/>
            </a:bodyPr>
            <a:lstStyle/>
            <a:p>
              <a:pPr>
                <a:lnSpc>
                  <a:spcPct val="125000"/>
                </a:lnSpc>
              </a:pPr>
              <a:r>
                <a:rPr lang="en-US" altLang="zh-CN"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01 </a:t>
              </a:r>
              <a:r>
                <a:rPr lang="zh-CN" altLang="en-US"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请输入相关的标题内容</a:t>
              </a:r>
            </a:p>
          </p:txBody>
        </p:sp>
        <p:sp>
          <p:nvSpPr>
            <p:cNvPr id="14" name="矩形 13"/>
            <p:cNvSpPr/>
            <p:nvPr/>
          </p:nvSpPr>
          <p:spPr>
            <a:xfrm>
              <a:off x="1724812" y="3393614"/>
              <a:ext cx="3715657" cy="405817"/>
            </a:xfrm>
            <a:prstGeom prst="rect">
              <a:avLst/>
            </a:prstGeom>
          </p:spPr>
          <p:txBody>
            <a:bodyPr wrap="square">
              <a:spAutoFit/>
            </a:bodyPr>
            <a:lstStyle/>
            <a:p>
              <a:pPr algn="ctr">
                <a:lnSpc>
                  <a:spcPct val="150000"/>
                </a:lnSpc>
              </a:pPr>
              <a:r>
                <a:rPr lang="zh-CN" altLang="en-US" sz="16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点击文本框即可进行编辑输入相关内容</a:t>
              </a:r>
            </a:p>
          </p:txBody>
        </p:sp>
      </p:grpSp>
      <p:grpSp>
        <p:nvGrpSpPr>
          <p:cNvPr id="15" name="组合 14"/>
          <p:cNvGrpSpPr/>
          <p:nvPr/>
        </p:nvGrpSpPr>
        <p:grpSpPr>
          <a:xfrm>
            <a:off x="6351647" y="1493732"/>
            <a:ext cx="3727782" cy="2236441"/>
            <a:chOff x="1712687" y="1725958"/>
            <a:chExt cx="3727782" cy="2236441"/>
          </a:xfrm>
        </p:grpSpPr>
        <p:sp>
          <p:nvSpPr>
            <p:cNvPr id="18" name="矩形 17"/>
            <p:cNvSpPr/>
            <p:nvPr/>
          </p:nvSpPr>
          <p:spPr>
            <a:xfrm>
              <a:off x="1712687" y="2704658"/>
              <a:ext cx="3715657" cy="1257741"/>
            </a:xfrm>
            <a:prstGeom prst="rect">
              <a:avLst/>
            </a:prstGeom>
            <a:solidFill>
              <a:schemeClr val="bg1"/>
            </a:solidFill>
            <a:ln w="76200">
              <a:solidFill>
                <a:srgbClr val="B4E0E8"/>
              </a:solidFill>
            </a:ln>
            <a:effectLst>
              <a:outerShdw blurRad="381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p:cNvPicPr>
              <a:picLocks noChangeAspect="1"/>
            </p:cNvPicPr>
            <p:nvPr/>
          </p:nvPicPr>
          <p:blipFill rotWithShape="1">
            <a:blip r:embed="rId6" cstate="print">
              <a:extLst>
                <a:ext uri="{28A0092B-C50C-407E-A947-70E740481C1C}">
                  <a14:useLocalDpi xmlns:a14="http://schemas.microsoft.com/office/drawing/2010/main" val="0"/>
                </a:ext>
              </a:extLst>
            </a:blip>
            <a:srcRect l="50000" t="4656" r="8825" b="66985"/>
            <a:stretch>
              <a:fillRect/>
            </a:stretch>
          </p:blipFill>
          <p:spPr>
            <a:xfrm>
              <a:off x="2871903" y="1725958"/>
              <a:ext cx="1393140" cy="1439475"/>
            </a:xfrm>
            <a:prstGeom prst="rect">
              <a:avLst/>
            </a:prstGeom>
          </p:spPr>
        </p:pic>
        <p:sp>
          <p:nvSpPr>
            <p:cNvPr id="20" name="矩形 19"/>
            <p:cNvSpPr/>
            <p:nvPr/>
          </p:nvSpPr>
          <p:spPr>
            <a:xfrm>
              <a:off x="2127085" y="3051777"/>
              <a:ext cx="2882775" cy="393056"/>
            </a:xfrm>
            <a:prstGeom prst="rect">
              <a:avLst/>
            </a:prstGeom>
          </p:spPr>
          <p:txBody>
            <a:bodyPr wrap="square">
              <a:spAutoFit/>
            </a:bodyPr>
            <a:lstStyle/>
            <a:p>
              <a:pPr>
                <a:lnSpc>
                  <a:spcPct val="125000"/>
                </a:lnSpc>
              </a:pPr>
              <a:r>
                <a:rPr lang="en-US" altLang="zh-CN"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02 </a:t>
              </a:r>
              <a:r>
                <a:rPr lang="zh-CN" altLang="en-US"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请输入相关的标题内容</a:t>
              </a:r>
            </a:p>
          </p:txBody>
        </p:sp>
        <p:sp>
          <p:nvSpPr>
            <p:cNvPr id="21" name="矩形 20"/>
            <p:cNvSpPr/>
            <p:nvPr/>
          </p:nvSpPr>
          <p:spPr>
            <a:xfrm>
              <a:off x="1724812" y="3393614"/>
              <a:ext cx="3715657" cy="405817"/>
            </a:xfrm>
            <a:prstGeom prst="rect">
              <a:avLst/>
            </a:prstGeom>
          </p:spPr>
          <p:txBody>
            <a:bodyPr wrap="square">
              <a:spAutoFit/>
            </a:bodyPr>
            <a:lstStyle/>
            <a:p>
              <a:pPr algn="ctr">
                <a:lnSpc>
                  <a:spcPct val="150000"/>
                </a:lnSpc>
              </a:pPr>
              <a:r>
                <a:rPr lang="zh-CN" altLang="en-US" sz="16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点击文本框即可进行编辑输入相关内容</a:t>
              </a:r>
            </a:p>
          </p:txBody>
        </p:sp>
      </p:grpSp>
      <p:grpSp>
        <p:nvGrpSpPr>
          <p:cNvPr id="22" name="组合 21"/>
          <p:cNvGrpSpPr/>
          <p:nvPr/>
        </p:nvGrpSpPr>
        <p:grpSpPr>
          <a:xfrm>
            <a:off x="1724812" y="3871160"/>
            <a:ext cx="3727782" cy="2236441"/>
            <a:chOff x="1712687" y="1725958"/>
            <a:chExt cx="3727782" cy="2236441"/>
          </a:xfrm>
        </p:grpSpPr>
        <p:sp>
          <p:nvSpPr>
            <p:cNvPr id="23" name="矩形 22"/>
            <p:cNvSpPr/>
            <p:nvPr/>
          </p:nvSpPr>
          <p:spPr>
            <a:xfrm>
              <a:off x="1712687" y="2704658"/>
              <a:ext cx="3715657" cy="1257741"/>
            </a:xfrm>
            <a:prstGeom prst="rect">
              <a:avLst/>
            </a:prstGeom>
            <a:solidFill>
              <a:schemeClr val="bg1"/>
            </a:solidFill>
            <a:ln w="76200">
              <a:solidFill>
                <a:srgbClr val="B4E0E8"/>
              </a:solidFill>
            </a:ln>
            <a:effectLst>
              <a:outerShdw blurRad="381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p:cNvPicPr>
              <a:picLocks noChangeAspect="1"/>
            </p:cNvPicPr>
            <p:nvPr/>
          </p:nvPicPr>
          <p:blipFill rotWithShape="1">
            <a:blip r:embed="rId6" cstate="print">
              <a:extLst>
                <a:ext uri="{28A0092B-C50C-407E-A947-70E740481C1C}">
                  <a14:useLocalDpi xmlns:a14="http://schemas.microsoft.com/office/drawing/2010/main" val="0"/>
                </a:ext>
              </a:extLst>
            </a:blip>
            <a:srcRect l="50000" t="4656" r="8825" b="66985"/>
            <a:stretch>
              <a:fillRect/>
            </a:stretch>
          </p:blipFill>
          <p:spPr>
            <a:xfrm>
              <a:off x="2871903" y="1725958"/>
              <a:ext cx="1393140" cy="1439475"/>
            </a:xfrm>
            <a:prstGeom prst="rect">
              <a:avLst/>
            </a:prstGeom>
          </p:spPr>
        </p:pic>
        <p:sp>
          <p:nvSpPr>
            <p:cNvPr id="25" name="矩形 24"/>
            <p:cNvSpPr/>
            <p:nvPr/>
          </p:nvSpPr>
          <p:spPr>
            <a:xfrm>
              <a:off x="2127085" y="3051777"/>
              <a:ext cx="2882775" cy="393056"/>
            </a:xfrm>
            <a:prstGeom prst="rect">
              <a:avLst/>
            </a:prstGeom>
          </p:spPr>
          <p:txBody>
            <a:bodyPr wrap="square">
              <a:spAutoFit/>
            </a:bodyPr>
            <a:lstStyle/>
            <a:p>
              <a:pPr>
                <a:lnSpc>
                  <a:spcPct val="125000"/>
                </a:lnSpc>
              </a:pPr>
              <a:r>
                <a:rPr lang="en-US" altLang="zh-CN"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03 </a:t>
              </a:r>
              <a:r>
                <a:rPr lang="zh-CN" altLang="en-US"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请输入相关的标题内容</a:t>
              </a:r>
            </a:p>
          </p:txBody>
        </p:sp>
        <p:sp>
          <p:nvSpPr>
            <p:cNvPr id="26" name="矩形 25"/>
            <p:cNvSpPr/>
            <p:nvPr/>
          </p:nvSpPr>
          <p:spPr>
            <a:xfrm>
              <a:off x="1724812" y="3393614"/>
              <a:ext cx="3715657" cy="405817"/>
            </a:xfrm>
            <a:prstGeom prst="rect">
              <a:avLst/>
            </a:prstGeom>
          </p:spPr>
          <p:txBody>
            <a:bodyPr wrap="square">
              <a:spAutoFit/>
            </a:bodyPr>
            <a:lstStyle/>
            <a:p>
              <a:pPr algn="ctr">
                <a:lnSpc>
                  <a:spcPct val="150000"/>
                </a:lnSpc>
              </a:pPr>
              <a:r>
                <a:rPr lang="zh-CN" altLang="en-US" sz="16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点击文本框即可进行编辑输入相关内容</a:t>
              </a:r>
            </a:p>
          </p:txBody>
        </p:sp>
      </p:grpSp>
      <p:grpSp>
        <p:nvGrpSpPr>
          <p:cNvPr id="27" name="组合 26"/>
          <p:cNvGrpSpPr/>
          <p:nvPr/>
        </p:nvGrpSpPr>
        <p:grpSpPr>
          <a:xfrm>
            <a:off x="6349258" y="3871160"/>
            <a:ext cx="3727782" cy="2236441"/>
            <a:chOff x="1712687" y="1725958"/>
            <a:chExt cx="3727782" cy="2236441"/>
          </a:xfrm>
        </p:grpSpPr>
        <p:sp>
          <p:nvSpPr>
            <p:cNvPr id="28" name="矩形 27"/>
            <p:cNvSpPr/>
            <p:nvPr/>
          </p:nvSpPr>
          <p:spPr>
            <a:xfrm>
              <a:off x="1712687" y="2704658"/>
              <a:ext cx="3715657" cy="1257741"/>
            </a:xfrm>
            <a:prstGeom prst="rect">
              <a:avLst/>
            </a:prstGeom>
            <a:solidFill>
              <a:schemeClr val="bg1"/>
            </a:solidFill>
            <a:ln w="76200">
              <a:solidFill>
                <a:srgbClr val="B4E0E8"/>
              </a:solidFill>
            </a:ln>
            <a:effectLst>
              <a:outerShdw blurRad="381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图片 28"/>
            <p:cNvPicPr>
              <a:picLocks noChangeAspect="1"/>
            </p:cNvPicPr>
            <p:nvPr/>
          </p:nvPicPr>
          <p:blipFill rotWithShape="1">
            <a:blip r:embed="rId6" cstate="print">
              <a:extLst>
                <a:ext uri="{28A0092B-C50C-407E-A947-70E740481C1C}">
                  <a14:useLocalDpi xmlns:a14="http://schemas.microsoft.com/office/drawing/2010/main" val="0"/>
                </a:ext>
              </a:extLst>
            </a:blip>
            <a:srcRect l="50000" t="4656" r="8825" b="66985"/>
            <a:stretch>
              <a:fillRect/>
            </a:stretch>
          </p:blipFill>
          <p:spPr>
            <a:xfrm>
              <a:off x="2871903" y="1725958"/>
              <a:ext cx="1393140" cy="1439475"/>
            </a:xfrm>
            <a:prstGeom prst="rect">
              <a:avLst/>
            </a:prstGeom>
          </p:spPr>
        </p:pic>
        <p:sp>
          <p:nvSpPr>
            <p:cNvPr id="30" name="矩形 29"/>
            <p:cNvSpPr/>
            <p:nvPr/>
          </p:nvSpPr>
          <p:spPr>
            <a:xfrm>
              <a:off x="2127085" y="3051777"/>
              <a:ext cx="2882775" cy="393056"/>
            </a:xfrm>
            <a:prstGeom prst="rect">
              <a:avLst/>
            </a:prstGeom>
          </p:spPr>
          <p:txBody>
            <a:bodyPr wrap="square">
              <a:spAutoFit/>
            </a:bodyPr>
            <a:lstStyle/>
            <a:p>
              <a:pPr>
                <a:lnSpc>
                  <a:spcPct val="125000"/>
                </a:lnSpc>
              </a:pPr>
              <a:r>
                <a:rPr lang="en-US" altLang="zh-CN"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04 </a:t>
              </a:r>
              <a:r>
                <a:rPr lang="zh-CN" altLang="en-US"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请输入相关的标题内容</a:t>
              </a:r>
            </a:p>
          </p:txBody>
        </p:sp>
        <p:sp>
          <p:nvSpPr>
            <p:cNvPr id="31" name="矩形 30"/>
            <p:cNvSpPr/>
            <p:nvPr/>
          </p:nvSpPr>
          <p:spPr>
            <a:xfrm>
              <a:off x="1724812" y="3393614"/>
              <a:ext cx="3715657" cy="405817"/>
            </a:xfrm>
            <a:prstGeom prst="rect">
              <a:avLst/>
            </a:prstGeom>
          </p:spPr>
          <p:txBody>
            <a:bodyPr wrap="square">
              <a:spAutoFit/>
            </a:bodyPr>
            <a:lstStyle/>
            <a:p>
              <a:pPr algn="ctr">
                <a:lnSpc>
                  <a:spcPct val="150000"/>
                </a:lnSpc>
              </a:pPr>
              <a:r>
                <a:rPr lang="zh-CN" altLang="en-US" sz="16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点击文本框即可进行编辑输入相关内容</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t="81111" r="72278"/>
          <a:stretch>
            <a:fillRect/>
          </a:stretch>
        </p:blipFill>
        <p:spPr>
          <a:xfrm>
            <a:off x="0" y="5436334"/>
            <a:ext cx="1378857" cy="1421665"/>
          </a:xfrm>
          <a:prstGeom prst="rect">
            <a:avLst/>
          </a:prstGeom>
        </p:spPr>
      </p:pic>
      <p:pic>
        <p:nvPicPr>
          <p:cNvPr id="13" name="图片 12"/>
          <p:cNvPicPr>
            <a:picLocks noChangeAspect="1"/>
          </p:cNvPicPr>
          <p:nvPr/>
        </p:nvPicPr>
        <p:blipFill rotWithShape="1">
          <a:blip r:embed="rId4">
            <a:extLst>
              <a:ext uri="{28A0092B-C50C-407E-A947-70E740481C1C}">
                <a14:useLocalDpi xmlns:a14="http://schemas.microsoft.com/office/drawing/2010/main" val="0"/>
              </a:ext>
            </a:extLst>
          </a:blip>
          <a:srcRect l="64818" t="83056" r="-120" b="2540"/>
          <a:stretch>
            <a:fillRect/>
          </a:stretch>
        </p:blipFill>
        <p:spPr>
          <a:xfrm>
            <a:off x="9829800" y="5343979"/>
            <a:ext cx="2365030" cy="1514021"/>
          </a:xfrm>
          <a:prstGeom prst="rect">
            <a:avLst/>
          </a:prstGeom>
        </p:spPr>
      </p:pic>
      <p:pic>
        <p:nvPicPr>
          <p:cNvPr id="16" name="图片 15"/>
          <p:cNvPicPr>
            <a:picLocks noChangeAspect="1"/>
          </p:cNvPicPr>
          <p:nvPr/>
        </p:nvPicPr>
        <p:blipFill rotWithShape="1">
          <a:blip r:embed="rId5">
            <a:extLst>
              <a:ext uri="{28A0092B-C50C-407E-A947-70E740481C1C}">
                <a14:useLocalDpi xmlns:a14="http://schemas.microsoft.com/office/drawing/2010/main" val="0"/>
              </a:ext>
            </a:extLst>
          </a:blip>
          <a:srcRect r="71490" b="82500"/>
          <a:stretch>
            <a:fillRect/>
          </a:stretch>
        </p:blipFill>
        <p:spPr>
          <a:xfrm>
            <a:off x="3031445" y="-333829"/>
            <a:ext cx="1882311" cy="1200150"/>
          </a:xfrm>
          <a:prstGeom prst="rect">
            <a:avLst/>
          </a:prstGeom>
          <a:effectLst>
            <a:outerShdw blurRad="63500" sx="102000" sy="102000" algn="ctr" rotWithShape="0">
              <a:prstClr val="black">
                <a:alpha val="40000"/>
              </a:prstClr>
            </a:outerShdw>
          </a:effectLst>
        </p:spPr>
      </p:pic>
      <p:pic>
        <p:nvPicPr>
          <p:cNvPr id="17" name="图片 16"/>
          <p:cNvPicPr>
            <a:picLocks noChangeAspect="1"/>
          </p:cNvPicPr>
          <p:nvPr/>
        </p:nvPicPr>
        <p:blipFill rotWithShape="1">
          <a:blip r:embed="rId5">
            <a:extLst>
              <a:ext uri="{28A0092B-C50C-407E-A947-70E740481C1C}">
                <a14:useLocalDpi xmlns:a14="http://schemas.microsoft.com/office/drawing/2010/main" val="0"/>
              </a:ext>
            </a:extLst>
          </a:blip>
          <a:srcRect t="4603" r="73632" b="82500"/>
          <a:stretch>
            <a:fillRect/>
          </a:stretch>
        </p:blipFill>
        <p:spPr>
          <a:xfrm>
            <a:off x="9698265" y="0"/>
            <a:ext cx="2362200" cy="1200150"/>
          </a:xfrm>
          <a:prstGeom prst="rect">
            <a:avLst/>
          </a:prstGeom>
          <a:effectLst>
            <a:outerShdw blurRad="63500" sx="102000" sy="102000" algn="ctr" rotWithShape="0">
              <a:prstClr val="black">
                <a:alpha val="40000"/>
              </a:prstClr>
            </a:outerShdw>
          </a:effectLst>
        </p:spPr>
      </p:pic>
      <p:pic>
        <p:nvPicPr>
          <p:cNvPr id="9" name="图片 8"/>
          <p:cNvPicPr>
            <a:picLocks noChangeAspect="1"/>
          </p:cNvPicPr>
          <p:nvPr/>
        </p:nvPicPr>
        <p:blipFill rotWithShape="1">
          <a:blip r:embed="rId6" cstate="print">
            <a:extLst>
              <a:ext uri="{28A0092B-C50C-407E-A947-70E740481C1C}">
                <a14:useLocalDpi xmlns:a14="http://schemas.microsoft.com/office/drawing/2010/main" val="0"/>
              </a:ext>
            </a:extLst>
          </a:blip>
          <a:srcRect l="72906" t="60952" r="10970" b="28889"/>
          <a:stretch>
            <a:fillRect/>
          </a:stretch>
        </p:blipFill>
        <p:spPr>
          <a:xfrm>
            <a:off x="826408" y="722604"/>
            <a:ext cx="737507" cy="696686"/>
          </a:xfrm>
          <a:prstGeom prst="rect">
            <a:avLst/>
          </a:prstGeom>
        </p:spPr>
      </p:pic>
      <p:sp>
        <p:nvSpPr>
          <p:cNvPr id="10" name="文本框 9"/>
          <p:cNvSpPr txBox="1"/>
          <p:nvPr/>
        </p:nvSpPr>
        <p:spPr>
          <a:xfrm>
            <a:off x="1601148" y="735461"/>
            <a:ext cx="5365709" cy="640945"/>
          </a:xfrm>
          <a:prstGeom prst="rect">
            <a:avLst/>
          </a:prstGeom>
          <a:noFill/>
        </p:spPr>
        <p:txBody>
          <a:bodyPr wrap="square" rtlCol="0">
            <a:spAutoFit/>
          </a:bodyPr>
          <a:lstStyle/>
          <a:p>
            <a:pPr>
              <a:lnSpc>
                <a:spcPct val="150000"/>
              </a:lnSpc>
            </a:pPr>
            <a:r>
              <a:rPr lang="zh-CN" altLang="en-US" sz="28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三、请在此输入相关的教学标题</a:t>
            </a:r>
          </a:p>
        </p:txBody>
      </p:sp>
      <p:grpSp>
        <p:nvGrpSpPr>
          <p:cNvPr id="21" name="52b0676d-feee-4c24-97a0-d7f3952809e8"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3883239" y="2044700"/>
            <a:ext cx="4425522" cy="3489326"/>
            <a:chOff x="3501875" y="1598757"/>
            <a:chExt cx="5154384" cy="4064000"/>
          </a:xfrm>
        </p:grpSpPr>
        <p:sp>
          <p:nvSpPr>
            <p:cNvPr id="22" name="íşḻîde"/>
            <p:cNvSpPr/>
            <p:nvPr/>
          </p:nvSpPr>
          <p:spPr>
            <a:xfrm>
              <a:off x="5195150" y="2729908"/>
              <a:ext cx="1801701" cy="1801700"/>
            </a:xfrm>
            <a:prstGeom prst="ellipse">
              <a:avLst/>
            </a:prstGeom>
            <a:solidFill>
              <a:srgbClr val="FDCB00"/>
            </a:solidFill>
            <a:ln w="22225" cap="flat" cmpd="sng" algn="ctr">
              <a:noFill/>
              <a:prstDash val="solid"/>
              <a:miter lim="800000"/>
            </a:ln>
            <a:effectLst/>
          </p:spPr>
          <p:txBody>
            <a:bodyPr rtlCol="0" anchor="ctr"/>
            <a:lstStyle/>
            <a:p>
              <a:pPr algn="ctr"/>
              <a:endParaRPr kern="0" dirty="0">
                <a:solidFill>
                  <a:schemeClr val="tx1">
                    <a:lumMod val="75000"/>
                    <a:lumOff val="25000"/>
                  </a:schemeClr>
                </a:solidFill>
                <a:latin typeface="字心坊萌喵体" charset="-122"/>
                <a:ea typeface="字心坊萌喵体" charset="-122"/>
                <a:sym typeface="Source Han Serif SC" panose="02020400000000000000" pitchFamily="18" charset="-122"/>
              </a:endParaRPr>
            </a:p>
          </p:txBody>
        </p:sp>
        <p:sp>
          <p:nvSpPr>
            <p:cNvPr id="23" name="íṧľïḋè"/>
            <p:cNvSpPr/>
            <p:nvPr/>
          </p:nvSpPr>
          <p:spPr>
            <a:xfrm>
              <a:off x="4207933" y="3122758"/>
              <a:ext cx="532187" cy="1016000"/>
            </a:xfrm>
            <a:prstGeom prst="chevron">
              <a:avLst>
                <a:gd name="adj" fmla="val 62310"/>
              </a:avLst>
            </a:prstGeom>
            <a:solidFill>
              <a:schemeClr val="accent1"/>
            </a:solidFill>
            <a:ln w="22225" cap="flat" cmpd="sng" algn="ctr">
              <a:noFill/>
              <a:prstDash val="solid"/>
              <a:miter lim="800000"/>
            </a:ln>
            <a:effectLst/>
          </p:spPr>
          <p:txBody>
            <a:bodyPr rtlCol="0" anchor="ctr"/>
            <a:lstStyle/>
            <a:p>
              <a:pPr algn="ctr"/>
              <a:endParaRPr kern="0">
                <a:solidFill>
                  <a:schemeClr val="tx1">
                    <a:lumMod val="75000"/>
                    <a:lumOff val="25000"/>
                  </a:schemeClr>
                </a:solidFill>
                <a:latin typeface="字心坊萌喵体" charset="-122"/>
                <a:ea typeface="字心坊萌喵体" charset="-122"/>
                <a:sym typeface="Source Han Serif SC" panose="02020400000000000000" pitchFamily="18" charset="-122"/>
              </a:endParaRPr>
            </a:p>
          </p:txBody>
        </p:sp>
        <p:sp>
          <p:nvSpPr>
            <p:cNvPr id="24" name="îsľíḑê"/>
            <p:cNvSpPr/>
            <p:nvPr/>
          </p:nvSpPr>
          <p:spPr>
            <a:xfrm flipH="1">
              <a:off x="7451880" y="3122758"/>
              <a:ext cx="532187" cy="1016000"/>
            </a:xfrm>
            <a:prstGeom prst="chevron">
              <a:avLst>
                <a:gd name="adj" fmla="val 62310"/>
              </a:avLst>
            </a:prstGeom>
            <a:solidFill>
              <a:schemeClr val="accent1"/>
            </a:solidFill>
            <a:ln w="22225" cap="flat" cmpd="sng" algn="ctr">
              <a:noFill/>
              <a:prstDash val="solid"/>
              <a:miter lim="800000"/>
            </a:ln>
            <a:effectLst/>
          </p:spPr>
          <p:txBody>
            <a:bodyPr rtlCol="0" anchor="ctr"/>
            <a:lstStyle/>
            <a:p>
              <a:pPr algn="ctr"/>
              <a:endParaRPr kern="0">
                <a:solidFill>
                  <a:schemeClr val="tx1">
                    <a:lumMod val="75000"/>
                    <a:lumOff val="25000"/>
                  </a:schemeClr>
                </a:solidFill>
                <a:latin typeface="字心坊萌喵体" charset="-122"/>
                <a:ea typeface="字心坊萌喵体" charset="-122"/>
                <a:sym typeface="Source Han Serif SC" panose="02020400000000000000" pitchFamily="18" charset="-122"/>
              </a:endParaRPr>
            </a:p>
          </p:txBody>
        </p:sp>
        <p:sp>
          <p:nvSpPr>
            <p:cNvPr id="25" name="íšļîdé"/>
            <p:cNvSpPr/>
            <p:nvPr/>
          </p:nvSpPr>
          <p:spPr>
            <a:xfrm>
              <a:off x="3501875" y="3122758"/>
              <a:ext cx="532187" cy="1016000"/>
            </a:xfrm>
            <a:prstGeom prst="chevron">
              <a:avLst>
                <a:gd name="adj" fmla="val 62310"/>
              </a:avLst>
            </a:prstGeom>
            <a:solidFill>
              <a:schemeClr val="accent1"/>
            </a:solidFill>
            <a:ln w="22225" cap="flat" cmpd="sng" algn="ctr">
              <a:noFill/>
              <a:prstDash val="solid"/>
              <a:miter lim="800000"/>
            </a:ln>
            <a:effectLst/>
          </p:spPr>
          <p:txBody>
            <a:bodyPr rtlCol="0" anchor="ctr"/>
            <a:lstStyle/>
            <a:p>
              <a:pPr algn="ctr"/>
              <a:endParaRPr kern="0">
                <a:solidFill>
                  <a:schemeClr val="tx1">
                    <a:lumMod val="75000"/>
                    <a:lumOff val="25000"/>
                  </a:schemeClr>
                </a:solidFill>
                <a:latin typeface="字心坊萌喵体" charset="-122"/>
                <a:ea typeface="字心坊萌喵体" charset="-122"/>
                <a:sym typeface="Source Han Serif SC" panose="02020400000000000000" pitchFamily="18" charset="-122"/>
              </a:endParaRPr>
            </a:p>
          </p:txBody>
        </p:sp>
        <p:sp>
          <p:nvSpPr>
            <p:cNvPr id="28" name="íṡļiḍe"/>
            <p:cNvSpPr/>
            <p:nvPr/>
          </p:nvSpPr>
          <p:spPr>
            <a:xfrm flipH="1">
              <a:off x="8124072" y="3122758"/>
              <a:ext cx="532187" cy="1016000"/>
            </a:xfrm>
            <a:prstGeom prst="chevron">
              <a:avLst>
                <a:gd name="adj" fmla="val 62310"/>
              </a:avLst>
            </a:prstGeom>
            <a:solidFill>
              <a:schemeClr val="accent1"/>
            </a:solidFill>
            <a:ln w="22225" cap="flat" cmpd="sng" algn="ctr">
              <a:noFill/>
              <a:prstDash val="solid"/>
              <a:miter lim="800000"/>
            </a:ln>
            <a:effectLst/>
          </p:spPr>
          <p:txBody>
            <a:bodyPr rtlCol="0" anchor="ctr"/>
            <a:lstStyle/>
            <a:p>
              <a:pPr algn="ctr"/>
              <a:endParaRPr kern="0">
                <a:solidFill>
                  <a:schemeClr val="tx1">
                    <a:lumMod val="75000"/>
                    <a:lumOff val="25000"/>
                  </a:schemeClr>
                </a:solidFill>
                <a:latin typeface="字心坊萌喵体" charset="-122"/>
                <a:ea typeface="字心坊萌喵体" charset="-122"/>
                <a:sym typeface="Source Han Serif SC" panose="02020400000000000000" pitchFamily="18" charset="-122"/>
              </a:endParaRPr>
            </a:p>
          </p:txBody>
        </p:sp>
        <p:grpSp>
          <p:nvGrpSpPr>
            <p:cNvPr id="44" name="îṩḷiḍè"/>
            <p:cNvGrpSpPr/>
            <p:nvPr/>
          </p:nvGrpSpPr>
          <p:grpSpPr>
            <a:xfrm>
              <a:off x="5757334" y="3292091"/>
              <a:ext cx="677333" cy="677333"/>
              <a:chOff x="990600" y="1936122"/>
              <a:chExt cx="508000" cy="508000"/>
            </a:xfrm>
            <a:solidFill>
              <a:srgbClr val="4F81BD"/>
            </a:solidFill>
          </p:grpSpPr>
          <p:sp>
            <p:nvSpPr>
              <p:cNvPr id="47" name="ïṥḷîḑê"/>
              <p:cNvSpPr/>
              <p:nvPr/>
            </p:nvSpPr>
            <p:spPr>
              <a:xfrm>
                <a:off x="990600" y="1936122"/>
                <a:ext cx="508000" cy="508000"/>
              </a:xfrm>
              <a:prstGeom prst="ellipse">
                <a:avLst/>
              </a:prstGeom>
              <a:solidFill>
                <a:srgbClr val="FDCB00"/>
              </a:solidFill>
              <a:ln w="57150" cap="flat" cmpd="sng" algn="ctr">
                <a:solidFill>
                  <a:sysClr val="window" lastClr="FFFFFF"/>
                </a:solidFill>
                <a:prstDash val="solid"/>
                <a:miter lim="800000"/>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dirty="0">
                  <a:ln>
                    <a:noFill/>
                  </a:ln>
                  <a:solidFill>
                    <a:schemeClr val="tx1">
                      <a:lumMod val="75000"/>
                      <a:lumOff val="25000"/>
                    </a:schemeClr>
                  </a:solidFill>
                  <a:effectLst/>
                  <a:uLnTx/>
                  <a:uFillTx/>
                  <a:latin typeface="字心坊萌喵体" charset="-122"/>
                  <a:ea typeface="字心坊萌喵体" charset="-122"/>
                  <a:sym typeface="Source Han Serif SC" panose="02020400000000000000" pitchFamily="18" charset="-122"/>
                </a:endParaRPr>
              </a:p>
            </p:txBody>
          </p:sp>
          <p:sp>
            <p:nvSpPr>
              <p:cNvPr id="48" name="ïŝľíḓè"/>
              <p:cNvSpPr/>
              <p:nvPr/>
            </p:nvSpPr>
            <p:spPr bwMode="auto">
              <a:xfrm>
                <a:off x="1117600" y="2087704"/>
                <a:ext cx="254000" cy="204838"/>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ysClr val="window" lastClr="FFFFFF"/>
              </a:solidFill>
              <a:ln w="9525">
                <a:noFill/>
                <a:round/>
              </a:ln>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chemeClr val="tx1">
                      <a:lumMod val="75000"/>
                      <a:lumOff val="25000"/>
                    </a:schemeClr>
                  </a:solidFill>
                  <a:effectLst/>
                  <a:uLnTx/>
                  <a:uFillTx/>
                  <a:latin typeface="字心坊萌喵体" charset="-122"/>
                  <a:ea typeface="字心坊萌喵体" charset="-122"/>
                  <a:sym typeface="Source Han Serif SC" panose="02020400000000000000" pitchFamily="18" charset="-122"/>
                </a:endParaRPr>
              </a:p>
            </p:txBody>
          </p:sp>
        </p:grpSp>
        <p:sp>
          <p:nvSpPr>
            <p:cNvPr id="45" name="ïṩľide"/>
            <p:cNvSpPr/>
            <p:nvPr/>
          </p:nvSpPr>
          <p:spPr>
            <a:xfrm>
              <a:off x="4064000" y="1598757"/>
              <a:ext cx="4064000" cy="4064000"/>
            </a:xfrm>
            <a:prstGeom prst="ellipse">
              <a:avLst/>
            </a:prstGeom>
            <a:noFill/>
            <a:ln w="19050" cap="flat" cmpd="sng" algn="ctr">
              <a:solidFill>
                <a:srgbClr val="FDCB00"/>
              </a:solidFill>
              <a:prstDash val="sysDash"/>
              <a:miter lim="800000"/>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chemeClr val="tx1">
                    <a:lumMod val="75000"/>
                    <a:lumOff val="25000"/>
                  </a:schemeClr>
                </a:solidFill>
                <a:effectLst/>
                <a:uLnTx/>
                <a:uFillTx/>
                <a:latin typeface="字心坊萌喵体" charset="-122"/>
                <a:ea typeface="字心坊萌喵体" charset="-122"/>
                <a:sym typeface="Source Han Serif SC" panose="02020400000000000000" pitchFamily="18" charset="-122"/>
              </a:endParaRPr>
            </a:p>
          </p:txBody>
        </p:sp>
        <p:sp>
          <p:nvSpPr>
            <p:cNvPr id="46" name="iṣlíḋé"/>
            <p:cNvSpPr/>
            <p:nvPr/>
          </p:nvSpPr>
          <p:spPr>
            <a:xfrm>
              <a:off x="4775200" y="2309957"/>
              <a:ext cx="2641600" cy="2641600"/>
            </a:xfrm>
            <a:prstGeom prst="ellipse">
              <a:avLst/>
            </a:prstGeom>
            <a:noFill/>
            <a:ln w="19050" cap="flat" cmpd="sng" algn="ctr">
              <a:solidFill>
                <a:srgbClr val="FDCB00"/>
              </a:solidFill>
              <a:prstDash val="sysDash"/>
              <a:miter lim="800000"/>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chemeClr val="tx1">
                    <a:lumMod val="75000"/>
                    <a:lumOff val="25000"/>
                  </a:schemeClr>
                </a:solidFill>
                <a:effectLst/>
                <a:uLnTx/>
                <a:uFillTx/>
                <a:latin typeface="字心坊萌喵体" charset="-122"/>
                <a:ea typeface="字心坊萌喵体" charset="-122"/>
                <a:sym typeface="Source Han Serif SC" panose="02020400000000000000" pitchFamily="18" charset="-122"/>
              </a:endParaRPr>
            </a:p>
          </p:txBody>
        </p:sp>
      </p:grpSp>
      <p:grpSp>
        <p:nvGrpSpPr>
          <p:cNvPr id="49" name="组合 48"/>
          <p:cNvGrpSpPr/>
          <p:nvPr/>
        </p:nvGrpSpPr>
        <p:grpSpPr>
          <a:xfrm>
            <a:off x="8478533" y="2044700"/>
            <a:ext cx="2784999" cy="1399004"/>
            <a:chOff x="1541719" y="2349127"/>
            <a:chExt cx="2784999" cy="1399004"/>
          </a:xfrm>
        </p:grpSpPr>
        <p:sp>
          <p:nvSpPr>
            <p:cNvPr id="50" name="文本框 49"/>
            <p:cNvSpPr txBox="1"/>
            <p:nvPr/>
          </p:nvSpPr>
          <p:spPr>
            <a:xfrm>
              <a:off x="1541720" y="2349127"/>
              <a:ext cx="2133781" cy="369332"/>
            </a:xfrm>
            <a:prstGeom prst="rect">
              <a:avLst/>
            </a:prstGeom>
            <a:noFill/>
          </p:spPr>
          <p:txBody>
            <a:bodyPr wrap="square" rtlCol="0">
              <a:spAutoFit/>
              <a:scene3d>
                <a:camera prst="orthographicFront"/>
                <a:lightRig rig="threePt" dir="t"/>
              </a:scene3d>
              <a:sp3d contourW="12700"/>
            </a:bodyPr>
            <a:lstStyle/>
            <a:p>
              <a:pPr defTabSz="457200">
                <a:defRPr/>
              </a:pPr>
              <a:r>
                <a:rPr lang="zh-CN" altLang="en-US" b="1" dirty="0">
                  <a:solidFill>
                    <a:schemeClr val="tx1">
                      <a:lumMod val="75000"/>
                      <a:lumOff val="25000"/>
                    </a:schemeClr>
                  </a:solidFill>
                  <a:latin typeface="字心坊萌喵体" charset="-122"/>
                  <a:ea typeface="字心坊萌喵体" charset="-122"/>
                  <a:sym typeface="Source Han Serif SC" panose="02020400000000000000" pitchFamily="18" charset="-122"/>
                </a:rPr>
                <a:t>标题文字添加</a:t>
              </a:r>
            </a:p>
          </p:txBody>
        </p:sp>
        <p:sp>
          <p:nvSpPr>
            <p:cNvPr id="51" name="文本框 50"/>
            <p:cNvSpPr txBox="1"/>
            <p:nvPr/>
          </p:nvSpPr>
          <p:spPr>
            <a:xfrm>
              <a:off x="1541719" y="2687681"/>
              <a:ext cx="2784999" cy="1060450"/>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sym typeface="+mn-ea"/>
                </a:rPr>
                <a:t>点击文本框即可进行编辑输入相关内容点击文本框即可进行编辑输入相关内容。</a:t>
              </a:r>
              <a:endParaRPr lang="zh-CN" altLang="en-US" sz="1400" kern="0" dirty="0">
                <a:solidFill>
                  <a:schemeClr val="tx1">
                    <a:lumMod val="75000"/>
                    <a:lumOff val="25000"/>
                  </a:schemeClr>
                </a:solidFill>
                <a:latin typeface="字心坊萌喵体" charset="-122"/>
                <a:ea typeface="字心坊萌喵体" charset="-122"/>
                <a:sym typeface="Source Han Serif SC" panose="02020400000000000000" pitchFamily="18" charset="-122"/>
              </a:endParaRPr>
            </a:p>
          </p:txBody>
        </p:sp>
      </p:grpSp>
      <p:grpSp>
        <p:nvGrpSpPr>
          <p:cNvPr id="52" name="组合 51"/>
          <p:cNvGrpSpPr/>
          <p:nvPr/>
        </p:nvGrpSpPr>
        <p:grpSpPr>
          <a:xfrm>
            <a:off x="8478533" y="4457700"/>
            <a:ext cx="2784999" cy="1399004"/>
            <a:chOff x="1541719" y="2349127"/>
            <a:chExt cx="2784999" cy="1399004"/>
          </a:xfrm>
        </p:grpSpPr>
        <p:sp>
          <p:nvSpPr>
            <p:cNvPr id="53" name="文本框 52"/>
            <p:cNvSpPr txBox="1"/>
            <p:nvPr/>
          </p:nvSpPr>
          <p:spPr>
            <a:xfrm>
              <a:off x="1541720" y="2349127"/>
              <a:ext cx="2133781" cy="369332"/>
            </a:xfrm>
            <a:prstGeom prst="rect">
              <a:avLst/>
            </a:prstGeom>
            <a:noFill/>
          </p:spPr>
          <p:txBody>
            <a:bodyPr wrap="square" rtlCol="0">
              <a:spAutoFit/>
              <a:scene3d>
                <a:camera prst="orthographicFront"/>
                <a:lightRig rig="threePt" dir="t"/>
              </a:scene3d>
              <a:sp3d contourW="12700"/>
            </a:bodyPr>
            <a:lstStyle/>
            <a:p>
              <a:pPr defTabSz="457200">
                <a:defRPr/>
              </a:pPr>
              <a:r>
                <a:rPr lang="zh-CN" altLang="en-US" b="1" dirty="0">
                  <a:solidFill>
                    <a:schemeClr val="tx1">
                      <a:lumMod val="75000"/>
                      <a:lumOff val="25000"/>
                    </a:schemeClr>
                  </a:solidFill>
                  <a:latin typeface="字心坊萌喵体" charset="-122"/>
                  <a:ea typeface="字心坊萌喵体" charset="-122"/>
                  <a:sym typeface="Source Han Serif SC" panose="02020400000000000000" pitchFamily="18" charset="-122"/>
                </a:rPr>
                <a:t>标题文字添加</a:t>
              </a:r>
            </a:p>
          </p:txBody>
        </p:sp>
        <p:sp>
          <p:nvSpPr>
            <p:cNvPr id="54" name="文本框 53"/>
            <p:cNvSpPr txBox="1"/>
            <p:nvPr/>
          </p:nvSpPr>
          <p:spPr>
            <a:xfrm>
              <a:off x="1541719" y="2687681"/>
              <a:ext cx="2784999" cy="1060450"/>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sym typeface="+mn-ea"/>
                </a:rPr>
                <a:t>点击文本框即可进行编辑输入相关内容点击文本框即可进行编辑输入相关内容。</a:t>
              </a:r>
              <a:endParaRPr lang="zh-CN" altLang="en-US" sz="1400" kern="0" dirty="0">
                <a:solidFill>
                  <a:schemeClr val="tx1">
                    <a:lumMod val="75000"/>
                    <a:lumOff val="25000"/>
                  </a:schemeClr>
                </a:solidFill>
                <a:latin typeface="字心坊萌喵体" charset="-122"/>
                <a:ea typeface="字心坊萌喵体" charset="-122"/>
                <a:sym typeface="Source Han Serif SC" panose="02020400000000000000" pitchFamily="18" charset="-122"/>
              </a:endParaRPr>
            </a:p>
          </p:txBody>
        </p:sp>
      </p:grpSp>
      <p:grpSp>
        <p:nvGrpSpPr>
          <p:cNvPr id="55" name="组合 54"/>
          <p:cNvGrpSpPr/>
          <p:nvPr/>
        </p:nvGrpSpPr>
        <p:grpSpPr>
          <a:xfrm>
            <a:off x="952632" y="2044700"/>
            <a:ext cx="2784999" cy="1399004"/>
            <a:chOff x="1541719" y="2349127"/>
            <a:chExt cx="2784999" cy="1399004"/>
          </a:xfrm>
        </p:grpSpPr>
        <p:sp>
          <p:nvSpPr>
            <p:cNvPr id="56" name="文本框 55"/>
            <p:cNvSpPr txBox="1"/>
            <p:nvPr/>
          </p:nvSpPr>
          <p:spPr>
            <a:xfrm>
              <a:off x="2192937" y="2349127"/>
              <a:ext cx="2133781" cy="369332"/>
            </a:xfrm>
            <a:prstGeom prst="rect">
              <a:avLst/>
            </a:prstGeom>
            <a:noFill/>
          </p:spPr>
          <p:txBody>
            <a:bodyPr wrap="square" rtlCol="0">
              <a:spAutoFit/>
              <a:scene3d>
                <a:camera prst="orthographicFront"/>
                <a:lightRig rig="threePt" dir="t"/>
              </a:scene3d>
              <a:sp3d contourW="12700"/>
            </a:bodyPr>
            <a:lstStyle/>
            <a:p>
              <a:pPr algn="r" defTabSz="457200">
                <a:defRPr/>
              </a:pPr>
              <a:r>
                <a:rPr lang="zh-CN" altLang="en-US" b="1" dirty="0">
                  <a:solidFill>
                    <a:schemeClr val="tx1">
                      <a:lumMod val="75000"/>
                      <a:lumOff val="25000"/>
                    </a:schemeClr>
                  </a:solidFill>
                  <a:latin typeface="字心坊萌喵体" charset="-122"/>
                  <a:ea typeface="字心坊萌喵体" charset="-122"/>
                  <a:sym typeface="Source Han Serif SC" panose="02020400000000000000" pitchFamily="18" charset="-122"/>
                </a:rPr>
                <a:t>标题文字添加</a:t>
              </a:r>
            </a:p>
          </p:txBody>
        </p:sp>
        <p:sp>
          <p:nvSpPr>
            <p:cNvPr id="57" name="文本框 56"/>
            <p:cNvSpPr txBox="1"/>
            <p:nvPr/>
          </p:nvSpPr>
          <p:spPr>
            <a:xfrm>
              <a:off x="1541719" y="2687681"/>
              <a:ext cx="2784999" cy="1060450"/>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sym typeface="+mn-ea"/>
                </a:rPr>
                <a:t>点击文本框即可进行编辑输入相关内容点击文本框即可进行编辑输入相关内容。</a:t>
              </a:r>
              <a:endParaRPr lang="zh-CN" altLang="en-US" sz="1400" kern="0" dirty="0">
                <a:solidFill>
                  <a:schemeClr val="tx1">
                    <a:lumMod val="75000"/>
                    <a:lumOff val="25000"/>
                  </a:schemeClr>
                </a:solidFill>
                <a:latin typeface="字心坊萌喵体" charset="-122"/>
                <a:ea typeface="字心坊萌喵体" charset="-122"/>
                <a:sym typeface="Source Han Serif SC" panose="02020400000000000000" pitchFamily="18" charset="-122"/>
              </a:endParaRPr>
            </a:p>
          </p:txBody>
        </p:sp>
      </p:grpSp>
      <p:grpSp>
        <p:nvGrpSpPr>
          <p:cNvPr id="58" name="组合 57"/>
          <p:cNvGrpSpPr/>
          <p:nvPr/>
        </p:nvGrpSpPr>
        <p:grpSpPr>
          <a:xfrm>
            <a:off x="952632" y="4457700"/>
            <a:ext cx="2784999" cy="1399004"/>
            <a:chOff x="1541719" y="2349127"/>
            <a:chExt cx="2784999" cy="1399004"/>
          </a:xfrm>
        </p:grpSpPr>
        <p:sp>
          <p:nvSpPr>
            <p:cNvPr id="59" name="文本框 58"/>
            <p:cNvSpPr txBox="1"/>
            <p:nvPr/>
          </p:nvSpPr>
          <p:spPr>
            <a:xfrm>
              <a:off x="2192937" y="2349127"/>
              <a:ext cx="2133781" cy="369332"/>
            </a:xfrm>
            <a:prstGeom prst="rect">
              <a:avLst/>
            </a:prstGeom>
            <a:noFill/>
          </p:spPr>
          <p:txBody>
            <a:bodyPr wrap="square" rtlCol="0">
              <a:spAutoFit/>
              <a:scene3d>
                <a:camera prst="orthographicFront"/>
                <a:lightRig rig="threePt" dir="t"/>
              </a:scene3d>
              <a:sp3d contourW="12700"/>
            </a:bodyPr>
            <a:lstStyle/>
            <a:p>
              <a:pPr algn="r" defTabSz="457200">
                <a:defRPr/>
              </a:pPr>
              <a:r>
                <a:rPr lang="zh-CN" altLang="en-US" b="1" dirty="0">
                  <a:solidFill>
                    <a:schemeClr val="tx1">
                      <a:lumMod val="75000"/>
                      <a:lumOff val="25000"/>
                    </a:schemeClr>
                  </a:solidFill>
                  <a:latin typeface="字心坊萌喵体" charset="-122"/>
                  <a:ea typeface="字心坊萌喵体" charset="-122"/>
                  <a:sym typeface="Source Han Serif SC" panose="02020400000000000000" pitchFamily="18" charset="-122"/>
                </a:rPr>
                <a:t>标题文字添加</a:t>
              </a:r>
            </a:p>
          </p:txBody>
        </p:sp>
        <p:sp>
          <p:nvSpPr>
            <p:cNvPr id="60" name="文本框 59"/>
            <p:cNvSpPr txBox="1"/>
            <p:nvPr/>
          </p:nvSpPr>
          <p:spPr>
            <a:xfrm>
              <a:off x="1541719" y="2687681"/>
              <a:ext cx="2784999" cy="1060450"/>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sym typeface="+mn-ea"/>
                </a:rPr>
                <a:t>点击文本框即可进行编辑输入相关内容点击文本框即可进行编辑输入相关内容。</a:t>
              </a:r>
              <a:endParaRPr lang="zh-CN" altLang="en-US" sz="1400" kern="0" dirty="0">
                <a:solidFill>
                  <a:schemeClr val="tx1">
                    <a:lumMod val="75000"/>
                    <a:lumOff val="25000"/>
                  </a:schemeClr>
                </a:solidFill>
                <a:latin typeface="字心坊萌喵体" charset="-122"/>
                <a:ea typeface="字心坊萌喵体" charset="-122"/>
                <a:sym typeface="Source Han Serif SC" panose="02020400000000000000" pitchFamily="18"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4993595"/>
          <p:cNvPicPr>
            <a:picLocks noChangeAspect="1"/>
          </p:cNvPicPr>
          <p:nvPr userDrawn="1"/>
        </p:nvPicPr>
        <p:blipFill>
          <a:blip r:embed="rId2"/>
          <a:srcRect l="5" t="44677" r="-5" b="12400"/>
          <a:stretch>
            <a:fillRect/>
          </a:stretch>
        </p:blipFill>
        <p:spPr>
          <a:xfrm>
            <a:off x="-635" y="0"/>
            <a:ext cx="12294235" cy="6945630"/>
          </a:xfrm>
          <a:prstGeom prst="rect">
            <a:avLst/>
          </a:prstGeom>
        </p:spPr>
      </p:pic>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t="81111" r="72278"/>
          <a:stretch>
            <a:fillRect/>
          </a:stretch>
        </p:blipFill>
        <p:spPr>
          <a:xfrm>
            <a:off x="0" y="4482322"/>
            <a:ext cx="2304144" cy="2375678"/>
          </a:xfrm>
          <a:prstGeom prst="rect">
            <a:avLst/>
          </a:prstGeom>
        </p:spPr>
      </p:pic>
      <p:pic>
        <p:nvPicPr>
          <p:cNvPr id="13" name="图片 12"/>
          <p:cNvPicPr>
            <a:picLocks noChangeAspect="1"/>
          </p:cNvPicPr>
          <p:nvPr/>
        </p:nvPicPr>
        <p:blipFill rotWithShape="1">
          <a:blip r:embed="rId4">
            <a:extLst>
              <a:ext uri="{28A0092B-C50C-407E-A947-70E740481C1C}">
                <a14:useLocalDpi xmlns:a14="http://schemas.microsoft.com/office/drawing/2010/main" val="0"/>
              </a:ext>
            </a:extLst>
          </a:blip>
          <a:srcRect l="64818" t="83056" r="-120" b="2540"/>
          <a:stretch>
            <a:fillRect/>
          </a:stretch>
        </p:blipFill>
        <p:spPr>
          <a:xfrm>
            <a:off x="9826970" y="5021942"/>
            <a:ext cx="2365030" cy="1514021"/>
          </a:xfrm>
          <a:prstGeom prst="rect">
            <a:avLst/>
          </a:prstGeom>
        </p:spPr>
      </p:pic>
      <p:pic>
        <p:nvPicPr>
          <p:cNvPr id="16" name="图片 15"/>
          <p:cNvPicPr>
            <a:picLocks noChangeAspect="1"/>
          </p:cNvPicPr>
          <p:nvPr/>
        </p:nvPicPr>
        <p:blipFill rotWithShape="1">
          <a:blip r:embed="rId5">
            <a:extLst>
              <a:ext uri="{28A0092B-C50C-407E-A947-70E740481C1C}">
                <a14:useLocalDpi xmlns:a14="http://schemas.microsoft.com/office/drawing/2010/main" val="0"/>
              </a:ext>
            </a:extLst>
          </a:blip>
          <a:srcRect r="71490" b="82500"/>
          <a:stretch>
            <a:fillRect/>
          </a:stretch>
        </p:blipFill>
        <p:spPr>
          <a:xfrm>
            <a:off x="3031445" y="-333829"/>
            <a:ext cx="1882311" cy="1200150"/>
          </a:xfrm>
          <a:prstGeom prst="rect">
            <a:avLst/>
          </a:prstGeom>
          <a:effectLst>
            <a:outerShdw blurRad="63500" sx="102000" sy="102000" algn="ctr" rotWithShape="0">
              <a:prstClr val="black">
                <a:alpha val="40000"/>
              </a:prstClr>
            </a:outerShdw>
          </a:effectLst>
        </p:spPr>
      </p:pic>
      <p:pic>
        <p:nvPicPr>
          <p:cNvPr id="17" name="图片 16"/>
          <p:cNvPicPr>
            <a:picLocks noChangeAspect="1"/>
          </p:cNvPicPr>
          <p:nvPr/>
        </p:nvPicPr>
        <p:blipFill rotWithShape="1">
          <a:blip r:embed="rId5">
            <a:extLst>
              <a:ext uri="{28A0092B-C50C-407E-A947-70E740481C1C}">
                <a14:useLocalDpi xmlns:a14="http://schemas.microsoft.com/office/drawing/2010/main" val="0"/>
              </a:ext>
            </a:extLst>
          </a:blip>
          <a:srcRect t="4603" r="73632" b="82500"/>
          <a:stretch>
            <a:fillRect/>
          </a:stretch>
        </p:blipFill>
        <p:spPr>
          <a:xfrm>
            <a:off x="9698265" y="0"/>
            <a:ext cx="2362200" cy="1200150"/>
          </a:xfrm>
          <a:prstGeom prst="rect">
            <a:avLst/>
          </a:prstGeom>
          <a:effectLst>
            <a:outerShdw blurRad="63500" sx="102000" sy="102000" algn="ctr" rotWithShape="0">
              <a:prstClr val="black">
                <a:alpha val="40000"/>
              </a:prstClr>
            </a:outerShdw>
          </a:effectLst>
        </p:spPr>
      </p:pic>
      <p:pic>
        <p:nvPicPr>
          <p:cNvPr id="4" name="图片 3"/>
          <p:cNvPicPr>
            <a:picLocks noChangeAspect="1"/>
          </p:cNvPicPr>
          <p:nvPr/>
        </p:nvPicPr>
        <p:blipFill rotWithShape="1">
          <a:blip r:embed="rId6">
            <a:extLst>
              <a:ext uri="{28A0092B-C50C-407E-A947-70E740481C1C}">
                <a14:useLocalDpi xmlns:a14="http://schemas.microsoft.com/office/drawing/2010/main" val="0"/>
              </a:ext>
            </a:extLst>
          </a:blip>
          <a:srcRect l="48323" t="1086" r="38569" b="92803"/>
          <a:stretch>
            <a:fillRect/>
          </a:stretch>
        </p:blipFill>
        <p:spPr>
          <a:xfrm>
            <a:off x="4811486" y="1494450"/>
            <a:ext cx="2576286" cy="1800294"/>
          </a:xfrm>
          <a:prstGeom prst="rect">
            <a:avLst/>
          </a:prstGeom>
        </p:spPr>
      </p:pic>
      <p:sp>
        <p:nvSpPr>
          <p:cNvPr id="20" name="文本框 19"/>
          <p:cNvSpPr txBox="1"/>
          <p:nvPr/>
        </p:nvSpPr>
        <p:spPr>
          <a:xfrm>
            <a:off x="3284690" y="3153176"/>
            <a:ext cx="5627084" cy="1660525"/>
          </a:xfrm>
          <a:prstGeom prst="rect">
            <a:avLst/>
          </a:prstGeom>
          <a:noFill/>
        </p:spPr>
        <p:txBody>
          <a:bodyPr wrap="square" rtlCol="0">
            <a:spAutoFit/>
          </a:bodyPr>
          <a:lstStyle/>
          <a:p>
            <a:pPr algn="ctr">
              <a:lnSpc>
                <a:spcPct val="150000"/>
              </a:lnSpc>
            </a:pPr>
            <a:r>
              <a:rPr lang="en-US" altLang="zh-CN" sz="4000"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PART </a:t>
            </a:r>
            <a:r>
              <a:rPr lang="en-US" altLang="zh-CN" sz="4000"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sym typeface="+mn-ea"/>
              </a:rPr>
              <a:t>FOUR</a:t>
            </a:r>
            <a:endParaRPr lang="en-US" altLang="zh-CN" sz="4000"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endParaRPr>
          </a:p>
          <a:p>
            <a:pPr algn="ctr">
              <a:lnSpc>
                <a:spcPct val="150000"/>
              </a:lnSpc>
            </a:pPr>
            <a:r>
              <a:rPr lang="zh-CN" altLang="en-US" sz="28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请在此输入相关标题</a:t>
            </a:r>
          </a:p>
        </p:txBody>
      </p:sp>
      <p:sp>
        <p:nvSpPr>
          <p:cNvPr id="21" name="文本框 20"/>
          <p:cNvSpPr txBox="1"/>
          <p:nvPr/>
        </p:nvSpPr>
        <p:spPr>
          <a:xfrm>
            <a:off x="2771338" y="4582120"/>
            <a:ext cx="6651523" cy="276999"/>
          </a:xfrm>
          <a:prstGeom prst="rect">
            <a:avLst/>
          </a:prstGeom>
          <a:noFill/>
        </p:spPr>
        <p:txBody>
          <a:bodyPr wrap="square" rtlCol="0">
            <a:spAutoFit/>
          </a:bodyPr>
          <a:lstStyle/>
          <a:p>
            <a:pPr algn="ctr"/>
            <a:r>
              <a:rPr lang="en-US" altLang="zh-CN" sz="12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This PPT template is a demonstration work by designer  Fei Tong </a:t>
            </a:r>
            <a:r>
              <a:rPr lang="en-US" altLang="zh-CN" sz="1200" dirty="0" err="1">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Er</a:t>
            </a:r>
            <a:r>
              <a:rPr lang="en-US" altLang="zh-CN" sz="12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 Xi</a:t>
            </a:r>
            <a:endParaRPr lang="zh-CN" altLang="en-US" sz="12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2">
            <a:extLst>
              <a:ext uri="{28A0092B-C50C-407E-A947-70E740481C1C}">
                <a14:useLocalDpi xmlns:a14="http://schemas.microsoft.com/office/drawing/2010/main" val="0"/>
              </a:ext>
            </a:extLst>
          </a:blip>
          <a:srcRect l="64818" t="83056" r="-120" b="2540"/>
          <a:stretch>
            <a:fillRect/>
          </a:stretch>
        </p:blipFill>
        <p:spPr>
          <a:xfrm>
            <a:off x="9829800" y="5343979"/>
            <a:ext cx="2365030" cy="1514021"/>
          </a:xfrm>
          <a:prstGeom prst="rect">
            <a:avLst/>
          </a:prstGeom>
        </p:spPr>
      </p:pic>
      <p:pic>
        <p:nvPicPr>
          <p:cNvPr id="16" name="图片 15"/>
          <p:cNvPicPr>
            <a:picLocks noChangeAspect="1"/>
          </p:cNvPicPr>
          <p:nvPr/>
        </p:nvPicPr>
        <p:blipFill rotWithShape="1">
          <a:blip r:embed="rId3">
            <a:extLst>
              <a:ext uri="{28A0092B-C50C-407E-A947-70E740481C1C}">
                <a14:useLocalDpi xmlns:a14="http://schemas.microsoft.com/office/drawing/2010/main" val="0"/>
              </a:ext>
            </a:extLst>
          </a:blip>
          <a:srcRect r="71490" b="82500"/>
          <a:stretch>
            <a:fillRect/>
          </a:stretch>
        </p:blipFill>
        <p:spPr>
          <a:xfrm>
            <a:off x="3031445" y="-333829"/>
            <a:ext cx="1882311" cy="1200150"/>
          </a:xfrm>
          <a:prstGeom prst="rect">
            <a:avLst/>
          </a:prstGeom>
          <a:effectLst>
            <a:outerShdw blurRad="63500" sx="102000" sy="102000" algn="ctr" rotWithShape="0">
              <a:prstClr val="black">
                <a:alpha val="40000"/>
              </a:prstClr>
            </a:outerShdw>
          </a:effectLst>
        </p:spPr>
      </p:pic>
      <p:pic>
        <p:nvPicPr>
          <p:cNvPr id="17" name="图片 16"/>
          <p:cNvPicPr>
            <a:picLocks noChangeAspect="1"/>
          </p:cNvPicPr>
          <p:nvPr/>
        </p:nvPicPr>
        <p:blipFill rotWithShape="1">
          <a:blip r:embed="rId3">
            <a:extLst>
              <a:ext uri="{28A0092B-C50C-407E-A947-70E740481C1C}">
                <a14:useLocalDpi xmlns:a14="http://schemas.microsoft.com/office/drawing/2010/main" val="0"/>
              </a:ext>
            </a:extLst>
          </a:blip>
          <a:srcRect t="4603" r="73632" b="82500"/>
          <a:stretch>
            <a:fillRect/>
          </a:stretch>
        </p:blipFill>
        <p:spPr>
          <a:xfrm>
            <a:off x="9698265" y="0"/>
            <a:ext cx="2362200" cy="1200150"/>
          </a:xfrm>
          <a:prstGeom prst="rect">
            <a:avLst/>
          </a:prstGeom>
          <a:effectLst>
            <a:outerShdw blurRad="63500" sx="102000" sy="102000" algn="ctr" rotWithShape="0">
              <a:prstClr val="black">
                <a:alpha val="40000"/>
              </a:prstClr>
            </a:outerShdw>
          </a:effectLst>
        </p:spPr>
      </p:pic>
      <p:pic>
        <p:nvPicPr>
          <p:cNvPr id="9" name="图片 8"/>
          <p:cNvPicPr>
            <a:picLocks noChangeAspect="1"/>
          </p:cNvPicPr>
          <p:nvPr/>
        </p:nvPicPr>
        <p:blipFill rotWithShape="1">
          <a:blip r:embed="rId4" cstate="print">
            <a:extLst>
              <a:ext uri="{28A0092B-C50C-407E-A947-70E740481C1C}">
                <a14:useLocalDpi xmlns:a14="http://schemas.microsoft.com/office/drawing/2010/main" val="0"/>
              </a:ext>
            </a:extLst>
          </a:blip>
          <a:srcRect l="72906" t="60952" r="10970" b="28889"/>
          <a:stretch>
            <a:fillRect/>
          </a:stretch>
        </p:blipFill>
        <p:spPr>
          <a:xfrm>
            <a:off x="826408" y="722604"/>
            <a:ext cx="737507" cy="696686"/>
          </a:xfrm>
          <a:prstGeom prst="rect">
            <a:avLst/>
          </a:prstGeom>
        </p:spPr>
      </p:pic>
      <p:sp>
        <p:nvSpPr>
          <p:cNvPr id="10" name="文本框 9"/>
          <p:cNvSpPr txBox="1"/>
          <p:nvPr/>
        </p:nvSpPr>
        <p:spPr>
          <a:xfrm>
            <a:off x="1601148" y="735461"/>
            <a:ext cx="5365709" cy="640945"/>
          </a:xfrm>
          <a:prstGeom prst="rect">
            <a:avLst/>
          </a:prstGeom>
          <a:noFill/>
        </p:spPr>
        <p:txBody>
          <a:bodyPr wrap="square" rtlCol="0">
            <a:spAutoFit/>
          </a:bodyPr>
          <a:lstStyle/>
          <a:p>
            <a:pPr>
              <a:lnSpc>
                <a:spcPct val="150000"/>
              </a:lnSpc>
            </a:pPr>
            <a:r>
              <a:rPr lang="zh-CN" altLang="en-US" sz="28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四、请在此输入相关的教学标题</a:t>
            </a:r>
          </a:p>
        </p:txBody>
      </p:sp>
      <p:grpSp>
        <p:nvGrpSpPr>
          <p:cNvPr id="2" name="组合 1"/>
          <p:cNvGrpSpPr/>
          <p:nvPr/>
        </p:nvGrpSpPr>
        <p:grpSpPr>
          <a:xfrm>
            <a:off x="2007617" y="1736455"/>
            <a:ext cx="8190736" cy="2734168"/>
            <a:chOff x="1167355" y="1217191"/>
            <a:chExt cx="6892537" cy="2300813"/>
          </a:xfrm>
        </p:grpSpPr>
        <p:sp>
          <p:nvSpPr>
            <p:cNvPr id="4" name="Freeform 4"/>
            <p:cNvSpPr/>
            <p:nvPr/>
          </p:nvSpPr>
          <p:spPr bwMode="auto">
            <a:xfrm>
              <a:off x="1167355" y="1217191"/>
              <a:ext cx="4406472" cy="2300813"/>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rgbClr val="FDCB00"/>
              </a:solidFill>
              <a:prstDash val="solid"/>
              <a:rou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527175">
                <a:lnSpc>
                  <a:spcPct val="120000"/>
                </a:lnSpc>
                <a:defRPr/>
              </a:pPr>
              <a:endParaRPr lang="zh-CN" altLang="en-US" sz="1325">
                <a:latin typeface="字心坊萌喵体" charset="-122"/>
                <a:ea typeface="字心坊萌喵体" charset="-122"/>
                <a:sym typeface="Source Han Serif SC" panose="02020400000000000000" pitchFamily="18" charset="-122"/>
              </a:endParaRPr>
            </a:p>
          </p:txBody>
        </p:sp>
        <p:sp>
          <p:nvSpPr>
            <p:cNvPr id="5" name="Freeform 5"/>
            <p:cNvSpPr/>
            <p:nvPr/>
          </p:nvSpPr>
          <p:spPr bwMode="auto">
            <a:xfrm flipH="1" flipV="1">
              <a:off x="3653420" y="1217191"/>
              <a:ext cx="4406472" cy="2300813"/>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chemeClr val="accent2"/>
              </a:solidFill>
              <a:prstDash val="solid"/>
              <a:rou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527175">
                <a:lnSpc>
                  <a:spcPct val="120000"/>
                </a:lnSpc>
                <a:defRPr/>
              </a:pPr>
              <a:endParaRPr lang="zh-CN" altLang="en-US" sz="1325">
                <a:latin typeface="字心坊萌喵体" charset="-122"/>
                <a:ea typeface="字心坊萌喵体" charset="-122"/>
                <a:sym typeface="Source Han Serif SC" panose="02020400000000000000" pitchFamily="18" charset="-122"/>
              </a:endParaRPr>
            </a:p>
          </p:txBody>
        </p:sp>
        <p:sp>
          <p:nvSpPr>
            <p:cNvPr id="6" name="Rectangle 6"/>
            <p:cNvSpPr>
              <a:spLocks noChangeArrowheads="1"/>
            </p:cNvSpPr>
            <p:nvPr/>
          </p:nvSpPr>
          <p:spPr bwMode="auto">
            <a:xfrm rot="18900000">
              <a:off x="1723577" y="1817977"/>
              <a:ext cx="1104193" cy="1104192"/>
            </a:xfrm>
            <a:prstGeom prst="rect">
              <a:avLst/>
            </a:prstGeom>
            <a:solidFill>
              <a:srgbClr val="FDCB00"/>
            </a:solidFill>
            <a:ln w="6350">
              <a:solidFill>
                <a:schemeClr val="bg1"/>
              </a:solid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527175">
                <a:lnSpc>
                  <a:spcPct val="120000"/>
                </a:lnSpc>
                <a:defRPr/>
              </a:pPr>
              <a:endParaRPr lang="zh-CN" altLang="en-US" sz="1325">
                <a:latin typeface="字心坊萌喵体" charset="-122"/>
                <a:ea typeface="字心坊萌喵体" charset="-122"/>
                <a:sym typeface="Source Han Serif SC" panose="02020400000000000000" pitchFamily="18" charset="-122"/>
              </a:endParaRPr>
            </a:p>
          </p:txBody>
        </p:sp>
        <p:sp>
          <p:nvSpPr>
            <p:cNvPr id="7" name="Rectangle 7"/>
            <p:cNvSpPr>
              <a:spLocks noChangeArrowheads="1"/>
            </p:cNvSpPr>
            <p:nvPr/>
          </p:nvSpPr>
          <p:spPr bwMode="auto">
            <a:xfrm rot="18900000">
              <a:off x="4055751" y="1817977"/>
              <a:ext cx="1104192" cy="1104192"/>
            </a:xfrm>
            <a:prstGeom prst="rect">
              <a:avLst/>
            </a:prstGeom>
            <a:solidFill>
              <a:schemeClr val="accent2"/>
            </a:solidFill>
            <a:ln w="6350">
              <a:solidFill>
                <a:schemeClr val="bg1"/>
              </a:solid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527175">
                <a:lnSpc>
                  <a:spcPct val="120000"/>
                </a:lnSpc>
                <a:defRPr/>
              </a:pPr>
              <a:endParaRPr lang="zh-CN" altLang="en-US" sz="1325">
                <a:latin typeface="字心坊萌喵体" charset="-122"/>
                <a:ea typeface="字心坊萌喵体" charset="-122"/>
                <a:sym typeface="Source Han Serif SC" panose="02020400000000000000" pitchFamily="18" charset="-122"/>
              </a:endParaRPr>
            </a:p>
          </p:txBody>
        </p:sp>
        <p:sp>
          <p:nvSpPr>
            <p:cNvPr id="8" name="Rectangle 8"/>
            <p:cNvSpPr>
              <a:spLocks noChangeArrowheads="1"/>
            </p:cNvSpPr>
            <p:nvPr/>
          </p:nvSpPr>
          <p:spPr bwMode="auto">
            <a:xfrm rot="18900000">
              <a:off x="6366467" y="1817977"/>
              <a:ext cx="1104192" cy="1104192"/>
            </a:xfrm>
            <a:prstGeom prst="rect">
              <a:avLst/>
            </a:prstGeom>
            <a:solidFill>
              <a:schemeClr val="accent4"/>
            </a:solidFill>
            <a:ln w="6350">
              <a:solidFill>
                <a:schemeClr val="bg1"/>
              </a:solid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527175">
                <a:lnSpc>
                  <a:spcPct val="120000"/>
                </a:lnSpc>
                <a:defRPr/>
              </a:pPr>
              <a:endParaRPr lang="zh-CN" altLang="en-US" sz="1325">
                <a:latin typeface="字心坊萌喵体" charset="-122"/>
                <a:ea typeface="字心坊萌喵体" charset="-122"/>
                <a:sym typeface="Source Han Serif SC" panose="02020400000000000000" pitchFamily="18" charset="-122"/>
              </a:endParaRPr>
            </a:p>
          </p:txBody>
        </p:sp>
        <p:sp>
          <p:nvSpPr>
            <p:cNvPr id="20" name="Rectangle 9"/>
            <p:cNvSpPr>
              <a:spLocks noChangeArrowheads="1"/>
            </p:cNvSpPr>
            <p:nvPr/>
          </p:nvSpPr>
          <p:spPr bwMode="auto">
            <a:xfrm rot="18900000">
              <a:off x="2167565" y="1756908"/>
              <a:ext cx="207964" cy="207964"/>
            </a:xfrm>
            <a:prstGeom prst="rect">
              <a:avLst/>
            </a:prstGeom>
            <a:solidFill>
              <a:srgbClr val="FFFFFF"/>
            </a:solidFill>
            <a:ln w="6350">
              <a:no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527175">
                <a:lnSpc>
                  <a:spcPct val="120000"/>
                </a:lnSpc>
                <a:defRPr/>
              </a:pPr>
              <a:endParaRPr lang="zh-CN" altLang="en-US" sz="1325">
                <a:latin typeface="字心坊萌喵体" charset="-122"/>
                <a:ea typeface="字心坊萌喵体" charset="-122"/>
                <a:sym typeface="Source Han Serif SC" panose="02020400000000000000" pitchFamily="18" charset="-122"/>
              </a:endParaRPr>
            </a:p>
          </p:txBody>
        </p:sp>
        <p:sp>
          <p:nvSpPr>
            <p:cNvPr id="21" name="Rectangle 10"/>
            <p:cNvSpPr>
              <a:spLocks noChangeArrowheads="1"/>
            </p:cNvSpPr>
            <p:nvPr/>
          </p:nvSpPr>
          <p:spPr bwMode="auto">
            <a:xfrm rot="18900000">
              <a:off x="4499738" y="1756908"/>
              <a:ext cx="207964" cy="207964"/>
            </a:xfrm>
            <a:prstGeom prst="rect">
              <a:avLst/>
            </a:prstGeom>
            <a:solidFill>
              <a:srgbClr val="FFFFFF"/>
            </a:solidFill>
            <a:ln w="6350">
              <a:no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527175">
                <a:lnSpc>
                  <a:spcPct val="120000"/>
                </a:lnSpc>
                <a:defRPr/>
              </a:pPr>
              <a:endParaRPr lang="zh-CN" altLang="en-US" sz="1325">
                <a:latin typeface="字心坊萌喵体" charset="-122"/>
                <a:ea typeface="字心坊萌喵体" charset="-122"/>
                <a:sym typeface="Source Han Serif SC" panose="02020400000000000000" pitchFamily="18" charset="-122"/>
              </a:endParaRPr>
            </a:p>
          </p:txBody>
        </p:sp>
        <p:sp>
          <p:nvSpPr>
            <p:cNvPr id="22" name="Rectangle 11"/>
            <p:cNvSpPr>
              <a:spLocks noChangeArrowheads="1"/>
            </p:cNvSpPr>
            <p:nvPr/>
          </p:nvSpPr>
          <p:spPr bwMode="auto">
            <a:xfrm rot="18900000">
              <a:off x="6810454" y="1756908"/>
              <a:ext cx="207964" cy="207964"/>
            </a:xfrm>
            <a:prstGeom prst="rect">
              <a:avLst/>
            </a:prstGeom>
            <a:solidFill>
              <a:srgbClr val="FFFFFF"/>
            </a:solidFill>
            <a:ln w="6350">
              <a:no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527175">
                <a:lnSpc>
                  <a:spcPct val="120000"/>
                </a:lnSpc>
                <a:defRPr/>
              </a:pPr>
              <a:endParaRPr lang="zh-CN" altLang="en-US" sz="1325">
                <a:latin typeface="字心坊萌喵体" charset="-122"/>
                <a:ea typeface="字心坊萌喵体" charset="-122"/>
                <a:sym typeface="Source Han Serif SC" panose="02020400000000000000" pitchFamily="18" charset="-122"/>
              </a:endParaRPr>
            </a:p>
          </p:txBody>
        </p:sp>
        <p:sp>
          <p:nvSpPr>
            <p:cNvPr id="23" name="Text Box 15"/>
            <p:cNvSpPr txBox="1">
              <a:spLocks noChangeArrowheads="1"/>
            </p:cNvSpPr>
            <p:nvPr/>
          </p:nvSpPr>
          <p:spPr bwMode="auto">
            <a:xfrm>
              <a:off x="2216526" y="1769075"/>
              <a:ext cx="83635" cy="188581"/>
            </a:xfrm>
            <a:prstGeom prst="rect">
              <a:avLst/>
            </a:prstGeom>
            <a:noFill/>
            <a:ln w="6350">
              <a:noFill/>
              <a:miter lim="800000"/>
            </a:ln>
            <a:effectLst/>
          </p:spPr>
          <p:txBody>
            <a:bodyPr wrap="none" lIns="0" tIns="0" rIns="0" bIns="0" anchor="ctr">
              <a:spAutoFit/>
            </a:bodyP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527175">
                <a:lnSpc>
                  <a:spcPct val="120000"/>
                </a:lnSpc>
                <a:defRPr/>
              </a:pPr>
              <a:r>
                <a:rPr lang="zh-CN" altLang="en-US" sz="1325" dirty="0">
                  <a:solidFill>
                    <a:schemeClr val="bg1">
                      <a:lumMod val="65000"/>
                    </a:schemeClr>
                  </a:solidFill>
                  <a:latin typeface="字心坊萌喵体" charset="-122"/>
                  <a:ea typeface="字心坊萌喵体" charset="-122"/>
                  <a:sym typeface="Source Han Serif SC" panose="02020400000000000000" pitchFamily="18" charset="-122"/>
                </a:rPr>
                <a:t>1</a:t>
              </a:r>
            </a:p>
          </p:txBody>
        </p:sp>
        <p:sp>
          <p:nvSpPr>
            <p:cNvPr id="24" name="Text Box 16"/>
            <p:cNvSpPr txBox="1">
              <a:spLocks noChangeArrowheads="1"/>
            </p:cNvSpPr>
            <p:nvPr/>
          </p:nvSpPr>
          <p:spPr bwMode="auto">
            <a:xfrm>
              <a:off x="4550348" y="1786760"/>
              <a:ext cx="83635" cy="188581"/>
            </a:xfrm>
            <a:prstGeom prst="rect">
              <a:avLst/>
            </a:prstGeom>
            <a:noFill/>
            <a:ln w="6350">
              <a:noFill/>
              <a:miter lim="800000"/>
            </a:ln>
            <a:effectLst/>
          </p:spPr>
          <p:txBody>
            <a:bodyPr wrap="none" lIns="0" tIns="0" rIns="0" bIns="0" anchor="t" anchorCtr="0">
              <a:spAutoFit/>
            </a:bodyPr>
            <a:lstStyle>
              <a:defPPr>
                <a:defRPr lang="zh-CN"/>
              </a:defPPr>
              <a:lvl1pPr marR="0" lvl="0" indent="0" algn="ctr" eaLnBrk="0" fontAlgn="base" hangingPunct="0">
                <a:lnSpc>
                  <a:spcPct val="100000"/>
                </a:lnSpc>
                <a:spcBef>
                  <a:spcPct val="0"/>
                </a:spcBef>
                <a:spcAft>
                  <a:spcPct val="0"/>
                </a:spcAft>
                <a:buClrTx/>
                <a:buSzTx/>
                <a:buFontTx/>
                <a:buNone/>
                <a:defRPr kumimoji="0" sz="1300" b="1" i="0" u="none" strike="noStrike" cap="none" spc="0" normalizeH="0" baseline="0">
                  <a:ln>
                    <a:noFill/>
                  </a:ln>
                  <a:solidFill>
                    <a:srgbClr val="000000"/>
                  </a:solidFill>
                  <a:effectLst/>
                  <a:uLnTx/>
                  <a:uFillTx/>
                  <a:latin typeface="Arial Black" panose="020B0A04020102020204" pitchFamily="34" charset="0"/>
                  <a:ea typeface="微软雅黑" panose="020B0503020204020204" charset="-122"/>
                </a:defRPr>
              </a:lvl1pPr>
              <a:lvl2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2pPr>
              <a:lvl3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3pPr>
              <a:lvl4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4pPr>
              <a:lvl5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5pPr>
              <a:lvl6pPr>
                <a:defRPr sz="1300" b="1">
                  <a:solidFill>
                    <a:srgbClr val="000000"/>
                  </a:solidFill>
                  <a:latin typeface="Arial" panose="020B0604020202020204" pitchFamily="34" charset="0"/>
                  <a:ea typeface="宋体" panose="02010600030101010101" pitchFamily="2" charset="-122"/>
                </a:defRPr>
              </a:lvl6pPr>
              <a:lvl7pPr>
                <a:defRPr sz="1300" b="1">
                  <a:solidFill>
                    <a:srgbClr val="000000"/>
                  </a:solidFill>
                  <a:latin typeface="Arial" panose="020B0604020202020204" pitchFamily="34" charset="0"/>
                  <a:ea typeface="宋体" panose="02010600030101010101" pitchFamily="2" charset="-122"/>
                </a:defRPr>
              </a:lvl7pPr>
              <a:lvl8pPr>
                <a:defRPr sz="1300" b="1">
                  <a:solidFill>
                    <a:srgbClr val="000000"/>
                  </a:solidFill>
                  <a:latin typeface="Arial" panose="020B0604020202020204" pitchFamily="34" charset="0"/>
                  <a:ea typeface="宋体" panose="02010600030101010101" pitchFamily="2" charset="-122"/>
                </a:defRPr>
              </a:lvl8pPr>
              <a:lvl9pPr>
                <a:defRPr sz="1300" b="1">
                  <a:solidFill>
                    <a:srgbClr val="000000"/>
                  </a:solidFill>
                  <a:latin typeface="Arial" panose="020B0604020202020204" pitchFamily="34" charset="0"/>
                  <a:ea typeface="宋体" panose="02010600030101010101" pitchFamily="2" charset="-122"/>
                </a:defRPr>
              </a:lvl9pPr>
            </a:lstStyle>
            <a:p>
              <a:pPr>
                <a:lnSpc>
                  <a:spcPct val="120000"/>
                </a:lnSpc>
              </a:pPr>
              <a:r>
                <a:rPr lang="zh-CN" altLang="en-US" sz="1325" dirty="0">
                  <a:solidFill>
                    <a:schemeClr val="bg1">
                      <a:lumMod val="65000"/>
                    </a:schemeClr>
                  </a:solidFill>
                  <a:latin typeface="字心坊萌喵体" charset="-122"/>
                  <a:ea typeface="字心坊萌喵体" charset="-122"/>
                  <a:sym typeface="Source Han Serif SC" panose="02020400000000000000" pitchFamily="18" charset="-122"/>
                </a:rPr>
                <a:t>2</a:t>
              </a:r>
            </a:p>
          </p:txBody>
        </p:sp>
        <p:sp>
          <p:nvSpPr>
            <p:cNvPr id="25" name="Text Box 17"/>
            <p:cNvSpPr txBox="1">
              <a:spLocks noChangeArrowheads="1"/>
            </p:cNvSpPr>
            <p:nvPr/>
          </p:nvSpPr>
          <p:spPr bwMode="auto">
            <a:xfrm>
              <a:off x="6867667" y="1769075"/>
              <a:ext cx="83635" cy="188581"/>
            </a:xfrm>
            <a:prstGeom prst="rect">
              <a:avLst/>
            </a:prstGeom>
            <a:noFill/>
            <a:ln w="6350">
              <a:noFill/>
              <a:miter lim="800000"/>
            </a:ln>
            <a:effectLst/>
          </p:spPr>
          <p:txBody>
            <a:bodyPr wrap="none" lIns="0" tIns="0" rIns="0" bIns="0" anchor="ctr">
              <a:spAutoFit/>
            </a:bodyPr>
            <a:lstStyle>
              <a:defPPr>
                <a:defRPr lang="zh-CN"/>
              </a:defPPr>
              <a:lvl1pPr marR="0" lvl="0" indent="0" algn="ctr" eaLnBrk="0" fontAlgn="base" hangingPunct="0">
                <a:lnSpc>
                  <a:spcPct val="100000"/>
                </a:lnSpc>
                <a:spcBef>
                  <a:spcPct val="0"/>
                </a:spcBef>
                <a:spcAft>
                  <a:spcPct val="0"/>
                </a:spcAft>
                <a:buClrTx/>
                <a:buSzTx/>
                <a:buFontTx/>
                <a:buNone/>
                <a:defRPr kumimoji="0" sz="1300" b="1" i="0" u="none" strike="noStrike" cap="none" spc="0" normalizeH="0" baseline="0">
                  <a:ln>
                    <a:noFill/>
                  </a:ln>
                  <a:solidFill>
                    <a:srgbClr val="000000"/>
                  </a:solidFill>
                  <a:effectLst/>
                  <a:uLnTx/>
                  <a:uFillTx/>
                  <a:latin typeface="Arial Black" panose="020B0A04020102020204" pitchFamily="34" charset="0"/>
                  <a:ea typeface="微软雅黑" panose="020B0503020204020204" charset="-122"/>
                </a:defRPr>
              </a:lvl1pPr>
              <a:lvl2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2pPr>
              <a:lvl3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3pPr>
              <a:lvl4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4pPr>
              <a:lvl5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5pPr>
              <a:lvl6pPr>
                <a:defRPr sz="1300" b="1">
                  <a:solidFill>
                    <a:srgbClr val="000000"/>
                  </a:solidFill>
                  <a:latin typeface="Arial" panose="020B0604020202020204" pitchFamily="34" charset="0"/>
                  <a:ea typeface="宋体" panose="02010600030101010101" pitchFamily="2" charset="-122"/>
                </a:defRPr>
              </a:lvl6pPr>
              <a:lvl7pPr>
                <a:defRPr sz="1300" b="1">
                  <a:solidFill>
                    <a:srgbClr val="000000"/>
                  </a:solidFill>
                  <a:latin typeface="Arial" panose="020B0604020202020204" pitchFamily="34" charset="0"/>
                  <a:ea typeface="宋体" panose="02010600030101010101" pitchFamily="2" charset="-122"/>
                </a:defRPr>
              </a:lvl7pPr>
              <a:lvl8pPr>
                <a:defRPr sz="1300" b="1">
                  <a:solidFill>
                    <a:srgbClr val="000000"/>
                  </a:solidFill>
                  <a:latin typeface="Arial" panose="020B0604020202020204" pitchFamily="34" charset="0"/>
                  <a:ea typeface="宋体" panose="02010600030101010101" pitchFamily="2" charset="-122"/>
                </a:defRPr>
              </a:lvl8pPr>
              <a:lvl9pPr>
                <a:defRPr sz="1300" b="1">
                  <a:solidFill>
                    <a:srgbClr val="000000"/>
                  </a:solidFill>
                  <a:latin typeface="Arial" panose="020B0604020202020204" pitchFamily="34" charset="0"/>
                  <a:ea typeface="宋体" panose="02010600030101010101" pitchFamily="2" charset="-122"/>
                </a:defRPr>
              </a:lvl9pPr>
            </a:lstStyle>
            <a:p>
              <a:pPr>
                <a:lnSpc>
                  <a:spcPct val="120000"/>
                </a:lnSpc>
              </a:pPr>
              <a:r>
                <a:rPr lang="zh-CN" altLang="en-US" sz="1325" dirty="0">
                  <a:solidFill>
                    <a:schemeClr val="bg1">
                      <a:lumMod val="65000"/>
                    </a:schemeClr>
                  </a:solidFill>
                  <a:latin typeface="字心坊萌喵体" charset="-122"/>
                  <a:ea typeface="字心坊萌喵体" charset="-122"/>
                  <a:sym typeface="Source Han Serif SC" panose="02020400000000000000" pitchFamily="18" charset="-122"/>
                </a:rPr>
                <a:t>3</a:t>
              </a:r>
            </a:p>
          </p:txBody>
        </p:sp>
        <p:sp>
          <p:nvSpPr>
            <p:cNvPr id="26" name="TextBox 11"/>
            <p:cNvSpPr txBox="1">
              <a:spLocks noChangeArrowheads="1"/>
            </p:cNvSpPr>
            <p:nvPr/>
          </p:nvSpPr>
          <p:spPr bwMode="auto">
            <a:xfrm flipH="1">
              <a:off x="1897609" y="2271669"/>
              <a:ext cx="713402" cy="452486"/>
            </a:xfrm>
            <a:prstGeom prst="rect">
              <a:avLst/>
            </a:prstGeom>
            <a:noFill/>
            <a:ln>
              <a:noFill/>
            </a:ln>
            <a:effec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520" dirty="0">
                  <a:solidFill>
                    <a:schemeClr val="bg1"/>
                  </a:solidFill>
                  <a:latin typeface="字心坊萌喵体" charset="-122"/>
                  <a:ea typeface="字心坊萌喵体" charset="-122"/>
                  <a:sym typeface="Source Han Serif SC" panose="02020400000000000000" pitchFamily="18" charset="-122"/>
                </a:rPr>
                <a:t>请替换文字内容</a:t>
              </a:r>
            </a:p>
          </p:txBody>
        </p:sp>
        <p:sp>
          <p:nvSpPr>
            <p:cNvPr id="27" name="TextBox 11"/>
            <p:cNvSpPr txBox="1">
              <a:spLocks noChangeArrowheads="1"/>
            </p:cNvSpPr>
            <p:nvPr/>
          </p:nvSpPr>
          <p:spPr bwMode="auto">
            <a:xfrm flipH="1">
              <a:off x="4245583" y="2241697"/>
              <a:ext cx="724521" cy="452486"/>
            </a:xfrm>
            <a:prstGeom prst="rect">
              <a:avLst/>
            </a:prstGeom>
            <a:noFill/>
            <a:ln>
              <a:noFill/>
            </a:ln>
            <a:effectLst/>
          </p:spPr>
          <p:txBody>
            <a:bodyPr wrap="square" lIns="0" tIns="0" rIns="0" bIns="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520" dirty="0">
                  <a:solidFill>
                    <a:schemeClr val="bg1"/>
                  </a:solidFill>
                  <a:latin typeface="字心坊萌喵体" charset="-122"/>
                  <a:ea typeface="字心坊萌喵体" charset="-122"/>
                  <a:sym typeface="Source Han Serif SC" panose="02020400000000000000" pitchFamily="18" charset="-122"/>
                </a:rPr>
                <a:t>请替换文字内容</a:t>
              </a:r>
            </a:p>
          </p:txBody>
        </p:sp>
        <p:sp>
          <p:nvSpPr>
            <p:cNvPr id="28" name="TextBox 11"/>
            <p:cNvSpPr txBox="1">
              <a:spLocks noChangeArrowheads="1"/>
            </p:cNvSpPr>
            <p:nvPr/>
          </p:nvSpPr>
          <p:spPr bwMode="auto">
            <a:xfrm flipH="1">
              <a:off x="6564081" y="2221374"/>
              <a:ext cx="725693" cy="452486"/>
            </a:xfrm>
            <a:prstGeom prst="rect">
              <a:avLst/>
            </a:prstGeom>
            <a:noFill/>
            <a:ln>
              <a:noFill/>
            </a:ln>
            <a:effec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520" dirty="0">
                  <a:solidFill>
                    <a:schemeClr val="bg1"/>
                  </a:solidFill>
                  <a:latin typeface="字心坊萌喵体" charset="-122"/>
                  <a:ea typeface="字心坊萌喵体" charset="-122"/>
                  <a:sym typeface="Source Han Serif SC" panose="02020400000000000000" pitchFamily="18" charset="-122"/>
                </a:rPr>
                <a:t>请替换文字内容</a:t>
              </a:r>
            </a:p>
          </p:txBody>
        </p:sp>
      </p:grpSp>
      <p:sp>
        <p:nvSpPr>
          <p:cNvPr id="29" name="矩形 28"/>
          <p:cNvSpPr/>
          <p:nvPr/>
        </p:nvSpPr>
        <p:spPr>
          <a:xfrm>
            <a:off x="1722526" y="4589395"/>
            <a:ext cx="3151835" cy="1198880"/>
          </a:xfrm>
          <a:prstGeom prst="rect">
            <a:avLst/>
          </a:prstGeom>
        </p:spPr>
        <p:txBody>
          <a:bodyPr wrap="square">
            <a:spAutoFit/>
          </a:bodyPr>
          <a:lstStyle/>
          <a:p>
            <a:pPr>
              <a:lnSpc>
                <a:spcPct val="150000"/>
              </a:lnSpc>
            </a:pPr>
            <a:r>
              <a:rPr lang="zh-CN" altLang="en-US" sz="16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sym typeface="+mn-ea"/>
              </a:rPr>
              <a:t>点击文本框即可进行编辑输入相关内容点击文本框即可进行编辑输入相关内容。</a:t>
            </a:r>
          </a:p>
        </p:txBody>
      </p:sp>
      <p:sp>
        <p:nvSpPr>
          <p:cNvPr id="30" name="矩形 29"/>
          <p:cNvSpPr/>
          <p:nvPr/>
        </p:nvSpPr>
        <p:spPr>
          <a:xfrm>
            <a:off x="4870512" y="4531882"/>
            <a:ext cx="2665849" cy="1198880"/>
          </a:xfrm>
          <a:prstGeom prst="rect">
            <a:avLst/>
          </a:prstGeom>
        </p:spPr>
        <p:txBody>
          <a:bodyPr wrap="square">
            <a:spAutoFit/>
          </a:bodyPr>
          <a:lstStyle/>
          <a:p>
            <a:pPr>
              <a:lnSpc>
                <a:spcPct val="150000"/>
              </a:lnSpc>
            </a:pPr>
            <a:r>
              <a:rPr lang="zh-CN" altLang="en-US" sz="16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sym typeface="+mn-ea"/>
              </a:rPr>
              <a:t>点击文本框即可进行编辑输入相关内容点击文本框即可进行编辑输入相关内容。</a:t>
            </a:r>
          </a:p>
        </p:txBody>
      </p:sp>
      <p:sp>
        <p:nvSpPr>
          <p:cNvPr id="31" name="矩形 30"/>
          <p:cNvSpPr/>
          <p:nvPr/>
        </p:nvSpPr>
        <p:spPr>
          <a:xfrm>
            <a:off x="7645671" y="4589395"/>
            <a:ext cx="3151835" cy="1198880"/>
          </a:xfrm>
          <a:prstGeom prst="rect">
            <a:avLst/>
          </a:prstGeom>
        </p:spPr>
        <p:txBody>
          <a:bodyPr wrap="square">
            <a:spAutoFit/>
          </a:bodyPr>
          <a:lstStyle/>
          <a:p>
            <a:pPr>
              <a:lnSpc>
                <a:spcPct val="150000"/>
              </a:lnSpc>
            </a:pPr>
            <a:r>
              <a:rPr lang="zh-CN" altLang="en-US" sz="16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sym typeface="+mn-ea"/>
              </a:rPr>
              <a:t>点击文本框即可进行编辑输入相关内容点击文本框即可进行编辑输入相关内容。</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2" cstate="print">
            <a:extLst>
              <a:ext uri="{28A0092B-C50C-407E-A947-70E740481C1C}">
                <a14:useLocalDpi xmlns:a14="http://schemas.microsoft.com/office/drawing/2010/main" val="0"/>
              </a:ext>
            </a:extLst>
          </a:blip>
          <a:srcRect t="81111" r="72278"/>
          <a:stretch>
            <a:fillRect/>
          </a:stretch>
        </p:blipFill>
        <p:spPr>
          <a:xfrm>
            <a:off x="0" y="5436334"/>
            <a:ext cx="1378857" cy="1421665"/>
          </a:xfrm>
          <a:prstGeom prst="rect">
            <a:avLst/>
          </a:prstGeom>
        </p:spPr>
      </p:pic>
      <p:pic>
        <p:nvPicPr>
          <p:cNvPr id="13" name="图片 12"/>
          <p:cNvPicPr>
            <a:picLocks noChangeAspect="1"/>
          </p:cNvPicPr>
          <p:nvPr/>
        </p:nvPicPr>
        <p:blipFill rotWithShape="1">
          <a:blip r:embed="rId3">
            <a:extLst>
              <a:ext uri="{28A0092B-C50C-407E-A947-70E740481C1C}">
                <a14:useLocalDpi xmlns:a14="http://schemas.microsoft.com/office/drawing/2010/main" val="0"/>
              </a:ext>
            </a:extLst>
          </a:blip>
          <a:srcRect l="64818" t="83056" r="-120" b="2540"/>
          <a:stretch>
            <a:fillRect/>
          </a:stretch>
        </p:blipFill>
        <p:spPr>
          <a:xfrm>
            <a:off x="9829800" y="5343979"/>
            <a:ext cx="2365030" cy="1514021"/>
          </a:xfrm>
          <a:prstGeom prst="rect">
            <a:avLst/>
          </a:prstGeom>
        </p:spPr>
      </p:pic>
      <p:pic>
        <p:nvPicPr>
          <p:cNvPr id="16" name="图片 15"/>
          <p:cNvPicPr>
            <a:picLocks noChangeAspect="1"/>
          </p:cNvPicPr>
          <p:nvPr/>
        </p:nvPicPr>
        <p:blipFill rotWithShape="1">
          <a:blip r:embed="rId4">
            <a:extLst>
              <a:ext uri="{28A0092B-C50C-407E-A947-70E740481C1C}">
                <a14:useLocalDpi xmlns:a14="http://schemas.microsoft.com/office/drawing/2010/main" val="0"/>
              </a:ext>
            </a:extLst>
          </a:blip>
          <a:srcRect r="71490" b="82500"/>
          <a:stretch>
            <a:fillRect/>
          </a:stretch>
        </p:blipFill>
        <p:spPr>
          <a:xfrm>
            <a:off x="3031445" y="-333829"/>
            <a:ext cx="1882311" cy="1200150"/>
          </a:xfrm>
          <a:prstGeom prst="rect">
            <a:avLst/>
          </a:prstGeom>
          <a:effectLst>
            <a:outerShdw blurRad="63500" sx="102000" sy="102000" algn="ctr" rotWithShape="0">
              <a:prstClr val="black">
                <a:alpha val="40000"/>
              </a:prstClr>
            </a:outerShdw>
          </a:effectLst>
        </p:spPr>
      </p:pic>
      <p:pic>
        <p:nvPicPr>
          <p:cNvPr id="17" name="图片 16"/>
          <p:cNvPicPr>
            <a:picLocks noChangeAspect="1"/>
          </p:cNvPicPr>
          <p:nvPr/>
        </p:nvPicPr>
        <p:blipFill rotWithShape="1">
          <a:blip r:embed="rId4">
            <a:extLst>
              <a:ext uri="{28A0092B-C50C-407E-A947-70E740481C1C}">
                <a14:useLocalDpi xmlns:a14="http://schemas.microsoft.com/office/drawing/2010/main" val="0"/>
              </a:ext>
            </a:extLst>
          </a:blip>
          <a:srcRect t="4603" r="73632" b="82500"/>
          <a:stretch>
            <a:fillRect/>
          </a:stretch>
        </p:blipFill>
        <p:spPr>
          <a:xfrm>
            <a:off x="9698265" y="0"/>
            <a:ext cx="2362200" cy="1200150"/>
          </a:xfrm>
          <a:prstGeom prst="rect">
            <a:avLst/>
          </a:prstGeom>
          <a:effectLst>
            <a:outerShdw blurRad="63500" sx="102000" sy="102000" algn="ctr" rotWithShape="0">
              <a:prstClr val="black">
                <a:alpha val="40000"/>
              </a:prstClr>
            </a:outerShdw>
          </a:effectLst>
        </p:spPr>
      </p:pic>
      <p:pic>
        <p:nvPicPr>
          <p:cNvPr id="9" name="图片 8"/>
          <p:cNvPicPr>
            <a:picLocks noChangeAspect="1"/>
          </p:cNvPicPr>
          <p:nvPr/>
        </p:nvPicPr>
        <p:blipFill rotWithShape="1">
          <a:blip r:embed="rId5" cstate="print">
            <a:extLst>
              <a:ext uri="{28A0092B-C50C-407E-A947-70E740481C1C}">
                <a14:useLocalDpi xmlns:a14="http://schemas.microsoft.com/office/drawing/2010/main" val="0"/>
              </a:ext>
            </a:extLst>
          </a:blip>
          <a:srcRect l="72906" t="60952" r="10970" b="28889"/>
          <a:stretch>
            <a:fillRect/>
          </a:stretch>
        </p:blipFill>
        <p:spPr>
          <a:xfrm>
            <a:off x="826408" y="722604"/>
            <a:ext cx="737507" cy="696686"/>
          </a:xfrm>
          <a:prstGeom prst="rect">
            <a:avLst/>
          </a:prstGeom>
        </p:spPr>
      </p:pic>
      <p:sp>
        <p:nvSpPr>
          <p:cNvPr id="10" name="文本框 9"/>
          <p:cNvSpPr txBox="1"/>
          <p:nvPr/>
        </p:nvSpPr>
        <p:spPr>
          <a:xfrm>
            <a:off x="1601148" y="735461"/>
            <a:ext cx="5365709" cy="640945"/>
          </a:xfrm>
          <a:prstGeom prst="rect">
            <a:avLst/>
          </a:prstGeom>
          <a:noFill/>
        </p:spPr>
        <p:txBody>
          <a:bodyPr wrap="square" rtlCol="0">
            <a:spAutoFit/>
          </a:bodyPr>
          <a:lstStyle/>
          <a:p>
            <a:pPr>
              <a:lnSpc>
                <a:spcPct val="150000"/>
              </a:lnSpc>
            </a:pPr>
            <a:r>
              <a:rPr lang="zh-CN" altLang="en-US" sz="28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四、请在此输入相关的教学标题</a:t>
            </a:r>
          </a:p>
        </p:txBody>
      </p:sp>
      <p:grpSp>
        <p:nvGrpSpPr>
          <p:cNvPr id="12" name="组合 11"/>
          <p:cNvGrpSpPr/>
          <p:nvPr/>
        </p:nvGrpSpPr>
        <p:grpSpPr>
          <a:xfrm>
            <a:off x="4913758" y="2067624"/>
            <a:ext cx="682171" cy="682171"/>
            <a:chOff x="1248229" y="2032000"/>
            <a:chExt cx="682171" cy="682171"/>
          </a:xfrm>
        </p:grpSpPr>
        <p:sp>
          <p:nvSpPr>
            <p:cNvPr id="14" name="椭圆 13"/>
            <p:cNvSpPr/>
            <p:nvPr/>
          </p:nvSpPr>
          <p:spPr>
            <a:xfrm>
              <a:off x="1248229" y="2032000"/>
              <a:ext cx="682171" cy="682171"/>
            </a:xfrm>
            <a:prstGeom prst="ellipse">
              <a:avLst/>
            </a:prstGeom>
            <a:solidFill>
              <a:srgbClr val="E1B1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AutoShape 149"/>
            <p:cNvSpPr/>
            <p:nvPr/>
          </p:nvSpPr>
          <p:spPr bwMode="auto">
            <a:xfrm>
              <a:off x="1350130" y="2201635"/>
              <a:ext cx="478367" cy="342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bg1"/>
            </a:solidFill>
            <a:ln>
              <a:noFill/>
            </a:ln>
            <a:effectLst/>
          </p:spPr>
          <p:txBody>
            <a:bodyPr lIns="25400" tIns="25400" rIns="25400" bIns="25400" anchor="ctr"/>
            <a:lstStyle/>
            <a:p>
              <a:pPr algn="ctr" defTabSz="304800" fontAlgn="base" hangingPunct="0">
                <a:spcBef>
                  <a:spcPct val="0"/>
                </a:spcBef>
                <a:spcAft>
                  <a:spcPct val="0"/>
                </a:spcAft>
                <a:defRPr/>
              </a:pPr>
              <a:endParaRPr lang="en-US" sz="2000" kern="0" dirty="0">
                <a:solidFill>
                  <a:srgbClr val="FFFFFF"/>
                </a:solidFill>
                <a:effectLst>
                  <a:outerShdw blurRad="38100" dist="38100" dir="2700000" algn="tl">
                    <a:srgbClr val="000000"/>
                  </a:outerShdw>
                </a:effectLst>
                <a:latin typeface="站酷快乐体2016修订版" panose="02010600030101010101" pitchFamily="2" charset="-122"/>
                <a:ea typeface="微软雅黑 Light"/>
                <a:sym typeface="Gill Sans" charset="0"/>
              </a:endParaRPr>
            </a:p>
          </p:txBody>
        </p:sp>
      </p:grpSp>
      <p:grpSp>
        <p:nvGrpSpPr>
          <p:cNvPr id="18" name="组合 17"/>
          <p:cNvGrpSpPr/>
          <p:nvPr/>
        </p:nvGrpSpPr>
        <p:grpSpPr>
          <a:xfrm>
            <a:off x="4913756" y="3280918"/>
            <a:ext cx="682171" cy="682171"/>
            <a:chOff x="1248227" y="3245294"/>
            <a:chExt cx="682171" cy="682171"/>
          </a:xfrm>
        </p:grpSpPr>
        <p:sp>
          <p:nvSpPr>
            <p:cNvPr id="19" name="椭圆 18"/>
            <p:cNvSpPr/>
            <p:nvPr/>
          </p:nvSpPr>
          <p:spPr>
            <a:xfrm>
              <a:off x="1248227" y="3245294"/>
              <a:ext cx="682171" cy="682171"/>
            </a:xfrm>
            <a:prstGeom prst="ellipse">
              <a:avLst/>
            </a:prstGeom>
            <a:solidFill>
              <a:srgbClr val="E1B1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0" name="组合 19"/>
            <p:cNvGrpSpPr/>
            <p:nvPr/>
          </p:nvGrpSpPr>
          <p:grpSpPr>
            <a:xfrm>
              <a:off x="1350130" y="3439290"/>
              <a:ext cx="480484" cy="421217"/>
              <a:chOff x="1035050" y="1447800"/>
              <a:chExt cx="360363" cy="315913"/>
            </a:xfrm>
            <a:solidFill>
              <a:schemeClr val="bg1"/>
            </a:solidFill>
          </p:grpSpPr>
          <p:sp>
            <p:nvSpPr>
              <p:cNvPr id="21" name="AutoShape 147"/>
              <p:cNvSpPr/>
              <p:nvPr/>
            </p:nvSpPr>
            <p:spPr bwMode="auto">
              <a:xfrm>
                <a:off x="1035050" y="1447800"/>
                <a:ext cx="360363" cy="315913"/>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p:spPr>
            <p:txBody>
              <a:bodyPr lIns="25400" tIns="25400" rIns="25400" bIns="25400" anchor="ctr"/>
              <a:lstStyle/>
              <a:p>
                <a:pPr algn="ctr" defTabSz="304800" fontAlgn="base" hangingPunct="0">
                  <a:spcBef>
                    <a:spcPct val="0"/>
                  </a:spcBef>
                  <a:spcAft>
                    <a:spcPct val="0"/>
                  </a:spcAft>
                  <a:defRPr/>
                </a:pPr>
                <a:endParaRPr lang="en-US" sz="2000" kern="0" dirty="0">
                  <a:solidFill>
                    <a:srgbClr val="FFFFFF"/>
                  </a:solidFill>
                  <a:effectLst>
                    <a:outerShdw blurRad="38100" dist="38100" dir="2700000" algn="tl">
                      <a:srgbClr val="000000"/>
                    </a:outerShdw>
                  </a:effectLst>
                  <a:latin typeface="站酷快乐体2016修订版" panose="02010600030101010101" pitchFamily="2" charset="-122"/>
                  <a:ea typeface="微软雅黑 Light"/>
                  <a:sym typeface="Gill Sans" charset="0"/>
                </a:endParaRPr>
              </a:p>
            </p:txBody>
          </p:sp>
          <p:sp>
            <p:nvSpPr>
              <p:cNvPr id="22" name="AutoShape 148"/>
              <p:cNvSpPr/>
              <p:nvPr/>
            </p:nvSpPr>
            <p:spPr bwMode="auto">
              <a:xfrm>
                <a:off x="1092200" y="1504950"/>
                <a:ext cx="52388" cy="523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p:spPr>
            <p:txBody>
              <a:bodyPr lIns="25400" tIns="25400" rIns="25400" bIns="25400" anchor="ctr"/>
              <a:lstStyle/>
              <a:p>
                <a:pPr algn="ctr" defTabSz="304800" fontAlgn="base" hangingPunct="0">
                  <a:spcBef>
                    <a:spcPct val="0"/>
                  </a:spcBef>
                  <a:spcAft>
                    <a:spcPct val="0"/>
                  </a:spcAft>
                  <a:defRPr/>
                </a:pPr>
                <a:endParaRPr lang="en-US" sz="2000" kern="0" dirty="0">
                  <a:solidFill>
                    <a:srgbClr val="FFFFFF"/>
                  </a:solidFill>
                  <a:effectLst>
                    <a:outerShdw blurRad="38100" dist="38100" dir="2700000" algn="tl">
                      <a:srgbClr val="000000"/>
                    </a:outerShdw>
                  </a:effectLst>
                  <a:latin typeface="站酷快乐体2016修订版" panose="02010600030101010101" pitchFamily="2" charset="-122"/>
                  <a:ea typeface="微软雅黑 Light"/>
                  <a:sym typeface="Gill Sans" charset="0"/>
                </a:endParaRPr>
              </a:p>
            </p:txBody>
          </p:sp>
        </p:grpSp>
      </p:grpSp>
      <p:grpSp>
        <p:nvGrpSpPr>
          <p:cNvPr id="23" name="组合 22"/>
          <p:cNvGrpSpPr/>
          <p:nvPr/>
        </p:nvGrpSpPr>
        <p:grpSpPr>
          <a:xfrm>
            <a:off x="4913756" y="4494212"/>
            <a:ext cx="682171" cy="682171"/>
            <a:chOff x="1248227" y="4458588"/>
            <a:chExt cx="682171" cy="682171"/>
          </a:xfrm>
        </p:grpSpPr>
        <p:sp>
          <p:nvSpPr>
            <p:cNvPr id="24" name="椭圆 23"/>
            <p:cNvSpPr/>
            <p:nvPr/>
          </p:nvSpPr>
          <p:spPr>
            <a:xfrm>
              <a:off x="1248227" y="4458588"/>
              <a:ext cx="682171" cy="682171"/>
            </a:xfrm>
            <a:prstGeom prst="ellipse">
              <a:avLst/>
            </a:prstGeom>
            <a:solidFill>
              <a:srgbClr val="E1B1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AutoShape 139"/>
            <p:cNvSpPr/>
            <p:nvPr/>
          </p:nvSpPr>
          <p:spPr bwMode="auto">
            <a:xfrm>
              <a:off x="1350130" y="4566839"/>
              <a:ext cx="478367" cy="46566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p:spPr>
          <p:txBody>
            <a:bodyPr lIns="25400" tIns="25400" rIns="25400" bIns="25400" anchor="ctr"/>
            <a:lstStyle/>
            <a:p>
              <a:pPr algn="ctr" defTabSz="304800" fontAlgn="base" hangingPunct="0">
                <a:spcBef>
                  <a:spcPct val="0"/>
                </a:spcBef>
                <a:spcAft>
                  <a:spcPct val="0"/>
                </a:spcAft>
                <a:defRPr/>
              </a:pPr>
              <a:endParaRPr lang="en-US" sz="2000" kern="0" dirty="0">
                <a:solidFill>
                  <a:srgbClr val="FFFFFF"/>
                </a:solidFill>
                <a:effectLst>
                  <a:outerShdw blurRad="38100" dist="38100" dir="2700000" algn="tl">
                    <a:srgbClr val="000000"/>
                  </a:outerShdw>
                </a:effectLst>
                <a:latin typeface="站酷快乐体2016修订版" panose="02010600030101010101" pitchFamily="2" charset="-122"/>
                <a:ea typeface="微软雅黑 Light"/>
                <a:sym typeface="Gill Sans" charset="0"/>
              </a:endParaRPr>
            </a:p>
          </p:txBody>
        </p:sp>
      </p:grpSp>
      <p:sp>
        <p:nvSpPr>
          <p:cNvPr id="26" name="矩形 25"/>
          <p:cNvSpPr/>
          <p:nvPr/>
        </p:nvSpPr>
        <p:spPr>
          <a:xfrm>
            <a:off x="5697830" y="2162800"/>
            <a:ext cx="5373920" cy="775149"/>
          </a:xfrm>
          <a:prstGeom prst="rect">
            <a:avLst/>
          </a:prstGeom>
        </p:spPr>
        <p:txBody>
          <a:bodyPr wrap="square">
            <a:spAutoFit/>
          </a:bodyPr>
          <a:lstStyle/>
          <a:p>
            <a:pPr>
              <a:lnSpc>
                <a:spcPct val="150000"/>
              </a:lnSpc>
            </a:pPr>
            <a:r>
              <a:rPr lang="zh-CN" altLang="en-US" sz="16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点击文本框即可进行编辑输入相关内容点击文本框即可进行编辑输入相关内容。</a:t>
            </a:r>
          </a:p>
        </p:txBody>
      </p:sp>
      <p:sp>
        <p:nvSpPr>
          <p:cNvPr id="27" name="矩形 26"/>
          <p:cNvSpPr/>
          <p:nvPr/>
        </p:nvSpPr>
        <p:spPr>
          <a:xfrm>
            <a:off x="5752205" y="1809023"/>
            <a:ext cx="2882775" cy="393056"/>
          </a:xfrm>
          <a:prstGeom prst="rect">
            <a:avLst/>
          </a:prstGeom>
        </p:spPr>
        <p:txBody>
          <a:bodyPr wrap="square">
            <a:spAutoFit/>
          </a:bodyPr>
          <a:lstStyle/>
          <a:p>
            <a:pPr>
              <a:lnSpc>
                <a:spcPct val="125000"/>
              </a:lnSpc>
            </a:pPr>
            <a:r>
              <a:rPr lang="en-US" altLang="zh-CN"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01 </a:t>
            </a:r>
            <a:r>
              <a:rPr lang="zh-CN" altLang="en-US"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请输入相关的标题内容</a:t>
            </a:r>
          </a:p>
        </p:txBody>
      </p:sp>
      <p:sp>
        <p:nvSpPr>
          <p:cNvPr id="28" name="矩形 27"/>
          <p:cNvSpPr/>
          <p:nvPr/>
        </p:nvSpPr>
        <p:spPr>
          <a:xfrm>
            <a:off x="5750264" y="3491737"/>
            <a:ext cx="5317058" cy="775149"/>
          </a:xfrm>
          <a:prstGeom prst="rect">
            <a:avLst/>
          </a:prstGeom>
        </p:spPr>
        <p:txBody>
          <a:bodyPr wrap="square">
            <a:spAutoFit/>
          </a:bodyPr>
          <a:lstStyle/>
          <a:p>
            <a:pPr>
              <a:lnSpc>
                <a:spcPct val="150000"/>
              </a:lnSpc>
            </a:pPr>
            <a:r>
              <a:rPr lang="zh-CN" altLang="en-US" sz="16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点击文本框即可进行编辑输入相关内容点击文本框即可进行编辑输入相关内容。</a:t>
            </a:r>
          </a:p>
        </p:txBody>
      </p:sp>
      <p:sp>
        <p:nvSpPr>
          <p:cNvPr id="29" name="矩形 28"/>
          <p:cNvSpPr/>
          <p:nvPr/>
        </p:nvSpPr>
        <p:spPr>
          <a:xfrm>
            <a:off x="5804639" y="3137960"/>
            <a:ext cx="2882775" cy="393056"/>
          </a:xfrm>
          <a:prstGeom prst="rect">
            <a:avLst/>
          </a:prstGeom>
        </p:spPr>
        <p:txBody>
          <a:bodyPr wrap="square">
            <a:spAutoFit/>
          </a:bodyPr>
          <a:lstStyle/>
          <a:p>
            <a:pPr>
              <a:lnSpc>
                <a:spcPct val="125000"/>
              </a:lnSpc>
            </a:pPr>
            <a:r>
              <a:rPr lang="en-US" altLang="zh-CN"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02 </a:t>
            </a:r>
            <a:r>
              <a:rPr lang="zh-CN" altLang="en-US"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请输入相关的标题内容</a:t>
            </a:r>
          </a:p>
        </p:txBody>
      </p:sp>
      <p:sp>
        <p:nvSpPr>
          <p:cNvPr id="30" name="矩形 29"/>
          <p:cNvSpPr/>
          <p:nvPr/>
        </p:nvSpPr>
        <p:spPr>
          <a:xfrm>
            <a:off x="5750264" y="4745086"/>
            <a:ext cx="5317058" cy="775149"/>
          </a:xfrm>
          <a:prstGeom prst="rect">
            <a:avLst/>
          </a:prstGeom>
        </p:spPr>
        <p:txBody>
          <a:bodyPr wrap="square">
            <a:spAutoFit/>
          </a:bodyPr>
          <a:lstStyle/>
          <a:p>
            <a:pPr>
              <a:lnSpc>
                <a:spcPct val="150000"/>
              </a:lnSpc>
            </a:pPr>
            <a:r>
              <a:rPr lang="zh-CN" altLang="en-US" sz="16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点击文本框即可进行编辑输入相关内容点击文本框即可进行编辑输入相关内容。</a:t>
            </a:r>
          </a:p>
        </p:txBody>
      </p:sp>
      <p:sp>
        <p:nvSpPr>
          <p:cNvPr id="31" name="矩形 30"/>
          <p:cNvSpPr/>
          <p:nvPr/>
        </p:nvSpPr>
        <p:spPr>
          <a:xfrm>
            <a:off x="5804639" y="4391309"/>
            <a:ext cx="2882775" cy="393056"/>
          </a:xfrm>
          <a:prstGeom prst="rect">
            <a:avLst/>
          </a:prstGeom>
        </p:spPr>
        <p:txBody>
          <a:bodyPr wrap="square">
            <a:spAutoFit/>
          </a:bodyPr>
          <a:lstStyle/>
          <a:p>
            <a:pPr>
              <a:lnSpc>
                <a:spcPct val="125000"/>
              </a:lnSpc>
            </a:pPr>
            <a:r>
              <a:rPr lang="en-US" altLang="zh-CN"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03 </a:t>
            </a:r>
            <a:r>
              <a:rPr lang="zh-CN" altLang="en-US" b="1"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请输入相关的标题内容</a:t>
            </a:r>
          </a:p>
        </p:txBody>
      </p:sp>
      <p:pic>
        <p:nvPicPr>
          <p:cNvPr id="2" name="图片 1" descr="可爱卡通动物矢量图"/>
          <p:cNvPicPr>
            <a:picLocks noChangeAspect="1"/>
          </p:cNvPicPr>
          <p:nvPr/>
        </p:nvPicPr>
        <p:blipFill>
          <a:blip r:embed="rId6"/>
          <a:srcRect l="55870" t="67696"/>
          <a:stretch>
            <a:fillRect/>
          </a:stretch>
        </p:blipFill>
        <p:spPr>
          <a:xfrm>
            <a:off x="826135" y="2162810"/>
            <a:ext cx="4665980" cy="456628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4993595"/>
          <p:cNvPicPr>
            <a:picLocks noChangeAspect="1"/>
          </p:cNvPicPr>
          <p:nvPr userDrawn="1"/>
        </p:nvPicPr>
        <p:blipFill>
          <a:blip r:embed="rId2"/>
          <a:srcRect l="5" t="44677" r="-5" b="12400"/>
          <a:stretch>
            <a:fillRect/>
          </a:stretch>
        </p:blipFill>
        <p:spPr>
          <a:xfrm>
            <a:off x="-635" y="0"/>
            <a:ext cx="12294235" cy="6945630"/>
          </a:xfrm>
          <a:prstGeom prst="rect">
            <a:avLst/>
          </a:prstGeom>
        </p:spPr>
      </p:pic>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l="65555" b="66667"/>
          <a:stretch>
            <a:fillRect/>
          </a:stretch>
        </p:blipFill>
        <p:spPr>
          <a:xfrm>
            <a:off x="9505950" y="133350"/>
            <a:ext cx="2362200" cy="2286000"/>
          </a:xfrm>
          <a:prstGeom prst="rect">
            <a:avLst/>
          </a:prstGeom>
        </p:spPr>
      </p:pic>
      <p:pic>
        <p:nvPicPr>
          <p:cNvPr id="11" name="图片 10"/>
          <p:cNvPicPr>
            <a:picLocks noChangeAspect="1"/>
          </p:cNvPicPr>
          <p:nvPr/>
        </p:nvPicPr>
        <p:blipFill rotWithShape="1">
          <a:blip r:embed="rId4">
            <a:extLst>
              <a:ext uri="{28A0092B-C50C-407E-A947-70E740481C1C}">
                <a14:useLocalDpi xmlns:a14="http://schemas.microsoft.com/office/drawing/2010/main" val="0"/>
              </a:ext>
            </a:extLst>
          </a:blip>
          <a:srcRect t="81111" r="72278"/>
          <a:stretch>
            <a:fillRect/>
          </a:stretch>
        </p:blipFill>
        <p:spPr>
          <a:xfrm>
            <a:off x="0" y="4482322"/>
            <a:ext cx="2304144" cy="2375678"/>
          </a:xfrm>
          <a:prstGeom prst="rect">
            <a:avLst/>
          </a:prstGeom>
        </p:spPr>
      </p:pic>
      <p:pic>
        <p:nvPicPr>
          <p:cNvPr id="13" name="图片 12"/>
          <p:cNvPicPr>
            <a:picLocks noChangeAspect="1"/>
          </p:cNvPicPr>
          <p:nvPr/>
        </p:nvPicPr>
        <p:blipFill rotWithShape="1">
          <a:blip r:embed="rId5">
            <a:extLst>
              <a:ext uri="{28A0092B-C50C-407E-A947-70E740481C1C}">
                <a14:useLocalDpi xmlns:a14="http://schemas.microsoft.com/office/drawing/2010/main" val="0"/>
              </a:ext>
            </a:extLst>
          </a:blip>
          <a:srcRect l="64818" t="83056" r="-120" b="2540"/>
          <a:stretch>
            <a:fillRect/>
          </a:stretch>
        </p:blipFill>
        <p:spPr>
          <a:xfrm>
            <a:off x="8705850" y="4492922"/>
            <a:ext cx="3486150" cy="2231728"/>
          </a:xfrm>
          <a:prstGeom prst="rect">
            <a:avLst/>
          </a:prstGeom>
        </p:spPr>
      </p:pic>
      <p:pic>
        <p:nvPicPr>
          <p:cNvPr id="15" name="图片 14"/>
          <p:cNvPicPr>
            <a:picLocks noChangeAspect="1"/>
          </p:cNvPicPr>
          <p:nvPr/>
        </p:nvPicPr>
        <p:blipFill rotWithShape="1">
          <a:blip r:embed="rId6">
            <a:extLst>
              <a:ext uri="{28A0092B-C50C-407E-A947-70E740481C1C}">
                <a14:useLocalDpi xmlns:a14="http://schemas.microsoft.com/office/drawing/2010/main" val="0"/>
              </a:ext>
            </a:extLst>
          </a:blip>
          <a:srcRect l="29514" t="8610" r="22300" b="71668"/>
          <a:stretch>
            <a:fillRect/>
          </a:stretch>
        </p:blipFill>
        <p:spPr>
          <a:xfrm>
            <a:off x="507094" y="1390650"/>
            <a:ext cx="2554042" cy="1085850"/>
          </a:xfrm>
          <a:prstGeom prst="rect">
            <a:avLst/>
          </a:prstGeom>
          <a:effectLst>
            <a:outerShdw blurRad="63500" sx="102000" sy="102000" algn="ctr" rotWithShape="0">
              <a:prstClr val="black">
                <a:alpha val="40000"/>
              </a:prstClr>
            </a:outerShdw>
          </a:effectLst>
        </p:spPr>
      </p:pic>
      <p:sp>
        <p:nvSpPr>
          <p:cNvPr id="21" name="文本框 20"/>
          <p:cNvSpPr txBox="1"/>
          <p:nvPr/>
        </p:nvSpPr>
        <p:spPr>
          <a:xfrm>
            <a:off x="1485900" y="3477895"/>
            <a:ext cx="9321165" cy="1014730"/>
          </a:xfrm>
          <a:prstGeom prst="rect">
            <a:avLst/>
          </a:prstGeom>
          <a:noFill/>
        </p:spPr>
        <p:txBody>
          <a:bodyPr wrap="square" rtlCol="0">
            <a:spAutoFit/>
          </a:bodyPr>
          <a:lstStyle/>
          <a:p>
            <a:pPr algn="ctr"/>
            <a:r>
              <a:rPr lang="zh-CN" altLang="en-US" sz="6000" spc="-150" dirty="0">
                <a:solidFill>
                  <a:schemeClr val="tx1">
                    <a:lumMod val="65000"/>
                    <a:lumOff val="35000"/>
                  </a:schemeClr>
                </a:solidFill>
                <a:latin typeface="字心坊萌喵体" charset="-122"/>
                <a:ea typeface="字心坊萌喵体" charset="-122"/>
                <a:cs typeface="字心坊萌喵体" charset="-122"/>
              </a:rPr>
              <a:t>感谢聆听</a:t>
            </a:r>
          </a:p>
        </p:txBody>
      </p:sp>
      <p:sp>
        <p:nvSpPr>
          <p:cNvPr id="22" name="文本框 21"/>
          <p:cNvSpPr txBox="1"/>
          <p:nvPr/>
        </p:nvSpPr>
        <p:spPr>
          <a:xfrm>
            <a:off x="4848376" y="4653074"/>
            <a:ext cx="2495046" cy="400110"/>
          </a:xfrm>
          <a:prstGeom prst="rect">
            <a:avLst/>
          </a:prstGeom>
          <a:noFill/>
        </p:spPr>
        <p:txBody>
          <a:bodyPr wrap="square" rtlCol="0">
            <a:spAutoFit/>
          </a:bodyPr>
          <a:lstStyle/>
          <a:p>
            <a:pPr algn="ctr"/>
            <a:r>
              <a:rPr lang="zh-CN" altLang="en-US" sz="20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主讲人</a:t>
            </a:r>
            <a:r>
              <a:rPr lang="zh-CN" altLang="en-US" sz="2000" dirty="0" smtClean="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a:t>
            </a:r>
            <a:r>
              <a:rPr lang="zh-CN" altLang="en-US" sz="20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轻</a:t>
            </a:r>
            <a:r>
              <a:rPr lang="zh-CN" altLang="en-US" sz="2000" dirty="0" smtClean="0">
                <a:solidFill>
                  <a:schemeClr val="tx1">
                    <a:lumMod val="65000"/>
                    <a:lumOff val="35000"/>
                  </a:schemeClr>
                </a:solidFill>
                <a:latin typeface="站酷快乐体2016修订版" panose="02010600030101010101" pitchFamily="2" charset="-122"/>
                <a:ea typeface="站酷快乐体2016修订版" panose="02010600030101010101" pitchFamily="2" charset="-122"/>
              </a:rPr>
              <a:t>松办公</a:t>
            </a:r>
            <a:endParaRPr lang="en-US" altLang="zh-CN" sz="2000" dirty="0">
              <a:solidFill>
                <a:schemeClr val="tx1">
                  <a:lumMod val="65000"/>
                  <a:lumOff val="35000"/>
                </a:schemeClr>
              </a:solidFill>
              <a:latin typeface="站酷快乐体2016修订版" panose="02010600030101010101" pitchFamily="2" charset="-122"/>
              <a:ea typeface="站酷快乐体2016修订版" panose="02010600030101010101" pitchFamily="2" charset="-122"/>
            </a:endParaRPr>
          </a:p>
        </p:txBody>
      </p:sp>
      <p:sp>
        <p:nvSpPr>
          <p:cNvPr id="4" name="文本框 3"/>
          <p:cNvSpPr txBox="1"/>
          <p:nvPr/>
        </p:nvSpPr>
        <p:spPr>
          <a:xfrm>
            <a:off x="4565687" y="2705399"/>
            <a:ext cx="3060065" cy="460375"/>
          </a:xfrm>
          <a:prstGeom prst="rect">
            <a:avLst/>
          </a:prstGeom>
          <a:noFill/>
        </p:spPr>
        <p:txBody>
          <a:bodyPr wrap="none" rtlCol="0">
            <a:spAutoFit/>
          </a:bodyPr>
          <a:lstStyle/>
          <a:p>
            <a:pPr defTabSz="914400"/>
            <a:r>
              <a:rPr lang="zh-CN" altLang="en-US" sz="2400" b="1" spc="600" dirty="0">
                <a:solidFill>
                  <a:srgbClr val="401B1C"/>
                </a:solidFill>
                <a:latin typeface="微软雅黑" panose="020B0503020204020204" charset="-122"/>
                <a:ea typeface="微软雅黑" panose="020B0503020204020204" charset="-122"/>
                <a:cs typeface="微软雅黑" panose="020B0503020204020204" charset="-122"/>
              </a:rPr>
              <a:t>欢度六</a:t>
            </a:r>
            <a:r>
              <a:rPr lang="en-US" altLang="zh-CN" sz="2400" b="1" spc="600" dirty="0">
                <a:solidFill>
                  <a:srgbClr val="401B1C"/>
                </a:solidFill>
                <a:latin typeface="微软雅黑" panose="020B0503020204020204" charset="-122"/>
                <a:ea typeface="微软雅黑" panose="020B0503020204020204" charset="-122"/>
                <a:cs typeface="微软雅黑" panose="020B0503020204020204" charset="-122"/>
              </a:rPr>
              <a:t>·</a:t>
            </a:r>
            <a:r>
              <a:rPr lang="zh-CN" altLang="en-US" sz="2400" b="1" spc="600" dirty="0">
                <a:solidFill>
                  <a:srgbClr val="401B1C"/>
                </a:solidFill>
                <a:latin typeface="微软雅黑" panose="020B0503020204020204" charset="-122"/>
                <a:ea typeface="微软雅黑" panose="020B0503020204020204" charset="-122"/>
                <a:cs typeface="微软雅黑" panose="020B0503020204020204" charset="-122"/>
              </a:rPr>
              <a:t>一儿童节</a:t>
            </a:r>
          </a:p>
        </p:txBody>
      </p:sp>
      <p:grpSp>
        <p:nvGrpSpPr>
          <p:cNvPr id="5" name="组合 4"/>
          <p:cNvGrpSpPr/>
          <p:nvPr/>
        </p:nvGrpSpPr>
        <p:grpSpPr>
          <a:xfrm>
            <a:off x="4724667" y="3028270"/>
            <a:ext cx="3027295" cy="377423"/>
            <a:chOff x="4616816" y="3549605"/>
            <a:chExt cx="3028390" cy="377423"/>
          </a:xfrm>
        </p:grpSpPr>
        <p:sp>
          <p:nvSpPr>
            <p:cNvPr id="6" name="矩形 5"/>
            <p:cNvSpPr>
              <a:spLocks noChangeArrowheads="1"/>
            </p:cNvSpPr>
            <p:nvPr/>
          </p:nvSpPr>
          <p:spPr bwMode="auto">
            <a:xfrm>
              <a:off x="4616816" y="3744904"/>
              <a:ext cx="2828831" cy="182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dist" defTabSz="685800">
                <a:lnSpc>
                  <a:spcPct val="80000"/>
                </a:lnSpc>
              </a:pPr>
              <a:r>
                <a:rPr lang="en-US" altLang="zh-CN" sz="700" b="1" dirty="0">
                  <a:solidFill>
                    <a:srgbClr val="4C292A"/>
                  </a:solidFill>
                  <a:latin typeface="微软雅黑" panose="020B0503020204020204" charset="-122"/>
                  <a:ea typeface="微软雅黑" panose="020B0503020204020204" charset="-122"/>
                  <a:cs typeface="Arial Unicode MS" pitchFamily="34" charset="-122"/>
                </a:rPr>
                <a:t>ZIYUEDADDY</a:t>
              </a:r>
            </a:p>
          </p:txBody>
        </p:sp>
        <p:grpSp>
          <p:nvGrpSpPr>
            <p:cNvPr id="46" name="组合 45"/>
            <p:cNvGrpSpPr/>
            <p:nvPr/>
          </p:nvGrpSpPr>
          <p:grpSpPr>
            <a:xfrm>
              <a:off x="4616816" y="3552361"/>
              <a:ext cx="142536" cy="60325"/>
              <a:chOff x="5393623" y="2361962"/>
              <a:chExt cx="142536" cy="60325"/>
            </a:xfrm>
          </p:grpSpPr>
          <p:sp>
            <p:nvSpPr>
              <p:cNvPr id="44" name="Freeform 7"/>
              <p:cNvSpPr/>
              <p:nvPr/>
            </p:nvSpPr>
            <p:spPr bwMode="auto">
              <a:xfrm>
                <a:off x="5480596" y="2363550"/>
                <a:ext cx="55563" cy="58737"/>
              </a:xfrm>
              <a:custGeom>
                <a:avLst/>
                <a:gdLst>
                  <a:gd name="T0" fmla="*/ 32 w 35"/>
                  <a:gd name="T1" fmla="*/ 6 h 37"/>
                  <a:gd name="T2" fmla="*/ 21 w 35"/>
                  <a:gd name="T3" fmla="*/ 8 h 37"/>
                  <a:gd name="T4" fmla="*/ 13 w 35"/>
                  <a:gd name="T5" fmla="*/ 0 h 37"/>
                  <a:gd name="T6" fmla="*/ 11 w 35"/>
                  <a:gd name="T7" fmla="*/ 11 h 37"/>
                  <a:gd name="T8" fmla="*/ 0 w 35"/>
                  <a:gd name="T9" fmla="*/ 15 h 37"/>
                  <a:gd name="T10" fmla="*/ 7 w 35"/>
                  <a:gd name="T11" fmla="*/ 22 h 37"/>
                  <a:gd name="T12" fmla="*/ 4 w 35"/>
                  <a:gd name="T13" fmla="*/ 32 h 37"/>
                  <a:gd name="T14" fmla="*/ 16 w 35"/>
                  <a:gd name="T15" fmla="*/ 30 h 37"/>
                  <a:gd name="T16" fmla="*/ 22 w 35"/>
                  <a:gd name="T17" fmla="*/ 37 h 37"/>
                  <a:gd name="T18" fmla="*/ 25 w 35"/>
                  <a:gd name="T19" fmla="*/ 27 h 37"/>
                  <a:gd name="T20" fmla="*/ 35 w 35"/>
                  <a:gd name="T21" fmla="*/ 24 h 37"/>
                  <a:gd name="T22" fmla="*/ 29 w 35"/>
                  <a:gd name="T23" fmla="*/ 17 h 37"/>
                  <a:gd name="T24" fmla="*/ 32 w 35"/>
                  <a:gd name="T25"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37">
                    <a:moveTo>
                      <a:pt x="32" y="6"/>
                    </a:moveTo>
                    <a:lnTo>
                      <a:pt x="21" y="8"/>
                    </a:lnTo>
                    <a:lnTo>
                      <a:pt x="13" y="0"/>
                    </a:lnTo>
                    <a:lnTo>
                      <a:pt x="11" y="11"/>
                    </a:lnTo>
                    <a:lnTo>
                      <a:pt x="0" y="15"/>
                    </a:lnTo>
                    <a:lnTo>
                      <a:pt x="7" y="22"/>
                    </a:lnTo>
                    <a:lnTo>
                      <a:pt x="4" y="32"/>
                    </a:lnTo>
                    <a:lnTo>
                      <a:pt x="16" y="30"/>
                    </a:lnTo>
                    <a:lnTo>
                      <a:pt x="22" y="37"/>
                    </a:lnTo>
                    <a:lnTo>
                      <a:pt x="25" y="27"/>
                    </a:lnTo>
                    <a:lnTo>
                      <a:pt x="35" y="24"/>
                    </a:lnTo>
                    <a:lnTo>
                      <a:pt x="29" y="17"/>
                    </a:lnTo>
                    <a:lnTo>
                      <a:pt x="32" y="6"/>
                    </a:lnTo>
                    <a:close/>
                  </a:path>
                </a:pathLst>
              </a:custGeom>
              <a:solidFill>
                <a:srgbClr val="401B1C"/>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pPr defTabSz="914400"/>
                <a:endParaRPr lang="zh-CN" altLang="en-US">
                  <a:solidFill>
                    <a:prstClr val="black"/>
                  </a:solidFill>
                  <a:latin typeface="微软雅黑" panose="020B0503020204020204" charset="-122"/>
                  <a:ea typeface="微软雅黑" panose="020B0503020204020204" charset="-122"/>
                </a:endParaRPr>
              </a:p>
            </p:txBody>
          </p:sp>
          <p:sp>
            <p:nvSpPr>
              <p:cNvPr id="45" name="Freeform 8"/>
              <p:cNvSpPr/>
              <p:nvPr/>
            </p:nvSpPr>
            <p:spPr bwMode="auto">
              <a:xfrm>
                <a:off x="5393623" y="2361962"/>
                <a:ext cx="55563" cy="60325"/>
              </a:xfrm>
              <a:custGeom>
                <a:avLst/>
                <a:gdLst>
                  <a:gd name="T0" fmla="*/ 32 w 35"/>
                  <a:gd name="T1" fmla="*/ 6 h 38"/>
                  <a:gd name="T2" fmla="*/ 21 w 35"/>
                  <a:gd name="T3" fmla="*/ 8 h 38"/>
                  <a:gd name="T4" fmla="*/ 13 w 35"/>
                  <a:gd name="T5" fmla="*/ 0 h 38"/>
                  <a:gd name="T6" fmla="*/ 10 w 35"/>
                  <a:gd name="T7" fmla="*/ 11 h 38"/>
                  <a:gd name="T8" fmla="*/ 0 w 35"/>
                  <a:gd name="T9" fmla="*/ 15 h 38"/>
                  <a:gd name="T10" fmla="*/ 7 w 35"/>
                  <a:gd name="T11" fmla="*/ 22 h 38"/>
                  <a:gd name="T12" fmla="*/ 5 w 35"/>
                  <a:gd name="T13" fmla="*/ 32 h 38"/>
                  <a:gd name="T14" fmla="*/ 16 w 35"/>
                  <a:gd name="T15" fmla="*/ 30 h 38"/>
                  <a:gd name="T16" fmla="*/ 22 w 35"/>
                  <a:gd name="T17" fmla="*/ 38 h 38"/>
                  <a:gd name="T18" fmla="*/ 25 w 35"/>
                  <a:gd name="T19" fmla="*/ 27 h 38"/>
                  <a:gd name="T20" fmla="*/ 35 w 35"/>
                  <a:gd name="T21" fmla="*/ 24 h 38"/>
                  <a:gd name="T22" fmla="*/ 28 w 35"/>
                  <a:gd name="T23" fmla="*/ 17 h 38"/>
                  <a:gd name="T24" fmla="*/ 32 w 35"/>
                  <a:gd name="T25" fmla="*/ 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38">
                    <a:moveTo>
                      <a:pt x="32" y="6"/>
                    </a:moveTo>
                    <a:lnTo>
                      <a:pt x="21" y="8"/>
                    </a:lnTo>
                    <a:lnTo>
                      <a:pt x="13" y="0"/>
                    </a:lnTo>
                    <a:lnTo>
                      <a:pt x="10" y="11"/>
                    </a:lnTo>
                    <a:lnTo>
                      <a:pt x="0" y="15"/>
                    </a:lnTo>
                    <a:lnTo>
                      <a:pt x="7" y="22"/>
                    </a:lnTo>
                    <a:lnTo>
                      <a:pt x="5" y="32"/>
                    </a:lnTo>
                    <a:lnTo>
                      <a:pt x="16" y="30"/>
                    </a:lnTo>
                    <a:lnTo>
                      <a:pt x="22" y="38"/>
                    </a:lnTo>
                    <a:lnTo>
                      <a:pt x="25" y="27"/>
                    </a:lnTo>
                    <a:lnTo>
                      <a:pt x="35" y="24"/>
                    </a:lnTo>
                    <a:lnTo>
                      <a:pt x="28" y="17"/>
                    </a:lnTo>
                    <a:lnTo>
                      <a:pt x="32" y="6"/>
                    </a:lnTo>
                    <a:close/>
                  </a:path>
                </a:pathLst>
              </a:custGeom>
              <a:solidFill>
                <a:srgbClr val="CFC3B4"/>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pPr defTabSz="914400"/>
                <a:endParaRPr lang="zh-CN" altLang="en-US">
                  <a:solidFill>
                    <a:prstClr val="black"/>
                  </a:solidFill>
                  <a:latin typeface="微软雅黑" panose="020B0503020204020204" charset="-122"/>
                  <a:ea typeface="微软雅黑" panose="020B0503020204020204" charset="-122"/>
                </a:endParaRPr>
              </a:p>
            </p:txBody>
          </p:sp>
        </p:grpSp>
        <p:grpSp>
          <p:nvGrpSpPr>
            <p:cNvPr id="47" name="组合 46"/>
            <p:cNvGrpSpPr/>
            <p:nvPr/>
          </p:nvGrpSpPr>
          <p:grpSpPr>
            <a:xfrm flipH="1">
              <a:off x="7502670" y="3549605"/>
              <a:ext cx="142536" cy="60325"/>
              <a:chOff x="5393623" y="2361962"/>
              <a:chExt cx="142536" cy="60325"/>
            </a:xfrm>
          </p:grpSpPr>
          <p:sp>
            <p:nvSpPr>
              <p:cNvPr id="48" name="Freeform 7"/>
              <p:cNvSpPr/>
              <p:nvPr/>
            </p:nvSpPr>
            <p:spPr bwMode="auto">
              <a:xfrm>
                <a:off x="5480596" y="2363550"/>
                <a:ext cx="55563" cy="58737"/>
              </a:xfrm>
              <a:custGeom>
                <a:avLst/>
                <a:gdLst>
                  <a:gd name="T0" fmla="*/ 32 w 35"/>
                  <a:gd name="T1" fmla="*/ 6 h 37"/>
                  <a:gd name="T2" fmla="*/ 21 w 35"/>
                  <a:gd name="T3" fmla="*/ 8 h 37"/>
                  <a:gd name="T4" fmla="*/ 13 w 35"/>
                  <a:gd name="T5" fmla="*/ 0 h 37"/>
                  <a:gd name="T6" fmla="*/ 11 w 35"/>
                  <a:gd name="T7" fmla="*/ 11 h 37"/>
                  <a:gd name="T8" fmla="*/ 0 w 35"/>
                  <a:gd name="T9" fmla="*/ 15 h 37"/>
                  <a:gd name="T10" fmla="*/ 7 w 35"/>
                  <a:gd name="T11" fmla="*/ 22 h 37"/>
                  <a:gd name="T12" fmla="*/ 4 w 35"/>
                  <a:gd name="T13" fmla="*/ 32 h 37"/>
                  <a:gd name="T14" fmla="*/ 16 w 35"/>
                  <a:gd name="T15" fmla="*/ 30 h 37"/>
                  <a:gd name="T16" fmla="*/ 22 w 35"/>
                  <a:gd name="T17" fmla="*/ 37 h 37"/>
                  <a:gd name="T18" fmla="*/ 25 w 35"/>
                  <a:gd name="T19" fmla="*/ 27 h 37"/>
                  <a:gd name="T20" fmla="*/ 35 w 35"/>
                  <a:gd name="T21" fmla="*/ 24 h 37"/>
                  <a:gd name="T22" fmla="*/ 29 w 35"/>
                  <a:gd name="T23" fmla="*/ 17 h 37"/>
                  <a:gd name="T24" fmla="*/ 32 w 35"/>
                  <a:gd name="T25"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37">
                    <a:moveTo>
                      <a:pt x="32" y="6"/>
                    </a:moveTo>
                    <a:lnTo>
                      <a:pt x="21" y="8"/>
                    </a:lnTo>
                    <a:lnTo>
                      <a:pt x="13" y="0"/>
                    </a:lnTo>
                    <a:lnTo>
                      <a:pt x="11" y="11"/>
                    </a:lnTo>
                    <a:lnTo>
                      <a:pt x="0" y="15"/>
                    </a:lnTo>
                    <a:lnTo>
                      <a:pt x="7" y="22"/>
                    </a:lnTo>
                    <a:lnTo>
                      <a:pt x="4" y="32"/>
                    </a:lnTo>
                    <a:lnTo>
                      <a:pt x="16" y="30"/>
                    </a:lnTo>
                    <a:lnTo>
                      <a:pt x="22" y="37"/>
                    </a:lnTo>
                    <a:lnTo>
                      <a:pt x="25" y="27"/>
                    </a:lnTo>
                    <a:lnTo>
                      <a:pt x="35" y="24"/>
                    </a:lnTo>
                    <a:lnTo>
                      <a:pt x="29" y="17"/>
                    </a:lnTo>
                    <a:lnTo>
                      <a:pt x="32" y="6"/>
                    </a:lnTo>
                    <a:close/>
                  </a:path>
                </a:pathLst>
              </a:custGeom>
              <a:solidFill>
                <a:srgbClr val="401B1C"/>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pPr defTabSz="914400"/>
                <a:endParaRPr lang="zh-CN" altLang="en-US">
                  <a:solidFill>
                    <a:prstClr val="black"/>
                  </a:solidFill>
                  <a:latin typeface="微软雅黑" panose="020B0503020204020204" charset="-122"/>
                  <a:ea typeface="微软雅黑" panose="020B0503020204020204" charset="-122"/>
                </a:endParaRPr>
              </a:p>
            </p:txBody>
          </p:sp>
          <p:sp>
            <p:nvSpPr>
              <p:cNvPr id="49" name="Freeform 8"/>
              <p:cNvSpPr/>
              <p:nvPr/>
            </p:nvSpPr>
            <p:spPr bwMode="auto">
              <a:xfrm>
                <a:off x="5393623" y="2361962"/>
                <a:ext cx="55563" cy="60325"/>
              </a:xfrm>
              <a:custGeom>
                <a:avLst/>
                <a:gdLst>
                  <a:gd name="T0" fmla="*/ 32 w 35"/>
                  <a:gd name="T1" fmla="*/ 6 h 38"/>
                  <a:gd name="T2" fmla="*/ 21 w 35"/>
                  <a:gd name="T3" fmla="*/ 8 h 38"/>
                  <a:gd name="T4" fmla="*/ 13 w 35"/>
                  <a:gd name="T5" fmla="*/ 0 h 38"/>
                  <a:gd name="T6" fmla="*/ 10 w 35"/>
                  <a:gd name="T7" fmla="*/ 11 h 38"/>
                  <a:gd name="T8" fmla="*/ 0 w 35"/>
                  <a:gd name="T9" fmla="*/ 15 h 38"/>
                  <a:gd name="T10" fmla="*/ 7 w 35"/>
                  <a:gd name="T11" fmla="*/ 22 h 38"/>
                  <a:gd name="T12" fmla="*/ 5 w 35"/>
                  <a:gd name="T13" fmla="*/ 32 h 38"/>
                  <a:gd name="T14" fmla="*/ 16 w 35"/>
                  <a:gd name="T15" fmla="*/ 30 h 38"/>
                  <a:gd name="T16" fmla="*/ 22 w 35"/>
                  <a:gd name="T17" fmla="*/ 38 h 38"/>
                  <a:gd name="T18" fmla="*/ 25 w 35"/>
                  <a:gd name="T19" fmla="*/ 27 h 38"/>
                  <a:gd name="T20" fmla="*/ 35 w 35"/>
                  <a:gd name="T21" fmla="*/ 24 h 38"/>
                  <a:gd name="T22" fmla="*/ 28 w 35"/>
                  <a:gd name="T23" fmla="*/ 17 h 38"/>
                  <a:gd name="T24" fmla="*/ 32 w 35"/>
                  <a:gd name="T25" fmla="*/ 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38">
                    <a:moveTo>
                      <a:pt x="32" y="6"/>
                    </a:moveTo>
                    <a:lnTo>
                      <a:pt x="21" y="8"/>
                    </a:lnTo>
                    <a:lnTo>
                      <a:pt x="13" y="0"/>
                    </a:lnTo>
                    <a:lnTo>
                      <a:pt x="10" y="11"/>
                    </a:lnTo>
                    <a:lnTo>
                      <a:pt x="0" y="15"/>
                    </a:lnTo>
                    <a:lnTo>
                      <a:pt x="7" y="22"/>
                    </a:lnTo>
                    <a:lnTo>
                      <a:pt x="5" y="32"/>
                    </a:lnTo>
                    <a:lnTo>
                      <a:pt x="16" y="30"/>
                    </a:lnTo>
                    <a:lnTo>
                      <a:pt x="22" y="38"/>
                    </a:lnTo>
                    <a:lnTo>
                      <a:pt x="25" y="27"/>
                    </a:lnTo>
                    <a:lnTo>
                      <a:pt x="35" y="24"/>
                    </a:lnTo>
                    <a:lnTo>
                      <a:pt x="28" y="17"/>
                    </a:lnTo>
                    <a:lnTo>
                      <a:pt x="32" y="6"/>
                    </a:lnTo>
                    <a:close/>
                  </a:path>
                </a:pathLst>
              </a:custGeom>
              <a:solidFill>
                <a:srgbClr val="CFC3B4"/>
              </a:solid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pPr defTabSz="914400"/>
                <a:endParaRPr lang="zh-CN" altLang="en-US">
                  <a:solidFill>
                    <a:prstClr val="black"/>
                  </a:solidFill>
                  <a:latin typeface="微软雅黑" panose="020B0503020204020204" charset="-122"/>
                  <a:ea typeface="微软雅黑" panose="020B0503020204020204" charset="-122"/>
                </a:endParaRPr>
              </a:p>
            </p:txBody>
          </p:sp>
        </p:grpSp>
      </p:grpSp>
      <p:pic>
        <p:nvPicPr>
          <p:cNvPr id="74" name="图片 73"/>
          <p:cNvPicPr>
            <a:picLocks noChangeAspect="1"/>
          </p:cNvPicPr>
          <p:nvPr/>
        </p:nvPicPr>
        <p:blipFill rotWithShape="1">
          <a:blip r:embed="rId7" cstate="print">
            <a:extLst>
              <a:ext uri="{28A0092B-C50C-407E-A947-70E740481C1C}">
                <a14:useLocalDpi xmlns:a14="http://schemas.microsoft.com/office/drawing/2010/main" val="0"/>
              </a:ext>
            </a:extLst>
          </a:blip>
          <a:srcRect l="20772" t="21577" r="23283"/>
          <a:stretch>
            <a:fillRect/>
          </a:stretch>
        </p:blipFill>
        <p:spPr>
          <a:xfrm>
            <a:off x="5310783" y="1216839"/>
            <a:ext cx="1592024" cy="125967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LIDE.DIAGRAM" val="52b0676d-feee-4c24-97a0-d7f3952809e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1476</Words>
  <Application>Microsoft Office PowerPoint</Application>
  <PresentationFormat>宽屏</PresentationFormat>
  <Paragraphs>94</Paragraphs>
  <Slides>15</Slides>
  <Notes>0</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15</vt:i4>
      </vt:variant>
    </vt:vector>
  </HeadingPairs>
  <TitlesOfParts>
    <vt:vector size="28" baseType="lpstr">
      <vt:lpstr>等线 Light</vt:lpstr>
      <vt:lpstr>字心坊萌喵体</vt:lpstr>
      <vt:lpstr>萝莉体 第二版</vt:lpstr>
      <vt:lpstr>微软雅黑</vt:lpstr>
      <vt:lpstr>微软雅黑 Light</vt:lpstr>
      <vt:lpstr>等线</vt:lpstr>
      <vt:lpstr>站酷快乐体2016修订版</vt:lpstr>
      <vt:lpstr>Arial</vt:lpstr>
      <vt:lpstr>Source Han Serif SC</vt:lpstr>
      <vt:lpstr>Arial Unicode MS</vt:lpstr>
      <vt:lpstr>Gill Sans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非同儿熙</dc:creator>
  <cp:lastModifiedBy>vian</cp:lastModifiedBy>
  <cp:revision>29</cp:revision>
  <dcterms:created xsi:type="dcterms:W3CDTF">2020-03-22T03:18:00Z</dcterms:created>
  <dcterms:modified xsi:type="dcterms:W3CDTF">2022-12-05T09:25:14Z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