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8" r:id="rId3"/>
    <p:sldId id="259" r:id="rId4"/>
    <p:sldId id="261" r:id="rId5"/>
    <p:sldId id="265" r:id="rId6"/>
    <p:sldId id="273" r:id="rId7"/>
    <p:sldId id="267" r:id="rId8"/>
    <p:sldId id="286" r:id="rId9"/>
    <p:sldId id="289" r:id="rId10"/>
    <p:sldId id="266" r:id="rId11"/>
    <p:sldId id="287" r:id="rId12"/>
    <p:sldId id="288" r:id="rId13"/>
    <p:sldId id="268" r:id="rId14"/>
    <p:sldId id="271" r:id="rId15"/>
    <p:sldId id="272" r:id="rId16"/>
    <p:sldId id="290" r:id="rId17"/>
    <p:sldId id="291" r:id="rId18"/>
    <p:sldId id="269" r:id="rId19"/>
    <p:sldId id="270" r:id="rId20"/>
    <p:sldId id="292" r:id="rId21"/>
  </p:sldIdLst>
  <p:sldSz cx="12192000" cy="6858000"/>
  <p:notesSz cx="6858000" cy="9144000"/>
  <p:embeddedFontLst>
    <p:embeddedFont>
      <p:font typeface="汉仪铸字木头人W" panose="02010600030101010101" charset="-122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微软雅黑" panose="020B0503020204020204" pitchFamily="34" charset="-122"/>
      <p:regular r:id="rId28"/>
      <p:bold r:id="rId29"/>
    </p:embeddedFont>
    <p:embeddedFont>
      <p:font typeface="等线" panose="02010600030101010101" pitchFamily="2" charset="-122"/>
      <p:regular r:id="rId30"/>
      <p:bold r:id="rId31"/>
    </p:embeddedFont>
    <p:embeddedFont>
      <p:font typeface="等线 Light" panose="02010600030101010101" pitchFamily="2" charset="-122"/>
      <p:regular r:id="rId32"/>
    </p:embeddedFont>
    <p:embeddedFont>
      <p:font typeface="字心坊萌喵体" panose="02010600030101010101" charset="-122"/>
      <p:regular r:id="rId33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3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408"/>
      </p:cViewPr>
      <p:guideLst>
        <p:guide orient="horz" pos="177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5FC7C-60F4-433D-8FE4-FFFD68EA25FE}" type="datetimeFigureOut">
              <a:rPr lang="zh-CN" altLang="en-US" smtClean="0"/>
              <a:t>2022/12/5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F7A69-1138-4F43-9954-5F6E8549EB8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t="3482" r="80902" b="-3482"/>
          <a:stretch>
            <a:fillRect/>
          </a:stretch>
        </p:blipFill>
        <p:spPr>
          <a:xfrm>
            <a:off x="146050" y="2388870"/>
            <a:ext cx="2513965" cy="492379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741929" y="3779637"/>
            <a:ext cx="6888480" cy="1975079"/>
            <a:chOff x="2446624" y="2237196"/>
            <a:chExt cx="6888480" cy="1975079"/>
          </a:xfrm>
        </p:grpSpPr>
        <p:sp>
          <p:nvSpPr>
            <p:cNvPr id="4" name="文本框 3"/>
            <p:cNvSpPr txBox="1"/>
            <p:nvPr/>
          </p:nvSpPr>
          <p:spPr>
            <a:xfrm>
              <a:off x="2446624" y="2237196"/>
              <a:ext cx="6888480" cy="1445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心坊萌喵体" charset="-122"/>
                  <a:ea typeface="字心坊萌喵体" charset="-122"/>
                </a:rPr>
                <a:t>快乐主题班会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65335" y="3682130"/>
              <a:ext cx="6452988" cy="530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urna</a:t>
              </a:r>
              <a:r>
                <a:rPr lang="en-US" altLang="zh-CN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3" t="10910" r="21369" b="2966"/>
          <a:stretch>
            <a:fillRect/>
          </a:stretch>
        </p:blipFill>
        <p:spPr>
          <a:xfrm>
            <a:off x="9247505" y="3063875"/>
            <a:ext cx="2715895" cy="394525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59" y="-447020"/>
            <a:ext cx="7498503" cy="49990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稻壳儿搜索【幻雨工作室】_7"/>
          <p:cNvSpPr>
            <a:spLocks noEditPoints="1"/>
          </p:cNvSpPr>
          <p:nvPr/>
        </p:nvSpPr>
        <p:spPr bwMode="auto">
          <a:xfrm rot="1794633">
            <a:off x="2641775" y="5495387"/>
            <a:ext cx="382587" cy="673100"/>
          </a:xfrm>
          <a:custGeom>
            <a:avLst/>
            <a:gdLst>
              <a:gd name="T0" fmla="*/ 39 w 102"/>
              <a:gd name="T1" fmla="*/ 151 h 179"/>
              <a:gd name="T2" fmla="*/ 52 w 102"/>
              <a:gd name="T3" fmla="*/ 178 h 179"/>
              <a:gd name="T4" fmla="*/ 65 w 102"/>
              <a:gd name="T5" fmla="*/ 151 h 179"/>
              <a:gd name="T6" fmla="*/ 96 w 102"/>
              <a:gd name="T7" fmla="*/ 77 h 179"/>
              <a:gd name="T8" fmla="*/ 31 w 102"/>
              <a:gd name="T9" fmla="*/ 8 h 179"/>
              <a:gd name="T10" fmla="*/ 14 w 102"/>
              <a:gd name="T11" fmla="*/ 97 h 179"/>
              <a:gd name="T12" fmla="*/ 49 w 102"/>
              <a:gd name="T13" fmla="*/ 111 h 179"/>
              <a:gd name="T14" fmla="*/ 36 w 102"/>
              <a:gd name="T15" fmla="*/ 70 h 179"/>
              <a:gd name="T16" fmla="*/ 48 w 102"/>
              <a:gd name="T17" fmla="*/ 68 h 179"/>
              <a:gd name="T18" fmla="*/ 63 w 102"/>
              <a:gd name="T19" fmla="*/ 69 h 179"/>
              <a:gd name="T20" fmla="*/ 65 w 102"/>
              <a:gd name="T21" fmla="*/ 74 h 179"/>
              <a:gd name="T22" fmla="*/ 59 w 102"/>
              <a:gd name="T23" fmla="*/ 104 h 179"/>
              <a:gd name="T24" fmla="*/ 48 w 102"/>
              <a:gd name="T25" fmla="*/ 150 h 179"/>
              <a:gd name="T26" fmla="*/ 55 w 102"/>
              <a:gd name="T27" fmla="*/ 59 h 179"/>
              <a:gd name="T28" fmla="*/ 58 w 102"/>
              <a:gd name="T29" fmla="*/ 56 h 179"/>
              <a:gd name="T30" fmla="*/ 56 w 102"/>
              <a:gd name="T31" fmla="*/ 60 h 179"/>
              <a:gd name="T32" fmla="*/ 61 w 102"/>
              <a:gd name="T33" fmla="*/ 153 h 179"/>
              <a:gd name="T34" fmla="*/ 61 w 102"/>
              <a:gd name="T35" fmla="*/ 159 h 179"/>
              <a:gd name="T36" fmla="*/ 41 w 102"/>
              <a:gd name="T37" fmla="*/ 153 h 179"/>
              <a:gd name="T38" fmla="*/ 60 w 102"/>
              <a:gd name="T39" fmla="*/ 167 h 179"/>
              <a:gd name="T40" fmla="*/ 44 w 102"/>
              <a:gd name="T41" fmla="*/ 166 h 179"/>
              <a:gd name="T42" fmla="*/ 42 w 102"/>
              <a:gd name="T43" fmla="*/ 162 h 179"/>
              <a:gd name="T44" fmla="*/ 61 w 102"/>
              <a:gd name="T45" fmla="*/ 162 h 179"/>
              <a:gd name="T46" fmla="*/ 53 w 102"/>
              <a:gd name="T47" fmla="*/ 175 h 179"/>
              <a:gd name="T48" fmla="*/ 59 w 102"/>
              <a:gd name="T49" fmla="*/ 170 h 179"/>
              <a:gd name="T50" fmla="*/ 53 w 102"/>
              <a:gd name="T51" fmla="*/ 175 h 179"/>
              <a:gd name="T52" fmla="*/ 76 w 102"/>
              <a:gd name="T53" fmla="*/ 12 h 179"/>
              <a:gd name="T54" fmla="*/ 71 w 102"/>
              <a:gd name="T55" fmla="*/ 113 h 179"/>
              <a:gd name="T56" fmla="*/ 61 w 102"/>
              <a:gd name="T57" fmla="*/ 150 h 179"/>
              <a:gd name="T58" fmla="*/ 59 w 102"/>
              <a:gd name="T59" fmla="*/ 150 h 179"/>
              <a:gd name="T60" fmla="*/ 64 w 102"/>
              <a:gd name="T61" fmla="*/ 87 h 179"/>
              <a:gd name="T62" fmla="*/ 75 w 102"/>
              <a:gd name="T63" fmla="*/ 73 h 179"/>
              <a:gd name="T64" fmla="*/ 67 w 102"/>
              <a:gd name="T65" fmla="*/ 72 h 179"/>
              <a:gd name="T66" fmla="*/ 74 w 102"/>
              <a:gd name="T67" fmla="*/ 63 h 179"/>
              <a:gd name="T68" fmla="*/ 63 w 102"/>
              <a:gd name="T69" fmla="*/ 66 h 179"/>
              <a:gd name="T70" fmla="*/ 61 w 102"/>
              <a:gd name="T71" fmla="*/ 54 h 179"/>
              <a:gd name="T72" fmla="*/ 53 w 102"/>
              <a:gd name="T73" fmla="*/ 54 h 179"/>
              <a:gd name="T74" fmla="*/ 53 w 102"/>
              <a:gd name="T75" fmla="*/ 64 h 179"/>
              <a:gd name="T76" fmla="*/ 44 w 102"/>
              <a:gd name="T77" fmla="*/ 58 h 179"/>
              <a:gd name="T78" fmla="*/ 35 w 102"/>
              <a:gd name="T79" fmla="*/ 53 h 179"/>
              <a:gd name="T80" fmla="*/ 40 w 102"/>
              <a:gd name="T81" fmla="*/ 63 h 179"/>
              <a:gd name="T82" fmla="*/ 35 w 102"/>
              <a:gd name="T83" fmla="*/ 67 h 179"/>
              <a:gd name="T84" fmla="*/ 21 w 102"/>
              <a:gd name="T85" fmla="*/ 64 h 179"/>
              <a:gd name="T86" fmla="*/ 33 w 102"/>
              <a:gd name="T87" fmla="*/ 70 h 179"/>
              <a:gd name="T88" fmla="*/ 46 w 102"/>
              <a:gd name="T89" fmla="*/ 107 h 179"/>
              <a:gd name="T90" fmla="*/ 45 w 102"/>
              <a:gd name="T91" fmla="*/ 150 h 179"/>
              <a:gd name="T92" fmla="*/ 33 w 102"/>
              <a:gd name="T93" fmla="*/ 116 h 179"/>
              <a:gd name="T94" fmla="*/ 17 w 102"/>
              <a:gd name="T95" fmla="*/ 23 h 179"/>
              <a:gd name="T96" fmla="*/ 71 w 102"/>
              <a:gd name="T97" fmla="*/ 72 h 179"/>
              <a:gd name="T98" fmla="*/ 66 w 102"/>
              <a:gd name="T99" fmla="*/ 66 h 179"/>
              <a:gd name="T100" fmla="*/ 71 w 102"/>
              <a:gd name="T101" fmla="*/ 62 h 179"/>
              <a:gd name="T102" fmla="*/ 41 w 102"/>
              <a:gd name="T103" fmla="*/ 60 h 179"/>
              <a:gd name="T104" fmla="*/ 39 w 102"/>
              <a:gd name="T105" fmla="*/ 57 h 179"/>
              <a:gd name="T106" fmla="*/ 41 w 102"/>
              <a:gd name="T107" fmla="*/ 57 h 179"/>
              <a:gd name="T108" fmla="*/ 31 w 102"/>
              <a:gd name="T109" fmla="*/ 67 h 179"/>
              <a:gd name="T110" fmla="*/ 27 w 102"/>
              <a:gd name="T111" fmla="*/ 65 h 179"/>
              <a:gd name="T112" fmla="*/ 25 w 102"/>
              <a:gd name="T113" fmla="*/ 6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2" h="179">
                <a:moveTo>
                  <a:pt x="32" y="121"/>
                </a:moveTo>
                <a:cubicBezTo>
                  <a:pt x="38" y="130"/>
                  <a:pt x="39" y="140"/>
                  <a:pt x="39" y="151"/>
                </a:cubicBezTo>
                <a:cubicBezTo>
                  <a:pt x="39" y="151"/>
                  <a:pt x="38" y="151"/>
                  <a:pt x="38" y="152"/>
                </a:cubicBezTo>
                <a:cubicBezTo>
                  <a:pt x="38" y="161"/>
                  <a:pt x="39" y="178"/>
                  <a:pt x="52" y="178"/>
                </a:cubicBezTo>
                <a:cubicBezTo>
                  <a:pt x="65" y="179"/>
                  <a:pt x="64" y="162"/>
                  <a:pt x="64" y="152"/>
                </a:cubicBezTo>
                <a:cubicBezTo>
                  <a:pt x="64" y="152"/>
                  <a:pt x="65" y="151"/>
                  <a:pt x="65" y="151"/>
                </a:cubicBezTo>
                <a:cubicBezTo>
                  <a:pt x="66" y="136"/>
                  <a:pt x="68" y="121"/>
                  <a:pt x="77" y="109"/>
                </a:cubicBezTo>
                <a:cubicBezTo>
                  <a:pt x="84" y="98"/>
                  <a:pt x="91" y="89"/>
                  <a:pt x="96" y="77"/>
                </a:cubicBezTo>
                <a:cubicBezTo>
                  <a:pt x="102" y="57"/>
                  <a:pt x="101" y="30"/>
                  <a:pt x="85" y="14"/>
                </a:cubicBezTo>
                <a:cubicBezTo>
                  <a:pt x="71" y="1"/>
                  <a:pt x="48" y="0"/>
                  <a:pt x="31" y="8"/>
                </a:cubicBezTo>
                <a:cubicBezTo>
                  <a:pt x="13" y="16"/>
                  <a:pt x="3" y="35"/>
                  <a:pt x="1" y="54"/>
                </a:cubicBezTo>
                <a:cubicBezTo>
                  <a:pt x="0" y="69"/>
                  <a:pt x="5" y="84"/>
                  <a:pt x="14" y="97"/>
                </a:cubicBezTo>
                <a:cubicBezTo>
                  <a:pt x="20" y="105"/>
                  <a:pt x="27" y="112"/>
                  <a:pt x="32" y="121"/>
                </a:cubicBezTo>
                <a:close/>
                <a:moveTo>
                  <a:pt x="49" y="111"/>
                </a:moveTo>
                <a:cubicBezTo>
                  <a:pt x="47" y="98"/>
                  <a:pt x="44" y="84"/>
                  <a:pt x="38" y="73"/>
                </a:cubicBezTo>
                <a:cubicBezTo>
                  <a:pt x="37" y="72"/>
                  <a:pt x="37" y="71"/>
                  <a:pt x="36" y="70"/>
                </a:cubicBezTo>
                <a:cubicBezTo>
                  <a:pt x="39" y="69"/>
                  <a:pt x="41" y="67"/>
                  <a:pt x="42" y="65"/>
                </a:cubicBezTo>
                <a:cubicBezTo>
                  <a:pt x="44" y="66"/>
                  <a:pt x="46" y="68"/>
                  <a:pt x="48" y="68"/>
                </a:cubicBezTo>
                <a:cubicBezTo>
                  <a:pt x="50" y="69"/>
                  <a:pt x="53" y="68"/>
                  <a:pt x="55" y="66"/>
                </a:cubicBezTo>
                <a:cubicBezTo>
                  <a:pt x="57" y="68"/>
                  <a:pt x="60" y="69"/>
                  <a:pt x="63" y="69"/>
                </a:cubicBezTo>
                <a:cubicBezTo>
                  <a:pt x="62" y="70"/>
                  <a:pt x="62" y="71"/>
                  <a:pt x="63" y="71"/>
                </a:cubicBezTo>
                <a:cubicBezTo>
                  <a:pt x="63" y="72"/>
                  <a:pt x="64" y="73"/>
                  <a:pt x="65" y="74"/>
                </a:cubicBezTo>
                <a:cubicBezTo>
                  <a:pt x="63" y="77"/>
                  <a:pt x="62" y="80"/>
                  <a:pt x="61" y="83"/>
                </a:cubicBezTo>
                <a:cubicBezTo>
                  <a:pt x="60" y="90"/>
                  <a:pt x="59" y="97"/>
                  <a:pt x="59" y="104"/>
                </a:cubicBezTo>
                <a:cubicBezTo>
                  <a:pt x="59" y="120"/>
                  <a:pt x="57" y="135"/>
                  <a:pt x="57" y="150"/>
                </a:cubicBezTo>
                <a:cubicBezTo>
                  <a:pt x="54" y="150"/>
                  <a:pt x="51" y="150"/>
                  <a:pt x="48" y="150"/>
                </a:cubicBezTo>
                <a:cubicBezTo>
                  <a:pt x="51" y="138"/>
                  <a:pt x="51" y="124"/>
                  <a:pt x="49" y="111"/>
                </a:cubicBezTo>
                <a:close/>
                <a:moveTo>
                  <a:pt x="55" y="59"/>
                </a:moveTo>
                <a:cubicBezTo>
                  <a:pt x="55" y="58"/>
                  <a:pt x="56" y="56"/>
                  <a:pt x="56" y="54"/>
                </a:cubicBezTo>
                <a:cubicBezTo>
                  <a:pt x="57" y="52"/>
                  <a:pt x="58" y="54"/>
                  <a:pt x="58" y="56"/>
                </a:cubicBezTo>
                <a:cubicBezTo>
                  <a:pt x="58" y="57"/>
                  <a:pt x="57" y="58"/>
                  <a:pt x="56" y="59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5" y="59"/>
                </a:cubicBezTo>
                <a:close/>
                <a:moveTo>
                  <a:pt x="61" y="153"/>
                </a:moveTo>
                <a:cubicBezTo>
                  <a:pt x="61" y="155"/>
                  <a:pt x="61" y="157"/>
                  <a:pt x="61" y="160"/>
                </a:cubicBezTo>
                <a:cubicBezTo>
                  <a:pt x="61" y="160"/>
                  <a:pt x="61" y="159"/>
                  <a:pt x="61" y="159"/>
                </a:cubicBezTo>
                <a:cubicBezTo>
                  <a:pt x="54" y="159"/>
                  <a:pt x="48" y="159"/>
                  <a:pt x="41" y="159"/>
                </a:cubicBezTo>
                <a:cubicBezTo>
                  <a:pt x="41" y="157"/>
                  <a:pt x="41" y="155"/>
                  <a:pt x="41" y="153"/>
                </a:cubicBezTo>
                <a:cubicBezTo>
                  <a:pt x="48" y="154"/>
                  <a:pt x="55" y="153"/>
                  <a:pt x="61" y="153"/>
                </a:cubicBezTo>
                <a:close/>
                <a:moveTo>
                  <a:pt x="60" y="167"/>
                </a:moveTo>
                <a:cubicBezTo>
                  <a:pt x="60" y="167"/>
                  <a:pt x="60" y="167"/>
                  <a:pt x="60" y="167"/>
                </a:cubicBezTo>
                <a:cubicBezTo>
                  <a:pt x="55" y="165"/>
                  <a:pt x="49" y="168"/>
                  <a:pt x="44" y="166"/>
                </a:cubicBezTo>
                <a:cubicBezTo>
                  <a:pt x="43" y="166"/>
                  <a:pt x="43" y="166"/>
                  <a:pt x="43" y="167"/>
                </a:cubicBezTo>
                <a:cubicBezTo>
                  <a:pt x="42" y="165"/>
                  <a:pt x="42" y="163"/>
                  <a:pt x="42" y="162"/>
                </a:cubicBezTo>
                <a:cubicBezTo>
                  <a:pt x="48" y="162"/>
                  <a:pt x="54" y="162"/>
                  <a:pt x="61" y="162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1" y="164"/>
                  <a:pt x="61" y="166"/>
                  <a:pt x="60" y="167"/>
                </a:cubicBezTo>
                <a:close/>
                <a:moveTo>
                  <a:pt x="53" y="175"/>
                </a:moveTo>
                <a:cubicBezTo>
                  <a:pt x="48" y="176"/>
                  <a:pt x="45" y="173"/>
                  <a:pt x="44" y="169"/>
                </a:cubicBezTo>
                <a:cubicBezTo>
                  <a:pt x="49" y="170"/>
                  <a:pt x="54" y="168"/>
                  <a:pt x="59" y="170"/>
                </a:cubicBezTo>
                <a:cubicBezTo>
                  <a:pt x="59" y="170"/>
                  <a:pt x="60" y="170"/>
                  <a:pt x="60" y="170"/>
                </a:cubicBezTo>
                <a:cubicBezTo>
                  <a:pt x="58" y="173"/>
                  <a:pt x="56" y="175"/>
                  <a:pt x="53" y="175"/>
                </a:cubicBezTo>
                <a:close/>
                <a:moveTo>
                  <a:pt x="17" y="23"/>
                </a:moveTo>
                <a:cubicBezTo>
                  <a:pt x="31" y="5"/>
                  <a:pt x="57" y="1"/>
                  <a:pt x="76" y="12"/>
                </a:cubicBezTo>
                <a:cubicBezTo>
                  <a:pt x="99" y="24"/>
                  <a:pt x="100" y="57"/>
                  <a:pt x="92" y="79"/>
                </a:cubicBezTo>
                <a:cubicBezTo>
                  <a:pt x="87" y="92"/>
                  <a:pt x="77" y="101"/>
                  <a:pt x="71" y="113"/>
                </a:cubicBezTo>
                <a:cubicBezTo>
                  <a:pt x="65" y="123"/>
                  <a:pt x="63" y="136"/>
                  <a:pt x="62" y="148"/>
                </a:cubicBezTo>
                <a:cubicBezTo>
                  <a:pt x="62" y="149"/>
                  <a:pt x="61" y="149"/>
                  <a:pt x="61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1" y="150"/>
                  <a:pt x="60" y="150"/>
                  <a:pt x="59" y="150"/>
                </a:cubicBezTo>
                <a:cubicBezTo>
                  <a:pt x="60" y="136"/>
                  <a:pt x="61" y="122"/>
                  <a:pt x="62" y="108"/>
                </a:cubicBezTo>
                <a:cubicBezTo>
                  <a:pt x="62" y="101"/>
                  <a:pt x="63" y="94"/>
                  <a:pt x="64" y="87"/>
                </a:cubicBezTo>
                <a:cubicBezTo>
                  <a:pt x="64" y="82"/>
                  <a:pt x="65" y="79"/>
                  <a:pt x="68" y="75"/>
                </a:cubicBezTo>
                <a:cubicBezTo>
                  <a:pt x="71" y="76"/>
                  <a:pt x="74" y="76"/>
                  <a:pt x="75" y="73"/>
                </a:cubicBezTo>
                <a:cubicBezTo>
                  <a:pt x="76" y="71"/>
                  <a:pt x="75" y="68"/>
                  <a:pt x="73" y="69"/>
                </a:cubicBezTo>
                <a:cubicBezTo>
                  <a:pt x="71" y="69"/>
                  <a:pt x="69" y="70"/>
                  <a:pt x="67" y="72"/>
                </a:cubicBezTo>
                <a:cubicBezTo>
                  <a:pt x="66" y="71"/>
                  <a:pt x="65" y="70"/>
                  <a:pt x="65" y="69"/>
                </a:cubicBezTo>
                <a:cubicBezTo>
                  <a:pt x="69" y="68"/>
                  <a:pt x="72" y="66"/>
                  <a:pt x="74" y="63"/>
                </a:cubicBezTo>
                <a:cubicBezTo>
                  <a:pt x="75" y="61"/>
                  <a:pt x="76" y="57"/>
                  <a:pt x="73" y="56"/>
                </a:cubicBezTo>
                <a:cubicBezTo>
                  <a:pt x="69" y="55"/>
                  <a:pt x="64" y="61"/>
                  <a:pt x="63" y="66"/>
                </a:cubicBezTo>
                <a:cubicBezTo>
                  <a:pt x="61" y="66"/>
                  <a:pt x="59" y="65"/>
                  <a:pt x="57" y="64"/>
                </a:cubicBezTo>
                <a:cubicBezTo>
                  <a:pt x="60" y="61"/>
                  <a:pt x="61" y="57"/>
                  <a:pt x="61" y="54"/>
                </a:cubicBezTo>
                <a:cubicBezTo>
                  <a:pt x="61" y="52"/>
                  <a:pt x="60" y="49"/>
                  <a:pt x="58" y="50"/>
                </a:cubicBezTo>
                <a:cubicBezTo>
                  <a:pt x="55" y="50"/>
                  <a:pt x="54" y="52"/>
                  <a:pt x="53" y="54"/>
                </a:cubicBezTo>
                <a:cubicBezTo>
                  <a:pt x="52" y="57"/>
                  <a:pt x="53" y="61"/>
                  <a:pt x="54" y="63"/>
                </a:cubicBezTo>
                <a:cubicBezTo>
                  <a:pt x="54" y="63"/>
                  <a:pt x="53" y="64"/>
                  <a:pt x="53" y="64"/>
                </a:cubicBezTo>
                <a:cubicBezTo>
                  <a:pt x="51" y="67"/>
                  <a:pt x="47" y="65"/>
                  <a:pt x="44" y="62"/>
                </a:cubicBezTo>
                <a:cubicBezTo>
                  <a:pt x="44" y="61"/>
                  <a:pt x="44" y="59"/>
                  <a:pt x="44" y="58"/>
                </a:cubicBezTo>
                <a:cubicBezTo>
                  <a:pt x="43" y="55"/>
                  <a:pt x="43" y="52"/>
                  <a:pt x="40" y="51"/>
                </a:cubicBezTo>
                <a:cubicBezTo>
                  <a:pt x="39" y="49"/>
                  <a:pt x="35" y="51"/>
                  <a:pt x="35" y="53"/>
                </a:cubicBezTo>
                <a:cubicBezTo>
                  <a:pt x="34" y="56"/>
                  <a:pt x="36" y="59"/>
                  <a:pt x="38" y="61"/>
                </a:cubicBezTo>
                <a:cubicBezTo>
                  <a:pt x="39" y="62"/>
                  <a:pt x="39" y="62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6"/>
                  <a:pt x="37" y="67"/>
                  <a:pt x="35" y="67"/>
                </a:cubicBezTo>
                <a:cubicBezTo>
                  <a:pt x="32" y="62"/>
                  <a:pt x="28" y="57"/>
                  <a:pt x="24" y="58"/>
                </a:cubicBezTo>
                <a:cubicBezTo>
                  <a:pt x="22" y="59"/>
                  <a:pt x="20" y="62"/>
                  <a:pt x="21" y="64"/>
                </a:cubicBezTo>
                <a:cubicBezTo>
                  <a:pt x="23" y="67"/>
                  <a:pt x="27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ubicBezTo>
                  <a:pt x="34" y="71"/>
                  <a:pt x="34" y="71"/>
                  <a:pt x="34" y="72"/>
                </a:cubicBezTo>
                <a:cubicBezTo>
                  <a:pt x="40" y="83"/>
                  <a:pt x="43" y="95"/>
                  <a:pt x="46" y="107"/>
                </a:cubicBezTo>
                <a:cubicBezTo>
                  <a:pt x="49" y="121"/>
                  <a:pt x="48" y="136"/>
                  <a:pt x="45" y="150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4" y="150"/>
                  <a:pt x="43" y="150"/>
                  <a:pt x="42" y="150"/>
                </a:cubicBezTo>
                <a:cubicBezTo>
                  <a:pt x="42" y="138"/>
                  <a:pt x="40" y="127"/>
                  <a:pt x="33" y="116"/>
                </a:cubicBezTo>
                <a:cubicBezTo>
                  <a:pt x="25" y="105"/>
                  <a:pt x="15" y="96"/>
                  <a:pt x="9" y="84"/>
                </a:cubicBezTo>
                <a:cubicBezTo>
                  <a:pt x="0" y="64"/>
                  <a:pt x="3" y="39"/>
                  <a:pt x="17" y="23"/>
                </a:cubicBezTo>
                <a:close/>
                <a:moveTo>
                  <a:pt x="71" y="73"/>
                </a:moveTo>
                <a:cubicBezTo>
                  <a:pt x="71" y="73"/>
                  <a:pt x="71" y="73"/>
                  <a:pt x="71" y="72"/>
                </a:cubicBezTo>
                <a:cubicBezTo>
                  <a:pt x="73" y="71"/>
                  <a:pt x="73" y="72"/>
                  <a:pt x="71" y="73"/>
                </a:cubicBezTo>
                <a:close/>
                <a:moveTo>
                  <a:pt x="66" y="66"/>
                </a:moveTo>
                <a:cubicBezTo>
                  <a:pt x="67" y="64"/>
                  <a:pt x="69" y="62"/>
                  <a:pt x="70" y="60"/>
                </a:cubicBezTo>
                <a:cubicBezTo>
                  <a:pt x="73" y="58"/>
                  <a:pt x="71" y="62"/>
                  <a:pt x="71" y="62"/>
                </a:cubicBezTo>
                <a:cubicBezTo>
                  <a:pt x="70" y="64"/>
                  <a:pt x="68" y="65"/>
                  <a:pt x="66" y="66"/>
                </a:cubicBezTo>
                <a:close/>
                <a:moveTo>
                  <a:pt x="41" y="60"/>
                </a:moveTo>
                <a:cubicBezTo>
                  <a:pt x="40" y="59"/>
                  <a:pt x="40" y="58"/>
                  <a:pt x="39" y="58"/>
                </a:cubicBezTo>
                <a:cubicBezTo>
                  <a:pt x="39" y="58"/>
                  <a:pt x="39" y="57"/>
                  <a:pt x="39" y="57"/>
                </a:cubicBezTo>
                <a:cubicBezTo>
                  <a:pt x="38" y="56"/>
                  <a:pt x="38" y="55"/>
                  <a:pt x="40" y="54"/>
                </a:cubicBezTo>
                <a:cubicBezTo>
                  <a:pt x="40" y="55"/>
                  <a:pt x="40" y="56"/>
                  <a:pt x="41" y="57"/>
                </a:cubicBezTo>
                <a:cubicBezTo>
                  <a:pt x="41" y="58"/>
                  <a:pt x="41" y="59"/>
                  <a:pt x="41" y="60"/>
                </a:cubicBezTo>
                <a:close/>
                <a:moveTo>
                  <a:pt x="31" y="67"/>
                </a:moveTo>
                <a:cubicBezTo>
                  <a:pt x="31" y="67"/>
                  <a:pt x="31" y="67"/>
                  <a:pt x="31" y="67"/>
                </a:cubicBezTo>
                <a:cubicBezTo>
                  <a:pt x="29" y="66"/>
                  <a:pt x="28" y="66"/>
                  <a:pt x="27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4" y="64"/>
                  <a:pt x="24" y="63"/>
                  <a:pt x="25" y="61"/>
                </a:cubicBezTo>
                <a:cubicBezTo>
                  <a:pt x="28" y="62"/>
                  <a:pt x="30" y="64"/>
                  <a:pt x="31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稻壳儿搜索【幻雨工作室】_10"/>
          <p:cNvSpPr>
            <a:spLocks noEditPoints="1"/>
          </p:cNvSpPr>
          <p:nvPr/>
        </p:nvSpPr>
        <p:spPr bwMode="auto">
          <a:xfrm>
            <a:off x="10515729" y="5787574"/>
            <a:ext cx="652462" cy="315913"/>
          </a:xfrm>
          <a:custGeom>
            <a:avLst/>
            <a:gdLst>
              <a:gd name="T0" fmla="*/ 172 w 174"/>
              <a:gd name="T1" fmla="*/ 5 h 84"/>
              <a:gd name="T2" fmla="*/ 130 w 174"/>
              <a:gd name="T3" fmla="*/ 27 h 84"/>
              <a:gd name="T4" fmla="*/ 63 w 174"/>
              <a:gd name="T5" fmla="*/ 77 h 84"/>
              <a:gd name="T6" fmla="*/ 33 w 174"/>
              <a:gd name="T7" fmla="*/ 70 h 84"/>
              <a:gd name="T8" fmla="*/ 29 w 174"/>
              <a:gd name="T9" fmla="*/ 64 h 84"/>
              <a:gd name="T10" fmla="*/ 40 w 174"/>
              <a:gd name="T11" fmla="*/ 67 h 84"/>
              <a:gd name="T12" fmla="*/ 34 w 174"/>
              <a:gd name="T13" fmla="*/ 61 h 84"/>
              <a:gd name="T14" fmla="*/ 38 w 174"/>
              <a:gd name="T15" fmla="*/ 59 h 84"/>
              <a:gd name="T16" fmla="*/ 59 w 174"/>
              <a:gd name="T17" fmla="*/ 69 h 84"/>
              <a:gd name="T18" fmla="*/ 63 w 174"/>
              <a:gd name="T19" fmla="*/ 67 h 84"/>
              <a:gd name="T20" fmla="*/ 50 w 174"/>
              <a:gd name="T21" fmla="*/ 56 h 84"/>
              <a:gd name="T22" fmla="*/ 75 w 174"/>
              <a:gd name="T23" fmla="*/ 64 h 84"/>
              <a:gd name="T24" fmla="*/ 80 w 174"/>
              <a:gd name="T25" fmla="*/ 62 h 84"/>
              <a:gd name="T26" fmla="*/ 85 w 174"/>
              <a:gd name="T27" fmla="*/ 62 h 84"/>
              <a:gd name="T28" fmla="*/ 90 w 174"/>
              <a:gd name="T29" fmla="*/ 59 h 84"/>
              <a:gd name="T30" fmla="*/ 78 w 174"/>
              <a:gd name="T31" fmla="*/ 46 h 84"/>
              <a:gd name="T32" fmla="*/ 82 w 174"/>
              <a:gd name="T33" fmla="*/ 44 h 84"/>
              <a:gd name="T34" fmla="*/ 107 w 174"/>
              <a:gd name="T35" fmla="*/ 51 h 84"/>
              <a:gd name="T36" fmla="*/ 96 w 174"/>
              <a:gd name="T37" fmla="*/ 40 h 84"/>
              <a:gd name="T38" fmla="*/ 114 w 174"/>
              <a:gd name="T39" fmla="*/ 44 h 84"/>
              <a:gd name="T40" fmla="*/ 121 w 174"/>
              <a:gd name="T41" fmla="*/ 42 h 84"/>
              <a:gd name="T42" fmla="*/ 124 w 174"/>
              <a:gd name="T43" fmla="*/ 39 h 84"/>
              <a:gd name="T44" fmla="*/ 125 w 174"/>
              <a:gd name="T45" fmla="*/ 36 h 84"/>
              <a:gd name="T46" fmla="*/ 5 w 174"/>
              <a:gd name="T47" fmla="*/ 74 h 84"/>
              <a:gd name="T48" fmla="*/ 13 w 174"/>
              <a:gd name="T49" fmla="*/ 79 h 84"/>
              <a:gd name="T50" fmla="*/ 8 w 174"/>
              <a:gd name="T51" fmla="*/ 72 h 84"/>
              <a:gd name="T52" fmla="*/ 11 w 174"/>
              <a:gd name="T53" fmla="*/ 70 h 84"/>
              <a:gd name="T54" fmla="*/ 15 w 174"/>
              <a:gd name="T55" fmla="*/ 70 h 84"/>
              <a:gd name="T56" fmla="*/ 23 w 174"/>
              <a:gd name="T57" fmla="*/ 72 h 84"/>
              <a:gd name="T58" fmla="*/ 21 w 174"/>
              <a:gd name="T59" fmla="*/ 68 h 84"/>
              <a:gd name="T60" fmla="*/ 21 w 174"/>
              <a:gd name="T61" fmla="*/ 77 h 84"/>
              <a:gd name="T62" fmla="*/ 41 w 174"/>
              <a:gd name="T63" fmla="*/ 71 h 84"/>
              <a:gd name="T64" fmla="*/ 111 w 174"/>
              <a:gd name="T65" fmla="*/ 35 h 84"/>
              <a:gd name="T66" fmla="*/ 126 w 174"/>
              <a:gd name="T67" fmla="*/ 33 h 84"/>
              <a:gd name="T68" fmla="*/ 121 w 174"/>
              <a:gd name="T69" fmla="*/ 35 h 84"/>
              <a:gd name="T70" fmla="*/ 116 w 174"/>
              <a:gd name="T71" fmla="*/ 35 h 84"/>
              <a:gd name="T72" fmla="*/ 155 w 174"/>
              <a:gd name="T73" fmla="*/ 21 h 84"/>
              <a:gd name="T74" fmla="*/ 166 w 174"/>
              <a:gd name="T75" fmla="*/ 8 h 84"/>
              <a:gd name="T76" fmla="*/ 146 w 174"/>
              <a:gd name="T77" fmla="*/ 30 h 84"/>
              <a:gd name="T78" fmla="*/ 161 w 174"/>
              <a:gd name="T79" fmla="*/ 7 h 84"/>
              <a:gd name="T80" fmla="*/ 128 w 174"/>
              <a:gd name="T81" fmla="*/ 31 h 84"/>
              <a:gd name="T82" fmla="*/ 166 w 174"/>
              <a:gd name="T83" fmla="*/ 22 h 84"/>
              <a:gd name="T84" fmla="*/ 22 w 174"/>
              <a:gd name="T85" fmla="*/ 58 h 84"/>
              <a:gd name="T86" fmla="*/ 103 w 174"/>
              <a:gd name="T87" fmla="*/ 38 h 84"/>
              <a:gd name="T88" fmla="*/ 95 w 174"/>
              <a:gd name="T89" fmla="*/ 39 h 84"/>
              <a:gd name="T90" fmla="*/ 101 w 174"/>
              <a:gd name="T91" fmla="*/ 47 h 84"/>
              <a:gd name="T92" fmla="*/ 79 w 174"/>
              <a:gd name="T93" fmla="*/ 43 h 84"/>
              <a:gd name="T94" fmla="*/ 76 w 174"/>
              <a:gd name="T95" fmla="*/ 45 h 84"/>
              <a:gd name="T96" fmla="*/ 87 w 174"/>
              <a:gd name="T97" fmla="*/ 58 h 84"/>
              <a:gd name="T98" fmla="*/ 60 w 174"/>
              <a:gd name="T99" fmla="*/ 50 h 84"/>
              <a:gd name="T100" fmla="*/ 50 w 174"/>
              <a:gd name="T101" fmla="*/ 51 h 84"/>
              <a:gd name="T102" fmla="*/ 44 w 174"/>
              <a:gd name="T103" fmla="*/ 53 h 84"/>
              <a:gd name="T104" fmla="*/ 37 w 174"/>
              <a:gd name="T105" fmla="*/ 59 h 84"/>
              <a:gd name="T106" fmla="*/ 26 w 174"/>
              <a:gd name="T107" fmla="*/ 60 h 84"/>
              <a:gd name="T108" fmla="*/ 22 w 174"/>
              <a:gd name="T109" fmla="*/ 64 h 84"/>
              <a:gd name="T110" fmla="*/ 16 w 174"/>
              <a:gd name="T111" fmla="*/ 69 h 84"/>
              <a:gd name="T112" fmla="*/ 7 w 174"/>
              <a:gd name="T113" fmla="*/ 69 h 84"/>
              <a:gd name="T114" fmla="*/ 5 w 174"/>
              <a:gd name="T11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4" h="84">
                <a:moveTo>
                  <a:pt x="130" y="41"/>
                </a:moveTo>
                <a:cubicBezTo>
                  <a:pt x="132" y="39"/>
                  <a:pt x="134" y="37"/>
                  <a:pt x="136" y="35"/>
                </a:cubicBezTo>
                <a:cubicBezTo>
                  <a:pt x="147" y="37"/>
                  <a:pt x="156" y="37"/>
                  <a:pt x="165" y="30"/>
                </a:cubicBezTo>
                <a:cubicBezTo>
                  <a:pt x="171" y="24"/>
                  <a:pt x="167" y="14"/>
                  <a:pt x="172" y="7"/>
                </a:cubicBezTo>
                <a:cubicBezTo>
                  <a:pt x="172" y="7"/>
                  <a:pt x="172" y="7"/>
                  <a:pt x="172" y="7"/>
                </a:cubicBezTo>
                <a:cubicBezTo>
                  <a:pt x="172" y="6"/>
                  <a:pt x="172" y="6"/>
                  <a:pt x="172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3" y="4"/>
                  <a:pt x="173" y="4"/>
                  <a:pt x="174" y="4"/>
                </a:cubicBezTo>
                <a:cubicBezTo>
                  <a:pt x="174" y="4"/>
                  <a:pt x="174" y="3"/>
                  <a:pt x="173" y="2"/>
                </a:cubicBezTo>
                <a:cubicBezTo>
                  <a:pt x="173" y="2"/>
                  <a:pt x="172" y="2"/>
                  <a:pt x="172" y="2"/>
                </a:cubicBezTo>
                <a:cubicBezTo>
                  <a:pt x="161" y="5"/>
                  <a:pt x="150" y="0"/>
                  <a:pt x="139" y="6"/>
                </a:cubicBezTo>
                <a:cubicBezTo>
                  <a:pt x="133" y="10"/>
                  <a:pt x="127" y="20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00" y="35"/>
                  <a:pt x="70" y="40"/>
                  <a:pt x="40" y="50"/>
                </a:cubicBezTo>
                <a:cubicBezTo>
                  <a:pt x="31" y="52"/>
                  <a:pt x="22" y="54"/>
                  <a:pt x="14" y="58"/>
                </a:cubicBezTo>
                <a:cubicBezTo>
                  <a:pt x="9" y="61"/>
                  <a:pt x="0" y="66"/>
                  <a:pt x="2" y="74"/>
                </a:cubicBezTo>
                <a:cubicBezTo>
                  <a:pt x="4" y="82"/>
                  <a:pt x="14" y="82"/>
                  <a:pt x="21" y="83"/>
                </a:cubicBezTo>
                <a:cubicBezTo>
                  <a:pt x="35" y="84"/>
                  <a:pt x="50" y="80"/>
                  <a:pt x="63" y="77"/>
                </a:cubicBezTo>
                <a:cubicBezTo>
                  <a:pt x="87" y="70"/>
                  <a:pt x="111" y="59"/>
                  <a:pt x="130" y="41"/>
                </a:cubicBezTo>
                <a:close/>
                <a:moveTo>
                  <a:pt x="75" y="70"/>
                </a:moveTo>
                <a:cubicBezTo>
                  <a:pt x="63" y="74"/>
                  <a:pt x="52" y="77"/>
                  <a:pt x="40" y="79"/>
                </a:cubicBezTo>
                <a:cubicBezTo>
                  <a:pt x="34" y="75"/>
                  <a:pt x="29" y="71"/>
                  <a:pt x="25" y="66"/>
                </a:cubicBezTo>
                <a:cubicBezTo>
                  <a:pt x="23" y="65"/>
                  <a:pt x="28" y="67"/>
                  <a:pt x="27" y="67"/>
                </a:cubicBezTo>
                <a:cubicBezTo>
                  <a:pt x="29" y="68"/>
                  <a:pt x="31" y="69"/>
                  <a:pt x="33" y="70"/>
                </a:cubicBezTo>
                <a:cubicBezTo>
                  <a:pt x="35" y="72"/>
                  <a:pt x="38" y="74"/>
                  <a:pt x="41" y="76"/>
                </a:cubicBezTo>
                <a:cubicBezTo>
                  <a:pt x="41" y="76"/>
                  <a:pt x="41" y="75"/>
                  <a:pt x="41" y="75"/>
                </a:cubicBezTo>
                <a:cubicBezTo>
                  <a:pt x="38" y="73"/>
                  <a:pt x="35" y="71"/>
                  <a:pt x="32" y="68"/>
                </a:cubicBezTo>
                <a:cubicBezTo>
                  <a:pt x="30" y="67"/>
                  <a:pt x="29" y="66"/>
                  <a:pt x="27" y="64"/>
                </a:cubicBezTo>
                <a:cubicBezTo>
                  <a:pt x="26" y="64"/>
                  <a:pt x="22" y="60"/>
                  <a:pt x="25" y="62"/>
                </a:cubicBezTo>
                <a:cubicBezTo>
                  <a:pt x="27" y="62"/>
                  <a:pt x="28" y="63"/>
                  <a:pt x="29" y="64"/>
                </a:cubicBezTo>
                <a:cubicBezTo>
                  <a:pt x="34" y="68"/>
                  <a:pt x="39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0" y="69"/>
                  <a:pt x="35" y="66"/>
                  <a:pt x="30" y="63"/>
                </a:cubicBezTo>
                <a:cubicBezTo>
                  <a:pt x="30" y="63"/>
                  <a:pt x="29" y="62"/>
                  <a:pt x="29" y="62"/>
                </a:cubicBezTo>
                <a:cubicBezTo>
                  <a:pt x="27" y="61"/>
                  <a:pt x="26" y="60"/>
                  <a:pt x="29" y="61"/>
                </a:cubicBezTo>
                <a:cubicBezTo>
                  <a:pt x="33" y="62"/>
                  <a:pt x="36" y="64"/>
                  <a:pt x="40" y="67"/>
                </a:cubicBezTo>
                <a:cubicBezTo>
                  <a:pt x="41" y="67"/>
                  <a:pt x="42" y="68"/>
                  <a:pt x="43" y="69"/>
                </a:cubicBezTo>
                <a:cubicBezTo>
                  <a:pt x="45" y="70"/>
                  <a:pt x="48" y="72"/>
                  <a:pt x="50" y="73"/>
                </a:cubicBezTo>
                <a:cubicBezTo>
                  <a:pt x="50" y="73"/>
                  <a:pt x="51" y="73"/>
                  <a:pt x="51" y="72"/>
                </a:cubicBezTo>
                <a:cubicBezTo>
                  <a:pt x="50" y="72"/>
                  <a:pt x="50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4" y="68"/>
                  <a:pt x="39" y="66"/>
                  <a:pt x="34" y="61"/>
                </a:cubicBezTo>
                <a:cubicBezTo>
                  <a:pt x="32" y="59"/>
                  <a:pt x="38" y="61"/>
                  <a:pt x="39" y="61"/>
                </a:cubicBezTo>
                <a:cubicBezTo>
                  <a:pt x="39" y="62"/>
                  <a:pt x="40" y="62"/>
                  <a:pt x="40" y="62"/>
                </a:cubicBezTo>
                <a:cubicBezTo>
                  <a:pt x="45" y="66"/>
                  <a:pt x="50" y="69"/>
                  <a:pt x="55" y="72"/>
                </a:cubicBezTo>
                <a:cubicBezTo>
                  <a:pt x="56" y="73"/>
                  <a:pt x="56" y="72"/>
                  <a:pt x="56" y="72"/>
                </a:cubicBezTo>
                <a:cubicBezTo>
                  <a:pt x="51" y="68"/>
                  <a:pt x="46" y="64"/>
                  <a:pt x="40" y="61"/>
                </a:cubicBezTo>
                <a:cubicBezTo>
                  <a:pt x="40" y="61"/>
                  <a:pt x="39" y="60"/>
                  <a:pt x="38" y="59"/>
                </a:cubicBezTo>
                <a:cubicBezTo>
                  <a:pt x="37" y="59"/>
                  <a:pt x="41" y="60"/>
                  <a:pt x="42" y="60"/>
                </a:cubicBezTo>
                <a:cubicBezTo>
                  <a:pt x="44" y="61"/>
                  <a:pt x="46" y="62"/>
                  <a:pt x="48" y="63"/>
                </a:cubicBezTo>
                <a:cubicBezTo>
                  <a:pt x="48" y="63"/>
                  <a:pt x="48" y="63"/>
                  <a:pt x="48" y="64"/>
                </a:cubicBezTo>
                <a:cubicBezTo>
                  <a:pt x="50" y="65"/>
                  <a:pt x="52" y="66"/>
                  <a:pt x="54" y="67"/>
                </a:cubicBezTo>
                <a:cubicBezTo>
                  <a:pt x="55" y="68"/>
                  <a:pt x="57" y="68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67"/>
                  <a:pt x="52" y="65"/>
                  <a:pt x="49" y="63"/>
                </a:cubicBezTo>
                <a:cubicBezTo>
                  <a:pt x="47" y="62"/>
                  <a:pt x="45" y="60"/>
                  <a:pt x="44" y="59"/>
                </a:cubicBezTo>
                <a:cubicBezTo>
                  <a:pt x="41" y="57"/>
                  <a:pt x="39" y="55"/>
                  <a:pt x="44" y="57"/>
                </a:cubicBezTo>
                <a:cubicBezTo>
                  <a:pt x="47" y="58"/>
                  <a:pt x="49" y="59"/>
                  <a:pt x="51" y="60"/>
                </a:cubicBezTo>
                <a:cubicBezTo>
                  <a:pt x="54" y="63"/>
                  <a:pt x="58" y="64"/>
                  <a:pt x="62" y="66"/>
                </a:cubicBezTo>
                <a:cubicBezTo>
                  <a:pt x="62" y="67"/>
                  <a:pt x="63" y="67"/>
                  <a:pt x="63" y="67"/>
                </a:cubicBezTo>
                <a:cubicBezTo>
                  <a:pt x="63" y="67"/>
                  <a:pt x="64" y="68"/>
                  <a:pt x="64" y="68"/>
                </a:cubicBezTo>
                <a:cubicBezTo>
                  <a:pt x="65" y="68"/>
                  <a:pt x="65" y="67"/>
                  <a:pt x="65" y="67"/>
                </a:cubicBezTo>
                <a:cubicBezTo>
                  <a:pt x="61" y="65"/>
                  <a:pt x="56" y="62"/>
                  <a:pt x="52" y="60"/>
                </a:cubicBezTo>
                <a:cubicBezTo>
                  <a:pt x="51" y="59"/>
                  <a:pt x="51" y="59"/>
                  <a:pt x="50" y="58"/>
                </a:cubicBezTo>
                <a:cubicBezTo>
                  <a:pt x="48" y="57"/>
                  <a:pt x="47" y="56"/>
                  <a:pt x="45" y="54"/>
                </a:cubicBezTo>
                <a:cubicBezTo>
                  <a:pt x="46" y="55"/>
                  <a:pt x="49" y="56"/>
                  <a:pt x="50" y="56"/>
                </a:cubicBezTo>
                <a:cubicBezTo>
                  <a:pt x="58" y="60"/>
                  <a:pt x="65" y="65"/>
                  <a:pt x="74" y="67"/>
                </a:cubicBezTo>
                <a:cubicBezTo>
                  <a:pt x="74" y="68"/>
                  <a:pt x="74" y="67"/>
                  <a:pt x="74" y="67"/>
                </a:cubicBezTo>
                <a:cubicBezTo>
                  <a:pt x="67" y="61"/>
                  <a:pt x="58" y="58"/>
                  <a:pt x="51" y="52"/>
                </a:cubicBezTo>
                <a:cubicBezTo>
                  <a:pt x="52" y="53"/>
                  <a:pt x="55" y="54"/>
                  <a:pt x="57" y="55"/>
                </a:cubicBezTo>
                <a:cubicBezTo>
                  <a:pt x="59" y="56"/>
                  <a:pt x="61" y="57"/>
                  <a:pt x="63" y="59"/>
                </a:cubicBezTo>
                <a:cubicBezTo>
                  <a:pt x="67" y="61"/>
                  <a:pt x="71" y="63"/>
                  <a:pt x="75" y="64"/>
                </a:cubicBezTo>
                <a:cubicBezTo>
                  <a:pt x="76" y="65"/>
                  <a:pt x="76" y="64"/>
                  <a:pt x="76" y="64"/>
                </a:cubicBezTo>
                <a:cubicBezTo>
                  <a:pt x="69" y="60"/>
                  <a:pt x="61" y="57"/>
                  <a:pt x="55" y="52"/>
                </a:cubicBezTo>
                <a:cubicBezTo>
                  <a:pt x="52" y="50"/>
                  <a:pt x="57" y="52"/>
                  <a:pt x="58" y="52"/>
                </a:cubicBezTo>
                <a:cubicBezTo>
                  <a:pt x="59" y="52"/>
                  <a:pt x="61" y="53"/>
                  <a:pt x="63" y="54"/>
                </a:cubicBezTo>
                <a:cubicBezTo>
                  <a:pt x="66" y="56"/>
                  <a:pt x="70" y="58"/>
                  <a:pt x="73" y="59"/>
                </a:cubicBezTo>
                <a:cubicBezTo>
                  <a:pt x="75" y="61"/>
                  <a:pt x="78" y="61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8" y="61"/>
                  <a:pt x="76" y="60"/>
                  <a:pt x="74" y="59"/>
                </a:cubicBezTo>
                <a:cubicBezTo>
                  <a:pt x="74" y="59"/>
                  <a:pt x="73" y="59"/>
                  <a:pt x="73" y="58"/>
                </a:cubicBezTo>
                <a:cubicBezTo>
                  <a:pt x="70" y="57"/>
                  <a:pt x="68" y="55"/>
                  <a:pt x="66" y="54"/>
                </a:cubicBezTo>
                <a:cubicBezTo>
                  <a:pt x="65" y="53"/>
                  <a:pt x="63" y="51"/>
                  <a:pt x="62" y="50"/>
                </a:cubicBezTo>
                <a:cubicBezTo>
                  <a:pt x="70" y="52"/>
                  <a:pt x="77" y="58"/>
                  <a:pt x="85" y="62"/>
                </a:cubicBezTo>
                <a:cubicBezTo>
                  <a:pt x="85" y="62"/>
                  <a:pt x="86" y="62"/>
                  <a:pt x="85" y="61"/>
                </a:cubicBezTo>
                <a:cubicBezTo>
                  <a:pt x="82" y="59"/>
                  <a:pt x="79" y="57"/>
                  <a:pt x="76" y="56"/>
                </a:cubicBezTo>
                <a:cubicBezTo>
                  <a:pt x="74" y="54"/>
                  <a:pt x="71" y="53"/>
                  <a:pt x="69" y="51"/>
                </a:cubicBezTo>
                <a:cubicBezTo>
                  <a:pt x="68" y="50"/>
                  <a:pt x="66" y="49"/>
                  <a:pt x="69" y="49"/>
                </a:cubicBezTo>
                <a:cubicBezTo>
                  <a:pt x="77" y="51"/>
                  <a:pt x="82" y="57"/>
                  <a:pt x="90" y="59"/>
                </a:cubicBezTo>
                <a:cubicBezTo>
                  <a:pt x="90" y="59"/>
                  <a:pt x="90" y="59"/>
                  <a:pt x="90" y="59"/>
                </a:cubicBezTo>
                <a:cubicBezTo>
                  <a:pt x="87" y="57"/>
                  <a:pt x="84" y="55"/>
                  <a:pt x="81" y="53"/>
                </a:cubicBezTo>
                <a:cubicBezTo>
                  <a:pt x="79" y="52"/>
                  <a:pt x="78" y="51"/>
                  <a:pt x="76" y="50"/>
                </a:cubicBezTo>
                <a:cubicBezTo>
                  <a:pt x="75" y="49"/>
                  <a:pt x="74" y="49"/>
                  <a:pt x="76" y="49"/>
                </a:cubicBezTo>
                <a:cubicBezTo>
                  <a:pt x="82" y="51"/>
                  <a:pt x="88" y="55"/>
                  <a:pt x="94" y="58"/>
                </a:cubicBezTo>
                <a:cubicBezTo>
                  <a:pt x="94" y="58"/>
                  <a:pt x="95" y="58"/>
                  <a:pt x="94" y="57"/>
                </a:cubicBezTo>
                <a:cubicBezTo>
                  <a:pt x="89" y="53"/>
                  <a:pt x="82" y="51"/>
                  <a:pt x="78" y="46"/>
                </a:cubicBezTo>
                <a:cubicBezTo>
                  <a:pt x="78" y="46"/>
                  <a:pt x="81" y="47"/>
                  <a:pt x="82" y="48"/>
                </a:cubicBezTo>
                <a:cubicBezTo>
                  <a:pt x="84" y="48"/>
                  <a:pt x="86" y="50"/>
                  <a:pt x="88" y="51"/>
                </a:cubicBezTo>
                <a:cubicBezTo>
                  <a:pt x="91" y="52"/>
                  <a:pt x="94" y="53"/>
                  <a:pt x="97" y="54"/>
                </a:cubicBezTo>
                <a:cubicBezTo>
                  <a:pt x="97" y="55"/>
                  <a:pt x="97" y="54"/>
                  <a:pt x="97" y="54"/>
                </a:cubicBezTo>
                <a:cubicBezTo>
                  <a:pt x="92" y="50"/>
                  <a:pt x="86" y="48"/>
                  <a:pt x="81" y="44"/>
                </a:cubicBezTo>
                <a:cubicBezTo>
                  <a:pt x="79" y="43"/>
                  <a:pt x="81" y="44"/>
                  <a:pt x="82" y="44"/>
                </a:cubicBezTo>
                <a:cubicBezTo>
                  <a:pt x="85" y="45"/>
                  <a:pt x="87" y="46"/>
                  <a:pt x="89" y="47"/>
                </a:cubicBezTo>
                <a:cubicBezTo>
                  <a:pt x="93" y="49"/>
                  <a:pt x="97" y="51"/>
                  <a:pt x="100" y="53"/>
                </a:cubicBezTo>
                <a:cubicBezTo>
                  <a:pt x="101" y="53"/>
                  <a:pt x="101" y="53"/>
                  <a:pt x="101" y="52"/>
                </a:cubicBezTo>
                <a:cubicBezTo>
                  <a:pt x="99" y="50"/>
                  <a:pt x="97" y="49"/>
                  <a:pt x="95" y="48"/>
                </a:cubicBezTo>
                <a:cubicBezTo>
                  <a:pt x="94" y="47"/>
                  <a:pt x="89" y="43"/>
                  <a:pt x="88" y="43"/>
                </a:cubicBezTo>
                <a:cubicBezTo>
                  <a:pt x="94" y="44"/>
                  <a:pt x="100" y="48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5" y="49"/>
                  <a:pt x="102" y="47"/>
                  <a:pt x="100" y="46"/>
                </a:cubicBezTo>
                <a:cubicBezTo>
                  <a:pt x="98" y="45"/>
                  <a:pt x="96" y="43"/>
                  <a:pt x="94" y="43"/>
                </a:cubicBezTo>
                <a:cubicBezTo>
                  <a:pt x="100" y="44"/>
                  <a:pt x="106" y="47"/>
                  <a:pt x="111" y="50"/>
                </a:cubicBezTo>
                <a:cubicBezTo>
                  <a:pt x="112" y="50"/>
                  <a:pt x="112" y="49"/>
                  <a:pt x="112" y="49"/>
                </a:cubicBezTo>
                <a:cubicBezTo>
                  <a:pt x="107" y="46"/>
                  <a:pt x="101" y="43"/>
                  <a:pt x="96" y="40"/>
                </a:cubicBezTo>
                <a:cubicBezTo>
                  <a:pt x="98" y="41"/>
                  <a:pt x="101" y="42"/>
                  <a:pt x="104" y="43"/>
                </a:cubicBezTo>
                <a:cubicBezTo>
                  <a:pt x="107" y="44"/>
                  <a:pt x="110" y="46"/>
                  <a:pt x="113" y="47"/>
                </a:cubicBezTo>
                <a:cubicBezTo>
                  <a:pt x="114" y="47"/>
                  <a:pt x="114" y="47"/>
                  <a:pt x="114" y="47"/>
                </a:cubicBezTo>
                <a:cubicBezTo>
                  <a:pt x="109" y="44"/>
                  <a:pt x="105" y="42"/>
                  <a:pt x="101" y="40"/>
                </a:cubicBezTo>
                <a:cubicBezTo>
                  <a:pt x="104" y="42"/>
                  <a:pt x="110" y="44"/>
                  <a:pt x="114" y="45"/>
                </a:cubicBezTo>
                <a:cubicBezTo>
                  <a:pt x="114" y="45"/>
                  <a:pt x="115" y="44"/>
                  <a:pt x="114" y="44"/>
                </a:cubicBezTo>
                <a:cubicBezTo>
                  <a:pt x="112" y="42"/>
                  <a:pt x="107" y="38"/>
                  <a:pt x="104" y="38"/>
                </a:cubicBezTo>
                <a:cubicBezTo>
                  <a:pt x="109" y="38"/>
                  <a:pt x="113" y="42"/>
                  <a:pt x="118" y="43"/>
                </a:cubicBezTo>
                <a:cubicBezTo>
                  <a:pt x="118" y="43"/>
                  <a:pt x="118" y="42"/>
                  <a:pt x="118" y="42"/>
                </a:cubicBezTo>
                <a:cubicBezTo>
                  <a:pt x="116" y="41"/>
                  <a:pt x="114" y="40"/>
                  <a:pt x="113" y="39"/>
                </a:cubicBezTo>
                <a:cubicBezTo>
                  <a:pt x="112" y="38"/>
                  <a:pt x="106" y="35"/>
                  <a:pt x="110" y="37"/>
                </a:cubicBezTo>
                <a:cubicBezTo>
                  <a:pt x="114" y="39"/>
                  <a:pt x="117" y="41"/>
                  <a:pt x="121" y="42"/>
                </a:cubicBezTo>
                <a:cubicBezTo>
                  <a:pt x="122" y="42"/>
                  <a:pt x="122" y="42"/>
                  <a:pt x="122" y="41"/>
                </a:cubicBezTo>
                <a:cubicBezTo>
                  <a:pt x="120" y="40"/>
                  <a:pt x="117" y="39"/>
                  <a:pt x="115" y="37"/>
                </a:cubicBezTo>
                <a:cubicBezTo>
                  <a:pt x="117" y="39"/>
                  <a:pt x="120" y="40"/>
                  <a:pt x="123" y="40"/>
                </a:cubicBezTo>
                <a:cubicBezTo>
                  <a:pt x="123" y="41"/>
                  <a:pt x="123" y="40"/>
                  <a:pt x="123" y="40"/>
                </a:cubicBezTo>
                <a:cubicBezTo>
                  <a:pt x="121" y="38"/>
                  <a:pt x="119" y="37"/>
                  <a:pt x="118" y="36"/>
                </a:cubicBezTo>
                <a:cubicBezTo>
                  <a:pt x="119" y="37"/>
                  <a:pt x="122" y="38"/>
                  <a:pt x="124" y="39"/>
                </a:cubicBezTo>
                <a:cubicBezTo>
                  <a:pt x="125" y="39"/>
                  <a:pt x="125" y="39"/>
                  <a:pt x="125" y="38"/>
                </a:cubicBezTo>
                <a:cubicBezTo>
                  <a:pt x="125" y="38"/>
                  <a:pt x="124" y="38"/>
                  <a:pt x="124" y="37"/>
                </a:cubicBezTo>
                <a:cubicBezTo>
                  <a:pt x="124" y="37"/>
                  <a:pt x="124" y="38"/>
                  <a:pt x="125" y="38"/>
                </a:cubicBezTo>
                <a:cubicBezTo>
                  <a:pt x="125" y="38"/>
                  <a:pt x="125" y="38"/>
                  <a:pt x="125" y="37"/>
                </a:cubicBezTo>
                <a:cubicBezTo>
                  <a:pt x="125" y="37"/>
                  <a:pt x="125" y="36"/>
                  <a:pt x="12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4" y="34"/>
                  <a:pt x="125" y="34"/>
                  <a:pt x="126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36"/>
                  <a:pt x="128" y="37"/>
                  <a:pt x="129" y="38"/>
                </a:cubicBezTo>
                <a:cubicBezTo>
                  <a:pt x="114" y="53"/>
                  <a:pt x="95" y="63"/>
                  <a:pt x="75" y="70"/>
                </a:cubicBezTo>
                <a:close/>
                <a:moveTo>
                  <a:pt x="7" y="76"/>
                </a:moveTo>
                <a:cubicBezTo>
                  <a:pt x="6" y="75"/>
                  <a:pt x="6" y="75"/>
                  <a:pt x="5" y="74"/>
                </a:cubicBezTo>
                <a:cubicBezTo>
                  <a:pt x="7" y="76"/>
                  <a:pt x="9" y="77"/>
                  <a:pt x="11" y="78"/>
                </a:cubicBezTo>
                <a:cubicBezTo>
                  <a:pt x="11" y="78"/>
                  <a:pt x="10" y="78"/>
                  <a:pt x="10" y="78"/>
                </a:cubicBezTo>
                <a:cubicBezTo>
                  <a:pt x="9" y="77"/>
                  <a:pt x="8" y="77"/>
                  <a:pt x="7" y="76"/>
                </a:cubicBezTo>
                <a:close/>
                <a:moveTo>
                  <a:pt x="13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lose/>
                <a:moveTo>
                  <a:pt x="36" y="79"/>
                </a:moveTo>
                <a:cubicBezTo>
                  <a:pt x="30" y="80"/>
                  <a:pt x="24" y="80"/>
                  <a:pt x="18" y="80"/>
                </a:cubicBezTo>
                <a:cubicBezTo>
                  <a:pt x="17" y="80"/>
                  <a:pt x="17" y="80"/>
                  <a:pt x="16" y="79"/>
                </a:cubicBezTo>
                <a:cubicBezTo>
                  <a:pt x="14" y="78"/>
                  <a:pt x="13" y="77"/>
                  <a:pt x="11" y="76"/>
                </a:cubicBezTo>
                <a:cubicBezTo>
                  <a:pt x="11" y="75"/>
                  <a:pt x="8" y="72"/>
                  <a:pt x="8" y="72"/>
                </a:cubicBezTo>
                <a:cubicBezTo>
                  <a:pt x="12" y="74"/>
                  <a:pt x="15" y="77"/>
                  <a:pt x="18" y="80"/>
                </a:cubicBezTo>
                <a:cubicBezTo>
                  <a:pt x="19" y="80"/>
                  <a:pt x="19" y="79"/>
                  <a:pt x="19" y="79"/>
                </a:cubicBezTo>
                <a:cubicBezTo>
                  <a:pt x="19" y="79"/>
                  <a:pt x="18" y="78"/>
                  <a:pt x="18" y="78"/>
                </a:cubicBezTo>
                <a:cubicBezTo>
                  <a:pt x="18" y="78"/>
                  <a:pt x="18" y="78"/>
                  <a:pt x="17" y="78"/>
                </a:cubicBezTo>
                <a:cubicBezTo>
                  <a:pt x="16" y="76"/>
                  <a:pt x="15" y="75"/>
                  <a:pt x="14" y="74"/>
                </a:cubicBezTo>
                <a:cubicBezTo>
                  <a:pt x="12" y="73"/>
                  <a:pt x="5" y="68"/>
                  <a:pt x="11" y="70"/>
                </a:cubicBezTo>
                <a:cubicBezTo>
                  <a:pt x="11" y="70"/>
                  <a:pt x="12" y="71"/>
                  <a:pt x="12" y="71"/>
                </a:cubicBezTo>
                <a:cubicBezTo>
                  <a:pt x="15" y="75"/>
                  <a:pt x="19" y="78"/>
                  <a:pt x="24" y="79"/>
                </a:cubicBezTo>
                <a:cubicBezTo>
                  <a:pt x="24" y="80"/>
                  <a:pt x="25" y="79"/>
                  <a:pt x="24" y="79"/>
                </a:cubicBezTo>
                <a:cubicBezTo>
                  <a:pt x="20" y="76"/>
                  <a:pt x="17" y="73"/>
                  <a:pt x="13" y="70"/>
                </a:cubicBezTo>
                <a:cubicBezTo>
                  <a:pt x="12" y="70"/>
                  <a:pt x="12" y="69"/>
                  <a:pt x="11" y="68"/>
                </a:cubicBezTo>
                <a:cubicBezTo>
                  <a:pt x="11" y="68"/>
                  <a:pt x="15" y="70"/>
                  <a:pt x="15" y="70"/>
                </a:cubicBezTo>
                <a:cubicBezTo>
                  <a:pt x="17" y="71"/>
                  <a:pt x="20" y="73"/>
                  <a:pt x="22" y="74"/>
                </a:cubicBezTo>
                <a:cubicBezTo>
                  <a:pt x="24" y="76"/>
                  <a:pt x="26" y="77"/>
                  <a:pt x="28" y="79"/>
                </a:cubicBezTo>
                <a:cubicBezTo>
                  <a:pt x="28" y="79"/>
                  <a:pt x="28" y="78"/>
                  <a:pt x="28" y="78"/>
                </a:cubicBezTo>
                <a:cubicBezTo>
                  <a:pt x="26" y="77"/>
                  <a:pt x="24" y="75"/>
                  <a:pt x="22" y="73"/>
                </a:cubicBezTo>
                <a:cubicBezTo>
                  <a:pt x="20" y="72"/>
                  <a:pt x="19" y="71"/>
                  <a:pt x="18" y="70"/>
                </a:cubicBezTo>
                <a:cubicBezTo>
                  <a:pt x="15" y="67"/>
                  <a:pt x="22" y="71"/>
                  <a:pt x="23" y="72"/>
                </a:cubicBezTo>
                <a:cubicBezTo>
                  <a:pt x="24" y="72"/>
                  <a:pt x="24" y="73"/>
                  <a:pt x="25" y="73"/>
                </a:cubicBezTo>
                <a:cubicBezTo>
                  <a:pt x="28" y="75"/>
                  <a:pt x="30" y="78"/>
                  <a:pt x="33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1" y="77"/>
                  <a:pt x="28" y="74"/>
                  <a:pt x="25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2"/>
                  <a:pt x="21" y="68"/>
                  <a:pt x="21" y="68"/>
                </a:cubicBezTo>
                <a:cubicBezTo>
                  <a:pt x="23" y="68"/>
                  <a:pt x="26" y="70"/>
                  <a:pt x="28" y="71"/>
                </a:cubicBezTo>
                <a:cubicBezTo>
                  <a:pt x="32" y="74"/>
                  <a:pt x="35" y="76"/>
                  <a:pt x="39" y="79"/>
                </a:cubicBezTo>
                <a:cubicBezTo>
                  <a:pt x="38" y="79"/>
                  <a:pt x="37" y="79"/>
                  <a:pt x="36" y="79"/>
                </a:cubicBezTo>
                <a:close/>
                <a:moveTo>
                  <a:pt x="15" y="72"/>
                </a:moveTo>
                <a:cubicBezTo>
                  <a:pt x="16" y="74"/>
                  <a:pt x="18" y="75"/>
                  <a:pt x="19" y="76"/>
                </a:cubicBezTo>
                <a:cubicBezTo>
                  <a:pt x="20" y="76"/>
                  <a:pt x="20" y="77"/>
                  <a:pt x="21" y="77"/>
                </a:cubicBezTo>
                <a:cubicBezTo>
                  <a:pt x="19" y="76"/>
                  <a:pt x="17" y="74"/>
                  <a:pt x="15" y="73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2" y="65"/>
                </a:moveTo>
                <a:cubicBezTo>
                  <a:pt x="33" y="66"/>
                  <a:pt x="34" y="66"/>
                  <a:pt x="35" y="67"/>
                </a:cubicBezTo>
                <a:cubicBezTo>
                  <a:pt x="37" y="68"/>
                  <a:pt x="40" y="70"/>
                  <a:pt x="42" y="71"/>
                </a:cubicBezTo>
                <a:cubicBezTo>
                  <a:pt x="45" y="73"/>
                  <a:pt x="42" y="72"/>
                  <a:pt x="41" y="71"/>
                </a:cubicBezTo>
                <a:cubicBezTo>
                  <a:pt x="38" y="70"/>
                  <a:pt x="35" y="68"/>
                  <a:pt x="33" y="65"/>
                </a:cubicBezTo>
                <a:cubicBezTo>
                  <a:pt x="33" y="65"/>
                  <a:pt x="33" y="65"/>
                  <a:pt x="32" y="65"/>
                </a:cubicBezTo>
                <a:close/>
                <a:moveTo>
                  <a:pt x="65" y="59"/>
                </a:moveTo>
                <a:cubicBezTo>
                  <a:pt x="68" y="61"/>
                  <a:pt x="72" y="63"/>
                  <a:pt x="74" y="63"/>
                </a:cubicBezTo>
                <a:cubicBezTo>
                  <a:pt x="71" y="62"/>
                  <a:pt x="68" y="61"/>
                  <a:pt x="65" y="59"/>
                </a:cubicBezTo>
                <a:close/>
                <a:moveTo>
                  <a:pt x="111" y="35"/>
                </a:moveTo>
                <a:cubicBezTo>
                  <a:pt x="113" y="37"/>
                  <a:pt x="116" y="39"/>
                  <a:pt x="119" y="40"/>
                </a:cubicBezTo>
                <a:cubicBezTo>
                  <a:pt x="122" y="42"/>
                  <a:pt x="115" y="39"/>
                  <a:pt x="114" y="39"/>
                </a:cubicBezTo>
                <a:cubicBezTo>
                  <a:pt x="112" y="38"/>
                  <a:pt x="110" y="36"/>
                  <a:pt x="108" y="35"/>
                </a:cubicBezTo>
                <a:cubicBezTo>
                  <a:pt x="109" y="35"/>
                  <a:pt x="110" y="35"/>
                  <a:pt x="111" y="35"/>
                </a:cubicBezTo>
                <a:close/>
                <a:moveTo>
                  <a:pt x="125" y="31"/>
                </a:moveTo>
                <a:cubicBezTo>
                  <a:pt x="125" y="32"/>
                  <a:pt x="126" y="33"/>
                  <a:pt x="126" y="33"/>
                </a:cubicBezTo>
                <a:cubicBezTo>
                  <a:pt x="125" y="33"/>
                  <a:pt x="125" y="33"/>
                  <a:pt x="124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5" y="36"/>
                  <a:pt x="123" y="33"/>
                  <a:pt x="122" y="33"/>
                </a:cubicBezTo>
                <a:cubicBezTo>
                  <a:pt x="122" y="32"/>
                  <a:pt x="121" y="33"/>
                  <a:pt x="121" y="33"/>
                </a:cubicBezTo>
                <a:cubicBezTo>
                  <a:pt x="122" y="34"/>
                  <a:pt x="123" y="36"/>
                  <a:pt x="124" y="36"/>
                </a:cubicBezTo>
                <a:cubicBezTo>
                  <a:pt x="123" y="36"/>
                  <a:pt x="122" y="35"/>
                  <a:pt x="121" y="35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19" y="34"/>
                </a:cubicBezTo>
                <a:cubicBezTo>
                  <a:pt x="119" y="34"/>
                  <a:pt x="118" y="34"/>
                  <a:pt x="119" y="34"/>
                </a:cubicBezTo>
                <a:cubicBezTo>
                  <a:pt x="120" y="35"/>
                  <a:pt x="125" y="39"/>
                  <a:pt x="122" y="37"/>
                </a:cubicBezTo>
                <a:cubicBezTo>
                  <a:pt x="120" y="36"/>
                  <a:pt x="119" y="35"/>
                  <a:pt x="117" y="35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7" y="36"/>
                  <a:pt x="118" y="37"/>
                  <a:pt x="119" y="38"/>
                </a:cubicBezTo>
                <a:cubicBezTo>
                  <a:pt x="120" y="38"/>
                  <a:pt x="124" y="40"/>
                  <a:pt x="120" y="39"/>
                </a:cubicBezTo>
                <a:cubicBezTo>
                  <a:pt x="117" y="38"/>
                  <a:pt x="114" y="36"/>
                  <a:pt x="112" y="35"/>
                </a:cubicBezTo>
                <a:cubicBezTo>
                  <a:pt x="116" y="34"/>
                  <a:pt x="121" y="32"/>
                  <a:pt x="125" y="31"/>
                </a:cubicBezTo>
                <a:close/>
                <a:moveTo>
                  <a:pt x="166" y="8"/>
                </a:moveTo>
                <a:cubicBezTo>
                  <a:pt x="162" y="13"/>
                  <a:pt x="159" y="18"/>
                  <a:pt x="155" y="21"/>
                </a:cubicBezTo>
                <a:cubicBezTo>
                  <a:pt x="152" y="24"/>
                  <a:pt x="148" y="27"/>
                  <a:pt x="144" y="27"/>
                </a:cubicBezTo>
                <a:cubicBezTo>
                  <a:pt x="140" y="28"/>
                  <a:pt x="137" y="27"/>
                  <a:pt x="134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29"/>
                  <a:pt x="134" y="28"/>
                  <a:pt x="134" y="28"/>
                </a:cubicBezTo>
                <a:cubicBezTo>
                  <a:pt x="134" y="21"/>
                  <a:pt x="144" y="20"/>
                  <a:pt x="149" y="18"/>
                </a:cubicBezTo>
                <a:cubicBezTo>
                  <a:pt x="155" y="15"/>
                  <a:pt x="160" y="11"/>
                  <a:pt x="166" y="8"/>
                </a:cubicBezTo>
                <a:cubicBezTo>
                  <a:pt x="166" y="8"/>
                  <a:pt x="166" y="8"/>
                  <a:pt x="166" y="8"/>
                </a:cubicBezTo>
                <a:close/>
                <a:moveTo>
                  <a:pt x="147" y="30"/>
                </a:moveTo>
                <a:cubicBezTo>
                  <a:pt x="151" y="29"/>
                  <a:pt x="154" y="26"/>
                  <a:pt x="157" y="24"/>
                </a:cubicBezTo>
                <a:cubicBezTo>
                  <a:pt x="159" y="22"/>
                  <a:pt x="161" y="19"/>
                  <a:pt x="163" y="17"/>
                </a:cubicBezTo>
                <a:cubicBezTo>
                  <a:pt x="163" y="18"/>
                  <a:pt x="162" y="20"/>
                  <a:pt x="161" y="21"/>
                </a:cubicBezTo>
                <a:cubicBezTo>
                  <a:pt x="158" y="27"/>
                  <a:pt x="152" y="29"/>
                  <a:pt x="146" y="30"/>
                </a:cubicBezTo>
                <a:cubicBezTo>
                  <a:pt x="146" y="30"/>
                  <a:pt x="147" y="30"/>
                  <a:pt x="147" y="30"/>
                </a:cubicBezTo>
                <a:close/>
                <a:moveTo>
                  <a:pt x="161" y="7"/>
                </a:moveTo>
                <a:cubicBezTo>
                  <a:pt x="155" y="11"/>
                  <a:pt x="150" y="15"/>
                  <a:pt x="144" y="17"/>
                </a:cubicBezTo>
                <a:cubicBezTo>
                  <a:pt x="140" y="18"/>
                  <a:pt x="137" y="19"/>
                  <a:pt x="134" y="21"/>
                </a:cubicBezTo>
                <a:cubicBezTo>
                  <a:pt x="136" y="16"/>
                  <a:pt x="140" y="12"/>
                  <a:pt x="145" y="10"/>
                </a:cubicBezTo>
                <a:cubicBezTo>
                  <a:pt x="150" y="8"/>
                  <a:pt x="155" y="8"/>
                  <a:pt x="161" y="7"/>
                </a:cubicBezTo>
                <a:close/>
                <a:moveTo>
                  <a:pt x="131" y="30"/>
                </a:moveTo>
                <a:cubicBezTo>
                  <a:pt x="131" y="30"/>
                  <a:pt x="131" y="30"/>
                  <a:pt x="131" y="30"/>
                </a:cubicBezTo>
                <a:cubicBezTo>
                  <a:pt x="132" y="31"/>
                  <a:pt x="133" y="32"/>
                  <a:pt x="134" y="33"/>
                </a:cubicBezTo>
                <a:cubicBezTo>
                  <a:pt x="133" y="34"/>
                  <a:pt x="132" y="35"/>
                  <a:pt x="131" y="36"/>
                </a:cubicBezTo>
                <a:cubicBezTo>
                  <a:pt x="131" y="35"/>
                  <a:pt x="131" y="35"/>
                  <a:pt x="131" y="35"/>
                </a:cubicBezTo>
                <a:cubicBezTo>
                  <a:pt x="129" y="34"/>
                  <a:pt x="128" y="32"/>
                  <a:pt x="128" y="31"/>
                </a:cubicBezTo>
                <a:cubicBezTo>
                  <a:pt x="129" y="30"/>
                  <a:pt x="130" y="30"/>
                  <a:pt x="131" y="30"/>
                </a:cubicBezTo>
                <a:close/>
                <a:moveTo>
                  <a:pt x="145" y="33"/>
                </a:moveTo>
                <a:cubicBezTo>
                  <a:pt x="150" y="32"/>
                  <a:pt x="155" y="31"/>
                  <a:pt x="159" y="28"/>
                </a:cubicBezTo>
                <a:cubicBezTo>
                  <a:pt x="162" y="26"/>
                  <a:pt x="164" y="23"/>
                  <a:pt x="165" y="20"/>
                </a:cubicBezTo>
                <a:cubicBezTo>
                  <a:pt x="166" y="18"/>
                  <a:pt x="166" y="16"/>
                  <a:pt x="167" y="13"/>
                </a:cubicBezTo>
                <a:cubicBezTo>
                  <a:pt x="166" y="16"/>
                  <a:pt x="166" y="19"/>
                  <a:pt x="166" y="22"/>
                </a:cubicBezTo>
                <a:cubicBezTo>
                  <a:pt x="164" y="32"/>
                  <a:pt x="154" y="34"/>
                  <a:pt x="145" y="33"/>
                </a:cubicBezTo>
                <a:close/>
                <a:moveTo>
                  <a:pt x="153" y="5"/>
                </a:moveTo>
                <a:cubicBezTo>
                  <a:pt x="150" y="6"/>
                  <a:pt x="146" y="6"/>
                  <a:pt x="142" y="8"/>
                </a:cubicBezTo>
                <a:cubicBezTo>
                  <a:pt x="143" y="7"/>
                  <a:pt x="145" y="7"/>
                  <a:pt x="146" y="6"/>
                </a:cubicBezTo>
                <a:cubicBezTo>
                  <a:pt x="148" y="6"/>
                  <a:pt x="151" y="5"/>
                  <a:pt x="153" y="5"/>
                </a:cubicBezTo>
                <a:close/>
                <a:moveTo>
                  <a:pt x="22" y="58"/>
                </a:moveTo>
                <a:cubicBezTo>
                  <a:pt x="31" y="55"/>
                  <a:pt x="41" y="52"/>
                  <a:pt x="50" y="50"/>
                </a:cubicBezTo>
                <a:cubicBezTo>
                  <a:pt x="68" y="44"/>
                  <a:pt x="88" y="40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8"/>
                  <a:pt x="113" y="41"/>
                  <a:pt x="117" y="42"/>
                </a:cubicBezTo>
                <a:cubicBezTo>
                  <a:pt x="112" y="41"/>
                  <a:pt x="108" y="38"/>
                  <a:pt x="103" y="37"/>
                </a:cubicBezTo>
                <a:cubicBezTo>
                  <a:pt x="103" y="37"/>
                  <a:pt x="103" y="37"/>
                  <a:pt x="103" y="38"/>
                </a:cubicBezTo>
                <a:cubicBezTo>
                  <a:pt x="105" y="39"/>
                  <a:pt x="107" y="40"/>
                  <a:pt x="108" y="41"/>
                </a:cubicBezTo>
                <a:cubicBezTo>
                  <a:pt x="110" y="42"/>
                  <a:pt x="116" y="45"/>
                  <a:pt x="110" y="43"/>
                </a:cubicBezTo>
                <a:cubicBezTo>
                  <a:pt x="106" y="41"/>
                  <a:pt x="103" y="40"/>
                  <a:pt x="99" y="39"/>
                </a:cubicBezTo>
                <a:cubicBezTo>
                  <a:pt x="99" y="38"/>
                  <a:pt x="99" y="39"/>
                  <a:pt x="99" y="39"/>
                </a:cubicBezTo>
                <a:cubicBezTo>
                  <a:pt x="101" y="40"/>
                  <a:pt x="103" y="42"/>
                  <a:pt x="105" y="43"/>
                </a:cubicBezTo>
                <a:cubicBezTo>
                  <a:pt x="101" y="41"/>
                  <a:pt x="98" y="40"/>
                  <a:pt x="95" y="39"/>
                </a:cubicBezTo>
                <a:cubicBezTo>
                  <a:pt x="94" y="39"/>
                  <a:pt x="94" y="39"/>
                  <a:pt x="94" y="40"/>
                </a:cubicBezTo>
                <a:cubicBezTo>
                  <a:pt x="99" y="43"/>
                  <a:pt x="105" y="46"/>
                  <a:pt x="110" y="49"/>
                </a:cubicBezTo>
                <a:cubicBezTo>
                  <a:pt x="105" y="46"/>
                  <a:pt x="99" y="43"/>
                  <a:pt x="93" y="42"/>
                </a:cubicBezTo>
                <a:cubicBezTo>
                  <a:pt x="92" y="42"/>
                  <a:pt x="92" y="42"/>
                  <a:pt x="93" y="43"/>
                </a:cubicBezTo>
                <a:cubicBezTo>
                  <a:pt x="95" y="44"/>
                  <a:pt x="97" y="45"/>
                  <a:pt x="100" y="47"/>
                </a:cubicBezTo>
                <a:cubicBezTo>
                  <a:pt x="100" y="47"/>
                  <a:pt x="100" y="47"/>
                  <a:pt x="101" y="47"/>
                </a:cubicBezTo>
                <a:cubicBezTo>
                  <a:pt x="96" y="45"/>
                  <a:pt x="92" y="43"/>
                  <a:pt x="87" y="42"/>
                </a:cubicBezTo>
                <a:cubicBezTo>
                  <a:pt x="86" y="42"/>
                  <a:pt x="86" y="43"/>
                  <a:pt x="86" y="43"/>
                </a:cubicBezTo>
                <a:cubicBezTo>
                  <a:pt x="88" y="44"/>
                  <a:pt x="90" y="46"/>
                  <a:pt x="92" y="47"/>
                </a:cubicBezTo>
                <a:cubicBezTo>
                  <a:pt x="94" y="48"/>
                  <a:pt x="95" y="48"/>
                  <a:pt x="96" y="49"/>
                </a:cubicBezTo>
                <a:cubicBezTo>
                  <a:pt x="96" y="49"/>
                  <a:pt x="102" y="53"/>
                  <a:pt x="98" y="51"/>
                </a:cubicBezTo>
                <a:cubicBezTo>
                  <a:pt x="92" y="48"/>
                  <a:pt x="86" y="44"/>
                  <a:pt x="79" y="43"/>
                </a:cubicBezTo>
                <a:cubicBezTo>
                  <a:pt x="79" y="43"/>
                  <a:pt x="79" y="43"/>
                  <a:pt x="79" y="43"/>
                </a:cubicBezTo>
                <a:cubicBezTo>
                  <a:pt x="83" y="47"/>
                  <a:pt x="89" y="49"/>
                  <a:pt x="94" y="52"/>
                </a:cubicBezTo>
                <a:cubicBezTo>
                  <a:pt x="99" y="55"/>
                  <a:pt x="94" y="53"/>
                  <a:pt x="93" y="52"/>
                </a:cubicBezTo>
                <a:cubicBezTo>
                  <a:pt x="91" y="51"/>
                  <a:pt x="89" y="50"/>
                  <a:pt x="87" y="49"/>
                </a:cubicBezTo>
                <a:cubicBezTo>
                  <a:pt x="83" y="47"/>
                  <a:pt x="80" y="46"/>
                  <a:pt x="76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9" y="48"/>
                  <a:pt x="81" y="50"/>
                  <a:pt x="85" y="52"/>
                </a:cubicBezTo>
                <a:cubicBezTo>
                  <a:pt x="81" y="50"/>
                  <a:pt x="77" y="49"/>
                  <a:pt x="7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7" y="51"/>
                  <a:pt x="80" y="53"/>
                  <a:pt x="84" y="55"/>
                </a:cubicBezTo>
                <a:cubicBezTo>
                  <a:pt x="85" y="56"/>
                  <a:pt x="86" y="57"/>
                  <a:pt x="87" y="57"/>
                </a:cubicBezTo>
                <a:cubicBezTo>
                  <a:pt x="87" y="57"/>
                  <a:pt x="87" y="57"/>
                  <a:pt x="87" y="58"/>
                </a:cubicBezTo>
                <a:cubicBezTo>
                  <a:pt x="86" y="57"/>
                  <a:pt x="84" y="56"/>
                  <a:pt x="83" y="55"/>
                </a:cubicBezTo>
                <a:cubicBezTo>
                  <a:pt x="77" y="52"/>
                  <a:pt x="72" y="48"/>
                  <a:pt x="65" y="48"/>
                </a:cubicBezTo>
                <a:cubicBezTo>
                  <a:pt x="65" y="48"/>
                  <a:pt x="65" y="49"/>
                  <a:pt x="65" y="49"/>
                </a:cubicBezTo>
                <a:cubicBezTo>
                  <a:pt x="67" y="51"/>
                  <a:pt x="70" y="53"/>
                  <a:pt x="72" y="54"/>
                </a:cubicBezTo>
                <a:cubicBezTo>
                  <a:pt x="69" y="52"/>
                  <a:pt x="65" y="50"/>
                  <a:pt x="61" y="49"/>
                </a:cubicBezTo>
                <a:cubicBezTo>
                  <a:pt x="60" y="49"/>
                  <a:pt x="60" y="50"/>
                  <a:pt x="60" y="50"/>
                </a:cubicBezTo>
                <a:cubicBezTo>
                  <a:pt x="63" y="52"/>
                  <a:pt x="65" y="54"/>
                  <a:pt x="68" y="56"/>
                </a:cubicBezTo>
                <a:cubicBezTo>
                  <a:pt x="67" y="56"/>
                  <a:pt x="65" y="55"/>
                  <a:pt x="64" y="54"/>
                </a:cubicBezTo>
                <a:cubicBezTo>
                  <a:pt x="61" y="52"/>
                  <a:pt x="57" y="50"/>
                  <a:pt x="53" y="50"/>
                </a:cubicBezTo>
                <a:cubicBezTo>
                  <a:pt x="53" y="50"/>
                  <a:pt x="52" y="50"/>
                  <a:pt x="53" y="51"/>
                </a:cubicBezTo>
                <a:cubicBezTo>
                  <a:pt x="54" y="52"/>
                  <a:pt x="55" y="53"/>
                  <a:pt x="57" y="54"/>
                </a:cubicBezTo>
                <a:cubicBezTo>
                  <a:pt x="55" y="53"/>
                  <a:pt x="52" y="51"/>
                  <a:pt x="50" y="51"/>
                </a:cubicBezTo>
                <a:cubicBezTo>
                  <a:pt x="49" y="50"/>
                  <a:pt x="49" y="51"/>
                  <a:pt x="49" y="51"/>
                </a:cubicBezTo>
                <a:cubicBezTo>
                  <a:pt x="56" y="58"/>
                  <a:pt x="65" y="61"/>
                  <a:pt x="72" y="66"/>
                </a:cubicBezTo>
                <a:cubicBezTo>
                  <a:pt x="71" y="65"/>
                  <a:pt x="68" y="65"/>
                  <a:pt x="66" y="64"/>
                </a:cubicBezTo>
                <a:cubicBezTo>
                  <a:pt x="64" y="63"/>
                  <a:pt x="61" y="61"/>
                  <a:pt x="59" y="60"/>
                </a:cubicBezTo>
                <a:cubicBezTo>
                  <a:pt x="54" y="58"/>
                  <a:pt x="50" y="55"/>
                  <a:pt x="45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5"/>
                  <a:pt x="47" y="57"/>
                  <a:pt x="48" y="58"/>
                </a:cubicBezTo>
                <a:cubicBezTo>
                  <a:pt x="46" y="57"/>
                  <a:pt x="43" y="56"/>
                  <a:pt x="40" y="55"/>
                </a:cubicBezTo>
                <a:cubicBezTo>
                  <a:pt x="40" y="55"/>
                  <a:pt x="40" y="55"/>
                  <a:pt x="40" y="56"/>
                </a:cubicBezTo>
                <a:cubicBezTo>
                  <a:pt x="41" y="57"/>
                  <a:pt x="43" y="59"/>
                  <a:pt x="44" y="61"/>
                </a:cubicBezTo>
                <a:cubicBezTo>
                  <a:pt x="42" y="59"/>
                  <a:pt x="40" y="59"/>
                  <a:pt x="37" y="58"/>
                </a:cubicBezTo>
                <a:cubicBezTo>
                  <a:pt x="37" y="58"/>
                  <a:pt x="36" y="58"/>
                  <a:pt x="37" y="59"/>
                </a:cubicBezTo>
                <a:cubicBezTo>
                  <a:pt x="37" y="59"/>
                  <a:pt x="38" y="60"/>
                  <a:pt x="38" y="61"/>
                </a:cubicBezTo>
                <a:cubicBezTo>
                  <a:pt x="37" y="60"/>
                  <a:pt x="35" y="59"/>
                  <a:pt x="33" y="59"/>
                </a:cubicBezTo>
                <a:cubicBezTo>
                  <a:pt x="32" y="59"/>
                  <a:pt x="32" y="60"/>
                  <a:pt x="32" y="60"/>
                </a:cubicBezTo>
                <a:cubicBezTo>
                  <a:pt x="33" y="61"/>
                  <a:pt x="34" y="62"/>
                  <a:pt x="36" y="63"/>
                </a:cubicBezTo>
                <a:cubicBezTo>
                  <a:pt x="33" y="62"/>
                  <a:pt x="30" y="60"/>
                  <a:pt x="26" y="59"/>
                </a:cubicBezTo>
                <a:cubicBezTo>
                  <a:pt x="26" y="59"/>
                  <a:pt x="26" y="59"/>
                  <a:pt x="26" y="60"/>
                </a:cubicBezTo>
                <a:cubicBezTo>
                  <a:pt x="27" y="60"/>
                  <a:pt x="27" y="61"/>
                  <a:pt x="28" y="62"/>
                </a:cubicBezTo>
                <a:cubicBezTo>
                  <a:pt x="26" y="61"/>
                  <a:pt x="24" y="61"/>
                  <a:pt x="23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63"/>
                  <a:pt x="26" y="65"/>
                  <a:pt x="28" y="66"/>
                </a:cubicBezTo>
                <a:cubicBezTo>
                  <a:pt x="26" y="65"/>
                  <a:pt x="24" y="64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3" y="66"/>
                  <a:pt x="25" y="67"/>
                  <a:pt x="26" y="69"/>
                </a:cubicBezTo>
                <a:cubicBezTo>
                  <a:pt x="24" y="68"/>
                  <a:pt x="22" y="67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20" y="69"/>
                  <a:pt x="21" y="70"/>
                  <a:pt x="23" y="71"/>
                </a:cubicBezTo>
                <a:cubicBezTo>
                  <a:pt x="21" y="70"/>
                  <a:pt x="18" y="69"/>
                  <a:pt x="16" y="68"/>
                </a:cubicBezTo>
                <a:cubicBezTo>
                  <a:pt x="16" y="68"/>
                  <a:pt x="16" y="68"/>
                  <a:pt x="16" y="69"/>
                </a:cubicBezTo>
                <a:cubicBezTo>
                  <a:pt x="16" y="69"/>
                  <a:pt x="17" y="70"/>
                  <a:pt x="18" y="71"/>
                </a:cubicBezTo>
                <a:cubicBezTo>
                  <a:pt x="16" y="69"/>
                  <a:pt x="13" y="68"/>
                  <a:pt x="10" y="67"/>
                </a:cubicBezTo>
                <a:cubicBezTo>
                  <a:pt x="10" y="67"/>
                  <a:pt x="10" y="68"/>
                  <a:pt x="10" y="68"/>
                </a:cubicBezTo>
                <a:cubicBezTo>
                  <a:pt x="10" y="68"/>
                  <a:pt x="11" y="69"/>
                  <a:pt x="11" y="70"/>
                </a:cubicBezTo>
                <a:cubicBezTo>
                  <a:pt x="10" y="69"/>
                  <a:pt x="9" y="69"/>
                  <a:pt x="7" y="68"/>
                </a:cubicBezTo>
                <a:cubicBezTo>
                  <a:pt x="7" y="68"/>
                  <a:pt x="7" y="69"/>
                  <a:pt x="7" y="69"/>
                </a:cubicBezTo>
                <a:cubicBezTo>
                  <a:pt x="8" y="70"/>
                  <a:pt x="9" y="72"/>
                  <a:pt x="11" y="73"/>
                </a:cubicBezTo>
                <a:cubicBezTo>
                  <a:pt x="9" y="72"/>
                  <a:pt x="8" y="71"/>
                  <a:pt x="7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8" y="74"/>
                  <a:pt x="9" y="75"/>
                  <a:pt x="11" y="77"/>
                </a:cubicBezTo>
                <a:cubicBezTo>
                  <a:pt x="9" y="76"/>
                  <a:pt x="7" y="74"/>
                  <a:pt x="5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65"/>
                  <a:pt x="17" y="60"/>
                  <a:pt x="22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36519" y="2641580"/>
            <a:ext cx="237744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7200">
                <a:solidFill>
                  <a:srgbClr val="6E8A8D"/>
                </a:solidFill>
                <a:latin typeface="汉仪铸字木头人W" panose="00020600040101010101" pitchFamily="18" charset="-122"/>
                <a:ea typeface="汉仪铸字木头人W" panose="00020600040101010101" pitchFamily="18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 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720797" y="2042359"/>
            <a:ext cx="3198056" cy="4863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Lorem ipsum dolor sit amet, consectetuer adipiscing elit. Maecenas porttitor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congue</a:t>
            </a: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massa</a:t>
            </a:r>
            <a:endParaRPr lang="en-US" altLang="zh-CN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80810" y="1729817"/>
            <a:ext cx="161614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添加标题文本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13589" y="1696659"/>
            <a:ext cx="474810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01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737254" y="4153297"/>
            <a:ext cx="3198056" cy="4863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Lorem ipsum dolor sit amet, consectetuer adipiscing elit. Maecenas porttitor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congue</a:t>
            </a: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massa</a:t>
            </a:r>
            <a:endParaRPr lang="en-US" altLang="zh-CN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97267" y="3840755"/>
            <a:ext cx="161614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703597" y="3807597"/>
            <a:ext cx="52770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02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747246" y="3102756"/>
            <a:ext cx="3198056" cy="4863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Lorem ipsum dolor sit amet, consectetuer adipiscing elit. Maecenas porttitor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congue</a:t>
            </a: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massa</a:t>
            </a:r>
            <a:endParaRPr lang="en-US" altLang="zh-CN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07259" y="2790214"/>
            <a:ext cx="161614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添加标题文本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713589" y="2757056"/>
            <a:ext cx="527709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03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744843" y="5184100"/>
            <a:ext cx="3198056" cy="4863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Lorem ipsum dolor sit amet, consectetuer adipiscing elit. Maecenas porttitor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congue</a:t>
            </a:r>
            <a:r>
              <a:rPr lang="en-US" altLang="zh-CN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massa</a:t>
            </a:r>
            <a:endParaRPr lang="en-US" altLang="zh-CN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04856" y="4871558"/>
            <a:ext cx="161614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708781" y="4838400"/>
            <a:ext cx="532517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04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9" t="50292" r="47729" b="8458"/>
          <a:stretch>
            <a:fillRect/>
          </a:stretch>
        </p:blipFill>
        <p:spPr>
          <a:xfrm>
            <a:off x="744220" y="3272790"/>
            <a:ext cx="2755265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稻壳儿搜索【幻雨工作室】_1"/>
          <p:cNvSpPr/>
          <p:nvPr/>
        </p:nvSpPr>
        <p:spPr bwMode="auto">
          <a:xfrm rot="1328157">
            <a:off x="2006539" y="2349655"/>
            <a:ext cx="130175" cy="360363"/>
          </a:xfrm>
          <a:custGeom>
            <a:avLst/>
            <a:gdLst>
              <a:gd name="T0" fmla="*/ 3 w 35"/>
              <a:gd name="T1" fmla="*/ 54 h 96"/>
              <a:gd name="T2" fmla="*/ 9 w 35"/>
              <a:gd name="T3" fmla="*/ 15 h 96"/>
              <a:gd name="T4" fmla="*/ 21 w 35"/>
              <a:gd name="T5" fmla="*/ 6 h 96"/>
              <a:gd name="T6" fmla="*/ 31 w 35"/>
              <a:gd name="T7" fmla="*/ 20 h 96"/>
              <a:gd name="T8" fmla="*/ 32 w 35"/>
              <a:gd name="T9" fmla="*/ 55 h 96"/>
              <a:gd name="T10" fmla="*/ 30 w 35"/>
              <a:gd name="T11" fmla="*/ 73 h 96"/>
              <a:gd name="T12" fmla="*/ 23 w 35"/>
              <a:gd name="T13" fmla="*/ 91 h 96"/>
              <a:gd name="T14" fmla="*/ 13 w 35"/>
              <a:gd name="T15" fmla="*/ 80 h 96"/>
              <a:gd name="T16" fmla="*/ 12 w 35"/>
              <a:gd name="T17" fmla="*/ 62 h 96"/>
              <a:gd name="T18" fmla="*/ 13 w 35"/>
              <a:gd name="T19" fmla="*/ 38 h 96"/>
              <a:gd name="T20" fmla="*/ 15 w 35"/>
              <a:gd name="T21" fmla="*/ 34 h 96"/>
              <a:gd name="T22" fmla="*/ 24 w 35"/>
              <a:gd name="T23" fmla="*/ 39 h 96"/>
              <a:gd name="T24" fmla="*/ 24 w 35"/>
              <a:gd name="T25" fmla="*/ 47 h 96"/>
              <a:gd name="T26" fmla="*/ 22 w 35"/>
              <a:gd name="T27" fmla="*/ 71 h 96"/>
              <a:gd name="T28" fmla="*/ 25 w 35"/>
              <a:gd name="T29" fmla="*/ 71 h 96"/>
              <a:gd name="T30" fmla="*/ 27 w 35"/>
              <a:gd name="T31" fmla="*/ 47 h 96"/>
              <a:gd name="T32" fmla="*/ 21 w 35"/>
              <a:gd name="T33" fmla="*/ 30 h 96"/>
              <a:gd name="T34" fmla="*/ 9 w 35"/>
              <a:gd name="T35" fmla="*/ 44 h 96"/>
              <a:gd name="T36" fmla="*/ 10 w 35"/>
              <a:gd name="T37" fmla="*/ 75 h 96"/>
              <a:gd name="T38" fmla="*/ 19 w 35"/>
              <a:gd name="T39" fmla="*/ 95 h 96"/>
              <a:gd name="T40" fmla="*/ 33 w 35"/>
              <a:gd name="T41" fmla="*/ 73 h 96"/>
              <a:gd name="T42" fmla="*/ 35 w 35"/>
              <a:gd name="T43" fmla="*/ 32 h 96"/>
              <a:gd name="T44" fmla="*/ 26 w 35"/>
              <a:gd name="T45" fmla="*/ 5 h 96"/>
              <a:gd name="T46" fmla="*/ 7 w 35"/>
              <a:gd name="T47" fmla="*/ 14 h 96"/>
              <a:gd name="T48" fmla="*/ 2 w 35"/>
              <a:gd name="T49" fmla="*/ 31 h 96"/>
              <a:gd name="T50" fmla="*/ 0 w 35"/>
              <a:gd name="T51" fmla="*/ 54 h 96"/>
              <a:gd name="T52" fmla="*/ 3 w 35"/>
              <a:gd name="T53" fmla="*/ 5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" h="96">
                <a:moveTo>
                  <a:pt x="3" y="54"/>
                </a:moveTo>
                <a:cubicBezTo>
                  <a:pt x="4" y="42"/>
                  <a:pt x="3" y="27"/>
                  <a:pt x="9" y="15"/>
                </a:cubicBezTo>
                <a:cubicBezTo>
                  <a:pt x="12" y="11"/>
                  <a:pt x="16" y="6"/>
                  <a:pt x="21" y="6"/>
                </a:cubicBezTo>
                <a:cubicBezTo>
                  <a:pt x="28" y="6"/>
                  <a:pt x="31" y="15"/>
                  <a:pt x="31" y="20"/>
                </a:cubicBezTo>
                <a:cubicBezTo>
                  <a:pt x="33" y="31"/>
                  <a:pt x="32" y="44"/>
                  <a:pt x="32" y="55"/>
                </a:cubicBezTo>
                <a:cubicBezTo>
                  <a:pt x="31" y="61"/>
                  <a:pt x="31" y="67"/>
                  <a:pt x="30" y="73"/>
                </a:cubicBezTo>
                <a:cubicBezTo>
                  <a:pt x="30" y="79"/>
                  <a:pt x="29" y="87"/>
                  <a:pt x="23" y="91"/>
                </a:cubicBezTo>
                <a:cubicBezTo>
                  <a:pt x="16" y="96"/>
                  <a:pt x="14" y="85"/>
                  <a:pt x="13" y="80"/>
                </a:cubicBezTo>
                <a:cubicBezTo>
                  <a:pt x="13" y="74"/>
                  <a:pt x="12" y="68"/>
                  <a:pt x="12" y="62"/>
                </a:cubicBezTo>
                <a:cubicBezTo>
                  <a:pt x="11" y="54"/>
                  <a:pt x="12" y="46"/>
                  <a:pt x="13" y="38"/>
                </a:cubicBezTo>
                <a:cubicBezTo>
                  <a:pt x="14" y="37"/>
                  <a:pt x="14" y="35"/>
                  <a:pt x="15" y="34"/>
                </a:cubicBezTo>
                <a:cubicBezTo>
                  <a:pt x="18" y="29"/>
                  <a:pt x="24" y="36"/>
                  <a:pt x="24" y="39"/>
                </a:cubicBezTo>
                <a:cubicBezTo>
                  <a:pt x="24" y="42"/>
                  <a:pt x="24" y="44"/>
                  <a:pt x="24" y="47"/>
                </a:cubicBezTo>
                <a:cubicBezTo>
                  <a:pt x="24" y="55"/>
                  <a:pt x="24" y="63"/>
                  <a:pt x="22" y="71"/>
                </a:cubicBezTo>
                <a:cubicBezTo>
                  <a:pt x="21" y="72"/>
                  <a:pt x="24" y="73"/>
                  <a:pt x="25" y="71"/>
                </a:cubicBezTo>
                <a:cubicBezTo>
                  <a:pt x="27" y="64"/>
                  <a:pt x="27" y="55"/>
                  <a:pt x="27" y="47"/>
                </a:cubicBezTo>
                <a:cubicBezTo>
                  <a:pt x="27" y="41"/>
                  <a:pt x="28" y="32"/>
                  <a:pt x="21" y="30"/>
                </a:cubicBezTo>
                <a:cubicBezTo>
                  <a:pt x="12" y="27"/>
                  <a:pt x="10" y="37"/>
                  <a:pt x="9" y="44"/>
                </a:cubicBezTo>
                <a:cubicBezTo>
                  <a:pt x="8" y="54"/>
                  <a:pt x="9" y="65"/>
                  <a:pt x="10" y="75"/>
                </a:cubicBezTo>
                <a:cubicBezTo>
                  <a:pt x="11" y="81"/>
                  <a:pt x="10" y="95"/>
                  <a:pt x="19" y="95"/>
                </a:cubicBezTo>
                <a:cubicBezTo>
                  <a:pt x="31" y="95"/>
                  <a:pt x="32" y="82"/>
                  <a:pt x="33" y="73"/>
                </a:cubicBezTo>
                <a:cubicBezTo>
                  <a:pt x="35" y="59"/>
                  <a:pt x="35" y="46"/>
                  <a:pt x="35" y="32"/>
                </a:cubicBezTo>
                <a:cubicBezTo>
                  <a:pt x="35" y="23"/>
                  <a:pt x="35" y="11"/>
                  <a:pt x="26" y="5"/>
                </a:cubicBezTo>
                <a:cubicBezTo>
                  <a:pt x="19" y="0"/>
                  <a:pt x="10" y="8"/>
                  <a:pt x="7" y="14"/>
                </a:cubicBezTo>
                <a:cubicBezTo>
                  <a:pt x="4" y="19"/>
                  <a:pt x="3" y="25"/>
                  <a:pt x="2" y="31"/>
                </a:cubicBezTo>
                <a:cubicBezTo>
                  <a:pt x="1" y="38"/>
                  <a:pt x="1" y="46"/>
                  <a:pt x="0" y="54"/>
                </a:cubicBezTo>
                <a:cubicBezTo>
                  <a:pt x="0" y="56"/>
                  <a:pt x="3" y="56"/>
                  <a:pt x="3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稻壳儿搜索【幻雨工作室】_2"/>
          <p:cNvSpPr>
            <a:spLocks noEditPoints="1"/>
          </p:cNvSpPr>
          <p:nvPr/>
        </p:nvSpPr>
        <p:spPr bwMode="auto">
          <a:xfrm rot="1794633">
            <a:off x="2731409" y="5275335"/>
            <a:ext cx="382587" cy="673100"/>
          </a:xfrm>
          <a:custGeom>
            <a:avLst/>
            <a:gdLst>
              <a:gd name="T0" fmla="*/ 39 w 102"/>
              <a:gd name="T1" fmla="*/ 151 h 179"/>
              <a:gd name="T2" fmla="*/ 52 w 102"/>
              <a:gd name="T3" fmla="*/ 178 h 179"/>
              <a:gd name="T4" fmla="*/ 65 w 102"/>
              <a:gd name="T5" fmla="*/ 151 h 179"/>
              <a:gd name="T6" fmla="*/ 96 w 102"/>
              <a:gd name="T7" fmla="*/ 77 h 179"/>
              <a:gd name="T8" fmla="*/ 31 w 102"/>
              <a:gd name="T9" fmla="*/ 8 h 179"/>
              <a:gd name="T10" fmla="*/ 14 w 102"/>
              <a:gd name="T11" fmla="*/ 97 h 179"/>
              <a:gd name="T12" fmla="*/ 49 w 102"/>
              <a:gd name="T13" fmla="*/ 111 h 179"/>
              <a:gd name="T14" fmla="*/ 36 w 102"/>
              <a:gd name="T15" fmla="*/ 70 h 179"/>
              <a:gd name="T16" fmla="*/ 48 w 102"/>
              <a:gd name="T17" fmla="*/ 68 h 179"/>
              <a:gd name="T18" fmla="*/ 63 w 102"/>
              <a:gd name="T19" fmla="*/ 69 h 179"/>
              <a:gd name="T20" fmla="*/ 65 w 102"/>
              <a:gd name="T21" fmla="*/ 74 h 179"/>
              <a:gd name="T22" fmla="*/ 59 w 102"/>
              <a:gd name="T23" fmla="*/ 104 h 179"/>
              <a:gd name="T24" fmla="*/ 48 w 102"/>
              <a:gd name="T25" fmla="*/ 150 h 179"/>
              <a:gd name="T26" fmla="*/ 55 w 102"/>
              <a:gd name="T27" fmla="*/ 59 h 179"/>
              <a:gd name="T28" fmla="*/ 58 w 102"/>
              <a:gd name="T29" fmla="*/ 56 h 179"/>
              <a:gd name="T30" fmla="*/ 56 w 102"/>
              <a:gd name="T31" fmla="*/ 60 h 179"/>
              <a:gd name="T32" fmla="*/ 61 w 102"/>
              <a:gd name="T33" fmla="*/ 153 h 179"/>
              <a:gd name="T34" fmla="*/ 61 w 102"/>
              <a:gd name="T35" fmla="*/ 159 h 179"/>
              <a:gd name="T36" fmla="*/ 41 w 102"/>
              <a:gd name="T37" fmla="*/ 153 h 179"/>
              <a:gd name="T38" fmla="*/ 60 w 102"/>
              <a:gd name="T39" fmla="*/ 167 h 179"/>
              <a:gd name="T40" fmla="*/ 44 w 102"/>
              <a:gd name="T41" fmla="*/ 166 h 179"/>
              <a:gd name="T42" fmla="*/ 42 w 102"/>
              <a:gd name="T43" fmla="*/ 162 h 179"/>
              <a:gd name="T44" fmla="*/ 61 w 102"/>
              <a:gd name="T45" fmla="*/ 162 h 179"/>
              <a:gd name="T46" fmla="*/ 53 w 102"/>
              <a:gd name="T47" fmla="*/ 175 h 179"/>
              <a:gd name="T48" fmla="*/ 59 w 102"/>
              <a:gd name="T49" fmla="*/ 170 h 179"/>
              <a:gd name="T50" fmla="*/ 53 w 102"/>
              <a:gd name="T51" fmla="*/ 175 h 179"/>
              <a:gd name="T52" fmla="*/ 76 w 102"/>
              <a:gd name="T53" fmla="*/ 12 h 179"/>
              <a:gd name="T54" fmla="*/ 71 w 102"/>
              <a:gd name="T55" fmla="*/ 113 h 179"/>
              <a:gd name="T56" fmla="*/ 61 w 102"/>
              <a:gd name="T57" fmla="*/ 150 h 179"/>
              <a:gd name="T58" fmla="*/ 59 w 102"/>
              <a:gd name="T59" fmla="*/ 150 h 179"/>
              <a:gd name="T60" fmla="*/ 64 w 102"/>
              <a:gd name="T61" fmla="*/ 87 h 179"/>
              <a:gd name="T62" fmla="*/ 75 w 102"/>
              <a:gd name="T63" fmla="*/ 73 h 179"/>
              <a:gd name="T64" fmla="*/ 67 w 102"/>
              <a:gd name="T65" fmla="*/ 72 h 179"/>
              <a:gd name="T66" fmla="*/ 74 w 102"/>
              <a:gd name="T67" fmla="*/ 63 h 179"/>
              <a:gd name="T68" fmla="*/ 63 w 102"/>
              <a:gd name="T69" fmla="*/ 66 h 179"/>
              <a:gd name="T70" fmla="*/ 61 w 102"/>
              <a:gd name="T71" fmla="*/ 54 h 179"/>
              <a:gd name="T72" fmla="*/ 53 w 102"/>
              <a:gd name="T73" fmla="*/ 54 h 179"/>
              <a:gd name="T74" fmla="*/ 53 w 102"/>
              <a:gd name="T75" fmla="*/ 64 h 179"/>
              <a:gd name="T76" fmla="*/ 44 w 102"/>
              <a:gd name="T77" fmla="*/ 58 h 179"/>
              <a:gd name="T78" fmla="*/ 35 w 102"/>
              <a:gd name="T79" fmla="*/ 53 h 179"/>
              <a:gd name="T80" fmla="*/ 40 w 102"/>
              <a:gd name="T81" fmla="*/ 63 h 179"/>
              <a:gd name="T82" fmla="*/ 35 w 102"/>
              <a:gd name="T83" fmla="*/ 67 h 179"/>
              <a:gd name="T84" fmla="*/ 21 w 102"/>
              <a:gd name="T85" fmla="*/ 64 h 179"/>
              <a:gd name="T86" fmla="*/ 33 w 102"/>
              <a:gd name="T87" fmla="*/ 70 h 179"/>
              <a:gd name="T88" fmla="*/ 46 w 102"/>
              <a:gd name="T89" fmla="*/ 107 h 179"/>
              <a:gd name="T90" fmla="*/ 45 w 102"/>
              <a:gd name="T91" fmla="*/ 150 h 179"/>
              <a:gd name="T92" fmla="*/ 33 w 102"/>
              <a:gd name="T93" fmla="*/ 116 h 179"/>
              <a:gd name="T94" fmla="*/ 17 w 102"/>
              <a:gd name="T95" fmla="*/ 23 h 179"/>
              <a:gd name="T96" fmla="*/ 71 w 102"/>
              <a:gd name="T97" fmla="*/ 72 h 179"/>
              <a:gd name="T98" fmla="*/ 66 w 102"/>
              <a:gd name="T99" fmla="*/ 66 h 179"/>
              <a:gd name="T100" fmla="*/ 71 w 102"/>
              <a:gd name="T101" fmla="*/ 62 h 179"/>
              <a:gd name="T102" fmla="*/ 41 w 102"/>
              <a:gd name="T103" fmla="*/ 60 h 179"/>
              <a:gd name="T104" fmla="*/ 39 w 102"/>
              <a:gd name="T105" fmla="*/ 57 h 179"/>
              <a:gd name="T106" fmla="*/ 41 w 102"/>
              <a:gd name="T107" fmla="*/ 57 h 179"/>
              <a:gd name="T108" fmla="*/ 31 w 102"/>
              <a:gd name="T109" fmla="*/ 67 h 179"/>
              <a:gd name="T110" fmla="*/ 27 w 102"/>
              <a:gd name="T111" fmla="*/ 65 h 179"/>
              <a:gd name="T112" fmla="*/ 25 w 102"/>
              <a:gd name="T113" fmla="*/ 6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2" h="179">
                <a:moveTo>
                  <a:pt x="32" y="121"/>
                </a:moveTo>
                <a:cubicBezTo>
                  <a:pt x="38" y="130"/>
                  <a:pt x="39" y="140"/>
                  <a:pt x="39" y="151"/>
                </a:cubicBezTo>
                <a:cubicBezTo>
                  <a:pt x="39" y="151"/>
                  <a:pt x="38" y="151"/>
                  <a:pt x="38" y="152"/>
                </a:cubicBezTo>
                <a:cubicBezTo>
                  <a:pt x="38" y="161"/>
                  <a:pt x="39" y="178"/>
                  <a:pt x="52" y="178"/>
                </a:cubicBezTo>
                <a:cubicBezTo>
                  <a:pt x="65" y="179"/>
                  <a:pt x="64" y="162"/>
                  <a:pt x="64" y="152"/>
                </a:cubicBezTo>
                <a:cubicBezTo>
                  <a:pt x="64" y="152"/>
                  <a:pt x="65" y="151"/>
                  <a:pt x="65" y="151"/>
                </a:cubicBezTo>
                <a:cubicBezTo>
                  <a:pt x="66" y="136"/>
                  <a:pt x="68" y="121"/>
                  <a:pt x="77" y="109"/>
                </a:cubicBezTo>
                <a:cubicBezTo>
                  <a:pt x="84" y="98"/>
                  <a:pt x="91" y="89"/>
                  <a:pt x="96" y="77"/>
                </a:cubicBezTo>
                <a:cubicBezTo>
                  <a:pt x="102" y="57"/>
                  <a:pt x="101" y="30"/>
                  <a:pt x="85" y="14"/>
                </a:cubicBezTo>
                <a:cubicBezTo>
                  <a:pt x="71" y="1"/>
                  <a:pt x="48" y="0"/>
                  <a:pt x="31" y="8"/>
                </a:cubicBezTo>
                <a:cubicBezTo>
                  <a:pt x="13" y="16"/>
                  <a:pt x="3" y="35"/>
                  <a:pt x="1" y="54"/>
                </a:cubicBezTo>
                <a:cubicBezTo>
                  <a:pt x="0" y="69"/>
                  <a:pt x="5" y="84"/>
                  <a:pt x="14" y="97"/>
                </a:cubicBezTo>
                <a:cubicBezTo>
                  <a:pt x="20" y="105"/>
                  <a:pt x="27" y="112"/>
                  <a:pt x="32" y="121"/>
                </a:cubicBezTo>
                <a:close/>
                <a:moveTo>
                  <a:pt x="49" y="111"/>
                </a:moveTo>
                <a:cubicBezTo>
                  <a:pt x="47" y="98"/>
                  <a:pt x="44" y="84"/>
                  <a:pt x="38" y="73"/>
                </a:cubicBezTo>
                <a:cubicBezTo>
                  <a:pt x="37" y="72"/>
                  <a:pt x="37" y="71"/>
                  <a:pt x="36" y="70"/>
                </a:cubicBezTo>
                <a:cubicBezTo>
                  <a:pt x="39" y="69"/>
                  <a:pt x="41" y="67"/>
                  <a:pt x="42" y="65"/>
                </a:cubicBezTo>
                <a:cubicBezTo>
                  <a:pt x="44" y="66"/>
                  <a:pt x="46" y="68"/>
                  <a:pt x="48" y="68"/>
                </a:cubicBezTo>
                <a:cubicBezTo>
                  <a:pt x="50" y="69"/>
                  <a:pt x="53" y="68"/>
                  <a:pt x="55" y="66"/>
                </a:cubicBezTo>
                <a:cubicBezTo>
                  <a:pt x="57" y="68"/>
                  <a:pt x="60" y="69"/>
                  <a:pt x="63" y="69"/>
                </a:cubicBezTo>
                <a:cubicBezTo>
                  <a:pt x="62" y="70"/>
                  <a:pt x="62" y="71"/>
                  <a:pt x="63" y="71"/>
                </a:cubicBezTo>
                <a:cubicBezTo>
                  <a:pt x="63" y="72"/>
                  <a:pt x="64" y="73"/>
                  <a:pt x="65" y="74"/>
                </a:cubicBezTo>
                <a:cubicBezTo>
                  <a:pt x="63" y="77"/>
                  <a:pt x="62" y="80"/>
                  <a:pt x="61" y="83"/>
                </a:cubicBezTo>
                <a:cubicBezTo>
                  <a:pt x="60" y="90"/>
                  <a:pt x="59" y="97"/>
                  <a:pt x="59" y="104"/>
                </a:cubicBezTo>
                <a:cubicBezTo>
                  <a:pt x="59" y="120"/>
                  <a:pt x="57" y="135"/>
                  <a:pt x="57" y="150"/>
                </a:cubicBezTo>
                <a:cubicBezTo>
                  <a:pt x="54" y="150"/>
                  <a:pt x="51" y="150"/>
                  <a:pt x="48" y="150"/>
                </a:cubicBezTo>
                <a:cubicBezTo>
                  <a:pt x="51" y="138"/>
                  <a:pt x="51" y="124"/>
                  <a:pt x="49" y="111"/>
                </a:cubicBezTo>
                <a:close/>
                <a:moveTo>
                  <a:pt x="55" y="59"/>
                </a:moveTo>
                <a:cubicBezTo>
                  <a:pt x="55" y="58"/>
                  <a:pt x="56" y="56"/>
                  <a:pt x="56" y="54"/>
                </a:cubicBezTo>
                <a:cubicBezTo>
                  <a:pt x="57" y="52"/>
                  <a:pt x="58" y="54"/>
                  <a:pt x="58" y="56"/>
                </a:cubicBezTo>
                <a:cubicBezTo>
                  <a:pt x="58" y="57"/>
                  <a:pt x="57" y="58"/>
                  <a:pt x="56" y="59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5" y="59"/>
                </a:cubicBezTo>
                <a:close/>
                <a:moveTo>
                  <a:pt x="61" y="153"/>
                </a:moveTo>
                <a:cubicBezTo>
                  <a:pt x="61" y="155"/>
                  <a:pt x="61" y="157"/>
                  <a:pt x="61" y="160"/>
                </a:cubicBezTo>
                <a:cubicBezTo>
                  <a:pt x="61" y="160"/>
                  <a:pt x="61" y="159"/>
                  <a:pt x="61" y="159"/>
                </a:cubicBezTo>
                <a:cubicBezTo>
                  <a:pt x="54" y="159"/>
                  <a:pt x="48" y="159"/>
                  <a:pt x="41" y="159"/>
                </a:cubicBezTo>
                <a:cubicBezTo>
                  <a:pt x="41" y="157"/>
                  <a:pt x="41" y="155"/>
                  <a:pt x="41" y="153"/>
                </a:cubicBezTo>
                <a:cubicBezTo>
                  <a:pt x="48" y="154"/>
                  <a:pt x="55" y="153"/>
                  <a:pt x="61" y="153"/>
                </a:cubicBezTo>
                <a:close/>
                <a:moveTo>
                  <a:pt x="60" y="167"/>
                </a:moveTo>
                <a:cubicBezTo>
                  <a:pt x="60" y="167"/>
                  <a:pt x="60" y="167"/>
                  <a:pt x="60" y="167"/>
                </a:cubicBezTo>
                <a:cubicBezTo>
                  <a:pt x="55" y="165"/>
                  <a:pt x="49" y="168"/>
                  <a:pt x="44" y="166"/>
                </a:cubicBezTo>
                <a:cubicBezTo>
                  <a:pt x="43" y="166"/>
                  <a:pt x="43" y="166"/>
                  <a:pt x="43" y="167"/>
                </a:cubicBezTo>
                <a:cubicBezTo>
                  <a:pt x="42" y="165"/>
                  <a:pt x="42" y="163"/>
                  <a:pt x="42" y="162"/>
                </a:cubicBezTo>
                <a:cubicBezTo>
                  <a:pt x="48" y="162"/>
                  <a:pt x="54" y="162"/>
                  <a:pt x="61" y="162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1" y="164"/>
                  <a:pt x="61" y="166"/>
                  <a:pt x="60" y="167"/>
                </a:cubicBezTo>
                <a:close/>
                <a:moveTo>
                  <a:pt x="53" y="175"/>
                </a:moveTo>
                <a:cubicBezTo>
                  <a:pt x="48" y="176"/>
                  <a:pt x="45" y="173"/>
                  <a:pt x="44" y="169"/>
                </a:cubicBezTo>
                <a:cubicBezTo>
                  <a:pt x="49" y="170"/>
                  <a:pt x="54" y="168"/>
                  <a:pt x="59" y="170"/>
                </a:cubicBezTo>
                <a:cubicBezTo>
                  <a:pt x="59" y="170"/>
                  <a:pt x="60" y="170"/>
                  <a:pt x="60" y="170"/>
                </a:cubicBezTo>
                <a:cubicBezTo>
                  <a:pt x="58" y="173"/>
                  <a:pt x="56" y="175"/>
                  <a:pt x="53" y="175"/>
                </a:cubicBezTo>
                <a:close/>
                <a:moveTo>
                  <a:pt x="17" y="23"/>
                </a:moveTo>
                <a:cubicBezTo>
                  <a:pt x="31" y="5"/>
                  <a:pt x="57" y="1"/>
                  <a:pt x="76" y="12"/>
                </a:cubicBezTo>
                <a:cubicBezTo>
                  <a:pt x="99" y="24"/>
                  <a:pt x="100" y="57"/>
                  <a:pt x="92" y="79"/>
                </a:cubicBezTo>
                <a:cubicBezTo>
                  <a:pt x="87" y="92"/>
                  <a:pt x="77" y="101"/>
                  <a:pt x="71" y="113"/>
                </a:cubicBezTo>
                <a:cubicBezTo>
                  <a:pt x="65" y="123"/>
                  <a:pt x="63" y="136"/>
                  <a:pt x="62" y="148"/>
                </a:cubicBezTo>
                <a:cubicBezTo>
                  <a:pt x="62" y="149"/>
                  <a:pt x="61" y="149"/>
                  <a:pt x="61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1" y="150"/>
                  <a:pt x="60" y="150"/>
                  <a:pt x="59" y="150"/>
                </a:cubicBezTo>
                <a:cubicBezTo>
                  <a:pt x="60" y="136"/>
                  <a:pt x="61" y="122"/>
                  <a:pt x="62" y="108"/>
                </a:cubicBezTo>
                <a:cubicBezTo>
                  <a:pt x="62" y="101"/>
                  <a:pt x="63" y="94"/>
                  <a:pt x="64" y="87"/>
                </a:cubicBezTo>
                <a:cubicBezTo>
                  <a:pt x="64" y="82"/>
                  <a:pt x="65" y="79"/>
                  <a:pt x="68" y="75"/>
                </a:cubicBezTo>
                <a:cubicBezTo>
                  <a:pt x="71" y="76"/>
                  <a:pt x="74" y="76"/>
                  <a:pt x="75" y="73"/>
                </a:cubicBezTo>
                <a:cubicBezTo>
                  <a:pt x="76" y="71"/>
                  <a:pt x="75" y="68"/>
                  <a:pt x="73" y="69"/>
                </a:cubicBezTo>
                <a:cubicBezTo>
                  <a:pt x="71" y="69"/>
                  <a:pt x="69" y="70"/>
                  <a:pt x="67" y="72"/>
                </a:cubicBezTo>
                <a:cubicBezTo>
                  <a:pt x="66" y="71"/>
                  <a:pt x="65" y="70"/>
                  <a:pt x="65" y="69"/>
                </a:cubicBezTo>
                <a:cubicBezTo>
                  <a:pt x="69" y="68"/>
                  <a:pt x="72" y="66"/>
                  <a:pt x="74" y="63"/>
                </a:cubicBezTo>
                <a:cubicBezTo>
                  <a:pt x="75" y="61"/>
                  <a:pt x="76" y="57"/>
                  <a:pt x="73" y="56"/>
                </a:cubicBezTo>
                <a:cubicBezTo>
                  <a:pt x="69" y="55"/>
                  <a:pt x="64" y="61"/>
                  <a:pt x="63" y="66"/>
                </a:cubicBezTo>
                <a:cubicBezTo>
                  <a:pt x="61" y="66"/>
                  <a:pt x="59" y="65"/>
                  <a:pt x="57" y="64"/>
                </a:cubicBezTo>
                <a:cubicBezTo>
                  <a:pt x="60" y="61"/>
                  <a:pt x="61" y="57"/>
                  <a:pt x="61" y="54"/>
                </a:cubicBezTo>
                <a:cubicBezTo>
                  <a:pt x="61" y="52"/>
                  <a:pt x="60" y="49"/>
                  <a:pt x="58" y="50"/>
                </a:cubicBezTo>
                <a:cubicBezTo>
                  <a:pt x="55" y="50"/>
                  <a:pt x="54" y="52"/>
                  <a:pt x="53" y="54"/>
                </a:cubicBezTo>
                <a:cubicBezTo>
                  <a:pt x="52" y="57"/>
                  <a:pt x="53" y="61"/>
                  <a:pt x="54" y="63"/>
                </a:cubicBezTo>
                <a:cubicBezTo>
                  <a:pt x="54" y="63"/>
                  <a:pt x="53" y="64"/>
                  <a:pt x="53" y="64"/>
                </a:cubicBezTo>
                <a:cubicBezTo>
                  <a:pt x="51" y="67"/>
                  <a:pt x="47" y="65"/>
                  <a:pt x="44" y="62"/>
                </a:cubicBezTo>
                <a:cubicBezTo>
                  <a:pt x="44" y="61"/>
                  <a:pt x="44" y="59"/>
                  <a:pt x="44" y="58"/>
                </a:cubicBezTo>
                <a:cubicBezTo>
                  <a:pt x="43" y="55"/>
                  <a:pt x="43" y="52"/>
                  <a:pt x="40" y="51"/>
                </a:cubicBezTo>
                <a:cubicBezTo>
                  <a:pt x="39" y="49"/>
                  <a:pt x="35" y="51"/>
                  <a:pt x="35" y="53"/>
                </a:cubicBezTo>
                <a:cubicBezTo>
                  <a:pt x="34" y="56"/>
                  <a:pt x="36" y="59"/>
                  <a:pt x="38" y="61"/>
                </a:cubicBezTo>
                <a:cubicBezTo>
                  <a:pt x="39" y="62"/>
                  <a:pt x="39" y="62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6"/>
                  <a:pt x="37" y="67"/>
                  <a:pt x="35" y="67"/>
                </a:cubicBezTo>
                <a:cubicBezTo>
                  <a:pt x="32" y="62"/>
                  <a:pt x="28" y="57"/>
                  <a:pt x="24" y="58"/>
                </a:cubicBezTo>
                <a:cubicBezTo>
                  <a:pt x="22" y="59"/>
                  <a:pt x="20" y="62"/>
                  <a:pt x="21" y="64"/>
                </a:cubicBezTo>
                <a:cubicBezTo>
                  <a:pt x="23" y="67"/>
                  <a:pt x="27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ubicBezTo>
                  <a:pt x="34" y="71"/>
                  <a:pt x="34" y="71"/>
                  <a:pt x="34" y="72"/>
                </a:cubicBezTo>
                <a:cubicBezTo>
                  <a:pt x="40" y="83"/>
                  <a:pt x="43" y="95"/>
                  <a:pt x="46" y="107"/>
                </a:cubicBezTo>
                <a:cubicBezTo>
                  <a:pt x="49" y="121"/>
                  <a:pt x="48" y="136"/>
                  <a:pt x="45" y="150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4" y="150"/>
                  <a:pt x="43" y="150"/>
                  <a:pt x="42" y="150"/>
                </a:cubicBezTo>
                <a:cubicBezTo>
                  <a:pt x="42" y="138"/>
                  <a:pt x="40" y="127"/>
                  <a:pt x="33" y="116"/>
                </a:cubicBezTo>
                <a:cubicBezTo>
                  <a:pt x="25" y="105"/>
                  <a:pt x="15" y="96"/>
                  <a:pt x="9" y="84"/>
                </a:cubicBezTo>
                <a:cubicBezTo>
                  <a:pt x="0" y="64"/>
                  <a:pt x="3" y="39"/>
                  <a:pt x="17" y="23"/>
                </a:cubicBezTo>
                <a:close/>
                <a:moveTo>
                  <a:pt x="71" y="73"/>
                </a:moveTo>
                <a:cubicBezTo>
                  <a:pt x="71" y="73"/>
                  <a:pt x="71" y="73"/>
                  <a:pt x="71" y="72"/>
                </a:cubicBezTo>
                <a:cubicBezTo>
                  <a:pt x="73" y="71"/>
                  <a:pt x="73" y="72"/>
                  <a:pt x="71" y="73"/>
                </a:cubicBezTo>
                <a:close/>
                <a:moveTo>
                  <a:pt x="66" y="66"/>
                </a:moveTo>
                <a:cubicBezTo>
                  <a:pt x="67" y="64"/>
                  <a:pt x="69" y="62"/>
                  <a:pt x="70" y="60"/>
                </a:cubicBezTo>
                <a:cubicBezTo>
                  <a:pt x="73" y="58"/>
                  <a:pt x="71" y="62"/>
                  <a:pt x="71" y="62"/>
                </a:cubicBezTo>
                <a:cubicBezTo>
                  <a:pt x="70" y="64"/>
                  <a:pt x="68" y="65"/>
                  <a:pt x="66" y="66"/>
                </a:cubicBezTo>
                <a:close/>
                <a:moveTo>
                  <a:pt x="41" y="60"/>
                </a:moveTo>
                <a:cubicBezTo>
                  <a:pt x="40" y="59"/>
                  <a:pt x="40" y="58"/>
                  <a:pt x="39" y="58"/>
                </a:cubicBezTo>
                <a:cubicBezTo>
                  <a:pt x="39" y="58"/>
                  <a:pt x="39" y="57"/>
                  <a:pt x="39" y="57"/>
                </a:cubicBezTo>
                <a:cubicBezTo>
                  <a:pt x="38" y="56"/>
                  <a:pt x="38" y="55"/>
                  <a:pt x="40" y="54"/>
                </a:cubicBezTo>
                <a:cubicBezTo>
                  <a:pt x="40" y="55"/>
                  <a:pt x="40" y="56"/>
                  <a:pt x="41" y="57"/>
                </a:cubicBezTo>
                <a:cubicBezTo>
                  <a:pt x="41" y="58"/>
                  <a:pt x="41" y="59"/>
                  <a:pt x="41" y="60"/>
                </a:cubicBezTo>
                <a:close/>
                <a:moveTo>
                  <a:pt x="31" y="67"/>
                </a:moveTo>
                <a:cubicBezTo>
                  <a:pt x="31" y="67"/>
                  <a:pt x="31" y="67"/>
                  <a:pt x="31" y="67"/>
                </a:cubicBezTo>
                <a:cubicBezTo>
                  <a:pt x="29" y="66"/>
                  <a:pt x="28" y="66"/>
                  <a:pt x="27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4" y="64"/>
                  <a:pt x="24" y="63"/>
                  <a:pt x="25" y="61"/>
                </a:cubicBezTo>
                <a:cubicBezTo>
                  <a:pt x="28" y="62"/>
                  <a:pt x="30" y="64"/>
                  <a:pt x="31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稻壳儿搜索【幻雨工作室】_3"/>
          <p:cNvGrpSpPr/>
          <p:nvPr/>
        </p:nvGrpSpPr>
        <p:grpSpPr>
          <a:xfrm rot="1470437">
            <a:off x="1174992" y="3951900"/>
            <a:ext cx="630237" cy="803275"/>
            <a:chOff x="1246575" y="4072989"/>
            <a:chExt cx="630237" cy="803275"/>
          </a:xfrm>
        </p:grpSpPr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1246575" y="4072989"/>
              <a:ext cx="630237" cy="803275"/>
            </a:xfrm>
            <a:custGeom>
              <a:avLst/>
              <a:gdLst>
                <a:gd name="T0" fmla="*/ 19 w 168"/>
                <a:gd name="T1" fmla="*/ 2 h 214"/>
                <a:gd name="T2" fmla="*/ 8 w 168"/>
                <a:gd name="T3" fmla="*/ 21 h 214"/>
                <a:gd name="T4" fmla="*/ 8 w 168"/>
                <a:gd name="T5" fmla="*/ 34 h 214"/>
                <a:gd name="T6" fmla="*/ 8 w 168"/>
                <a:gd name="T7" fmla="*/ 49 h 214"/>
                <a:gd name="T8" fmla="*/ 8 w 168"/>
                <a:gd name="T9" fmla="*/ 59 h 214"/>
                <a:gd name="T10" fmla="*/ 3 w 168"/>
                <a:gd name="T11" fmla="*/ 70 h 214"/>
                <a:gd name="T12" fmla="*/ 8 w 168"/>
                <a:gd name="T13" fmla="*/ 86 h 214"/>
                <a:gd name="T14" fmla="*/ 8 w 168"/>
                <a:gd name="T15" fmla="*/ 97 h 214"/>
                <a:gd name="T16" fmla="*/ 8 w 168"/>
                <a:gd name="T17" fmla="*/ 109 h 214"/>
                <a:gd name="T18" fmla="*/ 8 w 168"/>
                <a:gd name="T19" fmla="*/ 118 h 214"/>
                <a:gd name="T20" fmla="*/ 4 w 168"/>
                <a:gd name="T21" fmla="*/ 129 h 214"/>
                <a:gd name="T22" fmla="*/ 8 w 168"/>
                <a:gd name="T23" fmla="*/ 145 h 214"/>
                <a:gd name="T24" fmla="*/ 8 w 168"/>
                <a:gd name="T25" fmla="*/ 156 h 214"/>
                <a:gd name="T26" fmla="*/ 8 w 168"/>
                <a:gd name="T27" fmla="*/ 171 h 214"/>
                <a:gd name="T28" fmla="*/ 4 w 168"/>
                <a:gd name="T29" fmla="*/ 184 h 214"/>
                <a:gd name="T30" fmla="*/ 8 w 168"/>
                <a:gd name="T31" fmla="*/ 201 h 214"/>
                <a:gd name="T32" fmla="*/ 123 w 168"/>
                <a:gd name="T33" fmla="*/ 214 h 214"/>
                <a:gd name="T34" fmla="*/ 168 w 168"/>
                <a:gd name="T35" fmla="*/ 59 h 214"/>
                <a:gd name="T36" fmla="*/ 6 w 168"/>
                <a:gd name="T37" fmla="*/ 17 h 214"/>
                <a:gd name="T38" fmla="*/ 6 w 168"/>
                <a:gd name="T39" fmla="*/ 17 h 214"/>
                <a:gd name="T40" fmla="*/ 7 w 168"/>
                <a:gd name="T41" fmla="*/ 26 h 214"/>
                <a:gd name="T42" fmla="*/ 8 w 168"/>
                <a:gd name="T43" fmla="*/ 42 h 214"/>
                <a:gd name="T44" fmla="*/ 6 w 168"/>
                <a:gd name="T45" fmla="*/ 53 h 214"/>
                <a:gd name="T46" fmla="*/ 8 w 168"/>
                <a:gd name="T47" fmla="*/ 62 h 214"/>
                <a:gd name="T48" fmla="*/ 8 w 168"/>
                <a:gd name="T49" fmla="*/ 71 h 214"/>
                <a:gd name="T50" fmla="*/ 5 w 168"/>
                <a:gd name="T51" fmla="*/ 82 h 214"/>
                <a:gd name="T52" fmla="*/ 6 w 168"/>
                <a:gd name="T53" fmla="*/ 83 h 214"/>
                <a:gd name="T54" fmla="*/ 7 w 168"/>
                <a:gd name="T55" fmla="*/ 92 h 214"/>
                <a:gd name="T56" fmla="*/ 7 w 168"/>
                <a:gd name="T57" fmla="*/ 103 h 214"/>
                <a:gd name="T58" fmla="*/ 7 w 168"/>
                <a:gd name="T59" fmla="*/ 103 h 214"/>
                <a:gd name="T60" fmla="*/ 6 w 168"/>
                <a:gd name="T61" fmla="*/ 112 h 214"/>
                <a:gd name="T62" fmla="*/ 7 w 168"/>
                <a:gd name="T63" fmla="*/ 121 h 214"/>
                <a:gd name="T64" fmla="*/ 6 w 168"/>
                <a:gd name="T65" fmla="*/ 130 h 214"/>
                <a:gd name="T66" fmla="*/ 7 w 168"/>
                <a:gd name="T67" fmla="*/ 140 h 214"/>
                <a:gd name="T68" fmla="*/ 6 w 168"/>
                <a:gd name="T69" fmla="*/ 152 h 214"/>
                <a:gd name="T70" fmla="*/ 8 w 168"/>
                <a:gd name="T71" fmla="*/ 151 h 214"/>
                <a:gd name="T72" fmla="*/ 8 w 168"/>
                <a:gd name="T73" fmla="*/ 161 h 214"/>
                <a:gd name="T74" fmla="*/ 6 w 168"/>
                <a:gd name="T75" fmla="*/ 175 h 214"/>
                <a:gd name="T76" fmla="*/ 8 w 168"/>
                <a:gd name="T77" fmla="*/ 176 h 214"/>
                <a:gd name="T78" fmla="*/ 7 w 168"/>
                <a:gd name="T79" fmla="*/ 185 h 214"/>
                <a:gd name="T80" fmla="*/ 7 w 168"/>
                <a:gd name="T81" fmla="*/ 196 h 214"/>
                <a:gd name="T82" fmla="*/ 7 w 168"/>
                <a:gd name="T83" fmla="*/ 196 h 214"/>
                <a:gd name="T84" fmla="*/ 11 w 168"/>
                <a:gd name="T85" fmla="*/ 203 h 214"/>
                <a:gd name="T86" fmla="*/ 14 w 168"/>
                <a:gd name="T87" fmla="*/ 194 h 214"/>
                <a:gd name="T88" fmla="*/ 14 w 168"/>
                <a:gd name="T89" fmla="*/ 183 h 214"/>
                <a:gd name="T90" fmla="*/ 13 w 168"/>
                <a:gd name="T91" fmla="*/ 172 h 214"/>
                <a:gd name="T92" fmla="*/ 14 w 168"/>
                <a:gd name="T93" fmla="*/ 160 h 214"/>
                <a:gd name="T94" fmla="*/ 15 w 168"/>
                <a:gd name="T95" fmla="*/ 151 h 214"/>
                <a:gd name="T96" fmla="*/ 14 w 168"/>
                <a:gd name="T97" fmla="*/ 140 h 214"/>
                <a:gd name="T98" fmla="*/ 14 w 168"/>
                <a:gd name="T99" fmla="*/ 130 h 214"/>
                <a:gd name="T100" fmla="*/ 14 w 168"/>
                <a:gd name="T101" fmla="*/ 120 h 214"/>
                <a:gd name="T102" fmla="*/ 13 w 168"/>
                <a:gd name="T103" fmla="*/ 110 h 214"/>
                <a:gd name="T104" fmla="*/ 13 w 168"/>
                <a:gd name="T105" fmla="*/ 100 h 214"/>
                <a:gd name="T106" fmla="*/ 13 w 168"/>
                <a:gd name="T107" fmla="*/ 90 h 214"/>
                <a:gd name="T108" fmla="*/ 13 w 168"/>
                <a:gd name="T109" fmla="*/ 81 h 214"/>
                <a:gd name="T110" fmla="*/ 14 w 168"/>
                <a:gd name="T111" fmla="*/ 70 h 214"/>
                <a:gd name="T112" fmla="*/ 14 w 168"/>
                <a:gd name="T113" fmla="*/ 61 h 214"/>
                <a:gd name="T114" fmla="*/ 14 w 168"/>
                <a:gd name="T115" fmla="*/ 50 h 214"/>
                <a:gd name="T116" fmla="*/ 14 w 168"/>
                <a:gd name="T117" fmla="*/ 37 h 214"/>
                <a:gd name="T118" fmla="*/ 14 w 168"/>
                <a:gd name="T119" fmla="*/ 23 h 214"/>
                <a:gd name="T120" fmla="*/ 13 w 168"/>
                <a:gd name="T121" fmla="*/ 14 h 214"/>
                <a:gd name="T122" fmla="*/ 24 w 168"/>
                <a:gd name="T123" fmla="*/ 5 h 214"/>
                <a:gd name="T124" fmla="*/ 165 w 168"/>
                <a:gd name="T125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" h="214">
                  <a:moveTo>
                    <a:pt x="145" y="2"/>
                  </a:moveTo>
                  <a:cubicBezTo>
                    <a:pt x="132" y="2"/>
                    <a:pt x="119" y="2"/>
                    <a:pt x="105" y="2"/>
                  </a:cubicBezTo>
                  <a:cubicBezTo>
                    <a:pt x="78" y="2"/>
                    <a:pt x="51" y="2"/>
                    <a:pt x="24" y="2"/>
                  </a:cubicBezTo>
                  <a:cubicBezTo>
                    <a:pt x="22" y="2"/>
                    <a:pt x="21" y="2"/>
                    <a:pt x="19" y="2"/>
                  </a:cubicBezTo>
                  <a:cubicBezTo>
                    <a:pt x="13" y="2"/>
                    <a:pt x="9" y="6"/>
                    <a:pt x="8" y="11"/>
                  </a:cubicBezTo>
                  <a:cubicBezTo>
                    <a:pt x="7" y="12"/>
                    <a:pt x="5" y="12"/>
                    <a:pt x="5" y="13"/>
                  </a:cubicBezTo>
                  <a:cubicBezTo>
                    <a:pt x="3" y="14"/>
                    <a:pt x="3" y="16"/>
                    <a:pt x="3" y="18"/>
                  </a:cubicBezTo>
                  <a:cubicBezTo>
                    <a:pt x="4" y="19"/>
                    <a:pt x="6" y="20"/>
                    <a:pt x="8" y="21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2" y="26"/>
                    <a:pt x="2" y="28"/>
                    <a:pt x="3" y="30"/>
                  </a:cubicBezTo>
                  <a:cubicBezTo>
                    <a:pt x="4" y="32"/>
                    <a:pt x="6" y="33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6" y="35"/>
                    <a:pt x="4" y="36"/>
                    <a:pt x="3" y="38"/>
                  </a:cubicBezTo>
                  <a:cubicBezTo>
                    <a:pt x="1" y="41"/>
                    <a:pt x="5" y="44"/>
                    <a:pt x="8" y="45"/>
                  </a:cubicBezTo>
                  <a:cubicBezTo>
                    <a:pt x="8" y="46"/>
                    <a:pt x="8" y="47"/>
                    <a:pt x="8" y="49"/>
                  </a:cubicBezTo>
                  <a:cubicBezTo>
                    <a:pt x="6" y="49"/>
                    <a:pt x="5" y="50"/>
                    <a:pt x="4" y="51"/>
                  </a:cubicBezTo>
                  <a:cubicBezTo>
                    <a:pt x="3" y="53"/>
                    <a:pt x="2" y="54"/>
                    <a:pt x="3" y="56"/>
                  </a:cubicBezTo>
                  <a:cubicBezTo>
                    <a:pt x="4" y="57"/>
                    <a:pt x="6" y="58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6" y="59"/>
                    <a:pt x="5" y="60"/>
                  </a:cubicBezTo>
                  <a:cubicBezTo>
                    <a:pt x="2" y="63"/>
                    <a:pt x="4" y="66"/>
                    <a:pt x="8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5" y="69"/>
                    <a:pt x="3" y="70"/>
                  </a:cubicBezTo>
                  <a:cubicBezTo>
                    <a:pt x="1" y="73"/>
                    <a:pt x="4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78"/>
                    <a:pt x="4" y="79"/>
                    <a:pt x="3" y="80"/>
                  </a:cubicBezTo>
                  <a:cubicBezTo>
                    <a:pt x="0" y="83"/>
                    <a:pt x="5" y="86"/>
                    <a:pt x="8" y="86"/>
                  </a:cubicBezTo>
                  <a:cubicBezTo>
                    <a:pt x="8" y="87"/>
                    <a:pt x="8" y="88"/>
                    <a:pt x="8" y="89"/>
                  </a:cubicBezTo>
                  <a:cubicBezTo>
                    <a:pt x="7" y="89"/>
                    <a:pt x="7" y="89"/>
                    <a:pt x="6" y="89"/>
                  </a:cubicBezTo>
                  <a:cubicBezTo>
                    <a:pt x="5" y="90"/>
                    <a:pt x="3" y="91"/>
                    <a:pt x="3" y="92"/>
                  </a:cubicBezTo>
                  <a:cubicBezTo>
                    <a:pt x="2" y="95"/>
                    <a:pt x="5" y="97"/>
                    <a:pt x="8" y="97"/>
                  </a:cubicBezTo>
                  <a:cubicBezTo>
                    <a:pt x="8" y="97"/>
                    <a:pt x="8" y="98"/>
                    <a:pt x="8" y="99"/>
                  </a:cubicBezTo>
                  <a:cubicBezTo>
                    <a:pt x="6" y="99"/>
                    <a:pt x="4" y="99"/>
                    <a:pt x="3" y="101"/>
                  </a:cubicBezTo>
                  <a:cubicBezTo>
                    <a:pt x="1" y="104"/>
                    <a:pt x="5" y="106"/>
                    <a:pt x="8" y="107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5" y="110"/>
                    <a:pt x="4" y="110"/>
                    <a:pt x="3" y="112"/>
                  </a:cubicBezTo>
                  <a:cubicBezTo>
                    <a:pt x="3" y="115"/>
                    <a:pt x="5" y="116"/>
                    <a:pt x="8" y="117"/>
                  </a:cubicBezTo>
                  <a:cubicBezTo>
                    <a:pt x="8" y="117"/>
                    <a:pt x="8" y="117"/>
                    <a:pt x="8" y="118"/>
                  </a:cubicBezTo>
                  <a:cubicBezTo>
                    <a:pt x="6" y="118"/>
                    <a:pt x="5" y="118"/>
                    <a:pt x="4" y="119"/>
                  </a:cubicBezTo>
                  <a:cubicBezTo>
                    <a:pt x="2" y="122"/>
                    <a:pt x="5" y="125"/>
                    <a:pt x="8" y="126"/>
                  </a:cubicBezTo>
                  <a:cubicBezTo>
                    <a:pt x="8" y="127"/>
                    <a:pt x="8" y="127"/>
                    <a:pt x="8" y="128"/>
                  </a:cubicBezTo>
                  <a:cubicBezTo>
                    <a:pt x="6" y="127"/>
                    <a:pt x="5" y="128"/>
                    <a:pt x="4" y="129"/>
                  </a:cubicBezTo>
                  <a:cubicBezTo>
                    <a:pt x="0" y="131"/>
                    <a:pt x="5" y="135"/>
                    <a:pt x="8" y="136"/>
                  </a:cubicBezTo>
                  <a:cubicBezTo>
                    <a:pt x="8" y="136"/>
                    <a:pt x="8" y="137"/>
                    <a:pt x="8" y="137"/>
                  </a:cubicBezTo>
                  <a:cubicBezTo>
                    <a:pt x="6" y="137"/>
                    <a:pt x="5" y="138"/>
                    <a:pt x="3" y="139"/>
                  </a:cubicBezTo>
                  <a:cubicBezTo>
                    <a:pt x="1" y="142"/>
                    <a:pt x="5" y="145"/>
                    <a:pt x="8" y="145"/>
                  </a:cubicBezTo>
                  <a:cubicBezTo>
                    <a:pt x="8" y="146"/>
                    <a:pt x="8" y="147"/>
                    <a:pt x="8" y="148"/>
                  </a:cubicBezTo>
                  <a:cubicBezTo>
                    <a:pt x="7" y="148"/>
                    <a:pt x="6" y="148"/>
                    <a:pt x="5" y="149"/>
                  </a:cubicBezTo>
                  <a:cubicBezTo>
                    <a:pt x="4" y="150"/>
                    <a:pt x="3" y="151"/>
                    <a:pt x="3" y="153"/>
                  </a:cubicBezTo>
                  <a:cubicBezTo>
                    <a:pt x="4" y="155"/>
                    <a:pt x="6" y="156"/>
                    <a:pt x="8" y="156"/>
                  </a:cubicBezTo>
                  <a:cubicBezTo>
                    <a:pt x="8" y="157"/>
                    <a:pt x="8" y="158"/>
                    <a:pt x="8" y="158"/>
                  </a:cubicBezTo>
                  <a:cubicBezTo>
                    <a:pt x="6" y="158"/>
                    <a:pt x="4" y="159"/>
                    <a:pt x="3" y="161"/>
                  </a:cubicBezTo>
                  <a:cubicBezTo>
                    <a:pt x="1" y="165"/>
                    <a:pt x="5" y="167"/>
                    <a:pt x="8" y="168"/>
                  </a:cubicBezTo>
                  <a:cubicBezTo>
                    <a:pt x="8" y="169"/>
                    <a:pt x="8" y="170"/>
                    <a:pt x="8" y="171"/>
                  </a:cubicBezTo>
                  <a:cubicBezTo>
                    <a:pt x="6" y="171"/>
                    <a:pt x="4" y="172"/>
                    <a:pt x="3" y="173"/>
                  </a:cubicBezTo>
                  <a:cubicBezTo>
                    <a:pt x="1" y="176"/>
                    <a:pt x="5" y="178"/>
                    <a:pt x="8" y="179"/>
                  </a:cubicBezTo>
                  <a:cubicBezTo>
                    <a:pt x="8" y="180"/>
                    <a:pt x="8" y="181"/>
                    <a:pt x="8" y="182"/>
                  </a:cubicBezTo>
                  <a:cubicBezTo>
                    <a:pt x="6" y="182"/>
                    <a:pt x="5" y="183"/>
                    <a:pt x="4" y="184"/>
                  </a:cubicBezTo>
                  <a:cubicBezTo>
                    <a:pt x="3" y="186"/>
                    <a:pt x="6" y="189"/>
                    <a:pt x="8" y="190"/>
                  </a:cubicBezTo>
                  <a:cubicBezTo>
                    <a:pt x="8" y="191"/>
                    <a:pt x="8" y="192"/>
                    <a:pt x="8" y="193"/>
                  </a:cubicBezTo>
                  <a:cubicBezTo>
                    <a:pt x="7" y="193"/>
                    <a:pt x="6" y="193"/>
                    <a:pt x="5" y="194"/>
                  </a:cubicBezTo>
                  <a:cubicBezTo>
                    <a:pt x="2" y="197"/>
                    <a:pt x="5" y="200"/>
                    <a:pt x="8" y="201"/>
                  </a:cubicBezTo>
                  <a:cubicBezTo>
                    <a:pt x="8" y="206"/>
                    <a:pt x="9" y="210"/>
                    <a:pt x="14" y="213"/>
                  </a:cubicBezTo>
                  <a:cubicBezTo>
                    <a:pt x="17" y="214"/>
                    <a:pt x="20" y="214"/>
                    <a:pt x="22" y="214"/>
                  </a:cubicBezTo>
                  <a:cubicBezTo>
                    <a:pt x="26" y="214"/>
                    <a:pt x="31" y="214"/>
                    <a:pt x="35" y="214"/>
                  </a:cubicBezTo>
                  <a:cubicBezTo>
                    <a:pt x="64" y="214"/>
                    <a:pt x="94" y="214"/>
                    <a:pt x="123" y="214"/>
                  </a:cubicBezTo>
                  <a:cubicBezTo>
                    <a:pt x="133" y="214"/>
                    <a:pt x="142" y="214"/>
                    <a:pt x="151" y="214"/>
                  </a:cubicBezTo>
                  <a:cubicBezTo>
                    <a:pt x="159" y="214"/>
                    <a:pt x="167" y="212"/>
                    <a:pt x="167" y="203"/>
                  </a:cubicBezTo>
                  <a:cubicBezTo>
                    <a:pt x="167" y="203"/>
                    <a:pt x="168" y="203"/>
                    <a:pt x="168" y="203"/>
                  </a:cubicBezTo>
                  <a:cubicBezTo>
                    <a:pt x="168" y="155"/>
                    <a:pt x="168" y="107"/>
                    <a:pt x="168" y="59"/>
                  </a:cubicBezTo>
                  <a:cubicBezTo>
                    <a:pt x="168" y="47"/>
                    <a:pt x="168" y="36"/>
                    <a:pt x="168" y="24"/>
                  </a:cubicBezTo>
                  <a:cubicBezTo>
                    <a:pt x="168" y="19"/>
                    <a:pt x="168" y="12"/>
                    <a:pt x="166" y="7"/>
                  </a:cubicBezTo>
                  <a:cubicBezTo>
                    <a:pt x="162" y="0"/>
                    <a:pt x="151" y="2"/>
                    <a:pt x="145" y="2"/>
                  </a:cubicBezTo>
                  <a:close/>
                  <a:moveTo>
                    <a:pt x="6" y="17"/>
                  </a:moveTo>
                  <a:cubicBezTo>
                    <a:pt x="6" y="16"/>
                    <a:pt x="6" y="16"/>
                    <a:pt x="7" y="15"/>
                  </a:cubicBezTo>
                  <a:cubicBezTo>
                    <a:pt x="7" y="15"/>
                    <a:pt x="7" y="15"/>
                    <a:pt x="8" y="14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8"/>
                    <a:pt x="6" y="17"/>
                    <a:pt x="6" y="17"/>
                  </a:cubicBezTo>
                  <a:close/>
                  <a:moveTo>
                    <a:pt x="7" y="26"/>
                  </a:move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6" y="30"/>
                    <a:pt x="4" y="27"/>
                    <a:pt x="7" y="26"/>
                  </a:cubicBezTo>
                  <a:close/>
                  <a:moveTo>
                    <a:pt x="6" y="41"/>
                  </a:moveTo>
                  <a:cubicBezTo>
                    <a:pt x="5" y="40"/>
                    <a:pt x="5" y="40"/>
                    <a:pt x="6" y="39"/>
                  </a:cubicBezTo>
                  <a:cubicBezTo>
                    <a:pt x="6" y="38"/>
                    <a:pt x="7" y="38"/>
                    <a:pt x="8" y="38"/>
                  </a:cubicBezTo>
                  <a:cubicBezTo>
                    <a:pt x="8" y="39"/>
                    <a:pt x="8" y="40"/>
                    <a:pt x="8" y="42"/>
                  </a:cubicBezTo>
                  <a:cubicBezTo>
                    <a:pt x="7" y="41"/>
                    <a:pt x="7" y="41"/>
                    <a:pt x="6" y="41"/>
                  </a:cubicBezTo>
                  <a:close/>
                  <a:moveTo>
                    <a:pt x="6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2"/>
                    <a:pt x="7" y="52"/>
                    <a:pt x="8" y="52"/>
                  </a:cubicBezTo>
                  <a:cubicBezTo>
                    <a:pt x="8" y="53"/>
                    <a:pt x="8" y="54"/>
                    <a:pt x="8" y="56"/>
                  </a:cubicBezTo>
                  <a:cubicBezTo>
                    <a:pt x="7" y="55"/>
                    <a:pt x="6" y="55"/>
                    <a:pt x="6" y="54"/>
                  </a:cubicBezTo>
                  <a:close/>
                  <a:moveTo>
                    <a:pt x="8" y="62"/>
                  </a:moveTo>
                  <a:cubicBezTo>
                    <a:pt x="8" y="63"/>
                    <a:pt x="8" y="63"/>
                    <a:pt x="8" y="64"/>
                  </a:cubicBezTo>
                  <a:cubicBezTo>
                    <a:pt x="7" y="64"/>
                    <a:pt x="6" y="62"/>
                    <a:pt x="8" y="62"/>
                  </a:cubicBezTo>
                  <a:close/>
                  <a:moveTo>
                    <a:pt x="6" y="71"/>
                  </a:moveTo>
                  <a:cubicBezTo>
                    <a:pt x="7" y="71"/>
                    <a:pt x="7" y="71"/>
                    <a:pt x="8" y="71"/>
                  </a:cubicBezTo>
                  <a:cubicBezTo>
                    <a:pt x="8" y="72"/>
                    <a:pt x="8" y="73"/>
                    <a:pt x="8" y="74"/>
                  </a:cubicBezTo>
                  <a:cubicBezTo>
                    <a:pt x="6" y="74"/>
                    <a:pt x="4" y="73"/>
                    <a:pt x="6" y="71"/>
                  </a:cubicBezTo>
                  <a:close/>
                  <a:moveTo>
                    <a:pt x="6" y="83"/>
                  </a:moveTo>
                  <a:cubicBezTo>
                    <a:pt x="6" y="83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1"/>
                    <a:pt x="7" y="81"/>
                    <a:pt x="8" y="81"/>
                  </a:cubicBezTo>
                  <a:cubicBezTo>
                    <a:pt x="8" y="82"/>
                    <a:pt x="8" y="83"/>
                    <a:pt x="8" y="83"/>
                  </a:cubicBezTo>
                  <a:cubicBezTo>
                    <a:pt x="7" y="83"/>
                    <a:pt x="7" y="83"/>
                    <a:pt x="6" y="83"/>
                  </a:cubicBezTo>
                  <a:close/>
                  <a:moveTo>
                    <a:pt x="7" y="94"/>
                  </a:move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2"/>
                    <a:pt x="7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close/>
                  <a:moveTo>
                    <a:pt x="7" y="103"/>
                  </a:moveTo>
                  <a:cubicBezTo>
                    <a:pt x="5" y="102"/>
                    <a:pt x="6" y="102"/>
                    <a:pt x="7" y="102"/>
                  </a:cubicBezTo>
                  <a:cubicBezTo>
                    <a:pt x="7" y="102"/>
                    <a:pt x="7" y="102"/>
                    <a:pt x="8" y="102"/>
                  </a:cubicBezTo>
                  <a:cubicBezTo>
                    <a:pt x="8" y="102"/>
                    <a:pt x="8" y="103"/>
                    <a:pt x="8" y="104"/>
                  </a:cubicBezTo>
                  <a:cubicBezTo>
                    <a:pt x="7" y="103"/>
                    <a:pt x="7" y="103"/>
                    <a:pt x="7" y="103"/>
                  </a:cubicBezTo>
                  <a:close/>
                  <a:moveTo>
                    <a:pt x="6" y="112"/>
                  </a:moveTo>
                  <a:cubicBezTo>
                    <a:pt x="6" y="112"/>
                    <a:pt x="7" y="112"/>
                    <a:pt x="8" y="112"/>
                  </a:cubicBezTo>
                  <a:cubicBezTo>
                    <a:pt x="8" y="113"/>
                    <a:pt x="8" y="113"/>
                    <a:pt x="8" y="114"/>
                  </a:cubicBezTo>
                  <a:cubicBezTo>
                    <a:pt x="7" y="114"/>
                    <a:pt x="6" y="113"/>
                    <a:pt x="6" y="112"/>
                  </a:cubicBezTo>
                  <a:close/>
                  <a:moveTo>
                    <a:pt x="7" y="121"/>
                  </a:moveTo>
                  <a:cubicBezTo>
                    <a:pt x="7" y="121"/>
                    <a:pt x="7" y="121"/>
                    <a:pt x="8" y="121"/>
                  </a:cubicBezTo>
                  <a:cubicBezTo>
                    <a:pt x="8" y="121"/>
                    <a:pt x="8" y="122"/>
                    <a:pt x="8" y="123"/>
                  </a:cubicBezTo>
                  <a:cubicBezTo>
                    <a:pt x="7" y="122"/>
                    <a:pt x="6" y="121"/>
                    <a:pt x="7" y="121"/>
                  </a:cubicBezTo>
                  <a:close/>
                  <a:moveTo>
                    <a:pt x="6" y="130"/>
                  </a:moveTo>
                  <a:cubicBezTo>
                    <a:pt x="7" y="130"/>
                    <a:pt x="7" y="130"/>
                    <a:pt x="8" y="130"/>
                  </a:cubicBezTo>
                  <a:cubicBezTo>
                    <a:pt x="8" y="131"/>
                    <a:pt x="8" y="132"/>
                    <a:pt x="8" y="133"/>
                  </a:cubicBezTo>
                  <a:cubicBezTo>
                    <a:pt x="6" y="132"/>
                    <a:pt x="5" y="131"/>
                    <a:pt x="6" y="130"/>
                  </a:cubicBezTo>
                  <a:close/>
                  <a:moveTo>
                    <a:pt x="7" y="140"/>
                  </a:moveTo>
                  <a:cubicBezTo>
                    <a:pt x="7" y="140"/>
                    <a:pt x="7" y="140"/>
                    <a:pt x="8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6" y="142"/>
                    <a:pt x="4" y="141"/>
                    <a:pt x="7" y="140"/>
                  </a:cubicBezTo>
                  <a:close/>
                  <a:moveTo>
                    <a:pt x="7" y="153"/>
                  </a:moveTo>
                  <a:cubicBezTo>
                    <a:pt x="7" y="153"/>
                    <a:pt x="7" y="153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7" y="152"/>
                    <a:pt x="7" y="151"/>
                  </a:cubicBezTo>
                  <a:cubicBezTo>
                    <a:pt x="7" y="151"/>
                    <a:pt x="7" y="151"/>
                    <a:pt x="8" y="151"/>
                  </a:cubicBezTo>
                  <a:cubicBezTo>
                    <a:pt x="8" y="152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lose/>
                  <a:moveTo>
                    <a:pt x="6" y="162"/>
                  </a:moveTo>
                  <a:cubicBezTo>
                    <a:pt x="6" y="161"/>
                    <a:pt x="7" y="161"/>
                    <a:pt x="8" y="161"/>
                  </a:cubicBezTo>
                  <a:cubicBezTo>
                    <a:pt x="8" y="162"/>
                    <a:pt x="8" y="163"/>
                    <a:pt x="8" y="165"/>
                  </a:cubicBezTo>
                  <a:cubicBezTo>
                    <a:pt x="6" y="164"/>
                    <a:pt x="5" y="163"/>
                    <a:pt x="6" y="162"/>
                  </a:cubicBezTo>
                  <a:close/>
                  <a:moveTo>
                    <a:pt x="7" y="175"/>
                  </a:moveTo>
                  <a:cubicBezTo>
                    <a:pt x="6" y="175"/>
                    <a:pt x="6" y="175"/>
                    <a:pt x="6" y="175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6" y="174"/>
                    <a:pt x="6" y="174"/>
                    <a:pt x="6" y="174"/>
                  </a:cubicBezTo>
                  <a:cubicBezTo>
                    <a:pt x="7" y="174"/>
                    <a:pt x="7" y="174"/>
                    <a:pt x="8" y="174"/>
                  </a:cubicBezTo>
                  <a:cubicBezTo>
                    <a:pt x="8" y="174"/>
                    <a:pt x="8" y="175"/>
                    <a:pt x="8" y="176"/>
                  </a:cubicBezTo>
                  <a:cubicBezTo>
                    <a:pt x="7" y="176"/>
                    <a:pt x="7" y="176"/>
                    <a:pt x="7" y="175"/>
                  </a:cubicBezTo>
                  <a:close/>
                  <a:moveTo>
                    <a:pt x="7" y="186"/>
                  </a:moveTo>
                  <a:cubicBezTo>
                    <a:pt x="7" y="186"/>
                    <a:pt x="7" y="186"/>
                    <a:pt x="7" y="186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8" y="185"/>
                  </a:cubicBezTo>
                  <a:cubicBezTo>
                    <a:pt x="8" y="186"/>
                    <a:pt x="8" y="186"/>
                    <a:pt x="8" y="187"/>
                  </a:cubicBezTo>
                  <a:cubicBezTo>
                    <a:pt x="8" y="187"/>
                    <a:pt x="7" y="186"/>
                    <a:pt x="7" y="186"/>
                  </a:cubicBezTo>
                  <a:close/>
                  <a:moveTo>
                    <a:pt x="7" y="196"/>
                  </a:moveTo>
                  <a:cubicBezTo>
                    <a:pt x="7" y="195"/>
                    <a:pt x="8" y="195"/>
                    <a:pt x="8" y="195"/>
                  </a:cubicBezTo>
                  <a:cubicBezTo>
                    <a:pt x="8" y="196"/>
                    <a:pt x="8" y="197"/>
                    <a:pt x="8" y="198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6" y="196"/>
                    <a:pt x="7" y="196"/>
                    <a:pt x="7" y="196"/>
                  </a:cubicBezTo>
                  <a:close/>
                  <a:moveTo>
                    <a:pt x="141" y="211"/>
                  </a:moveTo>
                  <a:cubicBezTo>
                    <a:pt x="127" y="211"/>
                    <a:pt x="114" y="211"/>
                    <a:pt x="100" y="211"/>
                  </a:cubicBezTo>
                  <a:cubicBezTo>
                    <a:pt x="74" y="211"/>
                    <a:pt x="48" y="211"/>
                    <a:pt x="22" y="211"/>
                  </a:cubicBezTo>
                  <a:cubicBezTo>
                    <a:pt x="17" y="211"/>
                    <a:pt x="11" y="209"/>
                    <a:pt x="11" y="203"/>
                  </a:cubicBezTo>
                  <a:cubicBezTo>
                    <a:pt x="11" y="201"/>
                    <a:pt x="11" y="200"/>
                    <a:pt x="11" y="199"/>
                  </a:cubicBezTo>
                  <a:cubicBezTo>
                    <a:pt x="11" y="198"/>
                    <a:pt x="11" y="197"/>
                    <a:pt x="11" y="196"/>
                  </a:cubicBezTo>
                  <a:cubicBezTo>
                    <a:pt x="11" y="196"/>
                    <a:pt x="12" y="196"/>
                    <a:pt x="12" y="197"/>
                  </a:cubicBezTo>
                  <a:cubicBezTo>
                    <a:pt x="14" y="198"/>
                    <a:pt x="15" y="195"/>
                    <a:pt x="14" y="194"/>
                  </a:cubicBezTo>
                  <a:cubicBezTo>
                    <a:pt x="13" y="194"/>
                    <a:pt x="12" y="193"/>
                    <a:pt x="11" y="193"/>
                  </a:cubicBezTo>
                  <a:cubicBezTo>
                    <a:pt x="11" y="190"/>
                    <a:pt x="11" y="188"/>
                    <a:pt x="11" y="185"/>
                  </a:cubicBezTo>
                  <a:cubicBezTo>
                    <a:pt x="12" y="186"/>
                    <a:pt x="12" y="186"/>
                    <a:pt x="13" y="186"/>
                  </a:cubicBezTo>
                  <a:cubicBezTo>
                    <a:pt x="15" y="187"/>
                    <a:pt x="16" y="184"/>
                    <a:pt x="14" y="183"/>
                  </a:cubicBezTo>
                  <a:cubicBezTo>
                    <a:pt x="13" y="183"/>
                    <a:pt x="12" y="183"/>
                    <a:pt x="11" y="182"/>
                  </a:cubicBezTo>
                  <a:cubicBezTo>
                    <a:pt x="11" y="180"/>
                    <a:pt x="11" y="177"/>
                    <a:pt x="11" y="174"/>
                  </a:cubicBezTo>
                  <a:cubicBezTo>
                    <a:pt x="11" y="175"/>
                    <a:pt x="12" y="175"/>
                    <a:pt x="13" y="175"/>
                  </a:cubicBezTo>
                  <a:cubicBezTo>
                    <a:pt x="14" y="176"/>
                    <a:pt x="15" y="173"/>
                    <a:pt x="13" y="172"/>
                  </a:cubicBezTo>
                  <a:cubicBezTo>
                    <a:pt x="13" y="172"/>
                    <a:pt x="12" y="172"/>
                    <a:pt x="11" y="171"/>
                  </a:cubicBezTo>
                  <a:cubicBezTo>
                    <a:pt x="11" y="168"/>
                    <a:pt x="11" y="165"/>
                    <a:pt x="11" y="162"/>
                  </a:cubicBezTo>
                  <a:cubicBezTo>
                    <a:pt x="12" y="162"/>
                    <a:pt x="13" y="163"/>
                    <a:pt x="13" y="163"/>
                  </a:cubicBezTo>
                  <a:cubicBezTo>
                    <a:pt x="15" y="164"/>
                    <a:pt x="16" y="161"/>
                    <a:pt x="14" y="160"/>
                  </a:cubicBezTo>
                  <a:cubicBezTo>
                    <a:pt x="13" y="160"/>
                    <a:pt x="12" y="159"/>
                    <a:pt x="11" y="159"/>
                  </a:cubicBezTo>
                  <a:cubicBezTo>
                    <a:pt x="11" y="156"/>
                    <a:pt x="11" y="154"/>
                    <a:pt x="11" y="151"/>
                  </a:cubicBezTo>
                  <a:cubicBezTo>
                    <a:pt x="11" y="151"/>
                    <a:pt x="12" y="152"/>
                    <a:pt x="12" y="152"/>
                  </a:cubicBezTo>
                  <a:cubicBezTo>
                    <a:pt x="14" y="154"/>
                    <a:pt x="16" y="152"/>
                    <a:pt x="15" y="151"/>
                  </a:cubicBezTo>
                  <a:cubicBezTo>
                    <a:pt x="14" y="149"/>
                    <a:pt x="12" y="148"/>
                    <a:pt x="11" y="148"/>
                  </a:cubicBezTo>
                  <a:cubicBezTo>
                    <a:pt x="11" y="146"/>
                    <a:pt x="11" y="143"/>
                    <a:pt x="11" y="141"/>
                  </a:cubicBezTo>
                  <a:cubicBezTo>
                    <a:pt x="11" y="141"/>
                    <a:pt x="12" y="142"/>
                    <a:pt x="13" y="142"/>
                  </a:cubicBezTo>
                  <a:cubicBezTo>
                    <a:pt x="14" y="143"/>
                    <a:pt x="16" y="141"/>
                    <a:pt x="14" y="140"/>
                  </a:cubicBezTo>
                  <a:cubicBezTo>
                    <a:pt x="13" y="139"/>
                    <a:pt x="12" y="138"/>
                    <a:pt x="11" y="138"/>
                  </a:cubicBezTo>
                  <a:cubicBezTo>
                    <a:pt x="11" y="136"/>
                    <a:pt x="11" y="133"/>
                    <a:pt x="11" y="131"/>
                  </a:cubicBezTo>
                  <a:cubicBezTo>
                    <a:pt x="11" y="132"/>
                    <a:pt x="12" y="132"/>
                    <a:pt x="12" y="132"/>
                  </a:cubicBezTo>
                  <a:cubicBezTo>
                    <a:pt x="14" y="133"/>
                    <a:pt x="15" y="131"/>
                    <a:pt x="14" y="130"/>
                  </a:cubicBezTo>
                  <a:cubicBezTo>
                    <a:pt x="13" y="129"/>
                    <a:pt x="12" y="129"/>
                    <a:pt x="11" y="128"/>
                  </a:cubicBezTo>
                  <a:cubicBezTo>
                    <a:pt x="11" y="126"/>
                    <a:pt x="11" y="124"/>
                    <a:pt x="11" y="122"/>
                  </a:cubicBezTo>
                  <a:cubicBezTo>
                    <a:pt x="11" y="122"/>
                    <a:pt x="12" y="122"/>
                    <a:pt x="13" y="123"/>
                  </a:cubicBezTo>
                  <a:cubicBezTo>
                    <a:pt x="15" y="123"/>
                    <a:pt x="16" y="120"/>
                    <a:pt x="14" y="120"/>
                  </a:cubicBezTo>
                  <a:cubicBezTo>
                    <a:pt x="13" y="119"/>
                    <a:pt x="12" y="119"/>
                    <a:pt x="11" y="119"/>
                  </a:cubicBezTo>
                  <a:cubicBezTo>
                    <a:pt x="11" y="117"/>
                    <a:pt x="11" y="115"/>
                    <a:pt x="11" y="113"/>
                  </a:cubicBezTo>
                  <a:cubicBezTo>
                    <a:pt x="11" y="113"/>
                    <a:pt x="12" y="113"/>
                    <a:pt x="12" y="113"/>
                  </a:cubicBezTo>
                  <a:cubicBezTo>
                    <a:pt x="14" y="114"/>
                    <a:pt x="15" y="111"/>
                    <a:pt x="13" y="110"/>
                  </a:cubicBezTo>
                  <a:cubicBezTo>
                    <a:pt x="12" y="110"/>
                    <a:pt x="12" y="110"/>
                    <a:pt x="11" y="110"/>
                  </a:cubicBezTo>
                  <a:cubicBezTo>
                    <a:pt x="11" y="107"/>
                    <a:pt x="11" y="104"/>
                    <a:pt x="11" y="102"/>
                  </a:cubicBezTo>
                  <a:cubicBezTo>
                    <a:pt x="11" y="102"/>
                    <a:pt x="12" y="102"/>
                    <a:pt x="13" y="103"/>
                  </a:cubicBezTo>
                  <a:cubicBezTo>
                    <a:pt x="14" y="103"/>
                    <a:pt x="15" y="100"/>
                    <a:pt x="13" y="100"/>
                  </a:cubicBezTo>
                  <a:cubicBezTo>
                    <a:pt x="13" y="99"/>
                    <a:pt x="12" y="99"/>
                    <a:pt x="11" y="99"/>
                  </a:cubicBezTo>
                  <a:cubicBezTo>
                    <a:pt x="11" y="97"/>
                    <a:pt x="11" y="95"/>
                    <a:pt x="11" y="92"/>
                  </a:cubicBezTo>
                  <a:cubicBezTo>
                    <a:pt x="11" y="93"/>
                    <a:pt x="12" y="93"/>
                    <a:pt x="12" y="93"/>
                  </a:cubicBezTo>
                  <a:cubicBezTo>
                    <a:pt x="14" y="94"/>
                    <a:pt x="15" y="91"/>
                    <a:pt x="13" y="90"/>
                  </a:cubicBezTo>
                  <a:cubicBezTo>
                    <a:pt x="12" y="90"/>
                    <a:pt x="11" y="90"/>
                    <a:pt x="11" y="89"/>
                  </a:cubicBezTo>
                  <a:cubicBezTo>
                    <a:pt x="11" y="87"/>
                    <a:pt x="11" y="85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3" y="84"/>
                    <a:pt x="15" y="82"/>
                    <a:pt x="13" y="81"/>
                  </a:cubicBezTo>
                  <a:cubicBezTo>
                    <a:pt x="13" y="80"/>
                    <a:pt x="12" y="80"/>
                    <a:pt x="11" y="79"/>
                  </a:cubicBezTo>
                  <a:cubicBezTo>
                    <a:pt x="11" y="77"/>
                    <a:pt x="11" y="74"/>
                    <a:pt x="11" y="71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4" y="73"/>
                    <a:pt x="16" y="70"/>
                    <a:pt x="14" y="70"/>
                  </a:cubicBezTo>
                  <a:cubicBezTo>
                    <a:pt x="13" y="69"/>
                    <a:pt x="12" y="69"/>
                    <a:pt x="11" y="68"/>
                  </a:cubicBezTo>
                  <a:cubicBezTo>
                    <a:pt x="11" y="66"/>
                    <a:pt x="11" y="64"/>
                    <a:pt x="11" y="62"/>
                  </a:cubicBezTo>
                  <a:cubicBezTo>
                    <a:pt x="11" y="63"/>
                    <a:pt x="12" y="63"/>
                    <a:pt x="12" y="63"/>
                  </a:cubicBezTo>
                  <a:cubicBezTo>
                    <a:pt x="14" y="64"/>
                    <a:pt x="15" y="62"/>
                    <a:pt x="14" y="61"/>
                  </a:cubicBezTo>
                  <a:cubicBezTo>
                    <a:pt x="13" y="60"/>
                    <a:pt x="12" y="60"/>
                    <a:pt x="11" y="59"/>
                  </a:cubicBezTo>
                  <a:cubicBezTo>
                    <a:pt x="11" y="57"/>
                    <a:pt x="11" y="54"/>
                    <a:pt x="11" y="52"/>
                  </a:cubicBezTo>
                  <a:cubicBezTo>
                    <a:pt x="11" y="52"/>
                    <a:pt x="12" y="52"/>
                    <a:pt x="12" y="53"/>
                  </a:cubicBezTo>
                  <a:cubicBezTo>
                    <a:pt x="14" y="54"/>
                    <a:pt x="15" y="51"/>
                    <a:pt x="14" y="50"/>
                  </a:cubicBezTo>
                  <a:cubicBezTo>
                    <a:pt x="13" y="50"/>
                    <a:pt x="12" y="49"/>
                    <a:pt x="11" y="49"/>
                  </a:cubicBezTo>
                  <a:cubicBezTo>
                    <a:pt x="11" y="45"/>
                    <a:pt x="11" y="42"/>
                    <a:pt x="11" y="38"/>
                  </a:cubicBezTo>
                  <a:cubicBezTo>
                    <a:pt x="11" y="38"/>
                    <a:pt x="12" y="39"/>
                    <a:pt x="13" y="39"/>
                  </a:cubicBezTo>
                  <a:cubicBezTo>
                    <a:pt x="14" y="40"/>
                    <a:pt x="16" y="38"/>
                    <a:pt x="14" y="37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11" y="32"/>
                    <a:pt x="11" y="29"/>
                    <a:pt x="11" y="25"/>
                  </a:cubicBezTo>
                  <a:cubicBezTo>
                    <a:pt x="12" y="25"/>
                    <a:pt x="12" y="26"/>
                    <a:pt x="13" y="26"/>
                  </a:cubicBezTo>
                  <a:cubicBezTo>
                    <a:pt x="15" y="26"/>
                    <a:pt x="16" y="23"/>
                    <a:pt x="14" y="23"/>
                  </a:cubicBezTo>
                  <a:cubicBezTo>
                    <a:pt x="13" y="23"/>
                    <a:pt x="12" y="23"/>
                    <a:pt x="11" y="22"/>
                  </a:cubicBezTo>
                  <a:cubicBezTo>
                    <a:pt x="11" y="20"/>
                    <a:pt x="11" y="18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5" y="15"/>
                    <a:pt x="16" y="13"/>
                    <a:pt x="15" y="12"/>
                  </a:cubicBezTo>
                  <a:cubicBezTo>
                    <a:pt x="14" y="11"/>
                    <a:pt x="12" y="11"/>
                    <a:pt x="11" y="11"/>
                  </a:cubicBezTo>
                  <a:cubicBezTo>
                    <a:pt x="12" y="8"/>
                    <a:pt x="14" y="5"/>
                    <a:pt x="19" y="5"/>
                  </a:cubicBezTo>
                  <a:cubicBezTo>
                    <a:pt x="21" y="4"/>
                    <a:pt x="22" y="5"/>
                    <a:pt x="24" y="5"/>
                  </a:cubicBezTo>
                  <a:cubicBezTo>
                    <a:pt x="35" y="5"/>
                    <a:pt x="47" y="5"/>
                    <a:pt x="58" y="5"/>
                  </a:cubicBezTo>
                  <a:cubicBezTo>
                    <a:pt x="87" y="5"/>
                    <a:pt x="116" y="5"/>
                    <a:pt x="145" y="5"/>
                  </a:cubicBezTo>
                  <a:cubicBezTo>
                    <a:pt x="152" y="5"/>
                    <a:pt x="165" y="2"/>
                    <a:pt x="165" y="13"/>
                  </a:cubicBezTo>
                  <a:cubicBezTo>
                    <a:pt x="165" y="19"/>
                    <a:pt x="165" y="25"/>
                    <a:pt x="165" y="31"/>
                  </a:cubicBezTo>
                  <a:cubicBezTo>
                    <a:pt x="165" y="85"/>
                    <a:pt x="165" y="140"/>
                    <a:pt x="165" y="194"/>
                  </a:cubicBezTo>
                  <a:cubicBezTo>
                    <a:pt x="165" y="197"/>
                    <a:pt x="165" y="200"/>
                    <a:pt x="165" y="203"/>
                  </a:cubicBezTo>
                  <a:cubicBezTo>
                    <a:pt x="164" y="214"/>
                    <a:pt x="149" y="211"/>
                    <a:pt x="141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414850" y="4215864"/>
              <a:ext cx="319087" cy="112713"/>
            </a:xfrm>
            <a:custGeom>
              <a:avLst/>
              <a:gdLst>
                <a:gd name="T0" fmla="*/ 76 w 85"/>
                <a:gd name="T1" fmla="*/ 14 h 30"/>
                <a:gd name="T2" fmla="*/ 72 w 85"/>
                <a:gd name="T3" fmla="*/ 14 h 30"/>
                <a:gd name="T4" fmla="*/ 72 w 85"/>
                <a:gd name="T5" fmla="*/ 15 h 30"/>
                <a:gd name="T6" fmla="*/ 61 w 85"/>
                <a:gd name="T7" fmla="*/ 21 h 30"/>
                <a:gd name="T8" fmla="*/ 63 w 85"/>
                <a:gd name="T9" fmla="*/ 11 h 30"/>
                <a:gd name="T10" fmla="*/ 58 w 85"/>
                <a:gd name="T11" fmla="*/ 21 h 30"/>
                <a:gd name="T12" fmla="*/ 49 w 85"/>
                <a:gd name="T13" fmla="*/ 11 h 30"/>
                <a:gd name="T14" fmla="*/ 60 w 85"/>
                <a:gd name="T15" fmla="*/ 9 h 30"/>
                <a:gd name="T16" fmla="*/ 53 w 85"/>
                <a:gd name="T17" fmla="*/ 8 h 30"/>
                <a:gd name="T18" fmla="*/ 48 w 85"/>
                <a:gd name="T19" fmla="*/ 7 h 30"/>
                <a:gd name="T20" fmla="*/ 42 w 85"/>
                <a:gd name="T21" fmla="*/ 9 h 30"/>
                <a:gd name="T22" fmla="*/ 46 w 85"/>
                <a:gd name="T23" fmla="*/ 10 h 30"/>
                <a:gd name="T24" fmla="*/ 42 w 85"/>
                <a:gd name="T25" fmla="*/ 13 h 30"/>
                <a:gd name="T26" fmla="*/ 35 w 85"/>
                <a:gd name="T27" fmla="*/ 12 h 30"/>
                <a:gd name="T28" fmla="*/ 27 w 85"/>
                <a:gd name="T29" fmla="*/ 21 h 30"/>
                <a:gd name="T30" fmla="*/ 21 w 85"/>
                <a:gd name="T31" fmla="*/ 20 h 30"/>
                <a:gd name="T32" fmla="*/ 14 w 85"/>
                <a:gd name="T33" fmla="*/ 11 h 30"/>
                <a:gd name="T34" fmla="*/ 0 w 85"/>
                <a:gd name="T35" fmla="*/ 13 h 30"/>
                <a:gd name="T36" fmla="*/ 11 w 85"/>
                <a:gd name="T37" fmla="*/ 6 h 30"/>
                <a:gd name="T38" fmla="*/ 7 w 85"/>
                <a:gd name="T39" fmla="*/ 30 h 30"/>
                <a:gd name="T40" fmla="*/ 13 w 85"/>
                <a:gd name="T41" fmla="*/ 17 h 30"/>
                <a:gd name="T42" fmla="*/ 19 w 85"/>
                <a:gd name="T43" fmla="*/ 8 h 30"/>
                <a:gd name="T44" fmla="*/ 22 w 85"/>
                <a:gd name="T45" fmla="*/ 11 h 30"/>
                <a:gd name="T46" fmla="*/ 29 w 85"/>
                <a:gd name="T47" fmla="*/ 22 h 30"/>
                <a:gd name="T48" fmla="*/ 42 w 85"/>
                <a:gd name="T49" fmla="*/ 16 h 30"/>
                <a:gd name="T50" fmla="*/ 48 w 85"/>
                <a:gd name="T51" fmla="*/ 26 h 30"/>
                <a:gd name="T52" fmla="*/ 59 w 85"/>
                <a:gd name="T53" fmla="*/ 23 h 30"/>
                <a:gd name="T54" fmla="*/ 74 w 85"/>
                <a:gd name="T55" fmla="*/ 16 h 30"/>
                <a:gd name="T56" fmla="*/ 79 w 85"/>
                <a:gd name="T57" fmla="*/ 25 h 30"/>
                <a:gd name="T58" fmla="*/ 70 w 85"/>
                <a:gd name="T59" fmla="*/ 23 h 30"/>
                <a:gd name="T60" fmla="*/ 82 w 85"/>
                <a:gd name="T61" fmla="*/ 27 h 30"/>
                <a:gd name="T62" fmla="*/ 8 w 85"/>
                <a:gd name="T63" fmla="*/ 27 h 30"/>
                <a:gd name="T64" fmla="*/ 8 w 85"/>
                <a:gd name="T65" fmla="*/ 27 h 30"/>
                <a:gd name="T66" fmla="*/ 32 w 85"/>
                <a:gd name="T67" fmla="*/ 21 h 30"/>
                <a:gd name="T68" fmla="*/ 35 w 85"/>
                <a:gd name="T69" fmla="*/ 15 h 30"/>
                <a:gd name="T70" fmla="*/ 39 w 85"/>
                <a:gd name="T71" fmla="*/ 17 h 30"/>
                <a:gd name="T72" fmla="*/ 61 w 85"/>
                <a:gd name="T73" fmla="*/ 16 h 30"/>
                <a:gd name="T74" fmla="*/ 61 w 85"/>
                <a:gd name="T75" fmla="*/ 18 h 30"/>
                <a:gd name="T76" fmla="*/ 61 w 85"/>
                <a:gd name="T77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30">
                  <a:moveTo>
                    <a:pt x="81" y="17"/>
                  </a:moveTo>
                  <a:cubicBezTo>
                    <a:pt x="80" y="16"/>
                    <a:pt x="77" y="16"/>
                    <a:pt x="76" y="14"/>
                  </a:cubicBezTo>
                  <a:cubicBezTo>
                    <a:pt x="77" y="13"/>
                    <a:pt x="78" y="12"/>
                    <a:pt x="78" y="10"/>
                  </a:cubicBezTo>
                  <a:cubicBezTo>
                    <a:pt x="80" y="6"/>
                    <a:pt x="71" y="9"/>
                    <a:pt x="72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2" y="15"/>
                    <a:pt x="72" y="15"/>
                  </a:cubicBezTo>
                  <a:cubicBezTo>
                    <a:pt x="70" y="17"/>
                    <a:pt x="68" y="18"/>
                    <a:pt x="67" y="20"/>
                  </a:cubicBezTo>
                  <a:cubicBezTo>
                    <a:pt x="65" y="21"/>
                    <a:pt x="62" y="22"/>
                    <a:pt x="61" y="21"/>
                  </a:cubicBezTo>
                  <a:cubicBezTo>
                    <a:pt x="63" y="20"/>
                    <a:pt x="64" y="18"/>
                    <a:pt x="65" y="15"/>
                  </a:cubicBezTo>
                  <a:cubicBezTo>
                    <a:pt x="66" y="13"/>
                    <a:pt x="66" y="11"/>
                    <a:pt x="63" y="11"/>
                  </a:cubicBezTo>
                  <a:cubicBezTo>
                    <a:pt x="60" y="11"/>
                    <a:pt x="59" y="16"/>
                    <a:pt x="59" y="18"/>
                  </a:cubicBezTo>
                  <a:cubicBezTo>
                    <a:pt x="58" y="19"/>
                    <a:pt x="58" y="20"/>
                    <a:pt x="58" y="21"/>
                  </a:cubicBezTo>
                  <a:cubicBezTo>
                    <a:pt x="55" y="23"/>
                    <a:pt x="49" y="26"/>
                    <a:pt x="48" y="22"/>
                  </a:cubicBezTo>
                  <a:cubicBezTo>
                    <a:pt x="47" y="20"/>
                    <a:pt x="48" y="15"/>
                    <a:pt x="49" y="11"/>
                  </a:cubicBezTo>
                  <a:cubicBezTo>
                    <a:pt x="49" y="11"/>
                    <a:pt x="50" y="10"/>
                    <a:pt x="50" y="10"/>
                  </a:cubicBezTo>
                  <a:cubicBezTo>
                    <a:pt x="54" y="10"/>
                    <a:pt x="57" y="9"/>
                    <a:pt x="60" y="9"/>
                  </a:cubicBezTo>
                  <a:cubicBezTo>
                    <a:pt x="61" y="8"/>
                    <a:pt x="61" y="6"/>
                    <a:pt x="59" y="6"/>
                  </a:cubicBezTo>
                  <a:cubicBezTo>
                    <a:pt x="57" y="7"/>
                    <a:pt x="55" y="7"/>
                    <a:pt x="53" y="8"/>
                  </a:cubicBezTo>
                  <a:cubicBezTo>
                    <a:pt x="53" y="6"/>
                    <a:pt x="54" y="5"/>
                    <a:pt x="52" y="4"/>
                  </a:cubicBezTo>
                  <a:cubicBezTo>
                    <a:pt x="50" y="3"/>
                    <a:pt x="48" y="6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6" y="8"/>
                    <a:pt x="44" y="8"/>
                    <a:pt x="42" y="9"/>
                  </a:cubicBezTo>
                  <a:cubicBezTo>
                    <a:pt x="41" y="9"/>
                    <a:pt x="42" y="11"/>
                    <a:pt x="43" y="11"/>
                  </a:cubicBezTo>
                  <a:cubicBezTo>
                    <a:pt x="44" y="11"/>
                    <a:pt x="45" y="10"/>
                    <a:pt x="46" y="10"/>
                  </a:cubicBezTo>
                  <a:cubicBezTo>
                    <a:pt x="46" y="11"/>
                    <a:pt x="45" y="11"/>
                    <a:pt x="44" y="12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1"/>
                    <a:pt x="38" y="10"/>
                    <a:pt x="36" y="12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3" y="13"/>
                    <a:pt x="31" y="16"/>
                    <a:pt x="30" y="18"/>
                  </a:cubicBezTo>
                  <a:cubicBezTo>
                    <a:pt x="29" y="19"/>
                    <a:pt x="28" y="20"/>
                    <a:pt x="27" y="21"/>
                  </a:cubicBezTo>
                  <a:cubicBezTo>
                    <a:pt x="26" y="23"/>
                    <a:pt x="24" y="24"/>
                    <a:pt x="23" y="25"/>
                  </a:cubicBezTo>
                  <a:cubicBezTo>
                    <a:pt x="20" y="26"/>
                    <a:pt x="21" y="21"/>
                    <a:pt x="21" y="20"/>
                  </a:cubicBezTo>
                  <a:cubicBezTo>
                    <a:pt x="22" y="16"/>
                    <a:pt x="27" y="6"/>
                    <a:pt x="23" y="2"/>
                  </a:cubicBezTo>
                  <a:cubicBezTo>
                    <a:pt x="21" y="0"/>
                    <a:pt x="16" y="6"/>
                    <a:pt x="14" y="11"/>
                  </a:cubicBezTo>
                  <a:cubicBezTo>
                    <a:pt x="14" y="8"/>
                    <a:pt x="14" y="5"/>
                    <a:pt x="12" y="4"/>
                  </a:cubicBezTo>
                  <a:cubicBezTo>
                    <a:pt x="8" y="0"/>
                    <a:pt x="1" y="11"/>
                    <a:pt x="0" y="13"/>
                  </a:cubicBezTo>
                  <a:cubicBezTo>
                    <a:pt x="0" y="15"/>
                    <a:pt x="2" y="16"/>
                    <a:pt x="2" y="14"/>
                  </a:cubicBezTo>
                  <a:cubicBezTo>
                    <a:pt x="3" y="13"/>
                    <a:pt x="10" y="3"/>
                    <a:pt x="11" y="6"/>
                  </a:cubicBezTo>
                  <a:cubicBezTo>
                    <a:pt x="12" y="9"/>
                    <a:pt x="11" y="13"/>
                    <a:pt x="11" y="16"/>
                  </a:cubicBezTo>
                  <a:cubicBezTo>
                    <a:pt x="9" y="19"/>
                    <a:pt x="3" y="28"/>
                    <a:pt x="7" y="30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11" y="27"/>
                    <a:pt x="12" y="21"/>
                    <a:pt x="13" y="17"/>
                  </a:cubicBezTo>
                  <a:cubicBezTo>
                    <a:pt x="13" y="16"/>
                    <a:pt x="14" y="15"/>
                    <a:pt x="15" y="14"/>
                  </a:cubicBezTo>
                  <a:cubicBezTo>
                    <a:pt x="16" y="12"/>
                    <a:pt x="17" y="10"/>
                    <a:pt x="19" y="8"/>
                  </a:cubicBezTo>
                  <a:cubicBezTo>
                    <a:pt x="19" y="7"/>
                    <a:pt x="22" y="3"/>
                    <a:pt x="22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21" y="14"/>
                    <a:pt x="15" y="27"/>
                    <a:pt x="21" y="27"/>
                  </a:cubicBezTo>
                  <a:cubicBezTo>
                    <a:pt x="24" y="28"/>
                    <a:pt x="27" y="24"/>
                    <a:pt x="29" y="22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6" y="28"/>
                    <a:pt x="41" y="20"/>
                    <a:pt x="42" y="16"/>
                  </a:cubicBezTo>
                  <a:cubicBezTo>
                    <a:pt x="43" y="15"/>
                    <a:pt x="45" y="14"/>
                    <a:pt x="46" y="13"/>
                  </a:cubicBezTo>
                  <a:cubicBezTo>
                    <a:pt x="45" y="18"/>
                    <a:pt x="44" y="23"/>
                    <a:pt x="48" y="26"/>
                  </a:cubicBezTo>
                  <a:cubicBezTo>
                    <a:pt x="51" y="28"/>
                    <a:pt x="55" y="25"/>
                    <a:pt x="57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0" y="24"/>
                    <a:pt x="63" y="24"/>
                    <a:pt x="66" y="22"/>
                  </a:cubicBezTo>
                  <a:cubicBezTo>
                    <a:pt x="69" y="21"/>
                    <a:pt x="72" y="19"/>
                    <a:pt x="74" y="16"/>
                  </a:cubicBezTo>
                  <a:cubicBezTo>
                    <a:pt x="76" y="17"/>
                    <a:pt x="78" y="18"/>
                    <a:pt x="79" y="19"/>
                  </a:cubicBezTo>
                  <a:cubicBezTo>
                    <a:pt x="82" y="20"/>
                    <a:pt x="83" y="24"/>
                    <a:pt x="79" y="25"/>
                  </a:cubicBezTo>
                  <a:cubicBezTo>
                    <a:pt x="78" y="26"/>
                    <a:pt x="77" y="25"/>
                    <a:pt x="76" y="25"/>
                  </a:cubicBezTo>
                  <a:cubicBezTo>
                    <a:pt x="74" y="25"/>
                    <a:pt x="72" y="24"/>
                    <a:pt x="70" y="23"/>
                  </a:cubicBezTo>
                  <a:cubicBezTo>
                    <a:pt x="69" y="23"/>
                    <a:pt x="68" y="25"/>
                    <a:pt x="70" y="25"/>
                  </a:cubicBezTo>
                  <a:cubicBezTo>
                    <a:pt x="73" y="27"/>
                    <a:pt x="78" y="29"/>
                    <a:pt x="82" y="27"/>
                  </a:cubicBezTo>
                  <a:cubicBezTo>
                    <a:pt x="85" y="25"/>
                    <a:pt x="84" y="19"/>
                    <a:pt x="81" y="17"/>
                  </a:cubicBezTo>
                  <a:close/>
                  <a:moveTo>
                    <a:pt x="8" y="27"/>
                  </a:moveTo>
                  <a:cubicBezTo>
                    <a:pt x="8" y="26"/>
                    <a:pt x="8" y="25"/>
                    <a:pt x="9" y="24"/>
                  </a:cubicBezTo>
                  <a:cubicBezTo>
                    <a:pt x="9" y="25"/>
                    <a:pt x="8" y="29"/>
                    <a:pt x="8" y="27"/>
                  </a:cubicBezTo>
                  <a:close/>
                  <a:moveTo>
                    <a:pt x="38" y="19"/>
                  </a:moveTo>
                  <a:cubicBezTo>
                    <a:pt x="37" y="21"/>
                    <a:pt x="31" y="27"/>
                    <a:pt x="32" y="21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3" y="18"/>
                    <a:pt x="35" y="16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6"/>
                    <a:pt x="37" y="17"/>
                    <a:pt x="39" y="17"/>
                  </a:cubicBezTo>
                  <a:cubicBezTo>
                    <a:pt x="39" y="18"/>
                    <a:pt x="38" y="19"/>
                    <a:pt x="38" y="19"/>
                  </a:cubicBezTo>
                  <a:close/>
                  <a:moveTo>
                    <a:pt x="61" y="16"/>
                  </a:moveTo>
                  <a:cubicBezTo>
                    <a:pt x="61" y="15"/>
                    <a:pt x="62" y="14"/>
                    <a:pt x="63" y="15"/>
                  </a:cubicBezTo>
                  <a:cubicBezTo>
                    <a:pt x="62" y="16"/>
                    <a:pt x="62" y="17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4" name="稻壳儿搜索【幻雨工作室】_4"/>
          <p:cNvSpPr>
            <a:spLocks noEditPoints="1"/>
          </p:cNvSpPr>
          <p:nvPr/>
        </p:nvSpPr>
        <p:spPr bwMode="auto">
          <a:xfrm>
            <a:off x="9414625" y="974218"/>
            <a:ext cx="617990" cy="737564"/>
          </a:xfrm>
          <a:custGeom>
            <a:avLst/>
            <a:gdLst>
              <a:gd name="T0" fmla="*/ 80 w 234"/>
              <a:gd name="T1" fmla="*/ 20 h 279"/>
              <a:gd name="T2" fmla="*/ 57 w 234"/>
              <a:gd name="T3" fmla="*/ 89 h 279"/>
              <a:gd name="T4" fmla="*/ 53 w 234"/>
              <a:gd name="T5" fmla="*/ 106 h 279"/>
              <a:gd name="T6" fmla="*/ 48 w 234"/>
              <a:gd name="T7" fmla="*/ 89 h 279"/>
              <a:gd name="T8" fmla="*/ 95 w 234"/>
              <a:gd name="T9" fmla="*/ 97 h 279"/>
              <a:gd name="T10" fmla="*/ 63 w 234"/>
              <a:gd name="T11" fmla="*/ 99 h 279"/>
              <a:gd name="T12" fmla="*/ 93 w 234"/>
              <a:gd name="T13" fmla="*/ 112 h 279"/>
              <a:gd name="T14" fmla="*/ 92 w 234"/>
              <a:gd name="T15" fmla="*/ 133 h 279"/>
              <a:gd name="T16" fmla="*/ 131 w 234"/>
              <a:gd name="T17" fmla="*/ 154 h 279"/>
              <a:gd name="T18" fmla="*/ 109 w 234"/>
              <a:gd name="T19" fmla="*/ 161 h 279"/>
              <a:gd name="T20" fmla="*/ 99 w 234"/>
              <a:gd name="T21" fmla="*/ 163 h 279"/>
              <a:gd name="T22" fmla="*/ 77 w 234"/>
              <a:gd name="T23" fmla="*/ 141 h 279"/>
              <a:gd name="T24" fmla="*/ 57 w 234"/>
              <a:gd name="T25" fmla="*/ 123 h 279"/>
              <a:gd name="T26" fmla="*/ 60 w 234"/>
              <a:gd name="T27" fmla="*/ 118 h 279"/>
              <a:gd name="T28" fmla="*/ 86 w 234"/>
              <a:gd name="T29" fmla="*/ 120 h 279"/>
              <a:gd name="T30" fmla="*/ 65 w 234"/>
              <a:gd name="T31" fmla="*/ 100 h 279"/>
              <a:gd name="T32" fmla="*/ 116 w 234"/>
              <a:gd name="T33" fmla="*/ 108 h 279"/>
              <a:gd name="T34" fmla="*/ 45 w 234"/>
              <a:gd name="T35" fmla="*/ 78 h 279"/>
              <a:gd name="T36" fmla="*/ 27 w 234"/>
              <a:gd name="T37" fmla="*/ 95 h 279"/>
              <a:gd name="T38" fmla="*/ 20 w 234"/>
              <a:gd name="T39" fmla="*/ 111 h 279"/>
              <a:gd name="T40" fmla="*/ 30 w 234"/>
              <a:gd name="T41" fmla="*/ 88 h 279"/>
              <a:gd name="T42" fmla="*/ 50 w 234"/>
              <a:gd name="T43" fmla="*/ 75 h 279"/>
              <a:gd name="T44" fmla="*/ 148 w 234"/>
              <a:gd name="T45" fmla="*/ 65 h 279"/>
              <a:gd name="T46" fmla="*/ 101 w 234"/>
              <a:gd name="T47" fmla="*/ 51 h 279"/>
              <a:gd name="T48" fmla="*/ 71 w 234"/>
              <a:gd name="T49" fmla="*/ 40 h 279"/>
              <a:gd name="T50" fmla="*/ 64 w 234"/>
              <a:gd name="T51" fmla="*/ 46 h 279"/>
              <a:gd name="T52" fmla="*/ 67 w 234"/>
              <a:gd name="T53" fmla="*/ 57 h 279"/>
              <a:gd name="T54" fmla="*/ 68 w 234"/>
              <a:gd name="T55" fmla="*/ 72 h 279"/>
              <a:gd name="T56" fmla="*/ 133 w 234"/>
              <a:gd name="T57" fmla="*/ 89 h 279"/>
              <a:gd name="T58" fmla="*/ 144 w 234"/>
              <a:gd name="T59" fmla="*/ 80 h 279"/>
              <a:gd name="T60" fmla="*/ 129 w 234"/>
              <a:gd name="T61" fmla="*/ 66 h 279"/>
              <a:gd name="T62" fmla="*/ 132 w 234"/>
              <a:gd name="T63" fmla="*/ 85 h 279"/>
              <a:gd name="T64" fmla="*/ 61 w 234"/>
              <a:gd name="T65" fmla="*/ 72 h 279"/>
              <a:gd name="T66" fmla="*/ 52 w 234"/>
              <a:gd name="T67" fmla="*/ 60 h 279"/>
              <a:gd name="T68" fmla="*/ 57 w 234"/>
              <a:gd name="T69" fmla="*/ 36 h 279"/>
              <a:gd name="T70" fmla="*/ 73 w 234"/>
              <a:gd name="T71" fmla="*/ 27 h 279"/>
              <a:gd name="T72" fmla="*/ 97 w 234"/>
              <a:gd name="T73" fmla="*/ 38 h 279"/>
              <a:gd name="T74" fmla="*/ 97 w 234"/>
              <a:gd name="T75" fmla="*/ 29 h 279"/>
              <a:gd name="T76" fmla="*/ 109 w 234"/>
              <a:gd name="T77" fmla="*/ 38 h 279"/>
              <a:gd name="T78" fmla="*/ 83 w 234"/>
              <a:gd name="T79" fmla="*/ 34 h 279"/>
              <a:gd name="T80" fmla="*/ 222 w 234"/>
              <a:gd name="T81" fmla="*/ 127 h 279"/>
              <a:gd name="T82" fmla="*/ 217 w 234"/>
              <a:gd name="T83" fmla="*/ 128 h 279"/>
              <a:gd name="T84" fmla="*/ 209 w 234"/>
              <a:gd name="T85" fmla="*/ 62 h 279"/>
              <a:gd name="T86" fmla="*/ 221 w 234"/>
              <a:gd name="T87" fmla="*/ 92 h 279"/>
              <a:gd name="T88" fmla="*/ 224 w 234"/>
              <a:gd name="T89" fmla="*/ 115 h 279"/>
              <a:gd name="T90" fmla="*/ 205 w 234"/>
              <a:gd name="T91" fmla="*/ 114 h 279"/>
              <a:gd name="T92" fmla="*/ 201 w 234"/>
              <a:gd name="T93" fmla="*/ 90 h 279"/>
              <a:gd name="T94" fmla="*/ 208 w 234"/>
              <a:gd name="T95" fmla="*/ 73 h 279"/>
              <a:gd name="T96" fmla="*/ 36 w 234"/>
              <a:gd name="T97" fmla="*/ 96 h 279"/>
              <a:gd name="T98" fmla="*/ 119 w 234"/>
              <a:gd name="T99" fmla="*/ 42 h 279"/>
              <a:gd name="T100" fmla="*/ 183 w 234"/>
              <a:gd name="T101" fmla="*/ 34 h 279"/>
              <a:gd name="T102" fmla="*/ 115 w 234"/>
              <a:gd name="T103" fmla="*/ 227 h 279"/>
              <a:gd name="T104" fmla="*/ 168 w 234"/>
              <a:gd name="T105" fmla="*/ 273 h 279"/>
              <a:gd name="T106" fmla="*/ 58 w 234"/>
              <a:gd name="T107" fmla="*/ 262 h 279"/>
              <a:gd name="T108" fmla="*/ 100 w 234"/>
              <a:gd name="T109" fmla="*/ 272 h 279"/>
              <a:gd name="T110" fmla="*/ 145 w 234"/>
              <a:gd name="T111" fmla="*/ 275 h 279"/>
              <a:gd name="T112" fmla="*/ 124 w 234"/>
              <a:gd name="T113" fmla="*/ 233 h 279"/>
              <a:gd name="T114" fmla="*/ 132 w 234"/>
              <a:gd name="T115" fmla="*/ 238 h 279"/>
              <a:gd name="T116" fmla="*/ 178 w 234"/>
              <a:gd name="T117" fmla="*/ 260 h 279"/>
              <a:gd name="T118" fmla="*/ 102 w 234"/>
              <a:gd name="T119" fmla="*/ 254 h 279"/>
              <a:gd name="T120" fmla="*/ 70 w 234"/>
              <a:gd name="T121" fmla="*/ 270 h 279"/>
              <a:gd name="T122" fmla="*/ 117 w 234"/>
              <a:gd name="T123" fmla="*/ 22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4" h="279">
                <a:moveTo>
                  <a:pt x="7" y="94"/>
                </a:moveTo>
                <a:cubicBezTo>
                  <a:pt x="0" y="132"/>
                  <a:pt x="15" y="175"/>
                  <a:pt x="47" y="199"/>
                </a:cubicBezTo>
                <a:cubicBezTo>
                  <a:pt x="61" y="208"/>
                  <a:pt x="77" y="215"/>
                  <a:pt x="93" y="218"/>
                </a:cubicBezTo>
                <a:cubicBezTo>
                  <a:pt x="100" y="220"/>
                  <a:pt x="107" y="221"/>
                  <a:pt x="114" y="221"/>
                </a:cubicBezTo>
                <a:cubicBezTo>
                  <a:pt x="111" y="228"/>
                  <a:pt x="109" y="235"/>
                  <a:pt x="110" y="243"/>
                </a:cubicBezTo>
                <a:cubicBezTo>
                  <a:pt x="92" y="246"/>
                  <a:pt x="71" y="249"/>
                  <a:pt x="55" y="261"/>
                </a:cubicBezTo>
                <a:cubicBezTo>
                  <a:pt x="52" y="263"/>
                  <a:pt x="49" y="268"/>
                  <a:pt x="52" y="271"/>
                </a:cubicBezTo>
                <a:cubicBezTo>
                  <a:pt x="56" y="274"/>
                  <a:pt x="62" y="275"/>
                  <a:pt x="66" y="276"/>
                </a:cubicBezTo>
                <a:cubicBezTo>
                  <a:pt x="84" y="279"/>
                  <a:pt x="102" y="279"/>
                  <a:pt x="120" y="279"/>
                </a:cubicBezTo>
                <a:cubicBezTo>
                  <a:pt x="138" y="279"/>
                  <a:pt x="156" y="278"/>
                  <a:pt x="173" y="275"/>
                </a:cubicBezTo>
                <a:cubicBezTo>
                  <a:pt x="178" y="275"/>
                  <a:pt x="186" y="274"/>
                  <a:pt x="189" y="270"/>
                </a:cubicBezTo>
                <a:cubicBezTo>
                  <a:pt x="192" y="266"/>
                  <a:pt x="183" y="260"/>
                  <a:pt x="180" y="258"/>
                </a:cubicBezTo>
                <a:cubicBezTo>
                  <a:pt x="172" y="252"/>
                  <a:pt x="163" y="249"/>
                  <a:pt x="153" y="247"/>
                </a:cubicBezTo>
                <a:cubicBezTo>
                  <a:pt x="147" y="245"/>
                  <a:pt x="140" y="245"/>
                  <a:pt x="134" y="243"/>
                </a:cubicBezTo>
                <a:cubicBezTo>
                  <a:pt x="134" y="243"/>
                  <a:pt x="134" y="243"/>
                  <a:pt x="134" y="243"/>
                </a:cubicBezTo>
                <a:cubicBezTo>
                  <a:pt x="137" y="235"/>
                  <a:pt x="132" y="228"/>
                  <a:pt x="130" y="221"/>
                </a:cubicBezTo>
                <a:cubicBezTo>
                  <a:pt x="141" y="220"/>
                  <a:pt x="152" y="219"/>
                  <a:pt x="162" y="215"/>
                </a:cubicBezTo>
                <a:cubicBezTo>
                  <a:pt x="164" y="220"/>
                  <a:pt x="168" y="224"/>
                  <a:pt x="173" y="221"/>
                </a:cubicBezTo>
                <a:cubicBezTo>
                  <a:pt x="179" y="216"/>
                  <a:pt x="168" y="206"/>
                  <a:pt x="166" y="201"/>
                </a:cubicBezTo>
                <a:cubicBezTo>
                  <a:pt x="185" y="193"/>
                  <a:pt x="200" y="180"/>
                  <a:pt x="211" y="163"/>
                </a:cubicBezTo>
                <a:cubicBezTo>
                  <a:pt x="234" y="127"/>
                  <a:pt x="231" y="80"/>
                  <a:pt x="203" y="48"/>
                </a:cubicBezTo>
                <a:cubicBezTo>
                  <a:pt x="175" y="15"/>
                  <a:pt x="128" y="3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4" y="12"/>
                  <a:pt x="83" y="0"/>
                  <a:pt x="74" y="4"/>
                </a:cubicBezTo>
                <a:cubicBezTo>
                  <a:pt x="72" y="6"/>
                  <a:pt x="71" y="8"/>
                  <a:pt x="71" y="10"/>
                </a:cubicBezTo>
                <a:cubicBezTo>
                  <a:pt x="71" y="10"/>
                  <a:pt x="71" y="10"/>
                  <a:pt x="71" y="10"/>
                </a:cubicBezTo>
                <a:cubicBezTo>
                  <a:pt x="55" y="18"/>
                  <a:pt x="40" y="28"/>
                  <a:pt x="29" y="43"/>
                </a:cubicBezTo>
                <a:cubicBezTo>
                  <a:pt x="18" y="58"/>
                  <a:pt x="10" y="76"/>
                  <a:pt x="7" y="94"/>
                </a:cubicBezTo>
                <a:close/>
                <a:moveTo>
                  <a:pt x="84" y="18"/>
                </a:moveTo>
                <a:cubicBezTo>
                  <a:pt x="83" y="19"/>
                  <a:pt x="82" y="19"/>
                  <a:pt x="80" y="20"/>
                </a:cubicBezTo>
                <a:cubicBezTo>
                  <a:pt x="78" y="17"/>
                  <a:pt x="70" y="8"/>
                  <a:pt x="77" y="6"/>
                </a:cubicBezTo>
                <a:cubicBezTo>
                  <a:pt x="82" y="5"/>
                  <a:pt x="83" y="15"/>
                  <a:pt x="84" y="18"/>
                </a:cubicBezTo>
                <a:close/>
                <a:moveTo>
                  <a:pt x="58" y="86"/>
                </a:moveTo>
                <a:cubicBezTo>
                  <a:pt x="56" y="85"/>
                  <a:pt x="54" y="84"/>
                  <a:pt x="52" y="84"/>
                </a:cubicBezTo>
                <a:cubicBezTo>
                  <a:pt x="49" y="82"/>
                  <a:pt x="57" y="84"/>
                  <a:pt x="58" y="84"/>
                </a:cubicBezTo>
                <a:cubicBezTo>
                  <a:pt x="58" y="85"/>
                  <a:pt x="58" y="85"/>
                  <a:pt x="58" y="86"/>
                </a:cubicBezTo>
                <a:close/>
                <a:moveTo>
                  <a:pt x="56" y="101"/>
                </a:moveTo>
                <a:cubicBezTo>
                  <a:pt x="53" y="99"/>
                  <a:pt x="48" y="100"/>
                  <a:pt x="45" y="99"/>
                </a:cubicBezTo>
                <a:cubicBezTo>
                  <a:pt x="40" y="97"/>
                  <a:pt x="46" y="98"/>
                  <a:pt x="47" y="98"/>
                </a:cubicBezTo>
                <a:cubicBezTo>
                  <a:pt x="48" y="98"/>
                  <a:pt x="49" y="99"/>
                  <a:pt x="51" y="99"/>
                </a:cubicBezTo>
                <a:cubicBezTo>
                  <a:pt x="53" y="99"/>
                  <a:pt x="54" y="100"/>
                  <a:pt x="56" y="99"/>
                </a:cubicBezTo>
                <a:cubicBezTo>
                  <a:pt x="56" y="100"/>
                  <a:pt x="56" y="100"/>
                  <a:pt x="56" y="101"/>
                </a:cubicBezTo>
                <a:close/>
                <a:moveTo>
                  <a:pt x="56" y="97"/>
                </a:moveTo>
                <a:cubicBezTo>
                  <a:pt x="56" y="98"/>
                  <a:pt x="56" y="98"/>
                  <a:pt x="56" y="98"/>
                </a:cubicBezTo>
                <a:cubicBezTo>
                  <a:pt x="53" y="97"/>
                  <a:pt x="49" y="96"/>
                  <a:pt x="46" y="95"/>
                </a:cubicBezTo>
                <a:cubicBezTo>
                  <a:pt x="47" y="95"/>
                  <a:pt x="51" y="95"/>
                  <a:pt x="52" y="96"/>
                </a:cubicBezTo>
                <a:cubicBezTo>
                  <a:pt x="54" y="96"/>
                  <a:pt x="55" y="97"/>
                  <a:pt x="56" y="97"/>
                </a:cubicBezTo>
                <a:cubicBezTo>
                  <a:pt x="56" y="97"/>
                  <a:pt x="56" y="97"/>
                  <a:pt x="56" y="97"/>
                </a:cubicBezTo>
                <a:close/>
                <a:moveTo>
                  <a:pt x="56" y="96"/>
                </a:moveTo>
                <a:cubicBezTo>
                  <a:pt x="53" y="94"/>
                  <a:pt x="50" y="93"/>
                  <a:pt x="47" y="92"/>
                </a:cubicBezTo>
                <a:cubicBezTo>
                  <a:pt x="50" y="93"/>
                  <a:pt x="53" y="93"/>
                  <a:pt x="56" y="93"/>
                </a:cubicBezTo>
                <a:cubicBezTo>
                  <a:pt x="56" y="94"/>
                  <a:pt x="56" y="95"/>
                  <a:pt x="56" y="96"/>
                </a:cubicBezTo>
                <a:close/>
                <a:moveTo>
                  <a:pt x="51" y="90"/>
                </a:moveTo>
                <a:cubicBezTo>
                  <a:pt x="49" y="89"/>
                  <a:pt x="54" y="90"/>
                  <a:pt x="54" y="90"/>
                </a:cubicBezTo>
                <a:cubicBezTo>
                  <a:pt x="55" y="90"/>
                  <a:pt x="56" y="90"/>
                  <a:pt x="57" y="90"/>
                </a:cubicBezTo>
                <a:cubicBezTo>
                  <a:pt x="57" y="90"/>
                  <a:pt x="56" y="91"/>
                  <a:pt x="56" y="92"/>
                </a:cubicBezTo>
                <a:cubicBezTo>
                  <a:pt x="55" y="91"/>
                  <a:pt x="53" y="90"/>
                  <a:pt x="51" y="90"/>
                </a:cubicBezTo>
                <a:close/>
                <a:moveTo>
                  <a:pt x="49" y="88"/>
                </a:moveTo>
                <a:cubicBezTo>
                  <a:pt x="49" y="87"/>
                  <a:pt x="49" y="87"/>
                  <a:pt x="49" y="86"/>
                </a:cubicBezTo>
                <a:cubicBezTo>
                  <a:pt x="51" y="87"/>
                  <a:pt x="55" y="89"/>
                  <a:pt x="57" y="89"/>
                </a:cubicBezTo>
                <a:cubicBezTo>
                  <a:pt x="54" y="89"/>
                  <a:pt x="51" y="88"/>
                  <a:pt x="49" y="88"/>
                </a:cubicBezTo>
                <a:close/>
                <a:moveTo>
                  <a:pt x="49" y="83"/>
                </a:moveTo>
                <a:cubicBezTo>
                  <a:pt x="49" y="83"/>
                  <a:pt x="49" y="83"/>
                  <a:pt x="49" y="83"/>
                </a:cubicBezTo>
                <a:cubicBezTo>
                  <a:pt x="51" y="84"/>
                  <a:pt x="52" y="84"/>
                  <a:pt x="53" y="85"/>
                </a:cubicBezTo>
                <a:cubicBezTo>
                  <a:pt x="55" y="85"/>
                  <a:pt x="60" y="87"/>
                  <a:pt x="55" y="86"/>
                </a:cubicBezTo>
                <a:cubicBezTo>
                  <a:pt x="53" y="86"/>
                  <a:pt x="51" y="85"/>
                  <a:pt x="49" y="86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4"/>
                  <a:pt x="49" y="84"/>
                  <a:pt x="49" y="83"/>
                </a:cubicBezTo>
                <a:close/>
                <a:moveTo>
                  <a:pt x="57" y="87"/>
                </a:moveTo>
                <a:cubicBezTo>
                  <a:pt x="57" y="88"/>
                  <a:pt x="57" y="88"/>
                  <a:pt x="57" y="88"/>
                </a:cubicBezTo>
                <a:cubicBezTo>
                  <a:pt x="56" y="88"/>
                  <a:pt x="55" y="88"/>
                  <a:pt x="55" y="87"/>
                </a:cubicBezTo>
                <a:cubicBezTo>
                  <a:pt x="54" y="87"/>
                  <a:pt x="51" y="86"/>
                  <a:pt x="53" y="86"/>
                </a:cubicBezTo>
                <a:cubicBezTo>
                  <a:pt x="54" y="87"/>
                  <a:pt x="56" y="87"/>
                  <a:pt x="57" y="87"/>
                </a:cubicBezTo>
                <a:close/>
                <a:moveTo>
                  <a:pt x="55" y="106"/>
                </a:moveTo>
                <a:cubicBezTo>
                  <a:pt x="53" y="106"/>
                  <a:pt x="51" y="105"/>
                  <a:pt x="49" y="105"/>
                </a:cubicBezTo>
                <a:cubicBezTo>
                  <a:pt x="47" y="104"/>
                  <a:pt x="46" y="104"/>
                  <a:pt x="44" y="103"/>
                </a:cubicBezTo>
                <a:cubicBezTo>
                  <a:pt x="43" y="102"/>
                  <a:pt x="40" y="101"/>
                  <a:pt x="44" y="102"/>
                </a:cubicBezTo>
                <a:cubicBezTo>
                  <a:pt x="48" y="102"/>
                  <a:pt x="52" y="104"/>
                  <a:pt x="56" y="103"/>
                </a:cubicBezTo>
                <a:cubicBezTo>
                  <a:pt x="56" y="104"/>
                  <a:pt x="56" y="105"/>
                  <a:pt x="55" y="106"/>
                </a:cubicBezTo>
                <a:close/>
                <a:moveTo>
                  <a:pt x="45" y="106"/>
                </a:moveTo>
                <a:cubicBezTo>
                  <a:pt x="46" y="107"/>
                  <a:pt x="47" y="107"/>
                  <a:pt x="48" y="107"/>
                </a:cubicBezTo>
                <a:cubicBezTo>
                  <a:pt x="50" y="107"/>
                  <a:pt x="52" y="108"/>
                  <a:pt x="54" y="108"/>
                </a:cubicBezTo>
                <a:cubicBezTo>
                  <a:pt x="53" y="108"/>
                  <a:pt x="52" y="109"/>
                  <a:pt x="50" y="109"/>
                </a:cubicBezTo>
                <a:cubicBezTo>
                  <a:pt x="49" y="109"/>
                  <a:pt x="48" y="109"/>
                  <a:pt x="47" y="108"/>
                </a:cubicBezTo>
                <a:cubicBezTo>
                  <a:pt x="45" y="108"/>
                  <a:pt x="44" y="108"/>
                  <a:pt x="42" y="107"/>
                </a:cubicBezTo>
                <a:cubicBezTo>
                  <a:pt x="40" y="105"/>
                  <a:pt x="45" y="106"/>
                  <a:pt x="45" y="106"/>
                </a:cubicBezTo>
                <a:close/>
                <a:moveTo>
                  <a:pt x="40" y="102"/>
                </a:moveTo>
                <a:cubicBezTo>
                  <a:pt x="40" y="102"/>
                  <a:pt x="40" y="102"/>
                  <a:pt x="40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4" y="104"/>
                  <a:pt x="49" y="105"/>
                  <a:pt x="53" y="106"/>
                </a:cubicBezTo>
                <a:cubicBezTo>
                  <a:pt x="53" y="106"/>
                  <a:pt x="54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3" y="107"/>
                  <a:pt x="51" y="107"/>
                  <a:pt x="50" y="106"/>
                </a:cubicBezTo>
                <a:cubicBezTo>
                  <a:pt x="47" y="106"/>
                  <a:pt x="44" y="105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4"/>
                  <a:pt x="40" y="103"/>
                  <a:pt x="40" y="102"/>
                </a:cubicBezTo>
                <a:close/>
                <a:moveTo>
                  <a:pt x="41" y="101"/>
                </a:moveTo>
                <a:cubicBezTo>
                  <a:pt x="41" y="100"/>
                  <a:pt x="42" y="99"/>
                  <a:pt x="42" y="98"/>
                </a:cubicBezTo>
                <a:cubicBezTo>
                  <a:pt x="45" y="100"/>
                  <a:pt x="50" y="100"/>
                  <a:pt x="53" y="101"/>
                </a:cubicBezTo>
                <a:cubicBezTo>
                  <a:pt x="54" y="101"/>
                  <a:pt x="56" y="101"/>
                  <a:pt x="56" y="102"/>
                </a:cubicBezTo>
                <a:cubicBezTo>
                  <a:pt x="56" y="102"/>
                  <a:pt x="56" y="102"/>
                  <a:pt x="56" y="103"/>
                </a:cubicBezTo>
                <a:cubicBezTo>
                  <a:pt x="56" y="103"/>
                  <a:pt x="55" y="103"/>
                  <a:pt x="54" y="103"/>
                </a:cubicBezTo>
                <a:cubicBezTo>
                  <a:pt x="52" y="103"/>
                  <a:pt x="51" y="102"/>
                  <a:pt x="49" y="102"/>
                </a:cubicBezTo>
                <a:cubicBezTo>
                  <a:pt x="46" y="101"/>
                  <a:pt x="44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lose/>
                <a:moveTo>
                  <a:pt x="43" y="97"/>
                </a:moveTo>
                <a:cubicBezTo>
                  <a:pt x="43" y="96"/>
                  <a:pt x="44" y="96"/>
                  <a:pt x="44" y="95"/>
                </a:cubicBezTo>
                <a:cubicBezTo>
                  <a:pt x="44" y="95"/>
                  <a:pt x="44" y="95"/>
                  <a:pt x="45" y="95"/>
                </a:cubicBezTo>
                <a:cubicBezTo>
                  <a:pt x="46" y="96"/>
                  <a:pt x="48" y="96"/>
                  <a:pt x="50" y="97"/>
                </a:cubicBezTo>
                <a:cubicBezTo>
                  <a:pt x="51" y="98"/>
                  <a:pt x="53" y="98"/>
                  <a:pt x="54" y="98"/>
                </a:cubicBezTo>
                <a:cubicBezTo>
                  <a:pt x="56" y="99"/>
                  <a:pt x="56" y="99"/>
                  <a:pt x="55" y="99"/>
                </a:cubicBezTo>
                <a:cubicBezTo>
                  <a:pt x="51" y="99"/>
                  <a:pt x="47" y="97"/>
                  <a:pt x="43" y="97"/>
                </a:cubicBezTo>
                <a:close/>
                <a:moveTo>
                  <a:pt x="45" y="94"/>
                </a:moveTo>
                <a:cubicBezTo>
                  <a:pt x="46" y="93"/>
                  <a:pt x="46" y="93"/>
                  <a:pt x="46" y="92"/>
                </a:cubicBezTo>
                <a:cubicBezTo>
                  <a:pt x="49" y="93"/>
                  <a:pt x="51" y="94"/>
                  <a:pt x="53" y="95"/>
                </a:cubicBezTo>
                <a:cubicBezTo>
                  <a:pt x="54" y="95"/>
                  <a:pt x="58" y="97"/>
                  <a:pt x="54" y="96"/>
                </a:cubicBezTo>
                <a:cubicBezTo>
                  <a:pt x="51" y="95"/>
                  <a:pt x="48" y="94"/>
                  <a:pt x="45" y="94"/>
                </a:cubicBezTo>
                <a:close/>
                <a:moveTo>
                  <a:pt x="47" y="92"/>
                </a:moveTo>
                <a:cubicBezTo>
                  <a:pt x="47" y="91"/>
                  <a:pt x="48" y="90"/>
                  <a:pt x="48" y="89"/>
                </a:cubicBezTo>
                <a:cubicBezTo>
                  <a:pt x="50" y="90"/>
                  <a:pt x="52" y="91"/>
                  <a:pt x="54" y="91"/>
                </a:cubicBezTo>
                <a:cubicBezTo>
                  <a:pt x="58" y="93"/>
                  <a:pt x="54" y="92"/>
                  <a:pt x="53" y="92"/>
                </a:cubicBezTo>
                <a:cubicBezTo>
                  <a:pt x="51" y="92"/>
                  <a:pt x="49" y="92"/>
                  <a:pt x="47" y="92"/>
                </a:cubicBezTo>
                <a:close/>
                <a:moveTo>
                  <a:pt x="45" y="80"/>
                </a:moveTo>
                <a:cubicBezTo>
                  <a:pt x="44" y="80"/>
                  <a:pt x="44" y="81"/>
                  <a:pt x="43" y="81"/>
                </a:cubicBezTo>
                <a:cubicBezTo>
                  <a:pt x="39" y="80"/>
                  <a:pt x="35" y="78"/>
                  <a:pt x="31" y="77"/>
                </a:cubicBezTo>
                <a:cubicBezTo>
                  <a:pt x="27" y="75"/>
                  <a:pt x="31" y="77"/>
                  <a:pt x="33" y="77"/>
                </a:cubicBezTo>
                <a:cubicBezTo>
                  <a:pt x="34" y="77"/>
                  <a:pt x="35" y="78"/>
                  <a:pt x="36" y="78"/>
                </a:cubicBezTo>
                <a:cubicBezTo>
                  <a:pt x="44" y="79"/>
                  <a:pt x="51" y="82"/>
                  <a:pt x="59" y="82"/>
                </a:cubicBezTo>
                <a:cubicBezTo>
                  <a:pt x="59" y="82"/>
                  <a:pt x="59" y="83"/>
                  <a:pt x="59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5" y="83"/>
                  <a:pt x="52" y="83"/>
                  <a:pt x="49" y="82"/>
                </a:cubicBezTo>
                <a:cubicBezTo>
                  <a:pt x="49" y="82"/>
                  <a:pt x="49" y="83"/>
                  <a:pt x="49" y="83"/>
                </a:cubicBezTo>
                <a:cubicBezTo>
                  <a:pt x="48" y="81"/>
                  <a:pt x="47" y="80"/>
                  <a:pt x="45" y="80"/>
                </a:cubicBezTo>
                <a:close/>
                <a:moveTo>
                  <a:pt x="85" y="94"/>
                </a:moveTo>
                <a:cubicBezTo>
                  <a:pt x="94" y="98"/>
                  <a:pt x="103" y="101"/>
                  <a:pt x="113" y="104"/>
                </a:cubicBezTo>
                <a:cubicBezTo>
                  <a:pt x="115" y="104"/>
                  <a:pt x="117" y="105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8" y="106"/>
                  <a:pt x="116" y="106"/>
                  <a:pt x="116" y="106"/>
                </a:cubicBezTo>
                <a:cubicBezTo>
                  <a:pt x="113" y="105"/>
                  <a:pt x="111" y="104"/>
                  <a:pt x="108" y="103"/>
                </a:cubicBezTo>
                <a:cubicBezTo>
                  <a:pt x="102" y="101"/>
                  <a:pt x="95" y="100"/>
                  <a:pt x="89" y="98"/>
                </a:cubicBezTo>
                <a:cubicBezTo>
                  <a:pt x="83" y="97"/>
                  <a:pt x="78" y="95"/>
                  <a:pt x="72" y="93"/>
                </a:cubicBezTo>
                <a:cubicBezTo>
                  <a:pt x="70" y="92"/>
                  <a:pt x="68" y="91"/>
                  <a:pt x="66" y="91"/>
                </a:cubicBezTo>
                <a:cubicBezTo>
                  <a:pt x="66" y="91"/>
                  <a:pt x="66" y="90"/>
                  <a:pt x="67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73" y="91"/>
                  <a:pt x="79" y="93"/>
                  <a:pt x="85" y="94"/>
                </a:cubicBezTo>
                <a:close/>
                <a:moveTo>
                  <a:pt x="90" y="96"/>
                </a:moveTo>
                <a:cubicBezTo>
                  <a:pt x="92" y="96"/>
                  <a:pt x="94" y="97"/>
                  <a:pt x="95" y="97"/>
                </a:cubicBezTo>
                <a:cubicBezTo>
                  <a:pt x="103" y="99"/>
                  <a:pt x="111" y="102"/>
                  <a:pt x="119" y="102"/>
                </a:cubicBezTo>
                <a:cubicBezTo>
                  <a:pt x="119" y="103"/>
                  <a:pt x="119" y="104"/>
                  <a:pt x="119" y="105"/>
                </a:cubicBezTo>
                <a:cubicBezTo>
                  <a:pt x="116" y="104"/>
                  <a:pt x="113" y="104"/>
                  <a:pt x="111" y="102"/>
                </a:cubicBezTo>
                <a:cubicBezTo>
                  <a:pt x="106" y="101"/>
                  <a:pt x="100" y="99"/>
                  <a:pt x="95" y="98"/>
                </a:cubicBezTo>
                <a:cubicBezTo>
                  <a:pt x="94" y="97"/>
                  <a:pt x="92" y="96"/>
                  <a:pt x="90" y="96"/>
                </a:cubicBezTo>
                <a:close/>
                <a:moveTo>
                  <a:pt x="119" y="101"/>
                </a:moveTo>
                <a:cubicBezTo>
                  <a:pt x="116" y="100"/>
                  <a:pt x="114" y="100"/>
                  <a:pt x="111" y="99"/>
                </a:cubicBezTo>
                <a:cubicBezTo>
                  <a:pt x="107" y="98"/>
                  <a:pt x="102" y="96"/>
                  <a:pt x="97" y="95"/>
                </a:cubicBezTo>
                <a:cubicBezTo>
                  <a:pt x="88" y="91"/>
                  <a:pt x="78" y="89"/>
                  <a:pt x="70" y="84"/>
                </a:cubicBezTo>
                <a:cubicBezTo>
                  <a:pt x="76" y="88"/>
                  <a:pt x="87" y="90"/>
                  <a:pt x="95" y="92"/>
                </a:cubicBezTo>
                <a:cubicBezTo>
                  <a:pt x="103" y="94"/>
                  <a:pt x="112" y="95"/>
                  <a:pt x="120" y="99"/>
                </a:cubicBezTo>
                <a:cubicBezTo>
                  <a:pt x="119" y="99"/>
                  <a:pt x="119" y="100"/>
                  <a:pt x="119" y="101"/>
                </a:cubicBezTo>
                <a:close/>
                <a:moveTo>
                  <a:pt x="120" y="109"/>
                </a:moveTo>
                <a:cubicBezTo>
                  <a:pt x="116" y="107"/>
                  <a:pt x="112" y="106"/>
                  <a:pt x="108" y="105"/>
                </a:cubicBezTo>
                <a:cubicBezTo>
                  <a:pt x="103" y="103"/>
                  <a:pt x="98" y="102"/>
                  <a:pt x="93" y="100"/>
                </a:cubicBezTo>
                <a:cubicBezTo>
                  <a:pt x="87" y="99"/>
                  <a:pt x="81" y="97"/>
                  <a:pt x="76" y="95"/>
                </a:cubicBezTo>
                <a:cubicBezTo>
                  <a:pt x="83" y="97"/>
                  <a:pt x="90" y="99"/>
                  <a:pt x="97" y="101"/>
                </a:cubicBezTo>
                <a:cubicBezTo>
                  <a:pt x="102" y="102"/>
                  <a:pt x="106" y="103"/>
                  <a:pt x="110" y="105"/>
                </a:cubicBezTo>
                <a:cubicBezTo>
                  <a:pt x="113" y="106"/>
                  <a:pt x="116" y="107"/>
                  <a:pt x="119" y="107"/>
                </a:cubicBezTo>
                <a:cubicBezTo>
                  <a:pt x="119" y="107"/>
                  <a:pt x="119" y="108"/>
                  <a:pt x="120" y="109"/>
                </a:cubicBezTo>
                <a:close/>
                <a:moveTo>
                  <a:pt x="121" y="113"/>
                </a:moveTo>
                <a:cubicBezTo>
                  <a:pt x="117" y="111"/>
                  <a:pt x="113" y="110"/>
                  <a:pt x="109" y="109"/>
                </a:cubicBezTo>
                <a:cubicBezTo>
                  <a:pt x="105" y="108"/>
                  <a:pt x="102" y="106"/>
                  <a:pt x="98" y="104"/>
                </a:cubicBezTo>
                <a:cubicBezTo>
                  <a:pt x="102" y="105"/>
                  <a:pt x="106" y="107"/>
                  <a:pt x="109" y="108"/>
                </a:cubicBezTo>
                <a:cubicBezTo>
                  <a:pt x="113" y="109"/>
                  <a:pt x="116" y="110"/>
                  <a:pt x="120" y="110"/>
                </a:cubicBezTo>
                <a:cubicBezTo>
                  <a:pt x="120" y="111"/>
                  <a:pt x="121" y="112"/>
                  <a:pt x="121" y="113"/>
                </a:cubicBezTo>
                <a:close/>
                <a:moveTo>
                  <a:pt x="122" y="116"/>
                </a:moveTo>
                <a:cubicBezTo>
                  <a:pt x="114" y="112"/>
                  <a:pt x="104" y="110"/>
                  <a:pt x="95" y="108"/>
                </a:cubicBezTo>
                <a:cubicBezTo>
                  <a:pt x="84" y="105"/>
                  <a:pt x="74" y="102"/>
                  <a:pt x="6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98"/>
                  <a:pt x="63" y="98"/>
                  <a:pt x="63" y="97"/>
                </a:cubicBezTo>
                <a:cubicBezTo>
                  <a:pt x="74" y="101"/>
                  <a:pt x="85" y="104"/>
                  <a:pt x="96" y="108"/>
                </a:cubicBezTo>
                <a:cubicBezTo>
                  <a:pt x="101" y="109"/>
                  <a:pt x="106" y="110"/>
                  <a:pt x="111" y="112"/>
                </a:cubicBezTo>
                <a:cubicBezTo>
                  <a:pt x="114" y="113"/>
                  <a:pt x="118" y="114"/>
                  <a:pt x="122" y="114"/>
                </a:cubicBezTo>
                <a:cubicBezTo>
                  <a:pt x="122" y="115"/>
                  <a:pt x="122" y="116"/>
                  <a:pt x="122" y="116"/>
                </a:cubicBezTo>
                <a:close/>
                <a:moveTo>
                  <a:pt x="123" y="120"/>
                </a:moveTo>
                <a:cubicBezTo>
                  <a:pt x="115" y="116"/>
                  <a:pt x="106" y="113"/>
                  <a:pt x="97" y="110"/>
                </a:cubicBezTo>
                <a:cubicBezTo>
                  <a:pt x="90" y="108"/>
                  <a:pt x="83" y="105"/>
                  <a:pt x="76" y="103"/>
                </a:cubicBezTo>
                <a:cubicBezTo>
                  <a:pt x="77" y="103"/>
                  <a:pt x="77" y="103"/>
                  <a:pt x="78" y="104"/>
                </a:cubicBezTo>
                <a:cubicBezTo>
                  <a:pt x="83" y="105"/>
                  <a:pt x="88" y="107"/>
                  <a:pt x="93" y="108"/>
                </a:cubicBezTo>
                <a:cubicBezTo>
                  <a:pt x="103" y="111"/>
                  <a:pt x="113" y="113"/>
                  <a:pt x="123" y="117"/>
                </a:cubicBezTo>
                <a:cubicBezTo>
                  <a:pt x="123" y="118"/>
                  <a:pt x="123" y="119"/>
                  <a:pt x="123" y="120"/>
                </a:cubicBezTo>
                <a:close/>
                <a:moveTo>
                  <a:pt x="71" y="110"/>
                </a:moveTo>
                <a:cubicBezTo>
                  <a:pt x="77" y="112"/>
                  <a:pt x="83" y="114"/>
                  <a:pt x="90" y="115"/>
                </a:cubicBezTo>
                <a:cubicBezTo>
                  <a:pt x="96" y="117"/>
                  <a:pt x="102" y="119"/>
                  <a:pt x="108" y="121"/>
                </a:cubicBezTo>
                <a:cubicBezTo>
                  <a:pt x="112" y="122"/>
                  <a:pt x="115" y="123"/>
                  <a:pt x="118" y="124"/>
                </a:cubicBezTo>
                <a:cubicBezTo>
                  <a:pt x="120" y="125"/>
                  <a:pt x="121" y="126"/>
                  <a:pt x="123" y="126"/>
                </a:cubicBezTo>
                <a:cubicBezTo>
                  <a:pt x="123" y="127"/>
                  <a:pt x="123" y="128"/>
                  <a:pt x="123" y="129"/>
                </a:cubicBezTo>
                <a:cubicBezTo>
                  <a:pt x="113" y="125"/>
                  <a:pt x="104" y="122"/>
                  <a:pt x="94" y="119"/>
                </a:cubicBezTo>
                <a:cubicBezTo>
                  <a:pt x="88" y="117"/>
                  <a:pt x="82" y="115"/>
                  <a:pt x="76" y="114"/>
                </a:cubicBezTo>
                <a:cubicBezTo>
                  <a:pt x="71" y="112"/>
                  <a:pt x="67" y="111"/>
                  <a:pt x="62" y="109"/>
                </a:cubicBezTo>
                <a:cubicBezTo>
                  <a:pt x="62" y="109"/>
                  <a:pt x="62" y="108"/>
                  <a:pt x="62" y="108"/>
                </a:cubicBezTo>
                <a:cubicBezTo>
                  <a:pt x="65" y="109"/>
                  <a:pt x="68" y="110"/>
                  <a:pt x="71" y="110"/>
                </a:cubicBezTo>
                <a:close/>
                <a:moveTo>
                  <a:pt x="123" y="125"/>
                </a:moveTo>
                <a:cubicBezTo>
                  <a:pt x="119" y="123"/>
                  <a:pt x="115" y="121"/>
                  <a:pt x="111" y="120"/>
                </a:cubicBezTo>
                <a:cubicBezTo>
                  <a:pt x="106" y="118"/>
                  <a:pt x="101" y="116"/>
                  <a:pt x="96" y="114"/>
                </a:cubicBezTo>
                <a:cubicBezTo>
                  <a:pt x="90" y="112"/>
                  <a:pt x="85" y="111"/>
                  <a:pt x="79" y="109"/>
                </a:cubicBezTo>
                <a:cubicBezTo>
                  <a:pt x="79" y="109"/>
                  <a:pt x="78" y="108"/>
                  <a:pt x="77" y="108"/>
                </a:cubicBezTo>
                <a:cubicBezTo>
                  <a:pt x="77" y="108"/>
                  <a:pt x="77" y="108"/>
                  <a:pt x="78" y="108"/>
                </a:cubicBezTo>
                <a:cubicBezTo>
                  <a:pt x="83" y="110"/>
                  <a:pt x="88" y="111"/>
                  <a:pt x="93" y="112"/>
                </a:cubicBezTo>
                <a:cubicBezTo>
                  <a:pt x="103" y="115"/>
                  <a:pt x="113" y="120"/>
                  <a:pt x="123" y="122"/>
                </a:cubicBezTo>
                <a:cubicBezTo>
                  <a:pt x="123" y="123"/>
                  <a:pt x="123" y="124"/>
                  <a:pt x="123" y="125"/>
                </a:cubicBezTo>
                <a:close/>
                <a:moveTo>
                  <a:pt x="123" y="133"/>
                </a:moveTo>
                <a:cubicBezTo>
                  <a:pt x="120" y="131"/>
                  <a:pt x="118" y="130"/>
                  <a:pt x="115" y="129"/>
                </a:cubicBezTo>
                <a:cubicBezTo>
                  <a:pt x="117" y="130"/>
                  <a:pt x="120" y="130"/>
                  <a:pt x="123" y="131"/>
                </a:cubicBezTo>
                <a:cubicBezTo>
                  <a:pt x="123" y="131"/>
                  <a:pt x="123" y="131"/>
                  <a:pt x="123" y="131"/>
                </a:cubicBezTo>
                <a:cubicBezTo>
                  <a:pt x="123" y="132"/>
                  <a:pt x="123" y="132"/>
                  <a:pt x="123" y="133"/>
                </a:cubicBezTo>
                <a:close/>
                <a:moveTo>
                  <a:pt x="125" y="138"/>
                </a:moveTo>
                <a:cubicBezTo>
                  <a:pt x="117" y="134"/>
                  <a:pt x="109" y="130"/>
                  <a:pt x="100" y="127"/>
                </a:cubicBezTo>
                <a:cubicBezTo>
                  <a:pt x="104" y="128"/>
                  <a:pt x="108" y="130"/>
                  <a:pt x="112" y="131"/>
                </a:cubicBezTo>
                <a:cubicBezTo>
                  <a:pt x="116" y="132"/>
                  <a:pt x="120" y="135"/>
                  <a:pt x="124" y="136"/>
                </a:cubicBezTo>
                <a:cubicBezTo>
                  <a:pt x="124" y="136"/>
                  <a:pt x="125" y="137"/>
                  <a:pt x="125" y="138"/>
                </a:cubicBezTo>
                <a:cubicBezTo>
                  <a:pt x="125" y="138"/>
                  <a:pt x="125" y="138"/>
                  <a:pt x="125" y="138"/>
                </a:cubicBezTo>
                <a:close/>
                <a:moveTo>
                  <a:pt x="127" y="141"/>
                </a:moveTo>
                <a:cubicBezTo>
                  <a:pt x="123" y="139"/>
                  <a:pt x="118" y="138"/>
                  <a:pt x="114" y="137"/>
                </a:cubicBezTo>
                <a:cubicBezTo>
                  <a:pt x="108" y="134"/>
                  <a:pt x="103" y="132"/>
                  <a:pt x="97" y="130"/>
                </a:cubicBezTo>
                <a:cubicBezTo>
                  <a:pt x="94" y="129"/>
                  <a:pt x="90" y="128"/>
                  <a:pt x="87" y="126"/>
                </a:cubicBezTo>
                <a:cubicBezTo>
                  <a:pt x="89" y="127"/>
                  <a:pt x="91" y="128"/>
                  <a:pt x="93" y="128"/>
                </a:cubicBezTo>
                <a:cubicBezTo>
                  <a:pt x="100" y="130"/>
                  <a:pt x="108" y="132"/>
                  <a:pt x="115" y="135"/>
                </a:cubicBezTo>
                <a:cubicBezTo>
                  <a:pt x="118" y="137"/>
                  <a:pt x="122" y="139"/>
                  <a:pt x="126" y="140"/>
                </a:cubicBezTo>
                <a:cubicBezTo>
                  <a:pt x="126" y="140"/>
                  <a:pt x="126" y="141"/>
                  <a:pt x="127" y="141"/>
                </a:cubicBezTo>
                <a:close/>
                <a:moveTo>
                  <a:pt x="129" y="146"/>
                </a:moveTo>
                <a:cubicBezTo>
                  <a:pt x="125" y="144"/>
                  <a:pt x="120" y="143"/>
                  <a:pt x="116" y="141"/>
                </a:cubicBezTo>
                <a:cubicBezTo>
                  <a:pt x="109" y="139"/>
                  <a:pt x="103" y="136"/>
                  <a:pt x="96" y="133"/>
                </a:cubicBezTo>
                <a:cubicBezTo>
                  <a:pt x="95" y="133"/>
                  <a:pt x="95" y="133"/>
                  <a:pt x="94" y="133"/>
                </a:cubicBezTo>
                <a:cubicBezTo>
                  <a:pt x="101" y="135"/>
                  <a:pt x="107" y="137"/>
                  <a:pt x="113" y="139"/>
                </a:cubicBezTo>
                <a:cubicBezTo>
                  <a:pt x="118" y="140"/>
                  <a:pt x="122" y="142"/>
                  <a:pt x="127" y="143"/>
                </a:cubicBezTo>
                <a:cubicBezTo>
                  <a:pt x="128" y="144"/>
                  <a:pt x="128" y="145"/>
                  <a:pt x="129" y="146"/>
                </a:cubicBezTo>
                <a:close/>
                <a:moveTo>
                  <a:pt x="80" y="129"/>
                </a:moveTo>
                <a:cubicBezTo>
                  <a:pt x="84" y="130"/>
                  <a:pt x="88" y="132"/>
                  <a:pt x="92" y="133"/>
                </a:cubicBezTo>
                <a:cubicBezTo>
                  <a:pt x="99" y="135"/>
                  <a:pt x="106" y="138"/>
                  <a:pt x="112" y="141"/>
                </a:cubicBezTo>
                <a:cubicBezTo>
                  <a:pt x="118" y="143"/>
                  <a:pt x="124" y="144"/>
                  <a:pt x="129" y="147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4" y="144"/>
                  <a:pt x="118" y="143"/>
                  <a:pt x="112" y="141"/>
                </a:cubicBezTo>
                <a:cubicBezTo>
                  <a:pt x="105" y="139"/>
                  <a:pt x="99" y="137"/>
                  <a:pt x="93" y="134"/>
                </a:cubicBezTo>
                <a:cubicBezTo>
                  <a:pt x="86" y="132"/>
                  <a:pt x="79" y="130"/>
                  <a:pt x="72" y="128"/>
                </a:cubicBezTo>
                <a:cubicBezTo>
                  <a:pt x="67" y="126"/>
                  <a:pt x="61" y="124"/>
                  <a:pt x="55" y="122"/>
                </a:cubicBezTo>
                <a:cubicBezTo>
                  <a:pt x="55" y="121"/>
                  <a:pt x="55" y="121"/>
                  <a:pt x="56" y="120"/>
                </a:cubicBezTo>
                <a:cubicBezTo>
                  <a:pt x="58" y="121"/>
                  <a:pt x="60" y="121"/>
                  <a:pt x="61" y="122"/>
                </a:cubicBezTo>
                <a:cubicBezTo>
                  <a:pt x="62" y="122"/>
                  <a:pt x="62" y="122"/>
                  <a:pt x="63" y="122"/>
                </a:cubicBezTo>
                <a:cubicBezTo>
                  <a:pt x="66" y="123"/>
                  <a:pt x="69" y="125"/>
                  <a:pt x="72" y="126"/>
                </a:cubicBezTo>
                <a:cubicBezTo>
                  <a:pt x="75" y="127"/>
                  <a:pt x="78" y="128"/>
                  <a:pt x="80" y="129"/>
                </a:cubicBezTo>
                <a:close/>
                <a:moveTo>
                  <a:pt x="74" y="129"/>
                </a:moveTo>
                <a:cubicBezTo>
                  <a:pt x="74" y="129"/>
                  <a:pt x="75" y="129"/>
                  <a:pt x="76" y="130"/>
                </a:cubicBezTo>
                <a:cubicBezTo>
                  <a:pt x="75" y="130"/>
                  <a:pt x="75" y="129"/>
                  <a:pt x="75" y="129"/>
                </a:cubicBezTo>
                <a:cubicBezTo>
                  <a:pt x="71" y="128"/>
                  <a:pt x="68" y="127"/>
                  <a:pt x="65" y="126"/>
                </a:cubicBezTo>
                <a:cubicBezTo>
                  <a:pt x="68" y="127"/>
                  <a:pt x="71" y="128"/>
                  <a:pt x="74" y="129"/>
                </a:cubicBezTo>
                <a:close/>
                <a:moveTo>
                  <a:pt x="130" y="152"/>
                </a:moveTo>
                <a:cubicBezTo>
                  <a:pt x="119" y="146"/>
                  <a:pt x="107" y="142"/>
                  <a:pt x="95" y="137"/>
                </a:cubicBezTo>
                <a:cubicBezTo>
                  <a:pt x="91" y="135"/>
                  <a:pt x="86" y="133"/>
                  <a:pt x="82" y="132"/>
                </a:cubicBezTo>
                <a:cubicBezTo>
                  <a:pt x="86" y="133"/>
                  <a:pt x="90" y="134"/>
                  <a:pt x="94" y="136"/>
                </a:cubicBezTo>
                <a:cubicBezTo>
                  <a:pt x="101" y="138"/>
                  <a:pt x="108" y="140"/>
                  <a:pt x="115" y="142"/>
                </a:cubicBezTo>
                <a:cubicBezTo>
                  <a:pt x="118" y="144"/>
                  <a:pt x="122" y="145"/>
                  <a:pt x="125" y="146"/>
                </a:cubicBezTo>
                <a:cubicBezTo>
                  <a:pt x="127" y="147"/>
                  <a:pt x="128" y="148"/>
                  <a:pt x="129" y="148"/>
                </a:cubicBezTo>
                <a:cubicBezTo>
                  <a:pt x="130" y="149"/>
                  <a:pt x="130" y="151"/>
                  <a:pt x="130" y="152"/>
                </a:cubicBezTo>
                <a:close/>
                <a:moveTo>
                  <a:pt x="63" y="129"/>
                </a:moveTo>
                <a:cubicBezTo>
                  <a:pt x="66" y="130"/>
                  <a:pt x="69" y="131"/>
                  <a:pt x="73" y="132"/>
                </a:cubicBezTo>
                <a:cubicBezTo>
                  <a:pt x="80" y="134"/>
                  <a:pt x="86" y="137"/>
                  <a:pt x="93" y="140"/>
                </a:cubicBezTo>
                <a:cubicBezTo>
                  <a:pt x="100" y="142"/>
                  <a:pt x="106" y="145"/>
                  <a:pt x="113" y="148"/>
                </a:cubicBezTo>
                <a:cubicBezTo>
                  <a:pt x="119" y="150"/>
                  <a:pt x="125" y="152"/>
                  <a:pt x="131" y="154"/>
                </a:cubicBezTo>
                <a:cubicBezTo>
                  <a:pt x="131" y="156"/>
                  <a:pt x="131" y="157"/>
                  <a:pt x="132" y="158"/>
                </a:cubicBezTo>
                <a:cubicBezTo>
                  <a:pt x="120" y="151"/>
                  <a:pt x="108" y="147"/>
                  <a:pt x="96" y="142"/>
                </a:cubicBezTo>
                <a:cubicBezTo>
                  <a:pt x="90" y="139"/>
                  <a:pt x="83" y="137"/>
                  <a:pt x="77" y="134"/>
                </a:cubicBezTo>
                <a:cubicBezTo>
                  <a:pt x="70" y="132"/>
                  <a:pt x="63" y="130"/>
                  <a:pt x="58" y="127"/>
                </a:cubicBezTo>
                <a:cubicBezTo>
                  <a:pt x="54" y="124"/>
                  <a:pt x="61" y="128"/>
                  <a:pt x="63" y="129"/>
                </a:cubicBezTo>
                <a:close/>
                <a:moveTo>
                  <a:pt x="132" y="163"/>
                </a:moveTo>
                <a:cubicBezTo>
                  <a:pt x="127" y="160"/>
                  <a:pt x="121" y="159"/>
                  <a:pt x="116" y="157"/>
                </a:cubicBezTo>
                <a:cubicBezTo>
                  <a:pt x="109" y="154"/>
                  <a:pt x="103" y="151"/>
                  <a:pt x="96" y="148"/>
                </a:cubicBezTo>
                <a:cubicBezTo>
                  <a:pt x="94" y="147"/>
                  <a:pt x="92" y="146"/>
                  <a:pt x="90" y="144"/>
                </a:cubicBezTo>
                <a:cubicBezTo>
                  <a:pt x="92" y="145"/>
                  <a:pt x="93" y="146"/>
                  <a:pt x="95" y="146"/>
                </a:cubicBezTo>
                <a:cubicBezTo>
                  <a:pt x="102" y="149"/>
                  <a:pt x="109" y="151"/>
                  <a:pt x="116" y="153"/>
                </a:cubicBezTo>
                <a:cubicBezTo>
                  <a:pt x="121" y="155"/>
                  <a:pt x="126" y="158"/>
                  <a:pt x="132" y="159"/>
                </a:cubicBezTo>
                <a:cubicBezTo>
                  <a:pt x="132" y="160"/>
                  <a:pt x="132" y="162"/>
                  <a:pt x="132" y="163"/>
                </a:cubicBezTo>
                <a:close/>
                <a:moveTo>
                  <a:pt x="129" y="162"/>
                </a:moveTo>
                <a:cubicBezTo>
                  <a:pt x="129" y="162"/>
                  <a:pt x="128" y="162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lose/>
                <a:moveTo>
                  <a:pt x="130" y="163"/>
                </a:move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lose/>
                <a:moveTo>
                  <a:pt x="132" y="164"/>
                </a:moveTo>
                <a:cubicBezTo>
                  <a:pt x="132" y="165"/>
                  <a:pt x="132" y="166"/>
                  <a:pt x="132" y="167"/>
                </a:cubicBezTo>
                <a:cubicBezTo>
                  <a:pt x="130" y="165"/>
                  <a:pt x="128" y="164"/>
                  <a:pt x="126" y="163"/>
                </a:cubicBezTo>
                <a:cubicBezTo>
                  <a:pt x="120" y="161"/>
                  <a:pt x="114" y="159"/>
                  <a:pt x="109" y="156"/>
                </a:cubicBezTo>
                <a:cubicBezTo>
                  <a:pt x="105" y="155"/>
                  <a:pt x="101" y="153"/>
                  <a:pt x="97" y="151"/>
                </a:cubicBezTo>
                <a:cubicBezTo>
                  <a:pt x="99" y="152"/>
                  <a:pt x="102" y="153"/>
                  <a:pt x="104" y="154"/>
                </a:cubicBezTo>
                <a:cubicBezTo>
                  <a:pt x="113" y="157"/>
                  <a:pt x="123" y="161"/>
                  <a:pt x="132" y="164"/>
                </a:cubicBezTo>
                <a:close/>
                <a:moveTo>
                  <a:pt x="132" y="169"/>
                </a:moveTo>
                <a:cubicBezTo>
                  <a:pt x="131" y="170"/>
                  <a:pt x="131" y="171"/>
                  <a:pt x="131" y="171"/>
                </a:cubicBezTo>
                <a:cubicBezTo>
                  <a:pt x="129" y="170"/>
                  <a:pt x="126" y="169"/>
                  <a:pt x="124" y="168"/>
                </a:cubicBezTo>
                <a:cubicBezTo>
                  <a:pt x="119" y="166"/>
                  <a:pt x="114" y="163"/>
                  <a:pt x="109" y="161"/>
                </a:cubicBezTo>
                <a:cubicBezTo>
                  <a:pt x="104" y="159"/>
                  <a:pt x="100" y="158"/>
                  <a:pt x="95" y="156"/>
                </a:cubicBezTo>
                <a:cubicBezTo>
                  <a:pt x="94" y="155"/>
                  <a:pt x="93" y="155"/>
                  <a:pt x="92" y="155"/>
                </a:cubicBezTo>
                <a:cubicBezTo>
                  <a:pt x="97" y="156"/>
                  <a:pt x="101" y="158"/>
                  <a:pt x="105" y="159"/>
                </a:cubicBezTo>
                <a:cubicBezTo>
                  <a:pt x="110" y="161"/>
                  <a:pt x="116" y="162"/>
                  <a:pt x="121" y="164"/>
                </a:cubicBezTo>
                <a:cubicBezTo>
                  <a:pt x="124" y="165"/>
                  <a:pt x="128" y="167"/>
                  <a:pt x="132" y="169"/>
                </a:cubicBezTo>
                <a:close/>
                <a:moveTo>
                  <a:pt x="90" y="159"/>
                </a:moveTo>
                <a:cubicBezTo>
                  <a:pt x="92" y="160"/>
                  <a:pt x="95" y="160"/>
                  <a:pt x="98" y="161"/>
                </a:cubicBezTo>
                <a:cubicBezTo>
                  <a:pt x="102" y="162"/>
                  <a:pt x="106" y="164"/>
                  <a:pt x="110" y="166"/>
                </a:cubicBezTo>
                <a:cubicBezTo>
                  <a:pt x="117" y="169"/>
                  <a:pt x="123" y="172"/>
                  <a:pt x="130" y="172"/>
                </a:cubicBezTo>
                <a:cubicBezTo>
                  <a:pt x="129" y="174"/>
                  <a:pt x="128" y="175"/>
                  <a:pt x="125" y="176"/>
                </a:cubicBezTo>
                <a:cubicBezTo>
                  <a:pt x="120" y="177"/>
                  <a:pt x="114" y="174"/>
                  <a:pt x="109" y="170"/>
                </a:cubicBezTo>
                <a:cubicBezTo>
                  <a:pt x="110" y="171"/>
                  <a:pt x="111" y="171"/>
                  <a:pt x="112" y="171"/>
                </a:cubicBezTo>
                <a:cubicBezTo>
                  <a:pt x="113" y="172"/>
                  <a:pt x="114" y="172"/>
                  <a:pt x="115" y="172"/>
                </a:cubicBezTo>
                <a:cubicBezTo>
                  <a:pt x="115" y="172"/>
                  <a:pt x="119" y="174"/>
                  <a:pt x="119" y="174"/>
                </a:cubicBezTo>
                <a:cubicBezTo>
                  <a:pt x="118" y="174"/>
                  <a:pt x="118" y="175"/>
                  <a:pt x="119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18" y="173"/>
                  <a:pt x="116" y="172"/>
                  <a:pt x="114" y="171"/>
                </a:cubicBezTo>
                <a:cubicBezTo>
                  <a:pt x="112" y="171"/>
                  <a:pt x="110" y="170"/>
                  <a:pt x="109" y="169"/>
                </a:cubicBezTo>
                <a:cubicBezTo>
                  <a:pt x="107" y="168"/>
                  <a:pt x="111" y="170"/>
                  <a:pt x="111" y="170"/>
                </a:cubicBezTo>
                <a:cubicBezTo>
                  <a:pt x="115" y="171"/>
                  <a:pt x="118" y="173"/>
                  <a:pt x="122" y="174"/>
                </a:cubicBezTo>
                <a:cubicBezTo>
                  <a:pt x="123" y="175"/>
                  <a:pt x="125" y="175"/>
                  <a:pt x="127" y="175"/>
                </a:cubicBezTo>
                <a:cubicBezTo>
                  <a:pt x="127" y="175"/>
                  <a:pt x="127" y="174"/>
                  <a:pt x="127" y="174"/>
                </a:cubicBezTo>
                <a:cubicBezTo>
                  <a:pt x="125" y="172"/>
                  <a:pt x="122" y="172"/>
                  <a:pt x="120" y="171"/>
                </a:cubicBezTo>
                <a:cubicBezTo>
                  <a:pt x="117" y="169"/>
                  <a:pt x="114" y="168"/>
                  <a:pt x="111" y="166"/>
                </a:cubicBezTo>
                <a:cubicBezTo>
                  <a:pt x="106" y="165"/>
                  <a:pt x="102" y="163"/>
                  <a:pt x="98" y="162"/>
                </a:cubicBezTo>
                <a:cubicBezTo>
                  <a:pt x="96" y="161"/>
                  <a:pt x="94" y="160"/>
                  <a:pt x="91" y="160"/>
                </a:cubicBezTo>
                <a:cubicBezTo>
                  <a:pt x="91" y="159"/>
                  <a:pt x="90" y="159"/>
                  <a:pt x="90" y="159"/>
                </a:cubicBezTo>
                <a:close/>
                <a:moveTo>
                  <a:pt x="96" y="162"/>
                </a:moveTo>
                <a:cubicBezTo>
                  <a:pt x="97" y="162"/>
                  <a:pt x="98" y="162"/>
                  <a:pt x="99" y="163"/>
                </a:cubicBezTo>
                <a:cubicBezTo>
                  <a:pt x="105" y="165"/>
                  <a:pt x="111" y="167"/>
                  <a:pt x="116" y="170"/>
                </a:cubicBezTo>
                <a:cubicBezTo>
                  <a:pt x="119" y="171"/>
                  <a:pt x="121" y="172"/>
                  <a:pt x="123" y="173"/>
                </a:cubicBezTo>
                <a:cubicBezTo>
                  <a:pt x="127" y="174"/>
                  <a:pt x="124" y="174"/>
                  <a:pt x="123" y="174"/>
                </a:cubicBezTo>
                <a:cubicBezTo>
                  <a:pt x="122" y="173"/>
                  <a:pt x="121" y="173"/>
                  <a:pt x="120" y="172"/>
                </a:cubicBezTo>
                <a:cubicBezTo>
                  <a:pt x="115" y="170"/>
                  <a:pt x="111" y="169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3" y="166"/>
                  <a:pt x="99" y="164"/>
                  <a:pt x="96" y="162"/>
                </a:cubicBezTo>
                <a:close/>
                <a:moveTo>
                  <a:pt x="79" y="150"/>
                </a:moveTo>
                <a:cubicBezTo>
                  <a:pt x="87" y="154"/>
                  <a:pt x="95" y="157"/>
                  <a:pt x="104" y="160"/>
                </a:cubicBezTo>
                <a:cubicBezTo>
                  <a:pt x="111" y="163"/>
                  <a:pt x="119" y="167"/>
                  <a:pt x="127" y="170"/>
                </a:cubicBezTo>
                <a:cubicBezTo>
                  <a:pt x="128" y="170"/>
                  <a:pt x="129" y="171"/>
                  <a:pt x="130" y="171"/>
                </a:cubicBezTo>
                <a:cubicBezTo>
                  <a:pt x="128" y="172"/>
                  <a:pt x="127" y="172"/>
                  <a:pt x="126" y="171"/>
                </a:cubicBezTo>
                <a:cubicBezTo>
                  <a:pt x="124" y="171"/>
                  <a:pt x="122" y="170"/>
                  <a:pt x="120" y="169"/>
                </a:cubicBezTo>
                <a:cubicBezTo>
                  <a:pt x="116" y="168"/>
                  <a:pt x="113" y="166"/>
                  <a:pt x="109" y="164"/>
                </a:cubicBezTo>
                <a:cubicBezTo>
                  <a:pt x="101" y="161"/>
                  <a:pt x="94" y="159"/>
                  <a:pt x="86" y="157"/>
                </a:cubicBezTo>
                <a:cubicBezTo>
                  <a:pt x="83" y="155"/>
                  <a:pt x="80" y="153"/>
                  <a:pt x="79" y="150"/>
                </a:cubicBezTo>
                <a:close/>
                <a:moveTo>
                  <a:pt x="78" y="146"/>
                </a:moveTo>
                <a:cubicBezTo>
                  <a:pt x="78" y="145"/>
                  <a:pt x="78" y="145"/>
                  <a:pt x="78" y="144"/>
                </a:cubicBezTo>
                <a:cubicBezTo>
                  <a:pt x="80" y="145"/>
                  <a:pt x="81" y="146"/>
                  <a:pt x="83" y="147"/>
                </a:cubicBezTo>
                <a:cubicBezTo>
                  <a:pt x="84" y="147"/>
                  <a:pt x="85" y="147"/>
                  <a:pt x="85" y="148"/>
                </a:cubicBezTo>
                <a:cubicBezTo>
                  <a:pt x="90" y="149"/>
                  <a:pt x="94" y="151"/>
                  <a:pt x="99" y="153"/>
                </a:cubicBezTo>
                <a:cubicBezTo>
                  <a:pt x="109" y="157"/>
                  <a:pt x="119" y="161"/>
                  <a:pt x="128" y="166"/>
                </a:cubicBezTo>
                <a:cubicBezTo>
                  <a:pt x="129" y="166"/>
                  <a:pt x="131" y="168"/>
                  <a:pt x="131" y="168"/>
                </a:cubicBezTo>
                <a:cubicBezTo>
                  <a:pt x="130" y="167"/>
                  <a:pt x="128" y="167"/>
                  <a:pt x="127" y="166"/>
                </a:cubicBezTo>
                <a:cubicBezTo>
                  <a:pt x="125" y="165"/>
                  <a:pt x="124" y="164"/>
                  <a:pt x="122" y="164"/>
                </a:cubicBezTo>
                <a:cubicBezTo>
                  <a:pt x="117" y="162"/>
                  <a:pt x="112" y="160"/>
                  <a:pt x="107" y="159"/>
                </a:cubicBezTo>
                <a:cubicBezTo>
                  <a:pt x="98" y="156"/>
                  <a:pt x="88" y="154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49"/>
                  <a:pt x="78" y="147"/>
                  <a:pt x="78" y="146"/>
                </a:cubicBezTo>
                <a:close/>
                <a:moveTo>
                  <a:pt x="77" y="141"/>
                </a:moveTo>
                <a:cubicBezTo>
                  <a:pt x="77" y="141"/>
                  <a:pt x="78" y="141"/>
                  <a:pt x="78" y="141"/>
                </a:cubicBezTo>
                <a:cubicBezTo>
                  <a:pt x="80" y="141"/>
                  <a:pt x="83" y="142"/>
                  <a:pt x="85" y="143"/>
                </a:cubicBezTo>
                <a:cubicBezTo>
                  <a:pt x="87" y="144"/>
                  <a:pt x="88" y="144"/>
                  <a:pt x="90" y="145"/>
                </a:cubicBezTo>
                <a:cubicBezTo>
                  <a:pt x="98" y="150"/>
                  <a:pt x="108" y="154"/>
                  <a:pt x="117" y="158"/>
                </a:cubicBezTo>
                <a:cubicBezTo>
                  <a:pt x="107" y="154"/>
                  <a:pt x="97" y="151"/>
                  <a:pt x="87" y="148"/>
                </a:cubicBezTo>
                <a:cubicBezTo>
                  <a:pt x="85" y="147"/>
                  <a:pt x="83" y="146"/>
                  <a:pt x="81" y="145"/>
                </a:cubicBezTo>
                <a:cubicBezTo>
                  <a:pt x="80" y="144"/>
                  <a:pt x="80" y="144"/>
                  <a:pt x="79" y="144"/>
                </a:cubicBezTo>
                <a:cubicBezTo>
                  <a:pt x="79" y="144"/>
                  <a:pt x="78" y="144"/>
                  <a:pt x="78" y="143"/>
                </a:cubicBezTo>
                <a:cubicBezTo>
                  <a:pt x="78" y="142"/>
                  <a:pt x="78" y="141"/>
                  <a:pt x="77" y="141"/>
                </a:cubicBezTo>
                <a:close/>
                <a:moveTo>
                  <a:pt x="76" y="138"/>
                </a:moveTo>
                <a:cubicBezTo>
                  <a:pt x="78" y="140"/>
                  <a:pt x="81" y="141"/>
                  <a:pt x="83" y="142"/>
                </a:cubicBezTo>
                <a:cubicBezTo>
                  <a:pt x="81" y="141"/>
                  <a:pt x="79" y="140"/>
                  <a:pt x="77" y="140"/>
                </a:cubicBezTo>
                <a:cubicBezTo>
                  <a:pt x="77" y="139"/>
                  <a:pt x="76" y="139"/>
                  <a:pt x="76" y="138"/>
                </a:cubicBezTo>
                <a:close/>
                <a:moveTo>
                  <a:pt x="57" y="127"/>
                </a:moveTo>
                <a:cubicBezTo>
                  <a:pt x="61" y="129"/>
                  <a:pt x="65" y="131"/>
                  <a:pt x="70" y="132"/>
                </a:cubicBezTo>
                <a:cubicBezTo>
                  <a:pt x="77" y="135"/>
                  <a:pt x="83" y="137"/>
                  <a:pt x="90" y="140"/>
                </a:cubicBezTo>
                <a:cubicBezTo>
                  <a:pt x="103" y="146"/>
                  <a:pt x="117" y="150"/>
                  <a:pt x="130" y="158"/>
                </a:cubicBezTo>
                <a:cubicBezTo>
                  <a:pt x="130" y="158"/>
                  <a:pt x="131" y="158"/>
                  <a:pt x="132" y="158"/>
                </a:cubicBezTo>
                <a:cubicBezTo>
                  <a:pt x="131" y="158"/>
                  <a:pt x="131" y="158"/>
                  <a:pt x="130" y="158"/>
                </a:cubicBezTo>
                <a:cubicBezTo>
                  <a:pt x="129" y="157"/>
                  <a:pt x="127" y="157"/>
                  <a:pt x="126" y="156"/>
                </a:cubicBezTo>
                <a:cubicBezTo>
                  <a:pt x="123" y="155"/>
                  <a:pt x="120" y="154"/>
                  <a:pt x="116" y="153"/>
                </a:cubicBezTo>
                <a:cubicBezTo>
                  <a:pt x="110" y="150"/>
                  <a:pt x="102" y="148"/>
                  <a:pt x="96" y="145"/>
                </a:cubicBezTo>
                <a:cubicBezTo>
                  <a:pt x="93" y="145"/>
                  <a:pt x="90" y="144"/>
                  <a:pt x="87" y="143"/>
                </a:cubicBezTo>
                <a:cubicBezTo>
                  <a:pt x="84" y="141"/>
                  <a:pt x="80" y="139"/>
                  <a:pt x="77" y="138"/>
                </a:cubicBezTo>
                <a:cubicBezTo>
                  <a:pt x="76" y="138"/>
                  <a:pt x="75" y="137"/>
                  <a:pt x="75" y="137"/>
                </a:cubicBezTo>
                <a:cubicBezTo>
                  <a:pt x="74" y="137"/>
                  <a:pt x="74" y="136"/>
                  <a:pt x="74" y="136"/>
                </a:cubicBezTo>
                <a:cubicBezTo>
                  <a:pt x="70" y="133"/>
                  <a:pt x="61" y="131"/>
                  <a:pt x="57" y="127"/>
                </a:cubicBezTo>
                <a:close/>
                <a:moveTo>
                  <a:pt x="55" y="123"/>
                </a:move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7" y="123"/>
                </a:cubicBezTo>
                <a:cubicBezTo>
                  <a:pt x="62" y="125"/>
                  <a:pt x="67" y="128"/>
                  <a:pt x="73" y="130"/>
                </a:cubicBezTo>
                <a:cubicBezTo>
                  <a:pt x="80" y="132"/>
                  <a:pt x="86" y="134"/>
                  <a:pt x="93" y="137"/>
                </a:cubicBezTo>
                <a:cubicBezTo>
                  <a:pt x="106" y="142"/>
                  <a:pt x="119" y="146"/>
                  <a:pt x="131" y="153"/>
                </a:cubicBezTo>
                <a:cubicBezTo>
                  <a:pt x="131" y="153"/>
                  <a:pt x="131" y="153"/>
                  <a:pt x="131" y="154"/>
                </a:cubicBezTo>
                <a:cubicBezTo>
                  <a:pt x="126" y="151"/>
                  <a:pt x="120" y="150"/>
                  <a:pt x="115" y="148"/>
                </a:cubicBezTo>
                <a:cubicBezTo>
                  <a:pt x="108" y="145"/>
                  <a:pt x="101" y="142"/>
                  <a:pt x="95" y="140"/>
                </a:cubicBezTo>
                <a:cubicBezTo>
                  <a:pt x="88" y="137"/>
                  <a:pt x="81" y="134"/>
                  <a:pt x="75" y="132"/>
                </a:cubicBezTo>
                <a:cubicBezTo>
                  <a:pt x="68" y="130"/>
                  <a:pt x="62" y="127"/>
                  <a:pt x="56" y="125"/>
                </a:cubicBezTo>
                <a:cubicBezTo>
                  <a:pt x="56" y="124"/>
                  <a:pt x="55" y="124"/>
                  <a:pt x="55" y="123"/>
                </a:cubicBezTo>
                <a:close/>
                <a:moveTo>
                  <a:pt x="56" y="120"/>
                </a:moveTo>
                <a:cubicBezTo>
                  <a:pt x="56" y="119"/>
                  <a:pt x="56" y="118"/>
                  <a:pt x="57" y="118"/>
                </a:cubicBezTo>
                <a:cubicBezTo>
                  <a:pt x="62" y="120"/>
                  <a:pt x="68" y="121"/>
                  <a:pt x="73" y="123"/>
                </a:cubicBezTo>
                <a:cubicBezTo>
                  <a:pt x="74" y="123"/>
                  <a:pt x="74" y="123"/>
                  <a:pt x="75" y="123"/>
                </a:cubicBezTo>
                <a:cubicBezTo>
                  <a:pt x="75" y="123"/>
                  <a:pt x="76" y="123"/>
                  <a:pt x="76" y="123"/>
                </a:cubicBezTo>
                <a:cubicBezTo>
                  <a:pt x="83" y="126"/>
                  <a:pt x="91" y="128"/>
                  <a:pt x="98" y="131"/>
                </a:cubicBezTo>
                <a:cubicBezTo>
                  <a:pt x="104" y="133"/>
                  <a:pt x="110" y="137"/>
                  <a:pt x="116" y="138"/>
                </a:cubicBezTo>
                <a:cubicBezTo>
                  <a:pt x="120" y="140"/>
                  <a:pt x="124" y="140"/>
                  <a:pt x="127" y="142"/>
                </a:cubicBezTo>
                <a:cubicBezTo>
                  <a:pt x="126" y="142"/>
                  <a:pt x="125" y="142"/>
                  <a:pt x="124" y="142"/>
                </a:cubicBezTo>
                <a:cubicBezTo>
                  <a:pt x="124" y="141"/>
                  <a:pt x="123" y="141"/>
                  <a:pt x="123" y="141"/>
                </a:cubicBezTo>
                <a:cubicBezTo>
                  <a:pt x="121" y="141"/>
                  <a:pt x="119" y="140"/>
                  <a:pt x="118" y="140"/>
                </a:cubicBezTo>
                <a:cubicBezTo>
                  <a:pt x="111" y="137"/>
                  <a:pt x="104" y="135"/>
                  <a:pt x="97" y="133"/>
                </a:cubicBezTo>
                <a:cubicBezTo>
                  <a:pt x="93" y="132"/>
                  <a:pt x="89" y="131"/>
                  <a:pt x="85" y="129"/>
                </a:cubicBezTo>
                <a:cubicBezTo>
                  <a:pt x="76" y="126"/>
                  <a:pt x="67" y="123"/>
                  <a:pt x="58" y="120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7" y="120"/>
                  <a:pt x="56" y="120"/>
                  <a:pt x="56" y="120"/>
                </a:cubicBezTo>
                <a:close/>
                <a:moveTo>
                  <a:pt x="60" y="118"/>
                </a:moveTo>
                <a:cubicBezTo>
                  <a:pt x="56" y="117"/>
                  <a:pt x="61" y="118"/>
                  <a:pt x="62" y="119"/>
                </a:cubicBezTo>
                <a:cubicBezTo>
                  <a:pt x="63" y="119"/>
                  <a:pt x="65" y="120"/>
                  <a:pt x="66" y="120"/>
                </a:cubicBezTo>
                <a:cubicBezTo>
                  <a:pt x="67" y="120"/>
                  <a:pt x="68" y="121"/>
                  <a:pt x="69" y="121"/>
                </a:cubicBezTo>
                <a:cubicBezTo>
                  <a:pt x="66" y="120"/>
                  <a:pt x="63" y="119"/>
                  <a:pt x="60" y="118"/>
                </a:cubicBezTo>
                <a:close/>
                <a:moveTo>
                  <a:pt x="57" y="117"/>
                </a:moveTo>
                <a:cubicBezTo>
                  <a:pt x="58" y="116"/>
                  <a:pt x="58" y="116"/>
                  <a:pt x="58" y="115"/>
                </a:cubicBezTo>
                <a:cubicBezTo>
                  <a:pt x="66" y="119"/>
                  <a:pt x="75" y="120"/>
                  <a:pt x="83" y="122"/>
                </a:cubicBezTo>
                <a:cubicBezTo>
                  <a:pt x="86" y="123"/>
                  <a:pt x="88" y="124"/>
                  <a:pt x="91" y="125"/>
                </a:cubicBezTo>
                <a:cubicBezTo>
                  <a:pt x="98" y="127"/>
                  <a:pt x="105" y="130"/>
                  <a:pt x="112" y="133"/>
                </a:cubicBezTo>
                <a:cubicBezTo>
                  <a:pt x="116" y="134"/>
                  <a:pt x="120" y="136"/>
                  <a:pt x="123" y="138"/>
                </a:cubicBezTo>
                <a:cubicBezTo>
                  <a:pt x="123" y="138"/>
                  <a:pt x="125" y="138"/>
                  <a:pt x="126" y="139"/>
                </a:cubicBezTo>
                <a:cubicBezTo>
                  <a:pt x="126" y="139"/>
                  <a:pt x="126" y="139"/>
                  <a:pt x="126" y="139"/>
                </a:cubicBezTo>
                <a:cubicBezTo>
                  <a:pt x="126" y="139"/>
                  <a:pt x="125" y="139"/>
                  <a:pt x="125" y="139"/>
                </a:cubicBezTo>
                <a:cubicBezTo>
                  <a:pt x="123" y="139"/>
                  <a:pt x="121" y="138"/>
                  <a:pt x="119" y="137"/>
                </a:cubicBezTo>
                <a:cubicBezTo>
                  <a:pt x="107" y="131"/>
                  <a:pt x="93" y="127"/>
                  <a:pt x="79" y="123"/>
                </a:cubicBezTo>
                <a:cubicBezTo>
                  <a:pt x="79" y="123"/>
                  <a:pt x="79" y="123"/>
                  <a:pt x="78" y="123"/>
                </a:cubicBezTo>
                <a:cubicBezTo>
                  <a:pt x="71" y="120"/>
                  <a:pt x="64" y="118"/>
                  <a:pt x="57" y="117"/>
                </a:cubicBezTo>
                <a:close/>
                <a:moveTo>
                  <a:pt x="60" y="115"/>
                </a:moveTo>
                <a:cubicBezTo>
                  <a:pt x="62" y="116"/>
                  <a:pt x="64" y="116"/>
                  <a:pt x="65" y="117"/>
                </a:cubicBezTo>
                <a:cubicBezTo>
                  <a:pt x="64" y="116"/>
                  <a:pt x="62" y="116"/>
                  <a:pt x="60" y="115"/>
                </a:cubicBezTo>
                <a:close/>
                <a:moveTo>
                  <a:pt x="59" y="114"/>
                </a:moveTo>
                <a:cubicBezTo>
                  <a:pt x="60" y="114"/>
                  <a:pt x="60" y="113"/>
                  <a:pt x="61" y="112"/>
                </a:cubicBezTo>
                <a:cubicBezTo>
                  <a:pt x="73" y="118"/>
                  <a:pt x="87" y="120"/>
                  <a:pt x="100" y="124"/>
                </a:cubicBezTo>
                <a:cubicBezTo>
                  <a:pt x="107" y="126"/>
                  <a:pt x="114" y="129"/>
                  <a:pt x="120" y="132"/>
                </a:cubicBezTo>
                <a:cubicBezTo>
                  <a:pt x="121" y="133"/>
                  <a:pt x="122" y="133"/>
                  <a:pt x="123" y="134"/>
                </a:cubicBezTo>
                <a:cubicBezTo>
                  <a:pt x="124" y="134"/>
                  <a:pt x="124" y="135"/>
                  <a:pt x="124" y="135"/>
                </a:cubicBezTo>
                <a:cubicBezTo>
                  <a:pt x="123" y="135"/>
                  <a:pt x="122" y="135"/>
                  <a:pt x="122" y="134"/>
                </a:cubicBezTo>
                <a:cubicBezTo>
                  <a:pt x="119" y="133"/>
                  <a:pt x="117" y="132"/>
                  <a:pt x="114" y="131"/>
                </a:cubicBezTo>
                <a:cubicBezTo>
                  <a:pt x="101" y="126"/>
                  <a:pt x="89" y="123"/>
                  <a:pt x="76" y="120"/>
                </a:cubicBezTo>
                <a:cubicBezTo>
                  <a:pt x="76" y="120"/>
                  <a:pt x="76" y="120"/>
                  <a:pt x="75" y="119"/>
                </a:cubicBezTo>
                <a:cubicBezTo>
                  <a:pt x="70" y="118"/>
                  <a:pt x="65" y="116"/>
                  <a:pt x="59" y="114"/>
                </a:cubicBezTo>
                <a:close/>
                <a:moveTo>
                  <a:pt x="73" y="116"/>
                </a:moveTo>
                <a:cubicBezTo>
                  <a:pt x="74" y="116"/>
                  <a:pt x="75" y="116"/>
                  <a:pt x="76" y="117"/>
                </a:cubicBezTo>
                <a:cubicBezTo>
                  <a:pt x="79" y="118"/>
                  <a:pt x="83" y="119"/>
                  <a:pt x="86" y="120"/>
                </a:cubicBezTo>
                <a:cubicBezTo>
                  <a:pt x="82" y="118"/>
                  <a:pt x="77" y="117"/>
                  <a:pt x="73" y="116"/>
                </a:cubicBezTo>
                <a:close/>
                <a:moveTo>
                  <a:pt x="61" y="111"/>
                </a:moveTo>
                <a:cubicBezTo>
                  <a:pt x="61" y="111"/>
                  <a:pt x="62" y="110"/>
                  <a:pt x="62" y="110"/>
                </a:cubicBezTo>
                <a:cubicBezTo>
                  <a:pt x="66" y="112"/>
                  <a:pt x="70" y="113"/>
                  <a:pt x="75" y="114"/>
                </a:cubicBezTo>
                <a:cubicBezTo>
                  <a:pt x="80" y="115"/>
                  <a:pt x="85" y="117"/>
                  <a:pt x="90" y="119"/>
                </a:cubicBezTo>
                <a:cubicBezTo>
                  <a:pt x="101" y="122"/>
                  <a:pt x="112" y="125"/>
                  <a:pt x="122" y="130"/>
                </a:cubicBezTo>
                <a:cubicBezTo>
                  <a:pt x="120" y="129"/>
                  <a:pt x="117" y="129"/>
                  <a:pt x="115" y="128"/>
                </a:cubicBezTo>
                <a:cubicBezTo>
                  <a:pt x="112" y="127"/>
                  <a:pt x="110" y="126"/>
                  <a:pt x="107" y="125"/>
                </a:cubicBezTo>
                <a:cubicBezTo>
                  <a:pt x="102" y="123"/>
                  <a:pt x="97" y="122"/>
                  <a:pt x="92" y="120"/>
                </a:cubicBezTo>
                <a:cubicBezTo>
                  <a:pt x="81" y="118"/>
                  <a:pt x="71" y="115"/>
                  <a:pt x="61" y="111"/>
                </a:cubicBezTo>
                <a:close/>
                <a:moveTo>
                  <a:pt x="62" y="107"/>
                </a:moveTo>
                <a:cubicBezTo>
                  <a:pt x="62" y="105"/>
                  <a:pt x="62" y="104"/>
                  <a:pt x="62" y="103"/>
                </a:cubicBezTo>
                <a:cubicBezTo>
                  <a:pt x="62" y="103"/>
                  <a:pt x="63" y="103"/>
                  <a:pt x="63" y="103"/>
                </a:cubicBezTo>
                <a:cubicBezTo>
                  <a:pt x="68" y="105"/>
                  <a:pt x="73" y="107"/>
                  <a:pt x="78" y="109"/>
                </a:cubicBezTo>
                <a:cubicBezTo>
                  <a:pt x="83" y="111"/>
                  <a:pt x="89" y="112"/>
                  <a:pt x="94" y="114"/>
                </a:cubicBezTo>
                <a:cubicBezTo>
                  <a:pt x="99" y="116"/>
                  <a:pt x="105" y="118"/>
                  <a:pt x="111" y="120"/>
                </a:cubicBezTo>
                <a:cubicBezTo>
                  <a:pt x="114" y="121"/>
                  <a:pt x="117" y="122"/>
                  <a:pt x="120" y="124"/>
                </a:cubicBezTo>
                <a:cubicBezTo>
                  <a:pt x="121" y="124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2" y="125"/>
                  <a:pt x="121" y="124"/>
                </a:cubicBezTo>
                <a:cubicBezTo>
                  <a:pt x="111" y="120"/>
                  <a:pt x="100" y="118"/>
                  <a:pt x="90" y="115"/>
                </a:cubicBezTo>
                <a:cubicBezTo>
                  <a:pt x="84" y="113"/>
                  <a:pt x="78" y="112"/>
                  <a:pt x="73" y="110"/>
                </a:cubicBezTo>
                <a:cubicBezTo>
                  <a:pt x="71" y="109"/>
                  <a:pt x="68" y="109"/>
                  <a:pt x="66" y="109"/>
                </a:cubicBezTo>
                <a:cubicBezTo>
                  <a:pt x="66" y="108"/>
                  <a:pt x="65" y="108"/>
                  <a:pt x="63" y="108"/>
                </a:cubicBezTo>
                <a:cubicBezTo>
                  <a:pt x="64" y="108"/>
                  <a:pt x="64" y="107"/>
                  <a:pt x="63" y="107"/>
                </a:cubicBezTo>
                <a:cubicBezTo>
                  <a:pt x="63" y="107"/>
                  <a:pt x="63" y="107"/>
                  <a:pt x="62" y="107"/>
                </a:cubicBezTo>
                <a:close/>
                <a:moveTo>
                  <a:pt x="62" y="102"/>
                </a:moveTo>
                <a:cubicBezTo>
                  <a:pt x="63" y="101"/>
                  <a:pt x="63" y="100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4" y="100"/>
                  <a:pt x="65" y="100"/>
                </a:cubicBezTo>
                <a:cubicBezTo>
                  <a:pt x="65" y="101"/>
                  <a:pt x="65" y="101"/>
                  <a:pt x="66" y="101"/>
                </a:cubicBezTo>
                <a:cubicBezTo>
                  <a:pt x="76" y="104"/>
                  <a:pt x="86" y="107"/>
                  <a:pt x="95" y="110"/>
                </a:cubicBezTo>
                <a:cubicBezTo>
                  <a:pt x="100" y="112"/>
                  <a:pt x="106" y="113"/>
                  <a:pt x="111" y="115"/>
                </a:cubicBezTo>
                <a:cubicBezTo>
                  <a:pt x="114" y="117"/>
                  <a:pt x="117" y="118"/>
                  <a:pt x="120" y="119"/>
                </a:cubicBezTo>
                <a:cubicBezTo>
                  <a:pt x="121" y="120"/>
                  <a:pt x="126" y="122"/>
                  <a:pt x="122" y="121"/>
                </a:cubicBezTo>
                <a:cubicBezTo>
                  <a:pt x="112" y="118"/>
                  <a:pt x="102" y="114"/>
                  <a:pt x="92" y="111"/>
                </a:cubicBezTo>
                <a:cubicBezTo>
                  <a:pt x="87" y="110"/>
                  <a:pt x="81" y="109"/>
                  <a:pt x="76" y="107"/>
                </a:cubicBezTo>
                <a:cubicBezTo>
                  <a:pt x="72" y="105"/>
                  <a:pt x="67" y="104"/>
                  <a:pt x="63" y="102"/>
                </a:cubicBezTo>
                <a:cubicBezTo>
                  <a:pt x="63" y="102"/>
                  <a:pt x="63" y="102"/>
                  <a:pt x="62" y="102"/>
                </a:cubicBezTo>
                <a:close/>
                <a:moveTo>
                  <a:pt x="64" y="97"/>
                </a:moveTo>
                <a:cubicBezTo>
                  <a:pt x="64" y="96"/>
                  <a:pt x="64" y="95"/>
                  <a:pt x="65" y="95"/>
                </a:cubicBezTo>
                <a:cubicBezTo>
                  <a:pt x="72" y="98"/>
                  <a:pt x="80" y="100"/>
                  <a:pt x="88" y="102"/>
                </a:cubicBezTo>
                <a:cubicBezTo>
                  <a:pt x="92" y="103"/>
                  <a:pt x="95" y="104"/>
                  <a:pt x="99" y="106"/>
                </a:cubicBezTo>
                <a:cubicBezTo>
                  <a:pt x="105" y="108"/>
                  <a:pt x="111" y="110"/>
                  <a:pt x="118" y="112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4"/>
                  <a:pt x="118" y="113"/>
                  <a:pt x="116" y="112"/>
                </a:cubicBezTo>
                <a:cubicBezTo>
                  <a:pt x="113" y="112"/>
                  <a:pt x="110" y="111"/>
                  <a:pt x="107" y="110"/>
                </a:cubicBezTo>
                <a:cubicBezTo>
                  <a:pt x="92" y="106"/>
                  <a:pt x="78" y="102"/>
                  <a:pt x="64" y="97"/>
                </a:cubicBezTo>
                <a:close/>
                <a:moveTo>
                  <a:pt x="66" y="95"/>
                </a:moveTo>
                <a:cubicBezTo>
                  <a:pt x="67" y="95"/>
                  <a:pt x="68" y="95"/>
                  <a:pt x="69" y="96"/>
                </a:cubicBezTo>
                <a:cubicBezTo>
                  <a:pt x="70" y="96"/>
                  <a:pt x="71" y="96"/>
                  <a:pt x="71" y="96"/>
                </a:cubicBezTo>
                <a:cubicBezTo>
                  <a:pt x="70" y="96"/>
                  <a:pt x="68" y="95"/>
                  <a:pt x="66" y="95"/>
                </a:cubicBezTo>
                <a:close/>
                <a:moveTo>
                  <a:pt x="65" y="94"/>
                </a:moveTo>
                <a:cubicBezTo>
                  <a:pt x="65" y="93"/>
                  <a:pt x="66" y="93"/>
                  <a:pt x="66" y="92"/>
                </a:cubicBezTo>
                <a:cubicBezTo>
                  <a:pt x="68" y="92"/>
                  <a:pt x="70" y="93"/>
                  <a:pt x="72" y="94"/>
                </a:cubicBezTo>
                <a:cubicBezTo>
                  <a:pt x="74" y="94"/>
                  <a:pt x="75" y="95"/>
                  <a:pt x="76" y="96"/>
                </a:cubicBezTo>
                <a:cubicBezTo>
                  <a:pt x="78" y="97"/>
                  <a:pt x="81" y="98"/>
                  <a:pt x="84" y="99"/>
                </a:cubicBezTo>
                <a:cubicBezTo>
                  <a:pt x="91" y="100"/>
                  <a:pt x="99" y="103"/>
                  <a:pt x="106" y="105"/>
                </a:cubicBezTo>
                <a:cubicBezTo>
                  <a:pt x="109" y="106"/>
                  <a:pt x="112" y="107"/>
                  <a:pt x="116" y="108"/>
                </a:cubicBezTo>
                <a:cubicBezTo>
                  <a:pt x="117" y="109"/>
                  <a:pt x="119" y="109"/>
                  <a:pt x="120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18" y="110"/>
                  <a:pt x="116" y="109"/>
                  <a:pt x="114" y="109"/>
                </a:cubicBezTo>
                <a:cubicBezTo>
                  <a:pt x="107" y="107"/>
                  <a:pt x="100" y="104"/>
                  <a:pt x="93" y="102"/>
                </a:cubicBezTo>
                <a:cubicBezTo>
                  <a:pt x="92" y="102"/>
                  <a:pt x="92" y="102"/>
                  <a:pt x="91" y="102"/>
                </a:cubicBezTo>
                <a:cubicBezTo>
                  <a:pt x="86" y="100"/>
                  <a:pt x="81" y="99"/>
                  <a:pt x="76" y="98"/>
                </a:cubicBezTo>
                <a:cubicBezTo>
                  <a:pt x="72" y="96"/>
                  <a:pt x="69" y="94"/>
                  <a:pt x="65" y="94"/>
                </a:cubicBezTo>
                <a:close/>
                <a:moveTo>
                  <a:pt x="66" y="80"/>
                </a:moveTo>
                <a:cubicBezTo>
                  <a:pt x="69" y="80"/>
                  <a:pt x="71" y="81"/>
                  <a:pt x="74" y="82"/>
                </a:cubicBezTo>
                <a:cubicBezTo>
                  <a:pt x="90" y="86"/>
                  <a:pt x="106" y="92"/>
                  <a:pt x="122" y="96"/>
                </a:cubicBezTo>
                <a:cubicBezTo>
                  <a:pt x="121" y="97"/>
                  <a:pt x="121" y="97"/>
                  <a:pt x="120" y="98"/>
                </a:cubicBezTo>
                <a:cubicBezTo>
                  <a:pt x="113" y="95"/>
                  <a:pt x="104" y="93"/>
                  <a:pt x="97" y="91"/>
                </a:cubicBezTo>
                <a:cubicBezTo>
                  <a:pt x="87" y="89"/>
                  <a:pt x="77" y="87"/>
                  <a:pt x="68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76" y="89"/>
                  <a:pt x="85" y="91"/>
                  <a:pt x="94" y="94"/>
                </a:cubicBezTo>
                <a:cubicBezTo>
                  <a:pt x="101" y="97"/>
                  <a:pt x="110" y="101"/>
                  <a:pt x="118" y="101"/>
                </a:cubicBezTo>
                <a:cubicBezTo>
                  <a:pt x="109" y="101"/>
                  <a:pt x="99" y="98"/>
                  <a:pt x="90" y="95"/>
                </a:cubicBezTo>
                <a:cubicBezTo>
                  <a:pt x="87" y="94"/>
                  <a:pt x="84" y="93"/>
                  <a:pt x="81" y="92"/>
                </a:cubicBezTo>
                <a:cubicBezTo>
                  <a:pt x="76" y="91"/>
                  <a:pt x="72" y="89"/>
                  <a:pt x="67" y="88"/>
                </a:cubicBezTo>
                <a:cubicBezTo>
                  <a:pt x="67" y="88"/>
                  <a:pt x="67" y="88"/>
                  <a:pt x="67" y="88"/>
                </a:cubicBezTo>
                <a:cubicBezTo>
                  <a:pt x="68" y="85"/>
                  <a:pt x="68" y="81"/>
                  <a:pt x="66" y="80"/>
                </a:cubicBezTo>
                <a:close/>
                <a:moveTo>
                  <a:pt x="50" y="75"/>
                </a:moveTo>
                <a:cubicBezTo>
                  <a:pt x="46" y="74"/>
                  <a:pt x="43" y="73"/>
                  <a:pt x="39" y="72"/>
                </a:cubicBezTo>
                <a:cubicBezTo>
                  <a:pt x="38" y="71"/>
                  <a:pt x="29" y="69"/>
                  <a:pt x="34" y="70"/>
                </a:cubicBezTo>
                <a:cubicBezTo>
                  <a:pt x="50" y="71"/>
                  <a:pt x="67" y="78"/>
                  <a:pt x="83" y="83"/>
                </a:cubicBezTo>
                <a:cubicBezTo>
                  <a:pt x="91" y="86"/>
                  <a:pt x="99" y="89"/>
                  <a:pt x="107" y="90"/>
                </a:cubicBezTo>
                <a:cubicBezTo>
                  <a:pt x="112" y="92"/>
                  <a:pt x="117" y="92"/>
                  <a:pt x="121" y="95"/>
                </a:cubicBezTo>
                <a:cubicBezTo>
                  <a:pt x="105" y="91"/>
                  <a:pt x="90" y="86"/>
                  <a:pt x="74" y="81"/>
                </a:cubicBezTo>
                <a:cubicBezTo>
                  <a:pt x="66" y="79"/>
                  <a:pt x="58" y="77"/>
                  <a:pt x="50" y="75"/>
                </a:cubicBezTo>
                <a:close/>
                <a:moveTo>
                  <a:pt x="45" y="78"/>
                </a:moveTo>
                <a:cubicBezTo>
                  <a:pt x="42" y="77"/>
                  <a:pt x="39" y="76"/>
                  <a:pt x="37" y="75"/>
                </a:cubicBezTo>
                <a:cubicBezTo>
                  <a:pt x="35" y="74"/>
                  <a:pt x="34" y="74"/>
                  <a:pt x="32" y="73"/>
                </a:cubicBezTo>
                <a:cubicBezTo>
                  <a:pt x="31" y="72"/>
                  <a:pt x="31" y="72"/>
                  <a:pt x="33" y="73"/>
                </a:cubicBezTo>
                <a:cubicBezTo>
                  <a:pt x="37" y="74"/>
                  <a:pt x="42" y="76"/>
                  <a:pt x="47" y="77"/>
                </a:cubicBezTo>
                <a:cubicBezTo>
                  <a:pt x="52" y="78"/>
                  <a:pt x="56" y="79"/>
                  <a:pt x="61" y="80"/>
                </a:cubicBezTo>
                <a:cubicBezTo>
                  <a:pt x="61" y="80"/>
                  <a:pt x="60" y="81"/>
                  <a:pt x="60" y="81"/>
                </a:cubicBezTo>
                <a:cubicBezTo>
                  <a:pt x="55" y="80"/>
                  <a:pt x="50" y="79"/>
                  <a:pt x="45" y="78"/>
                </a:cubicBezTo>
                <a:close/>
                <a:moveTo>
                  <a:pt x="40" y="83"/>
                </a:moveTo>
                <a:cubicBezTo>
                  <a:pt x="39" y="82"/>
                  <a:pt x="37" y="82"/>
                  <a:pt x="35" y="81"/>
                </a:cubicBezTo>
                <a:cubicBezTo>
                  <a:pt x="34" y="81"/>
                  <a:pt x="26" y="78"/>
                  <a:pt x="31" y="79"/>
                </a:cubicBezTo>
                <a:cubicBezTo>
                  <a:pt x="34" y="80"/>
                  <a:pt x="38" y="81"/>
                  <a:pt x="42" y="82"/>
                </a:cubicBezTo>
                <a:cubicBezTo>
                  <a:pt x="41" y="82"/>
                  <a:pt x="41" y="83"/>
                  <a:pt x="40" y="83"/>
                </a:cubicBezTo>
                <a:close/>
                <a:moveTo>
                  <a:pt x="38" y="87"/>
                </a:moveTo>
                <a:cubicBezTo>
                  <a:pt x="36" y="86"/>
                  <a:pt x="34" y="85"/>
                  <a:pt x="32" y="84"/>
                </a:cubicBezTo>
                <a:cubicBezTo>
                  <a:pt x="31" y="83"/>
                  <a:pt x="26" y="80"/>
                  <a:pt x="29" y="81"/>
                </a:cubicBezTo>
                <a:cubicBezTo>
                  <a:pt x="33" y="82"/>
                  <a:pt x="36" y="84"/>
                  <a:pt x="40" y="84"/>
                </a:cubicBezTo>
                <a:cubicBezTo>
                  <a:pt x="39" y="85"/>
                  <a:pt x="39" y="86"/>
                  <a:pt x="38" y="87"/>
                </a:cubicBezTo>
                <a:close/>
                <a:moveTo>
                  <a:pt x="36" y="90"/>
                </a:moveTo>
                <a:cubicBezTo>
                  <a:pt x="34" y="89"/>
                  <a:pt x="32" y="88"/>
                  <a:pt x="29" y="87"/>
                </a:cubicBezTo>
                <a:cubicBezTo>
                  <a:pt x="28" y="86"/>
                  <a:pt x="23" y="84"/>
                  <a:pt x="27" y="86"/>
                </a:cubicBezTo>
                <a:cubicBezTo>
                  <a:pt x="31" y="86"/>
                  <a:pt x="34" y="87"/>
                  <a:pt x="37" y="88"/>
                </a:cubicBezTo>
                <a:cubicBezTo>
                  <a:pt x="37" y="88"/>
                  <a:pt x="37" y="88"/>
                  <a:pt x="37" y="89"/>
                </a:cubicBezTo>
                <a:cubicBezTo>
                  <a:pt x="37" y="89"/>
                  <a:pt x="36" y="90"/>
                  <a:pt x="36" y="90"/>
                </a:cubicBezTo>
                <a:close/>
                <a:moveTo>
                  <a:pt x="34" y="94"/>
                </a:moveTo>
                <a:cubicBezTo>
                  <a:pt x="31" y="92"/>
                  <a:pt x="28" y="91"/>
                  <a:pt x="25" y="89"/>
                </a:cubicBezTo>
                <a:cubicBezTo>
                  <a:pt x="26" y="90"/>
                  <a:pt x="31" y="90"/>
                  <a:pt x="32" y="91"/>
                </a:cubicBezTo>
                <a:cubicBezTo>
                  <a:pt x="33" y="91"/>
                  <a:pt x="34" y="91"/>
                  <a:pt x="36" y="91"/>
                </a:cubicBezTo>
                <a:cubicBezTo>
                  <a:pt x="35" y="92"/>
                  <a:pt x="34" y="93"/>
                  <a:pt x="34" y="94"/>
                </a:cubicBezTo>
                <a:close/>
                <a:moveTo>
                  <a:pt x="32" y="97"/>
                </a:moveTo>
                <a:cubicBezTo>
                  <a:pt x="30" y="97"/>
                  <a:pt x="29" y="96"/>
                  <a:pt x="27" y="95"/>
                </a:cubicBezTo>
                <a:cubicBezTo>
                  <a:pt x="26" y="94"/>
                  <a:pt x="21" y="92"/>
                  <a:pt x="25" y="93"/>
                </a:cubicBezTo>
                <a:cubicBezTo>
                  <a:pt x="28" y="94"/>
                  <a:pt x="30" y="95"/>
                  <a:pt x="33" y="95"/>
                </a:cubicBezTo>
                <a:cubicBezTo>
                  <a:pt x="33" y="96"/>
                  <a:pt x="32" y="97"/>
                  <a:pt x="32" y="97"/>
                </a:cubicBezTo>
                <a:close/>
                <a:moveTo>
                  <a:pt x="30" y="100"/>
                </a:moveTo>
                <a:cubicBezTo>
                  <a:pt x="29" y="99"/>
                  <a:pt x="28" y="98"/>
                  <a:pt x="27" y="98"/>
                </a:cubicBezTo>
                <a:cubicBezTo>
                  <a:pt x="26" y="98"/>
                  <a:pt x="22" y="96"/>
                  <a:pt x="26" y="97"/>
                </a:cubicBezTo>
                <a:cubicBezTo>
                  <a:pt x="27" y="98"/>
                  <a:pt x="29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9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lose/>
                <a:moveTo>
                  <a:pt x="25" y="101"/>
                </a:moveTo>
                <a:cubicBezTo>
                  <a:pt x="24" y="100"/>
                  <a:pt x="24" y="100"/>
                  <a:pt x="25" y="99"/>
                </a:cubicBezTo>
                <a:cubicBezTo>
                  <a:pt x="27" y="100"/>
                  <a:pt x="28" y="100"/>
                  <a:pt x="30" y="100"/>
                </a:cubicBezTo>
                <a:cubicBezTo>
                  <a:pt x="29" y="101"/>
                  <a:pt x="28" y="101"/>
                  <a:pt x="28" y="102"/>
                </a:cubicBezTo>
                <a:cubicBezTo>
                  <a:pt x="27" y="101"/>
                  <a:pt x="26" y="101"/>
                  <a:pt x="25" y="101"/>
                </a:cubicBezTo>
                <a:close/>
                <a:moveTo>
                  <a:pt x="27" y="103"/>
                </a:moveTo>
                <a:cubicBezTo>
                  <a:pt x="26" y="103"/>
                  <a:pt x="26" y="104"/>
                  <a:pt x="25" y="104"/>
                </a:cubicBezTo>
                <a:cubicBezTo>
                  <a:pt x="25" y="104"/>
                  <a:pt x="24" y="103"/>
                  <a:pt x="23" y="102"/>
                </a:cubicBezTo>
                <a:cubicBezTo>
                  <a:pt x="24" y="102"/>
                  <a:pt x="26" y="102"/>
                  <a:pt x="27" y="103"/>
                </a:cubicBezTo>
                <a:close/>
                <a:moveTo>
                  <a:pt x="23" y="107"/>
                </a:moveTo>
                <a:cubicBezTo>
                  <a:pt x="22" y="105"/>
                  <a:pt x="23" y="105"/>
                  <a:pt x="24" y="105"/>
                </a:cubicBezTo>
                <a:cubicBezTo>
                  <a:pt x="24" y="105"/>
                  <a:pt x="24" y="105"/>
                  <a:pt x="24" y="106"/>
                </a:cubicBezTo>
                <a:cubicBezTo>
                  <a:pt x="24" y="106"/>
                  <a:pt x="23" y="107"/>
                  <a:pt x="23" y="107"/>
                </a:cubicBezTo>
                <a:close/>
                <a:moveTo>
                  <a:pt x="22" y="108"/>
                </a:moveTo>
                <a:cubicBezTo>
                  <a:pt x="22" y="109"/>
                  <a:pt x="22" y="109"/>
                  <a:pt x="21" y="110"/>
                </a:cubicBezTo>
                <a:cubicBezTo>
                  <a:pt x="21" y="109"/>
                  <a:pt x="21" y="108"/>
                  <a:pt x="21" y="108"/>
                </a:cubicBezTo>
                <a:cubicBezTo>
                  <a:pt x="22" y="108"/>
                  <a:pt x="22" y="108"/>
                  <a:pt x="22" y="108"/>
                </a:cubicBezTo>
                <a:close/>
                <a:moveTo>
                  <a:pt x="21" y="111"/>
                </a:moveTo>
                <a:cubicBezTo>
                  <a:pt x="21" y="111"/>
                  <a:pt x="20" y="112"/>
                  <a:pt x="20" y="112"/>
                </a:cubicBezTo>
                <a:cubicBezTo>
                  <a:pt x="20" y="112"/>
                  <a:pt x="20" y="112"/>
                  <a:pt x="20" y="111"/>
                </a:cubicBezTo>
                <a:cubicBezTo>
                  <a:pt x="20" y="111"/>
                  <a:pt x="20" y="110"/>
                  <a:pt x="20" y="109"/>
                </a:cubicBezTo>
                <a:cubicBezTo>
                  <a:pt x="20" y="110"/>
                  <a:pt x="21" y="110"/>
                  <a:pt x="21" y="111"/>
                </a:cubicBezTo>
                <a:close/>
                <a:moveTo>
                  <a:pt x="20" y="107"/>
                </a:moveTo>
                <a:cubicBezTo>
                  <a:pt x="21" y="102"/>
                  <a:pt x="21" y="97"/>
                  <a:pt x="22" y="92"/>
                </a:cubicBezTo>
                <a:cubicBezTo>
                  <a:pt x="22" y="92"/>
                  <a:pt x="22" y="92"/>
                  <a:pt x="22" y="92"/>
                </a:cubicBezTo>
                <a:cubicBezTo>
                  <a:pt x="24" y="94"/>
                  <a:pt x="27" y="96"/>
                  <a:pt x="29" y="97"/>
                </a:cubicBezTo>
                <a:cubicBezTo>
                  <a:pt x="33" y="99"/>
                  <a:pt x="28" y="97"/>
                  <a:pt x="27" y="97"/>
                </a:cubicBezTo>
                <a:cubicBezTo>
                  <a:pt x="26" y="97"/>
                  <a:pt x="25" y="96"/>
                  <a:pt x="23" y="96"/>
                </a:cubicBezTo>
                <a:cubicBezTo>
                  <a:pt x="23" y="96"/>
                  <a:pt x="23" y="96"/>
                  <a:pt x="23" y="97"/>
                </a:cubicBezTo>
                <a:cubicBezTo>
                  <a:pt x="25" y="98"/>
                  <a:pt x="27" y="98"/>
                  <a:pt x="29" y="99"/>
                </a:cubicBezTo>
                <a:cubicBezTo>
                  <a:pt x="27" y="99"/>
                  <a:pt x="24" y="99"/>
                  <a:pt x="23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100"/>
                  <a:pt x="24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3" y="101"/>
                  <a:pt x="24" y="101"/>
                  <a:pt x="22" y="101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2" y="103"/>
                  <a:pt x="23" y="103"/>
                  <a:pt x="24" y="104"/>
                </a:cubicBezTo>
                <a:cubicBezTo>
                  <a:pt x="25" y="105"/>
                  <a:pt x="22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6"/>
                  <a:pt x="23" y="107"/>
                  <a:pt x="20" y="107"/>
                </a:cubicBezTo>
                <a:close/>
                <a:moveTo>
                  <a:pt x="22" y="92"/>
                </a:moveTo>
                <a:cubicBezTo>
                  <a:pt x="23" y="91"/>
                  <a:pt x="23" y="90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5" y="90"/>
                  <a:pt x="26" y="91"/>
                  <a:pt x="28" y="92"/>
                </a:cubicBezTo>
                <a:cubicBezTo>
                  <a:pt x="29" y="92"/>
                  <a:pt x="32" y="94"/>
                  <a:pt x="33" y="94"/>
                </a:cubicBezTo>
                <a:cubicBezTo>
                  <a:pt x="29" y="94"/>
                  <a:pt x="26" y="92"/>
                  <a:pt x="23" y="91"/>
                </a:cubicBezTo>
                <a:cubicBezTo>
                  <a:pt x="23" y="91"/>
                  <a:pt x="22" y="91"/>
                  <a:pt x="22" y="92"/>
                </a:cubicBezTo>
                <a:close/>
                <a:moveTo>
                  <a:pt x="23" y="88"/>
                </a:moveTo>
                <a:cubicBezTo>
                  <a:pt x="23" y="87"/>
                  <a:pt x="24" y="86"/>
                  <a:pt x="24" y="85"/>
                </a:cubicBezTo>
                <a:cubicBezTo>
                  <a:pt x="26" y="86"/>
                  <a:pt x="28" y="87"/>
                  <a:pt x="30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1" y="90"/>
                  <a:pt x="27" y="88"/>
                  <a:pt x="23" y="88"/>
                </a:cubicBezTo>
                <a:cubicBezTo>
                  <a:pt x="23" y="88"/>
                  <a:pt x="23" y="88"/>
                  <a:pt x="23" y="88"/>
                </a:cubicBezTo>
                <a:close/>
                <a:moveTo>
                  <a:pt x="24" y="84"/>
                </a:moveTo>
                <a:cubicBezTo>
                  <a:pt x="25" y="81"/>
                  <a:pt x="26" y="79"/>
                  <a:pt x="27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32" y="78"/>
                  <a:pt x="37" y="80"/>
                  <a:pt x="42" y="81"/>
                </a:cubicBezTo>
                <a:cubicBezTo>
                  <a:pt x="37" y="80"/>
                  <a:pt x="32" y="79"/>
                  <a:pt x="28" y="78"/>
                </a:cubicBezTo>
                <a:cubicBezTo>
                  <a:pt x="27" y="78"/>
                  <a:pt x="27" y="78"/>
                  <a:pt x="27" y="79"/>
                </a:cubicBezTo>
                <a:cubicBezTo>
                  <a:pt x="29" y="80"/>
                  <a:pt x="31" y="81"/>
                  <a:pt x="33" y="81"/>
                </a:cubicBezTo>
                <a:cubicBezTo>
                  <a:pt x="34" y="81"/>
                  <a:pt x="41" y="84"/>
                  <a:pt x="38" y="83"/>
                </a:cubicBezTo>
                <a:cubicBezTo>
                  <a:pt x="34" y="82"/>
                  <a:pt x="30" y="80"/>
                  <a:pt x="26" y="80"/>
                </a:cubicBezTo>
                <a:cubicBezTo>
                  <a:pt x="26" y="80"/>
                  <a:pt x="26" y="81"/>
                  <a:pt x="26" y="81"/>
                </a:cubicBezTo>
                <a:cubicBezTo>
                  <a:pt x="30" y="83"/>
                  <a:pt x="34" y="85"/>
                  <a:pt x="38" y="87"/>
                </a:cubicBezTo>
                <a:cubicBezTo>
                  <a:pt x="36" y="86"/>
                  <a:pt x="33" y="86"/>
                  <a:pt x="31" y="86"/>
                </a:cubicBezTo>
                <a:cubicBezTo>
                  <a:pt x="29" y="85"/>
                  <a:pt x="27" y="85"/>
                  <a:pt x="24" y="84"/>
                </a:cubicBezTo>
                <a:close/>
                <a:moveTo>
                  <a:pt x="27" y="76"/>
                </a:moveTo>
                <a:cubicBezTo>
                  <a:pt x="29" y="72"/>
                  <a:pt x="31" y="68"/>
                  <a:pt x="33" y="65"/>
                </a:cubicBezTo>
                <a:cubicBezTo>
                  <a:pt x="40" y="68"/>
                  <a:pt x="48" y="70"/>
                  <a:pt x="55" y="72"/>
                </a:cubicBezTo>
                <a:cubicBezTo>
                  <a:pt x="64" y="75"/>
                  <a:pt x="72" y="78"/>
                  <a:pt x="80" y="80"/>
                </a:cubicBezTo>
                <a:cubicBezTo>
                  <a:pt x="89" y="83"/>
                  <a:pt x="97" y="86"/>
                  <a:pt x="106" y="88"/>
                </a:cubicBezTo>
                <a:cubicBezTo>
                  <a:pt x="110" y="90"/>
                  <a:pt x="115" y="91"/>
                  <a:pt x="119" y="92"/>
                </a:cubicBezTo>
                <a:cubicBezTo>
                  <a:pt x="121" y="93"/>
                  <a:pt x="124" y="93"/>
                  <a:pt x="126" y="94"/>
                </a:cubicBezTo>
                <a:cubicBezTo>
                  <a:pt x="125" y="94"/>
                  <a:pt x="124" y="95"/>
                  <a:pt x="123" y="95"/>
                </a:cubicBezTo>
                <a:cubicBezTo>
                  <a:pt x="119" y="92"/>
                  <a:pt x="113" y="91"/>
                  <a:pt x="108" y="90"/>
                </a:cubicBezTo>
                <a:cubicBezTo>
                  <a:pt x="99" y="88"/>
                  <a:pt x="90" y="85"/>
                  <a:pt x="81" y="82"/>
                </a:cubicBezTo>
                <a:cubicBezTo>
                  <a:pt x="72" y="79"/>
                  <a:pt x="63" y="76"/>
                  <a:pt x="53" y="73"/>
                </a:cubicBezTo>
                <a:cubicBezTo>
                  <a:pt x="46" y="71"/>
                  <a:pt x="38" y="69"/>
                  <a:pt x="31" y="69"/>
                </a:cubicBezTo>
                <a:cubicBezTo>
                  <a:pt x="30" y="69"/>
                  <a:pt x="30" y="69"/>
                  <a:pt x="31" y="70"/>
                </a:cubicBezTo>
                <a:cubicBezTo>
                  <a:pt x="36" y="73"/>
                  <a:pt x="44" y="74"/>
                  <a:pt x="50" y="75"/>
                </a:cubicBezTo>
                <a:cubicBezTo>
                  <a:pt x="54" y="77"/>
                  <a:pt x="59" y="78"/>
                  <a:pt x="63" y="79"/>
                </a:cubicBezTo>
                <a:cubicBezTo>
                  <a:pt x="63" y="79"/>
                  <a:pt x="62" y="79"/>
                  <a:pt x="62" y="79"/>
                </a:cubicBezTo>
                <a:cubicBezTo>
                  <a:pt x="56" y="78"/>
                  <a:pt x="50" y="77"/>
                  <a:pt x="44" y="75"/>
                </a:cubicBezTo>
                <a:cubicBezTo>
                  <a:pt x="39" y="74"/>
                  <a:pt x="34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7" y="77"/>
                  <a:pt x="46" y="79"/>
                  <a:pt x="55" y="81"/>
                </a:cubicBezTo>
                <a:cubicBezTo>
                  <a:pt x="54" y="81"/>
                  <a:pt x="53" y="81"/>
                  <a:pt x="52" y="80"/>
                </a:cubicBezTo>
                <a:cubicBezTo>
                  <a:pt x="49" y="80"/>
                  <a:pt x="46" y="79"/>
                  <a:pt x="44" y="78"/>
                </a:cubicBezTo>
                <a:cubicBezTo>
                  <a:pt x="38" y="77"/>
                  <a:pt x="33" y="77"/>
                  <a:pt x="28" y="76"/>
                </a:cubicBezTo>
                <a:cubicBezTo>
                  <a:pt x="28" y="76"/>
                  <a:pt x="27" y="76"/>
                  <a:pt x="27" y="76"/>
                </a:cubicBezTo>
                <a:close/>
                <a:moveTo>
                  <a:pt x="148" y="65"/>
                </a:moveTo>
                <a:cubicBezTo>
                  <a:pt x="147" y="65"/>
                  <a:pt x="147" y="65"/>
                  <a:pt x="147" y="65"/>
                </a:cubicBezTo>
                <a:cubicBezTo>
                  <a:pt x="143" y="64"/>
                  <a:pt x="140" y="62"/>
                  <a:pt x="136" y="62"/>
                </a:cubicBezTo>
                <a:cubicBezTo>
                  <a:pt x="131" y="61"/>
                  <a:pt x="126" y="60"/>
                  <a:pt x="122" y="59"/>
                </a:cubicBezTo>
                <a:cubicBezTo>
                  <a:pt x="113" y="57"/>
                  <a:pt x="105" y="54"/>
                  <a:pt x="96" y="53"/>
                </a:cubicBezTo>
                <a:cubicBezTo>
                  <a:pt x="98" y="51"/>
                  <a:pt x="100" y="50"/>
                  <a:pt x="102" y="48"/>
                </a:cubicBezTo>
                <a:cubicBezTo>
                  <a:pt x="109" y="51"/>
                  <a:pt x="117" y="52"/>
                  <a:pt x="124" y="54"/>
                </a:cubicBezTo>
                <a:cubicBezTo>
                  <a:pt x="128" y="55"/>
                  <a:pt x="132" y="56"/>
                  <a:pt x="136" y="57"/>
                </a:cubicBezTo>
                <a:cubicBezTo>
                  <a:pt x="138" y="58"/>
                  <a:pt x="140" y="59"/>
                  <a:pt x="142" y="60"/>
                </a:cubicBezTo>
                <a:cubicBezTo>
                  <a:pt x="142" y="60"/>
                  <a:pt x="143" y="60"/>
                  <a:pt x="144" y="60"/>
                </a:cubicBezTo>
                <a:cubicBezTo>
                  <a:pt x="144" y="60"/>
                  <a:pt x="144" y="61"/>
                  <a:pt x="144" y="61"/>
                </a:cubicBezTo>
                <a:cubicBezTo>
                  <a:pt x="141" y="60"/>
                  <a:pt x="138" y="59"/>
                  <a:pt x="135" y="58"/>
                </a:cubicBezTo>
                <a:cubicBezTo>
                  <a:pt x="130" y="57"/>
                  <a:pt x="126" y="56"/>
                  <a:pt x="122" y="55"/>
                </a:cubicBezTo>
                <a:cubicBezTo>
                  <a:pt x="115" y="53"/>
                  <a:pt x="107" y="51"/>
                  <a:pt x="100" y="50"/>
                </a:cubicBezTo>
                <a:cubicBezTo>
                  <a:pt x="99" y="50"/>
                  <a:pt x="99" y="51"/>
                  <a:pt x="99" y="51"/>
                </a:cubicBezTo>
                <a:cubicBezTo>
                  <a:pt x="107" y="55"/>
                  <a:pt x="116" y="56"/>
                  <a:pt x="124" y="58"/>
                </a:cubicBezTo>
                <a:cubicBezTo>
                  <a:pt x="129" y="59"/>
                  <a:pt x="134" y="60"/>
                  <a:pt x="138" y="61"/>
                </a:cubicBezTo>
                <a:cubicBezTo>
                  <a:pt x="140" y="62"/>
                  <a:pt x="142" y="62"/>
                  <a:pt x="144" y="63"/>
                </a:cubicBezTo>
                <a:cubicBezTo>
                  <a:pt x="144" y="63"/>
                  <a:pt x="146" y="64"/>
                  <a:pt x="147" y="64"/>
                </a:cubicBezTo>
                <a:cubicBezTo>
                  <a:pt x="147" y="65"/>
                  <a:pt x="148" y="65"/>
                  <a:pt x="148" y="65"/>
                </a:cubicBezTo>
                <a:close/>
                <a:moveTo>
                  <a:pt x="103" y="47"/>
                </a:moveTo>
                <a:cubicBezTo>
                  <a:pt x="104" y="47"/>
                  <a:pt x="105" y="46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12" y="48"/>
                  <a:pt x="119" y="49"/>
                  <a:pt x="125" y="51"/>
                </a:cubicBezTo>
                <a:cubicBezTo>
                  <a:pt x="128" y="52"/>
                  <a:pt x="130" y="53"/>
                  <a:pt x="133" y="54"/>
                </a:cubicBezTo>
                <a:cubicBezTo>
                  <a:pt x="133" y="54"/>
                  <a:pt x="143" y="57"/>
                  <a:pt x="138" y="56"/>
                </a:cubicBezTo>
                <a:cubicBezTo>
                  <a:pt x="132" y="55"/>
                  <a:pt x="126" y="52"/>
                  <a:pt x="119" y="51"/>
                </a:cubicBezTo>
                <a:cubicBezTo>
                  <a:pt x="114" y="50"/>
                  <a:pt x="108" y="49"/>
                  <a:pt x="103" y="47"/>
                </a:cubicBezTo>
                <a:close/>
                <a:moveTo>
                  <a:pt x="107" y="45"/>
                </a:moveTo>
                <a:cubicBezTo>
                  <a:pt x="109" y="45"/>
                  <a:pt x="111" y="44"/>
                  <a:pt x="114" y="44"/>
                </a:cubicBezTo>
                <a:cubicBezTo>
                  <a:pt x="119" y="45"/>
                  <a:pt x="124" y="47"/>
                  <a:pt x="129" y="49"/>
                </a:cubicBezTo>
                <a:cubicBezTo>
                  <a:pt x="121" y="47"/>
                  <a:pt x="114" y="46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lose/>
                <a:moveTo>
                  <a:pt x="138" y="55"/>
                </a:moveTo>
                <a:cubicBezTo>
                  <a:pt x="135" y="54"/>
                  <a:pt x="132" y="52"/>
                  <a:pt x="128" y="51"/>
                </a:cubicBezTo>
                <a:cubicBezTo>
                  <a:pt x="123" y="50"/>
                  <a:pt x="118" y="49"/>
                  <a:pt x="113" y="47"/>
                </a:cubicBezTo>
                <a:cubicBezTo>
                  <a:pt x="112" y="47"/>
                  <a:pt x="110" y="47"/>
                  <a:pt x="108" y="46"/>
                </a:cubicBezTo>
                <a:cubicBezTo>
                  <a:pt x="109" y="46"/>
                  <a:pt x="110" y="47"/>
                  <a:pt x="111" y="47"/>
                </a:cubicBezTo>
                <a:cubicBezTo>
                  <a:pt x="113" y="47"/>
                  <a:pt x="116" y="48"/>
                  <a:pt x="118" y="48"/>
                </a:cubicBezTo>
                <a:cubicBezTo>
                  <a:pt x="122" y="49"/>
                  <a:pt x="127" y="49"/>
                  <a:pt x="131" y="50"/>
                </a:cubicBezTo>
                <a:cubicBezTo>
                  <a:pt x="134" y="52"/>
                  <a:pt x="136" y="53"/>
                  <a:pt x="138" y="55"/>
                </a:cubicBezTo>
                <a:close/>
                <a:moveTo>
                  <a:pt x="143" y="59"/>
                </a:moveTo>
                <a:cubicBezTo>
                  <a:pt x="137" y="57"/>
                  <a:pt x="131" y="55"/>
                  <a:pt x="126" y="54"/>
                </a:cubicBezTo>
                <a:cubicBezTo>
                  <a:pt x="120" y="52"/>
                  <a:pt x="114" y="51"/>
                  <a:pt x="108" y="49"/>
                </a:cubicBezTo>
                <a:cubicBezTo>
                  <a:pt x="109" y="50"/>
                  <a:pt x="110" y="50"/>
                  <a:pt x="110" y="50"/>
                </a:cubicBezTo>
                <a:cubicBezTo>
                  <a:pt x="114" y="50"/>
                  <a:pt x="117" y="51"/>
                  <a:pt x="121" y="52"/>
                </a:cubicBezTo>
                <a:cubicBezTo>
                  <a:pt x="127" y="54"/>
                  <a:pt x="134" y="56"/>
                  <a:pt x="141" y="57"/>
                </a:cubicBezTo>
                <a:cubicBezTo>
                  <a:pt x="141" y="58"/>
                  <a:pt x="142" y="58"/>
                  <a:pt x="143" y="59"/>
                </a:cubicBezTo>
                <a:close/>
                <a:moveTo>
                  <a:pt x="146" y="63"/>
                </a:moveTo>
                <a:cubicBezTo>
                  <a:pt x="132" y="57"/>
                  <a:pt x="115" y="58"/>
                  <a:pt x="101" y="51"/>
                </a:cubicBezTo>
                <a:cubicBezTo>
                  <a:pt x="104" y="52"/>
                  <a:pt x="109" y="53"/>
                  <a:pt x="113" y="54"/>
                </a:cubicBezTo>
                <a:cubicBezTo>
                  <a:pt x="118" y="55"/>
                  <a:pt x="123" y="56"/>
                  <a:pt x="127" y="57"/>
                </a:cubicBezTo>
                <a:cubicBezTo>
                  <a:pt x="131" y="58"/>
                  <a:pt x="136" y="59"/>
                  <a:pt x="140" y="60"/>
                </a:cubicBezTo>
                <a:cubicBezTo>
                  <a:pt x="141" y="61"/>
                  <a:pt x="143" y="62"/>
                  <a:pt x="145" y="62"/>
                </a:cubicBezTo>
                <a:cubicBezTo>
                  <a:pt x="145" y="62"/>
                  <a:pt x="145" y="62"/>
                  <a:pt x="146" y="63"/>
                </a:cubicBezTo>
                <a:cubicBezTo>
                  <a:pt x="146" y="63"/>
                  <a:pt x="146" y="63"/>
                  <a:pt x="146" y="63"/>
                </a:cubicBezTo>
                <a:close/>
                <a:moveTo>
                  <a:pt x="150" y="69"/>
                </a:moveTo>
                <a:cubicBezTo>
                  <a:pt x="140" y="67"/>
                  <a:pt x="131" y="64"/>
                  <a:pt x="122" y="62"/>
                </a:cubicBezTo>
                <a:cubicBezTo>
                  <a:pt x="113" y="60"/>
                  <a:pt x="104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5"/>
                  <a:pt x="95" y="54"/>
                  <a:pt x="96" y="54"/>
                </a:cubicBezTo>
                <a:cubicBezTo>
                  <a:pt x="107" y="55"/>
                  <a:pt x="118" y="59"/>
                  <a:pt x="128" y="61"/>
                </a:cubicBezTo>
                <a:cubicBezTo>
                  <a:pt x="133" y="62"/>
                  <a:pt x="137" y="63"/>
                  <a:pt x="141" y="64"/>
                </a:cubicBezTo>
                <a:cubicBezTo>
                  <a:pt x="144" y="65"/>
                  <a:pt x="146" y="66"/>
                  <a:pt x="148" y="66"/>
                </a:cubicBezTo>
                <a:cubicBezTo>
                  <a:pt x="149" y="67"/>
                  <a:pt x="149" y="68"/>
                  <a:pt x="150" y="69"/>
                </a:cubicBezTo>
                <a:close/>
                <a:moveTo>
                  <a:pt x="81" y="41"/>
                </a:moveTo>
                <a:cubicBezTo>
                  <a:pt x="79" y="39"/>
                  <a:pt x="76" y="37"/>
                  <a:pt x="74" y="35"/>
                </a:cubicBezTo>
                <a:cubicBezTo>
                  <a:pt x="73" y="35"/>
                  <a:pt x="73" y="35"/>
                  <a:pt x="72" y="34"/>
                </a:cubicBezTo>
                <a:cubicBezTo>
                  <a:pt x="76" y="36"/>
                  <a:pt x="79" y="38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1" y="40"/>
                  <a:pt x="81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1" y="41"/>
                </a:moveTo>
                <a:cubicBezTo>
                  <a:pt x="80" y="42"/>
                  <a:pt x="80" y="42"/>
                  <a:pt x="80" y="43"/>
                </a:cubicBezTo>
                <a:cubicBezTo>
                  <a:pt x="78" y="41"/>
                  <a:pt x="75" y="39"/>
                  <a:pt x="72" y="37"/>
                </a:cubicBezTo>
                <a:cubicBezTo>
                  <a:pt x="75" y="39"/>
                  <a:pt x="78" y="40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0" y="44"/>
                </a:moveTo>
                <a:cubicBezTo>
                  <a:pt x="79" y="45"/>
                  <a:pt x="79" y="45"/>
                  <a:pt x="78" y="46"/>
                </a:cubicBezTo>
                <a:cubicBezTo>
                  <a:pt x="76" y="44"/>
                  <a:pt x="73" y="42"/>
                  <a:pt x="71" y="40"/>
                </a:cubicBezTo>
                <a:cubicBezTo>
                  <a:pt x="68" y="38"/>
                  <a:pt x="65" y="37"/>
                  <a:pt x="63" y="35"/>
                </a:cubicBezTo>
                <a:cubicBezTo>
                  <a:pt x="61" y="33"/>
                  <a:pt x="66" y="36"/>
                  <a:pt x="67" y="37"/>
                </a:cubicBezTo>
                <a:cubicBezTo>
                  <a:pt x="68" y="37"/>
                  <a:pt x="70" y="38"/>
                  <a:pt x="71" y="39"/>
                </a:cubicBezTo>
                <a:cubicBezTo>
                  <a:pt x="74" y="40"/>
                  <a:pt x="77" y="42"/>
                  <a:pt x="80" y="44"/>
                </a:cubicBezTo>
                <a:close/>
                <a:moveTo>
                  <a:pt x="78" y="47"/>
                </a:moveTo>
                <a:cubicBezTo>
                  <a:pt x="78" y="47"/>
                  <a:pt x="78" y="48"/>
                  <a:pt x="77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5" y="48"/>
                  <a:pt x="74" y="47"/>
                  <a:pt x="72" y="46"/>
                </a:cubicBezTo>
                <a:cubicBezTo>
                  <a:pt x="70" y="45"/>
                  <a:pt x="67" y="43"/>
                  <a:pt x="65" y="41"/>
                </a:cubicBezTo>
                <a:cubicBezTo>
                  <a:pt x="63" y="40"/>
                  <a:pt x="61" y="38"/>
                  <a:pt x="59" y="37"/>
                </a:cubicBezTo>
                <a:cubicBezTo>
                  <a:pt x="61" y="38"/>
                  <a:pt x="64" y="39"/>
                  <a:pt x="66" y="40"/>
                </a:cubicBezTo>
                <a:cubicBezTo>
                  <a:pt x="70" y="42"/>
                  <a:pt x="74" y="45"/>
                  <a:pt x="78" y="47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76" y="50"/>
                </a:moveTo>
                <a:cubicBezTo>
                  <a:pt x="74" y="52"/>
                  <a:pt x="73" y="50"/>
                  <a:pt x="70" y="48"/>
                </a:cubicBezTo>
                <a:cubicBezTo>
                  <a:pt x="70" y="48"/>
                  <a:pt x="69" y="48"/>
                  <a:pt x="69" y="48"/>
                </a:cubicBezTo>
                <a:cubicBezTo>
                  <a:pt x="68" y="47"/>
                  <a:pt x="67" y="47"/>
                  <a:pt x="66" y="47"/>
                </a:cubicBezTo>
                <a:cubicBezTo>
                  <a:pt x="65" y="46"/>
                  <a:pt x="64" y="45"/>
                  <a:pt x="63" y="44"/>
                </a:cubicBezTo>
                <a:cubicBezTo>
                  <a:pt x="61" y="43"/>
                  <a:pt x="60" y="42"/>
                  <a:pt x="59" y="41"/>
                </a:cubicBezTo>
                <a:cubicBezTo>
                  <a:pt x="57" y="40"/>
                  <a:pt x="57" y="39"/>
                  <a:pt x="59" y="40"/>
                </a:cubicBezTo>
                <a:cubicBezTo>
                  <a:pt x="61" y="41"/>
                  <a:pt x="63" y="42"/>
                  <a:pt x="65" y="43"/>
                </a:cubicBezTo>
                <a:cubicBezTo>
                  <a:pt x="67" y="44"/>
                  <a:pt x="69" y="45"/>
                  <a:pt x="72" y="47"/>
                </a:cubicBezTo>
                <a:cubicBezTo>
                  <a:pt x="73" y="47"/>
                  <a:pt x="74" y="48"/>
                  <a:pt x="75" y="49"/>
                </a:cubicBezTo>
                <a:cubicBezTo>
                  <a:pt x="75" y="49"/>
                  <a:pt x="76" y="50"/>
                  <a:pt x="76" y="49"/>
                </a:cubicBezTo>
                <a:cubicBezTo>
                  <a:pt x="76" y="49"/>
                  <a:pt x="76" y="50"/>
                  <a:pt x="76" y="50"/>
                </a:cubicBezTo>
                <a:close/>
                <a:moveTo>
                  <a:pt x="67" y="48"/>
                </a:moveTo>
                <a:cubicBezTo>
                  <a:pt x="66" y="48"/>
                  <a:pt x="64" y="49"/>
                  <a:pt x="63" y="49"/>
                </a:cubicBezTo>
                <a:cubicBezTo>
                  <a:pt x="60" y="47"/>
                  <a:pt x="57" y="46"/>
                  <a:pt x="54" y="43"/>
                </a:cubicBezTo>
                <a:cubicBezTo>
                  <a:pt x="51" y="39"/>
                  <a:pt x="58" y="43"/>
                  <a:pt x="59" y="44"/>
                </a:cubicBezTo>
                <a:cubicBezTo>
                  <a:pt x="60" y="45"/>
                  <a:pt x="62" y="45"/>
                  <a:pt x="64" y="46"/>
                </a:cubicBezTo>
                <a:cubicBezTo>
                  <a:pt x="65" y="47"/>
                  <a:pt x="66" y="47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8"/>
                  <a:pt x="67" y="48"/>
                  <a:pt x="67" y="48"/>
                </a:cubicBezTo>
                <a:close/>
                <a:moveTo>
                  <a:pt x="61" y="50"/>
                </a:moveTo>
                <a:cubicBezTo>
                  <a:pt x="61" y="50"/>
                  <a:pt x="60" y="51"/>
                  <a:pt x="59" y="51"/>
                </a:cubicBezTo>
                <a:cubicBezTo>
                  <a:pt x="57" y="50"/>
                  <a:pt x="56" y="49"/>
                  <a:pt x="54" y="48"/>
                </a:cubicBezTo>
                <a:cubicBezTo>
                  <a:pt x="52" y="47"/>
                  <a:pt x="49" y="44"/>
                  <a:pt x="53" y="46"/>
                </a:cubicBezTo>
                <a:cubicBezTo>
                  <a:pt x="56" y="47"/>
                  <a:pt x="59" y="49"/>
                  <a:pt x="61" y="50"/>
                </a:cubicBezTo>
                <a:close/>
                <a:moveTo>
                  <a:pt x="56" y="54"/>
                </a:moveTo>
                <a:cubicBezTo>
                  <a:pt x="53" y="52"/>
                  <a:pt x="50" y="50"/>
                  <a:pt x="48" y="48"/>
                </a:cubicBezTo>
                <a:cubicBezTo>
                  <a:pt x="50" y="50"/>
                  <a:pt x="55" y="51"/>
                  <a:pt x="58" y="52"/>
                </a:cubicBezTo>
                <a:cubicBezTo>
                  <a:pt x="57" y="52"/>
                  <a:pt x="57" y="53"/>
                  <a:pt x="56" y="54"/>
                </a:cubicBezTo>
                <a:close/>
                <a:moveTo>
                  <a:pt x="48" y="55"/>
                </a:moveTo>
                <a:cubicBezTo>
                  <a:pt x="50" y="55"/>
                  <a:pt x="52" y="56"/>
                  <a:pt x="54" y="57"/>
                </a:cubicBezTo>
                <a:cubicBezTo>
                  <a:pt x="54" y="57"/>
                  <a:pt x="54" y="57"/>
                  <a:pt x="54" y="58"/>
                </a:cubicBezTo>
                <a:cubicBezTo>
                  <a:pt x="52" y="57"/>
                  <a:pt x="50" y="56"/>
                  <a:pt x="48" y="55"/>
                </a:cubicBezTo>
                <a:close/>
                <a:moveTo>
                  <a:pt x="61" y="63"/>
                </a:moveTo>
                <a:cubicBezTo>
                  <a:pt x="61" y="63"/>
                  <a:pt x="60" y="63"/>
                  <a:pt x="60" y="63"/>
                </a:cubicBezTo>
                <a:cubicBezTo>
                  <a:pt x="60" y="63"/>
                  <a:pt x="60" y="62"/>
                  <a:pt x="61" y="62"/>
                </a:cubicBezTo>
                <a:cubicBezTo>
                  <a:pt x="61" y="62"/>
                  <a:pt x="61" y="62"/>
                  <a:pt x="61" y="63"/>
                </a:cubicBezTo>
                <a:close/>
                <a:moveTo>
                  <a:pt x="62" y="61"/>
                </a:moveTo>
                <a:cubicBezTo>
                  <a:pt x="62" y="61"/>
                  <a:pt x="63" y="61"/>
                  <a:pt x="63" y="61"/>
                </a:cubicBezTo>
                <a:cubicBezTo>
                  <a:pt x="63" y="61"/>
                  <a:pt x="63" y="61"/>
                  <a:pt x="62" y="61"/>
                </a:cubicBezTo>
                <a:close/>
                <a:moveTo>
                  <a:pt x="65" y="59"/>
                </a:moveTo>
                <a:cubicBezTo>
                  <a:pt x="67" y="61"/>
                  <a:pt x="65" y="60"/>
                  <a:pt x="64" y="60"/>
                </a:cubicBezTo>
                <a:cubicBezTo>
                  <a:pt x="64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5" y="59"/>
                </a:move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7"/>
                </a:cubicBezTo>
                <a:cubicBezTo>
                  <a:pt x="67" y="58"/>
                  <a:pt x="68" y="59"/>
                  <a:pt x="68" y="59"/>
                </a:cubicBezTo>
                <a:cubicBezTo>
                  <a:pt x="67" y="59"/>
                  <a:pt x="66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8" y="60"/>
                </a:moveTo>
                <a:cubicBezTo>
                  <a:pt x="68" y="60"/>
                  <a:pt x="68" y="60"/>
                  <a:pt x="67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66" y="59"/>
                  <a:pt x="67" y="59"/>
                  <a:pt x="68" y="60"/>
                </a:cubicBezTo>
                <a:cubicBezTo>
                  <a:pt x="68" y="60"/>
                  <a:pt x="68" y="60"/>
                  <a:pt x="68" y="60"/>
                </a:cubicBezTo>
                <a:close/>
                <a:moveTo>
                  <a:pt x="67" y="61"/>
                </a:moveTo>
                <a:cubicBezTo>
                  <a:pt x="66" y="61"/>
                  <a:pt x="65" y="61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4" y="61"/>
                  <a:pt x="65" y="61"/>
                  <a:pt x="67" y="61"/>
                </a:cubicBezTo>
                <a:close/>
                <a:moveTo>
                  <a:pt x="64" y="62"/>
                </a:moveTo>
                <a:cubicBezTo>
                  <a:pt x="63" y="62"/>
                  <a:pt x="63" y="63"/>
                  <a:pt x="62" y="63"/>
                </a:cubicBezTo>
                <a:cubicBezTo>
                  <a:pt x="61" y="61"/>
                  <a:pt x="62" y="62"/>
                  <a:pt x="64" y="62"/>
                </a:cubicBezTo>
                <a:close/>
                <a:moveTo>
                  <a:pt x="61" y="64"/>
                </a:moveTo>
                <a:cubicBezTo>
                  <a:pt x="60" y="64"/>
                  <a:pt x="59" y="65"/>
                  <a:pt x="59" y="66"/>
                </a:cubicBezTo>
                <a:cubicBezTo>
                  <a:pt x="56" y="64"/>
                  <a:pt x="53" y="63"/>
                  <a:pt x="49" y="61"/>
                </a:cubicBezTo>
                <a:cubicBezTo>
                  <a:pt x="46" y="60"/>
                  <a:pt x="43" y="57"/>
                  <a:pt x="40" y="57"/>
                </a:cubicBezTo>
                <a:cubicBezTo>
                  <a:pt x="47" y="59"/>
                  <a:pt x="54" y="63"/>
                  <a:pt x="61" y="64"/>
                </a:cubicBezTo>
                <a:close/>
                <a:moveTo>
                  <a:pt x="58" y="69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69"/>
                  <a:pt x="57" y="68"/>
                  <a:pt x="57" y="68"/>
                </a:cubicBezTo>
                <a:cubicBezTo>
                  <a:pt x="53" y="67"/>
                  <a:pt x="49" y="65"/>
                  <a:pt x="45" y="63"/>
                </a:cubicBezTo>
                <a:cubicBezTo>
                  <a:pt x="43" y="62"/>
                  <a:pt x="41" y="60"/>
                  <a:pt x="39" y="60"/>
                </a:cubicBezTo>
                <a:cubicBezTo>
                  <a:pt x="42" y="60"/>
                  <a:pt x="44" y="61"/>
                  <a:pt x="46" y="62"/>
                </a:cubicBezTo>
                <a:cubicBezTo>
                  <a:pt x="50" y="64"/>
                  <a:pt x="54" y="66"/>
                  <a:pt x="59" y="67"/>
                </a:cubicBezTo>
                <a:cubicBezTo>
                  <a:pt x="59" y="68"/>
                  <a:pt x="58" y="68"/>
                  <a:pt x="58" y="69"/>
                </a:cubicBezTo>
                <a:close/>
                <a:moveTo>
                  <a:pt x="68" y="72"/>
                </a:moveTo>
                <a:cubicBezTo>
                  <a:pt x="69" y="73"/>
                  <a:pt x="71" y="73"/>
                  <a:pt x="72" y="74"/>
                </a:cubicBezTo>
                <a:cubicBezTo>
                  <a:pt x="74" y="75"/>
                  <a:pt x="77" y="76"/>
                  <a:pt x="79" y="76"/>
                </a:cubicBezTo>
                <a:cubicBezTo>
                  <a:pt x="83" y="78"/>
                  <a:pt x="87" y="79"/>
                  <a:pt x="90" y="80"/>
                </a:cubicBezTo>
                <a:cubicBezTo>
                  <a:pt x="82" y="78"/>
                  <a:pt x="74" y="76"/>
                  <a:pt x="66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7" y="72"/>
                  <a:pt x="67" y="72"/>
                  <a:pt x="68" y="72"/>
                </a:cubicBezTo>
                <a:close/>
                <a:moveTo>
                  <a:pt x="68" y="72"/>
                </a:moveTo>
                <a:cubicBezTo>
                  <a:pt x="69" y="71"/>
                  <a:pt x="69" y="71"/>
                  <a:pt x="70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82" y="75"/>
                  <a:pt x="93" y="79"/>
                  <a:pt x="105" y="82"/>
                </a:cubicBezTo>
                <a:cubicBezTo>
                  <a:pt x="110" y="84"/>
                  <a:pt x="115" y="86"/>
                  <a:pt x="120" y="88"/>
                </a:cubicBezTo>
                <a:cubicBezTo>
                  <a:pt x="123" y="89"/>
                  <a:pt x="127" y="90"/>
                  <a:pt x="130" y="91"/>
                </a:cubicBezTo>
                <a:cubicBezTo>
                  <a:pt x="128" y="90"/>
                  <a:pt x="124" y="90"/>
                  <a:pt x="122" y="89"/>
                </a:cubicBezTo>
                <a:cubicBezTo>
                  <a:pt x="114" y="87"/>
                  <a:pt x="107" y="85"/>
                  <a:pt x="100" y="83"/>
                </a:cubicBezTo>
                <a:cubicBezTo>
                  <a:pt x="93" y="80"/>
                  <a:pt x="86" y="78"/>
                  <a:pt x="79" y="76"/>
                </a:cubicBezTo>
                <a:cubicBezTo>
                  <a:pt x="76" y="74"/>
                  <a:pt x="72" y="73"/>
                  <a:pt x="68" y="72"/>
                </a:cubicBezTo>
                <a:close/>
                <a:moveTo>
                  <a:pt x="82" y="74"/>
                </a:moveTo>
                <a:cubicBezTo>
                  <a:pt x="79" y="73"/>
                  <a:pt x="75" y="72"/>
                  <a:pt x="72" y="70"/>
                </a:cubicBezTo>
                <a:cubicBezTo>
                  <a:pt x="75" y="72"/>
                  <a:pt x="78" y="72"/>
                  <a:pt x="82" y="74"/>
                </a:cubicBezTo>
                <a:cubicBezTo>
                  <a:pt x="86" y="75"/>
                  <a:pt x="90" y="77"/>
                  <a:pt x="94" y="78"/>
                </a:cubicBezTo>
                <a:cubicBezTo>
                  <a:pt x="90" y="77"/>
                  <a:pt x="86" y="76"/>
                  <a:pt x="82" y="74"/>
                </a:cubicBezTo>
                <a:close/>
                <a:moveTo>
                  <a:pt x="71" y="70"/>
                </a:moveTo>
                <a:cubicBezTo>
                  <a:pt x="73" y="70"/>
                  <a:pt x="74" y="69"/>
                  <a:pt x="75" y="69"/>
                </a:cubicBezTo>
                <a:cubicBezTo>
                  <a:pt x="75" y="69"/>
                  <a:pt x="76" y="69"/>
                  <a:pt x="77" y="69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9"/>
                  <a:pt x="79" y="69"/>
                  <a:pt x="79" y="69"/>
                </a:cubicBezTo>
                <a:cubicBezTo>
                  <a:pt x="79" y="69"/>
                  <a:pt x="79" y="69"/>
                  <a:pt x="80" y="70"/>
                </a:cubicBezTo>
                <a:cubicBezTo>
                  <a:pt x="83" y="70"/>
                  <a:pt x="85" y="72"/>
                  <a:pt x="88" y="73"/>
                </a:cubicBezTo>
                <a:cubicBezTo>
                  <a:pt x="102" y="78"/>
                  <a:pt x="115" y="83"/>
                  <a:pt x="129" y="88"/>
                </a:cubicBezTo>
                <a:cubicBezTo>
                  <a:pt x="130" y="88"/>
                  <a:pt x="132" y="89"/>
                  <a:pt x="133" y="89"/>
                </a:cubicBezTo>
                <a:cubicBezTo>
                  <a:pt x="133" y="89"/>
                  <a:pt x="137" y="91"/>
                  <a:pt x="136" y="90"/>
                </a:cubicBezTo>
                <a:cubicBezTo>
                  <a:pt x="132" y="89"/>
                  <a:pt x="129" y="88"/>
                  <a:pt x="125" y="87"/>
                </a:cubicBezTo>
                <a:cubicBezTo>
                  <a:pt x="119" y="85"/>
                  <a:pt x="113" y="83"/>
                  <a:pt x="106" y="81"/>
                </a:cubicBezTo>
                <a:cubicBezTo>
                  <a:pt x="105" y="81"/>
                  <a:pt x="105" y="81"/>
                  <a:pt x="104" y="81"/>
                </a:cubicBezTo>
                <a:cubicBezTo>
                  <a:pt x="98" y="79"/>
                  <a:pt x="92" y="77"/>
                  <a:pt x="86" y="75"/>
                </a:cubicBezTo>
                <a:cubicBezTo>
                  <a:pt x="82" y="73"/>
                  <a:pt x="77" y="71"/>
                  <a:pt x="71" y="70"/>
                </a:cubicBezTo>
                <a:close/>
                <a:moveTo>
                  <a:pt x="76" y="68"/>
                </a:moveTo>
                <a:cubicBezTo>
                  <a:pt x="77" y="67"/>
                  <a:pt x="79" y="67"/>
                  <a:pt x="80" y="66"/>
                </a:cubicBezTo>
                <a:cubicBezTo>
                  <a:pt x="89" y="71"/>
                  <a:pt x="100" y="75"/>
                  <a:pt x="110" y="78"/>
                </a:cubicBezTo>
                <a:cubicBezTo>
                  <a:pt x="112" y="79"/>
                  <a:pt x="115" y="80"/>
                  <a:pt x="117" y="80"/>
                </a:cubicBezTo>
                <a:cubicBezTo>
                  <a:pt x="112" y="79"/>
                  <a:pt x="106" y="77"/>
                  <a:pt x="100" y="75"/>
                </a:cubicBezTo>
                <a:cubicBezTo>
                  <a:pt x="94" y="73"/>
                  <a:pt x="87" y="70"/>
                  <a:pt x="80" y="69"/>
                </a:cubicBezTo>
                <a:cubicBezTo>
                  <a:pt x="79" y="69"/>
                  <a:pt x="78" y="68"/>
                  <a:pt x="77" y="68"/>
                </a:cubicBezTo>
                <a:cubicBezTo>
                  <a:pt x="77" y="68"/>
                  <a:pt x="76" y="68"/>
                  <a:pt x="76" y="68"/>
                </a:cubicBezTo>
                <a:close/>
                <a:moveTo>
                  <a:pt x="81" y="66"/>
                </a:moveTo>
                <a:cubicBezTo>
                  <a:pt x="83" y="65"/>
                  <a:pt x="84" y="64"/>
                  <a:pt x="85" y="63"/>
                </a:cubicBezTo>
                <a:cubicBezTo>
                  <a:pt x="97" y="67"/>
                  <a:pt x="108" y="72"/>
                  <a:pt x="119" y="76"/>
                </a:cubicBezTo>
                <a:cubicBezTo>
                  <a:pt x="125" y="78"/>
                  <a:pt x="131" y="80"/>
                  <a:pt x="136" y="82"/>
                </a:cubicBezTo>
                <a:cubicBezTo>
                  <a:pt x="139" y="83"/>
                  <a:pt x="141" y="84"/>
                  <a:pt x="144" y="85"/>
                </a:cubicBezTo>
                <a:cubicBezTo>
                  <a:pt x="150" y="87"/>
                  <a:pt x="147" y="86"/>
                  <a:pt x="144" y="85"/>
                </a:cubicBezTo>
                <a:cubicBezTo>
                  <a:pt x="139" y="84"/>
                  <a:pt x="134" y="81"/>
                  <a:pt x="129" y="80"/>
                </a:cubicBezTo>
                <a:cubicBezTo>
                  <a:pt x="123" y="78"/>
                  <a:pt x="117" y="77"/>
                  <a:pt x="112" y="75"/>
                </a:cubicBezTo>
                <a:cubicBezTo>
                  <a:pt x="101" y="72"/>
                  <a:pt x="91" y="69"/>
                  <a:pt x="81" y="66"/>
                </a:cubicBezTo>
                <a:close/>
                <a:moveTo>
                  <a:pt x="86" y="63"/>
                </a:moveTo>
                <a:cubicBezTo>
                  <a:pt x="87" y="62"/>
                  <a:pt x="87" y="62"/>
                  <a:pt x="87" y="62"/>
                </a:cubicBezTo>
                <a:cubicBezTo>
                  <a:pt x="88" y="62"/>
                  <a:pt x="88" y="61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99" y="66"/>
                  <a:pt x="109" y="69"/>
                  <a:pt x="120" y="72"/>
                </a:cubicBezTo>
                <a:cubicBezTo>
                  <a:pt x="125" y="74"/>
                  <a:pt x="131" y="76"/>
                  <a:pt x="136" y="78"/>
                </a:cubicBezTo>
                <a:cubicBezTo>
                  <a:pt x="139" y="79"/>
                  <a:pt x="141" y="79"/>
                  <a:pt x="144" y="80"/>
                </a:cubicBezTo>
                <a:cubicBezTo>
                  <a:pt x="145" y="80"/>
                  <a:pt x="154" y="83"/>
                  <a:pt x="148" y="82"/>
                </a:cubicBezTo>
                <a:cubicBezTo>
                  <a:pt x="138" y="79"/>
                  <a:pt x="128" y="75"/>
                  <a:pt x="117" y="72"/>
                </a:cubicBezTo>
                <a:cubicBezTo>
                  <a:pt x="107" y="69"/>
                  <a:pt x="97" y="66"/>
                  <a:pt x="86" y="63"/>
                </a:cubicBezTo>
                <a:close/>
                <a:moveTo>
                  <a:pt x="89" y="60"/>
                </a:moveTo>
                <a:cubicBezTo>
                  <a:pt x="91" y="59"/>
                  <a:pt x="92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8" y="58"/>
                  <a:pt x="103" y="59"/>
                  <a:pt x="108" y="60"/>
                </a:cubicBezTo>
                <a:cubicBezTo>
                  <a:pt x="113" y="62"/>
                  <a:pt x="118" y="64"/>
                  <a:pt x="123" y="65"/>
                </a:cubicBezTo>
                <a:cubicBezTo>
                  <a:pt x="132" y="69"/>
                  <a:pt x="143" y="70"/>
                  <a:pt x="152" y="75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48" y="72"/>
                  <a:pt x="142" y="72"/>
                  <a:pt x="137" y="71"/>
                </a:cubicBezTo>
                <a:cubicBezTo>
                  <a:pt x="132" y="69"/>
                  <a:pt x="126" y="68"/>
                  <a:pt x="121" y="66"/>
                </a:cubicBezTo>
                <a:cubicBezTo>
                  <a:pt x="111" y="63"/>
                  <a:pt x="102" y="60"/>
                  <a:pt x="92" y="58"/>
                </a:cubicBezTo>
                <a:cubicBezTo>
                  <a:pt x="91" y="58"/>
                  <a:pt x="91" y="59"/>
                  <a:pt x="92" y="59"/>
                </a:cubicBezTo>
                <a:cubicBezTo>
                  <a:pt x="101" y="63"/>
                  <a:pt x="111" y="66"/>
                  <a:pt x="121" y="69"/>
                </a:cubicBezTo>
                <a:cubicBezTo>
                  <a:pt x="123" y="70"/>
                  <a:pt x="124" y="70"/>
                  <a:pt x="125" y="71"/>
                </a:cubicBezTo>
                <a:cubicBezTo>
                  <a:pt x="124" y="70"/>
                  <a:pt x="122" y="70"/>
                  <a:pt x="120" y="69"/>
                </a:cubicBezTo>
                <a:cubicBezTo>
                  <a:pt x="110" y="66"/>
                  <a:pt x="100" y="6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lose/>
                <a:moveTo>
                  <a:pt x="152" y="78"/>
                </a:moveTo>
                <a:cubicBezTo>
                  <a:pt x="152" y="78"/>
                  <a:pt x="152" y="78"/>
                  <a:pt x="152" y="78"/>
                </a:cubicBezTo>
                <a:cubicBezTo>
                  <a:pt x="152" y="78"/>
                  <a:pt x="151" y="78"/>
                  <a:pt x="151" y="78"/>
                </a:cubicBezTo>
                <a:cubicBezTo>
                  <a:pt x="141" y="75"/>
                  <a:pt x="132" y="72"/>
                  <a:pt x="123" y="69"/>
                </a:cubicBezTo>
                <a:cubicBezTo>
                  <a:pt x="113" y="66"/>
                  <a:pt x="103" y="63"/>
                  <a:pt x="93" y="59"/>
                </a:cubicBezTo>
                <a:cubicBezTo>
                  <a:pt x="97" y="60"/>
                  <a:pt x="103" y="61"/>
                  <a:pt x="107" y="62"/>
                </a:cubicBezTo>
                <a:cubicBezTo>
                  <a:pt x="112" y="64"/>
                  <a:pt x="117" y="66"/>
                  <a:pt x="122" y="67"/>
                </a:cubicBezTo>
                <a:cubicBezTo>
                  <a:pt x="132" y="70"/>
                  <a:pt x="142" y="73"/>
                  <a:pt x="152" y="75"/>
                </a:cubicBezTo>
                <a:cubicBezTo>
                  <a:pt x="152" y="76"/>
                  <a:pt x="152" y="77"/>
                  <a:pt x="152" y="78"/>
                </a:cubicBezTo>
                <a:close/>
                <a:moveTo>
                  <a:pt x="152" y="74"/>
                </a:moveTo>
                <a:cubicBezTo>
                  <a:pt x="145" y="70"/>
                  <a:pt x="136" y="69"/>
                  <a:pt x="129" y="66"/>
                </a:cubicBezTo>
                <a:cubicBezTo>
                  <a:pt x="124" y="65"/>
                  <a:pt x="118" y="63"/>
                  <a:pt x="113" y="61"/>
                </a:cubicBezTo>
                <a:cubicBezTo>
                  <a:pt x="109" y="60"/>
                  <a:pt x="105" y="59"/>
                  <a:pt x="101" y="58"/>
                </a:cubicBezTo>
                <a:cubicBezTo>
                  <a:pt x="103" y="58"/>
                  <a:pt x="105" y="59"/>
                  <a:pt x="106" y="59"/>
                </a:cubicBezTo>
                <a:cubicBezTo>
                  <a:pt x="112" y="60"/>
                  <a:pt x="117" y="61"/>
                  <a:pt x="122" y="63"/>
                </a:cubicBezTo>
                <a:cubicBezTo>
                  <a:pt x="131" y="65"/>
                  <a:pt x="141" y="68"/>
                  <a:pt x="150" y="69"/>
                </a:cubicBezTo>
                <a:cubicBezTo>
                  <a:pt x="151" y="71"/>
                  <a:pt x="151" y="72"/>
                  <a:pt x="152" y="74"/>
                </a:cubicBezTo>
                <a:close/>
                <a:moveTo>
                  <a:pt x="152" y="79"/>
                </a:moveTo>
                <a:cubicBezTo>
                  <a:pt x="152" y="80"/>
                  <a:pt x="152" y="81"/>
                  <a:pt x="151" y="81"/>
                </a:cubicBezTo>
                <a:cubicBezTo>
                  <a:pt x="151" y="81"/>
                  <a:pt x="151" y="82"/>
                  <a:pt x="151" y="82"/>
                </a:cubicBezTo>
                <a:cubicBezTo>
                  <a:pt x="147" y="80"/>
                  <a:pt x="142" y="79"/>
                  <a:pt x="138" y="78"/>
                </a:cubicBezTo>
                <a:cubicBezTo>
                  <a:pt x="133" y="76"/>
                  <a:pt x="128" y="74"/>
                  <a:pt x="123" y="73"/>
                </a:cubicBezTo>
                <a:cubicBezTo>
                  <a:pt x="113" y="69"/>
                  <a:pt x="101" y="66"/>
                  <a:pt x="91" y="61"/>
                </a:cubicBezTo>
                <a:cubicBezTo>
                  <a:pt x="95" y="63"/>
                  <a:pt x="101" y="64"/>
                  <a:pt x="106" y="66"/>
                </a:cubicBezTo>
                <a:cubicBezTo>
                  <a:pt x="111" y="67"/>
                  <a:pt x="117" y="69"/>
                  <a:pt x="122" y="70"/>
                </a:cubicBezTo>
                <a:cubicBezTo>
                  <a:pt x="132" y="73"/>
                  <a:pt x="142" y="77"/>
                  <a:pt x="152" y="79"/>
                </a:cubicBezTo>
                <a:close/>
                <a:moveTo>
                  <a:pt x="151" y="83"/>
                </a:moveTo>
                <a:cubicBezTo>
                  <a:pt x="150" y="84"/>
                  <a:pt x="149" y="85"/>
                  <a:pt x="148" y="86"/>
                </a:cubicBezTo>
                <a:cubicBezTo>
                  <a:pt x="138" y="81"/>
                  <a:pt x="127" y="78"/>
                  <a:pt x="116" y="74"/>
                </a:cubicBezTo>
                <a:cubicBezTo>
                  <a:pt x="110" y="72"/>
                  <a:pt x="105" y="70"/>
                  <a:pt x="99" y="67"/>
                </a:cubicBezTo>
                <a:cubicBezTo>
                  <a:pt x="98" y="67"/>
                  <a:pt x="98" y="67"/>
                  <a:pt x="97" y="67"/>
                </a:cubicBezTo>
                <a:cubicBezTo>
                  <a:pt x="106" y="69"/>
                  <a:pt x="115" y="72"/>
                  <a:pt x="124" y="75"/>
                </a:cubicBezTo>
                <a:cubicBezTo>
                  <a:pt x="129" y="76"/>
                  <a:pt x="135" y="78"/>
                  <a:pt x="140" y="80"/>
                </a:cubicBezTo>
                <a:cubicBezTo>
                  <a:pt x="143" y="81"/>
                  <a:pt x="147" y="83"/>
                  <a:pt x="151" y="83"/>
                </a:cubicBezTo>
                <a:close/>
                <a:moveTo>
                  <a:pt x="147" y="87"/>
                </a:moveTo>
                <a:cubicBezTo>
                  <a:pt x="146" y="88"/>
                  <a:pt x="145" y="88"/>
                  <a:pt x="143" y="89"/>
                </a:cubicBezTo>
                <a:cubicBezTo>
                  <a:pt x="143" y="89"/>
                  <a:pt x="142" y="88"/>
                  <a:pt x="142" y="88"/>
                </a:cubicBezTo>
                <a:cubicBezTo>
                  <a:pt x="142" y="88"/>
                  <a:pt x="141" y="88"/>
                  <a:pt x="140" y="88"/>
                </a:cubicBezTo>
                <a:cubicBezTo>
                  <a:pt x="140" y="88"/>
                  <a:pt x="139" y="87"/>
                  <a:pt x="139" y="87"/>
                </a:cubicBezTo>
                <a:cubicBezTo>
                  <a:pt x="138" y="87"/>
                  <a:pt x="138" y="87"/>
                  <a:pt x="137" y="86"/>
                </a:cubicBezTo>
                <a:cubicBezTo>
                  <a:pt x="135" y="86"/>
                  <a:pt x="133" y="85"/>
                  <a:pt x="132" y="85"/>
                </a:cubicBezTo>
                <a:cubicBezTo>
                  <a:pt x="124" y="82"/>
                  <a:pt x="116" y="79"/>
                  <a:pt x="108" y="76"/>
                </a:cubicBezTo>
                <a:cubicBezTo>
                  <a:pt x="101" y="74"/>
                  <a:pt x="93" y="71"/>
                  <a:pt x="86" y="68"/>
                </a:cubicBezTo>
                <a:cubicBezTo>
                  <a:pt x="88" y="69"/>
                  <a:pt x="89" y="69"/>
                  <a:pt x="90" y="69"/>
                </a:cubicBezTo>
                <a:cubicBezTo>
                  <a:pt x="94" y="70"/>
                  <a:pt x="97" y="71"/>
                  <a:pt x="101" y="72"/>
                </a:cubicBezTo>
                <a:cubicBezTo>
                  <a:pt x="110" y="75"/>
                  <a:pt x="118" y="78"/>
                  <a:pt x="127" y="80"/>
                </a:cubicBezTo>
                <a:cubicBezTo>
                  <a:pt x="134" y="82"/>
                  <a:pt x="140" y="85"/>
                  <a:pt x="147" y="87"/>
                </a:cubicBezTo>
                <a:close/>
                <a:moveTo>
                  <a:pt x="142" y="89"/>
                </a:moveTo>
                <a:cubicBezTo>
                  <a:pt x="141" y="90"/>
                  <a:pt x="139" y="90"/>
                  <a:pt x="138" y="90"/>
                </a:cubicBezTo>
                <a:cubicBezTo>
                  <a:pt x="134" y="88"/>
                  <a:pt x="129" y="87"/>
                  <a:pt x="125" y="85"/>
                </a:cubicBezTo>
                <a:cubicBezTo>
                  <a:pt x="119" y="83"/>
                  <a:pt x="112" y="81"/>
                  <a:pt x="106" y="79"/>
                </a:cubicBezTo>
                <a:cubicBezTo>
                  <a:pt x="100" y="77"/>
                  <a:pt x="94" y="74"/>
                  <a:pt x="88" y="72"/>
                </a:cubicBezTo>
                <a:cubicBezTo>
                  <a:pt x="87" y="72"/>
                  <a:pt x="87" y="71"/>
                  <a:pt x="86" y="71"/>
                </a:cubicBezTo>
                <a:cubicBezTo>
                  <a:pt x="91" y="72"/>
                  <a:pt x="96" y="74"/>
                  <a:pt x="102" y="76"/>
                </a:cubicBezTo>
                <a:cubicBezTo>
                  <a:pt x="110" y="79"/>
                  <a:pt x="119" y="82"/>
                  <a:pt x="128" y="84"/>
                </a:cubicBezTo>
                <a:cubicBezTo>
                  <a:pt x="130" y="85"/>
                  <a:pt x="133" y="86"/>
                  <a:pt x="135" y="87"/>
                </a:cubicBezTo>
                <a:cubicBezTo>
                  <a:pt x="137" y="88"/>
                  <a:pt x="140" y="88"/>
                  <a:pt x="142" y="89"/>
                </a:cubicBezTo>
                <a:close/>
                <a:moveTo>
                  <a:pt x="135" y="91"/>
                </a:moveTo>
                <a:cubicBezTo>
                  <a:pt x="134" y="91"/>
                  <a:pt x="133" y="91"/>
                  <a:pt x="132" y="91"/>
                </a:cubicBezTo>
                <a:cubicBezTo>
                  <a:pt x="129" y="89"/>
                  <a:pt x="125" y="89"/>
                  <a:pt x="122" y="87"/>
                </a:cubicBezTo>
                <a:cubicBezTo>
                  <a:pt x="119" y="86"/>
                  <a:pt x="116" y="85"/>
                  <a:pt x="114" y="84"/>
                </a:cubicBezTo>
                <a:cubicBezTo>
                  <a:pt x="117" y="85"/>
                  <a:pt x="120" y="86"/>
                  <a:pt x="124" y="87"/>
                </a:cubicBezTo>
                <a:cubicBezTo>
                  <a:pt x="127" y="88"/>
                  <a:pt x="131" y="90"/>
                  <a:pt x="135" y="91"/>
                </a:cubicBezTo>
                <a:close/>
                <a:moveTo>
                  <a:pt x="130" y="92"/>
                </a:moveTo>
                <a:cubicBezTo>
                  <a:pt x="129" y="92"/>
                  <a:pt x="129" y="92"/>
                  <a:pt x="128" y="93"/>
                </a:cubicBezTo>
                <a:cubicBezTo>
                  <a:pt x="126" y="91"/>
                  <a:pt x="123" y="90"/>
                  <a:pt x="120" y="90"/>
                </a:cubicBezTo>
                <a:cubicBezTo>
                  <a:pt x="115" y="88"/>
                  <a:pt x="111" y="87"/>
                  <a:pt x="106" y="85"/>
                </a:cubicBezTo>
                <a:cubicBezTo>
                  <a:pt x="114" y="88"/>
                  <a:pt x="122" y="90"/>
                  <a:pt x="130" y="92"/>
                </a:cubicBezTo>
                <a:close/>
                <a:moveTo>
                  <a:pt x="33" y="64"/>
                </a:moveTo>
                <a:cubicBezTo>
                  <a:pt x="33" y="64"/>
                  <a:pt x="34" y="63"/>
                  <a:pt x="34" y="62"/>
                </a:cubicBezTo>
                <a:cubicBezTo>
                  <a:pt x="43" y="65"/>
                  <a:pt x="52" y="70"/>
                  <a:pt x="61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4" y="73"/>
                  <a:pt x="64" y="73"/>
                  <a:pt x="65" y="73"/>
                </a:cubicBezTo>
                <a:cubicBezTo>
                  <a:pt x="65" y="73"/>
                  <a:pt x="65" y="73"/>
                  <a:pt x="66" y="73"/>
                </a:cubicBezTo>
                <a:cubicBezTo>
                  <a:pt x="71" y="75"/>
                  <a:pt x="77" y="78"/>
                  <a:pt x="83" y="79"/>
                </a:cubicBezTo>
                <a:cubicBezTo>
                  <a:pt x="89" y="81"/>
                  <a:pt x="96" y="82"/>
                  <a:pt x="102" y="85"/>
                </a:cubicBezTo>
                <a:cubicBezTo>
                  <a:pt x="109" y="87"/>
                  <a:pt x="115" y="89"/>
                  <a:pt x="122" y="91"/>
                </a:cubicBezTo>
                <a:cubicBezTo>
                  <a:pt x="123" y="91"/>
                  <a:pt x="127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6" y="93"/>
                  <a:pt x="126" y="93"/>
                  <a:pt x="124" y="93"/>
                </a:cubicBezTo>
                <a:cubicBezTo>
                  <a:pt x="121" y="92"/>
                  <a:pt x="118" y="91"/>
                  <a:pt x="115" y="90"/>
                </a:cubicBezTo>
                <a:cubicBezTo>
                  <a:pt x="101" y="87"/>
                  <a:pt x="87" y="82"/>
                  <a:pt x="74" y="77"/>
                </a:cubicBezTo>
                <a:cubicBezTo>
                  <a:pt x="60" y="73"/>
                  <a:pt x="46" y="70"/>
                  <a:pt x="33" y="64"/>
                </a:cubicBezTo>
                <a:close/>
                <a:moveTo>
                  <a:pt x="35" y="61"/>
                </a:moveTo>
                <a:cubicBezTo>
                  <a:pt x="36" y="60"/>
                  <a:pt x="37" y="58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4" y="61"/>
                  <a:pt x="51" y="62"/>
                  <a:pt x="58" y="66"/>
                </a:cubicBezTo>
                <a:cubicBezTo>
                  <a:pt x="52" y="63"/>
                  <a:pt x="44" y="60"/>
                  <a:pt x="38" y="59"/>
                </a:cubicBezTo>
                <a:cubicBezTo>
                  <a:pt x="38" y="58"/>
                  <a:pt x="37" y="59"/>
                  <a:pt x="38" y="59"/>
                </a:cubicBezTo>
                <a:cubicBezTo>
                  <a:pt x="43" y="64"/>
                  <a:pt x="51" y="66"/>
                  <a:pt x="58" y="69"/>
                </a:cubicBezTo>
                <a:cubicBezTo>
                  <a:pt x="59" y="70"/>
                  <a:pt x="59" y="70"/>
                  <a:pt x="59" y="71"/>
                </a:cubicBezTo>
                <a:cubicBezTo>
                  <a:pt x="58" y="71"/>
                  <a:pt x="58" y="70"/>
                  <a:pt x="57" y="70"/>
                </a:cubicBezTo>
                <a:cubicBezTo>
                  <a:pt x="55" y="69"/>
                  <a:pt x="52" y="68"/>
                  <a:pt x="50" y="67"/>
                </a:cubicBezTo>
                <a:cubicBezTo>
                  <a:pt x="45" y="65"/>
                  <a:pt x="40" y="63"/>
                  <a:pt x="35" y="61"/>
                </a:cubicBezTo>
                <a:close/>
                <a:moveTo>
                  <a:pt x="39" y="56"/>
                </a:move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45" y="56"/>
                  <a:pt x="49" y="58"/>
                  <a:pt x="54" y="59"/>
                </a:cubicBezTo>
                <a:cubicBezTo>
                  <a:pt x="54" y="59"/>
                  <a:pt x="54" y="60"/>
                  <a:pt x="54" y="60"/>
                </a:cubicBezTo>
                <a:cubicBezTo>
                  <a:pt x="55" y="60"/>
                  <a:pt x="55" y="61"/>
                  <a:pt x="55" y="61"/>
                </a:cubicBezTo>
                <a:cubicBezTo>
                  <a:pt x="54" y="61"/>
                  <a:pt x="53" y="60"/>
                  <a:pt x="52" y="60"/>
                </a:cubicBezTo>
                <a:cubicBezTo>
                  <a:pt x="48" y="58"/>
                  <a:pt x="43" y="57"/>
                  <a:pt x="39" y="56"/>
                </a:cubicBezTo>
                <a:close/>
                <a:moveTo>
                  <a:pt x="40" y="53"/>
                </a:moveTo>
                <a:cubicBezTo>
                  <a:pt x="41" y="53"/>
                  <a:pt x="41" y="53"/>
                  <a:pt x="41" y="52"/>
                </a:cubicBezTo>
                <a:cubicBezTo>
                  <a:pt x="45" y="54"/>
                  <a:pt x="50" y="56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7"/>
                  <a:pt x="45" y="55"/>
                  <a:pt x="40" y="53"/>
                </a:cubicBezTo>
                <a:cubicBezTo>
                  <a:pt x="40" y="53"/>
                  <a:pt x="40" y="53"/>
                  <a:pt x="40" y="53"/>
                </a:cubicBezTo>
                <a:close/>
                <a:moveTo>
                  <a:pt x="42" y="52"/>
                </a:moveTo>
                <a:cubicBezTo>
                  <a:pt x="42" y="51"/>
                  <a:pt x="43" y="50"/>
                  <a:pt x="43" y="50"/>
                </a:cubicBezTo>
                <a:cubicBezTo>
                  <a:pt x="43" y="50"/>
                  <a:pt x="43" y="50"/>
                  <a:pt x="44" y="50"/>
                </a:cubicBezTo>
                <a:cubicBezTo>
                  <a:pt x="47" y="51"/>
                  <a:pt x="51" y="53"/>
                  <a:pt x="55" y="55"/>
                </a:cubicBezTo>
                <a:cubicBezTo>
                  <a:pt x="55" y="55"/>
                  <a:pt x="55" y="55"/>
                  <a:pt x="54" y="56"/>
                </a:cubicBezTo>
                <a:cubicBezTo>
                  <a:pt x="50" y="55"/>
                  <a:pt x="46" y="53"/>
                  <a:pt x="42" y="52"/>
                </a:cubicBezTo>
                <a:close/>
                <a:moveTo>
                  <a:pt x="44" y="49"/>
                </a:moveTo>
                <a:cubicBezTo>
                  <a:pt x="45" y="47"/>
                  <a:pt x="47" y="46"/>
                  <a:pt x="49" y="44"/>
                </a:cubicBezTo>
                <a:cubicBezTo>
                  <a:pt x="51" y="47"/>
                  <a:pt x="54" y="49"/>
                  <a:pt x="57" y="51"/>
                </a:cubicBezTo>
                <a:cubicBezTo>
                  <a:pt x="59" y="52"/>
                  <a:pt x="57" y="51"/>
                  <a:pt x="56" y="51"/>
                </a:cubicBezTo>
                <a:cubicBezTo>
                  <a:pt x="55" y="50"/>
                  <a:pt x="53" y="49"/>
                  <a:pt x="52" y="49"/>
                </a:cubicBezTo>
                <a:cubicBezTo>
                  <a:pt x="50" y="48"/>
                  <a:pt x="49" y="47"/>
                  <a:pt x="47" y="47"/>
                </a:cubicBezTo>
                <a:cubicBezTo>
                  <a:pt x="47" y="46"/>
                  <a:pt x="46" y="47"/>
                  <a:pt x="47" y="47"/>
                </a:cubicBezTo>
                <a:cubicBezTo>
                  <a:pt x="49" y="49"/>
                  <a:pt x="53" y="53"/>
                  <a:pt x="56" y="54"/>
                </a:cubicBezTo>
                <a:cubicBezTo>
                  <a:pt x="52" y="53"/>
                  <a:pt x="48" y="51"/>
                  <a:pt x="44" y="49"/>
                </a:cubicBezTo>
                <a:close/>
                <a:moveTo>
                  <a:pt x="49" y="43"/>
                </a:moveTo>
                <a:cubicBezTo>
                  <a:pt x="50" y="43"/>
                  <a:pt x="51" y="42"/>
                  <a:pt x="52" y="41"/>
                </a:cubicBezTo>
                <a:cubicBezTo>
                  <a:pt x="54" y="44"/>
                  <a:pt x="57" y="47"/>
                  <a:pt x="61" y="49"/>
                </a:cubicBezTo>
                <a:cubicBezTo>
                  <a:pt x="59" y="48"/>
                  <a:pt x="58" y="48"/>
                  <a:pt x="56" y="47"/>
                </a:cubicBezTo>
                <a:cubicBezTo>
                  <a:pt x="54" y="46"/>
                  <a:pt x="52" y="44"/>
                  <a:pt x="49" y="43"/>
                </a:cubicBezTo>
                <a:close/>
                <a:moveTo>
                  <a:pt x="52" y="41"/>
                </a:moveTo>
                <a:cubicBezTo>
                  <a:pt x="53" y="40"/>
                  <a:pt x="55" y="39"/>
                  <a:pt x="56" y="38"/>
                </a:cubicBezTo>
                <a:cubicBezTo>
                  <a:pt x="56" y="37"/>
                  <a:pt x="57" y="37"/>
                  <a:pt x="57" y="36"/>
                </a:cubicBezTo>
                <a:cubicBezTo>
                  <a:pt x="57" y="36"/>
                  <a:pt x="57" y="36"/>
                  <a:pt x="58" y="37"/>
                </a:cubicBezTo>
                <a:cubicBezTo>
                  <a:pt x="60" y="39"/>
                  <a:pt x="63" y="41"/>
                  <a:pt x="66" y="43"/>
                </a:cubicBezTo>
                <a:cubicBezTo>
                  <a:pt x="63" y="41"/>
                  <a:pt x="59" y="40"/>
                  <a:pt x="56" y="39"/>
                </a:cubicBezTo>
                <a:cubicBezTo>
                  <a:pt x="56" y="38"/>
                  <a:pt x="55" y="39"/>
                  <a:pt x="56" y="39"/>
                </a:cubicBezTo>
                <a:cubicBezTo>
                  <a:pt x="58" y="41"/>
                  <a:pt x="60" y="43"/>
                  <a:pt x="62" y="44"/>
                </a:cubicBezTo>
                <a:cubicBezTo>
                  <a:pt x="59" y="43"/>
                  <a:pt x="55" y="42"/>
                  <a:pt x="52" y="41"/>
                </a:cubicBezTo>
                <a:close/>
                <a:moveTo>
                  <a:pt x="58" y="36"/>
                </a:moveTo>
                <a:cubicBezTo>
                  <a:pt x="59" y="35"/>
                  <a:pt x="60" y="34"/>
                  <a:pt x="61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4" y="39"/>
                  <a:pt x="71" y="41"/>
                  <a:pt x="75" y="45"/>
                </a:cubicBezTo>
                <a:cubicBezTo>
                  <a:pt x="79" y="47"/>
                  <a:pt x="75" y="44"/>
                  <a:pt x="74" y="44"/>
                </a:cubicBezTo>
                <a:cubicBezTo>
                  <a:pt x="72" y="43"/>
                  <a:pt x="71" y="42"/>
                  <a:pt x="69" y="41"/>
                </a:cubicBezTo>
                <a:cubicBezTo>
                  <a:pt x="65" y="39"/>
                  <a:pt x="62" y="38"/>
                  <a:pt x="58" y="36"/>
                </a:cubicBezTo>
                <a:cubicBezTo>
                  <a:pt x="58" y="36"/>
                  <a:pt x="58" y="36"/>
                  <a:pt x="58" y="36"/>
                </a:cubicBezTo>
                <a:close/>
                <a:moveTo>
                  <a:pt x="61" y="33"/>
                </a:moveTo>
                <a:cubicBezTo>
                  <a:pt x="62" y="33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6" y="34"/>
                  <a:pt x="68" y="36"/>
                  <a:pt x="70" y="37"/>
                </a:cubicBezTo>
                <a:cubicBezTo>
                  <a:pt x="67" y="36"/>
                  <a:pt x="64" y="35"/>
                  <a:pt x="61" y="33"/>
                </a:cubicBezTo>
                <a:cubicBezTo>
                  <a:pt x="61" y="33"/>
                  <a:pt x="61" y="33"/>
                  <a:pt x="61" y="33"/>
                </a:cubicBezTo>
                <a:close/>
                <a:moveTo>
                  <a:pt x="64" y="32"/>
                </a:moveTo>
                <a:cubicBezTo>
                  <a:pt x="68" y="29"/>
                  <a:pt x="72" y="26"/>
                  <a:pt x="77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4"/>
                  <a:pt x="77" y="25"/>
                  <a:pt x="77" y="25"/>
                </a:cubicBezTo>
                <a:cubicBezTo>
                  <a:pt x="78" y="25"/>
                  <a:pt x="79" y="26"/>
                  <a:pt x="80" y="26"/>
                </a:cubicBezTo>
                <a:cubicBezTo>
                  <a:pt x="79" y="26"/>
                  <a:pt x="78" y="25"/>
                  <a:pt x="77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7" y="26"/>
                  <a:pt x="77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5" y="27"/>
                  <a:pt x="74" y="26"/>
                  <a:pt x="73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8"/>
                  <a:pt x="74" y="28"/>
                  <a:pt x="75" y="29"/>
                </a:cubicBezTo>
                <a:cubicBezTo>
                  <a:pt x="74" y="28"/>
                  <a:pt x="72" y="28"/>
                  <a:pt x="71" y="28"/>
                </a:cubicBezTo>
                <a:cubicBezTo>
                  <a:pt x="71" y="28"/>
                  <a:pt x="71" y="28"/>
                  <a:pt x="71" y="29"/>
                </a:cubicBezTo>
                <a:cubicBezTo>
                  <a:pt x="72" y="29"/>
                  <a:pt x="74" y="30"/>
                  <a:pt x="75" y="30"/>
                </a:cubicBezTo>
                <a:cubicBezTo>
                  <a:pt x="74" y="32"/>
                  <a:pt x="76" y="34"/>
                  <a:pt x="78" y="34"/>
                </a:cubicBezTo>
                <a:cubicBezTo>
                  <a:pt x="78" y="34"/>
                  <a:pt x="79" y="34"/>
                  <a:pt x="79" y="34"/>
                </a:cubicBezTo>
                <a:cubicBezTo>
                  <a:pt x="80" y="35"/>
                  <a:pt x="81" y="36"/>
                  <a:pt x="83" y="37"/>
                </a:cubicBezTo>
                <a:cubicBezTo>
                  <a:pt x="83" y="37"/>
                  <a:pt x="83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3" y="38"/>
                  <a:pt x="83" y="38"/>
                  <a:pt x="83" y="37"/>
                </a:cubicBezTo>
                <a:cubicBezTo>
                  <a:pt x="82" y="37"/>
                  <a:pt x="80" y="36"/>
                  <a:pt x="79" y="36"/>
                </a:cubicBezTo>
                <a:cubicBezTo>
                  <a:pt x="76" y="34"/>
                  <a:pt x="72" y="31"/>
                  <a:pt x="68" y="29"/>
                </a:cubicBezTo>
                <a:cubicBezTo>
                  <a:pt x="68" y="29"/>
                  <a:pt x="68" y="30"/>
                  <a:pt x="68" y="30"/>
                </a:cubicBezTo>
                <a:cubicBezTo>
                  <a:pt x="73" y="32"/>
                  <a:pt x="78" y="36"/>
                  <a:pt x="83" y="38"/>
                </a:cubicBezTo>
                <a:cubicBezTo>
                  <a:pt x="83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7"/>
                  <a:pt x="76" y="36"/>
                  <a:pt x="73" y="34"/>
                </a:cubicBezTo>
                <a:cubicBezTo>
                  <a:pt x="72" y="33"/>
                  <a:pt x="71" y="32"/>
                  <a:pt x="69" y="32"/>
                </a:cubicBez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7" y="30"/>
                  <a:pt x="67" y="30"/>
                </a:cubicBezTo>
                <a:cubicBezTo>
                  <a:pt x="66" y="30"/>
                  <a:pt x="66" y="31"/>
                  <a:pt x="66" y="31"/>
                </a:cubicBezTo>
                <a:cubicBezTo>
                  <a:pt x="71" y="34"/>
                  <a:pt x="75" y="38"/>
                  <a:pt x="79" y="40"/>
                </a:cubicBezTo>
                <a:cubicBezTo>
                  <a:pt x="74" y="38"/>
                  <a:pt x="69" y="35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93" y="36"/>
                </a:moveTo>
                <a:cubicBezTo>
                  <a:pt x="92" y="35"/>
                  <a:pt x="91" y="35"/>
                  <a:pt x="90" y="34"/>
                </a:cubicBezTo>
                <a:cubicBezTo>
                  <a:pt x="86" y="31"/>
                  <a:pt x="91" y="33"/>
                  <a:pt x="92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5"/>
                  <a:pt x="96" y="37"/>
                  <a:pt x="97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38"/>
                  <a:pt x="97" y="38"/>
                  <a:pt x="97" y="37"/>
                </a:cubicBezTo>
                <a:cubicBezTo>
                  <a:pt x="96" y="37"/>
                  <a:pt x="94" y="36"/>
                  <a:pt x="93" y="36"/>
                </a:cubicBezTo>
                <a:close/>
                <a:moveTo>
                  <a:pt x="93" y="33"/>
                </a:moveTo>
                <a:cubicBezTo>
                  <a:pt x="93" y="33"/>
                  <a:pt x="93" y="33"/>
                  <a:pt x="93" y="33"/>
                </a:cubicBezTo>
                <a:cubicBezTo>
                  <a:pt x="93" y="33"/>
                  <a:pt x="93" y="33"/>
                  <a:pt x="93" y="33"/>
                </a:cubicBezTo>
                <a:close/>
                <a:moveTo>
                  <a:pt x="89" y="31"/>
                </a:moveTo>
                <a:cubicBezTo>
                  <a:pt x="90" y="31"/>
                  <a:pt x="91" y="30"/>
                  <a:pt x="92" y="29"/>
                </a:cubicBezTo>
                <a:cubicBezTo>
                  <a:pt x="92" y="29"/>
                  <a:pt x="92" y="30"/>
                  <a:pt x="92" y="30"/>
                </a:cubicBezTo>
                <a:cubicBezTo>
                  <a:pt x="92" y="31"/>
                  <a:pt x="93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3" y="33"/>
                  <a:pt x="93" y="32"/>
                  <a:pt x="92" y="32"/>
                </a:cubicBezTo>
                <a:cubicBezTo>
                  <a:pt x="92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2"/>
                  <a:pt x="89" y="31"/>
                  <a:pt x="89" y="31"/>
                </a:cubicBezTo>
                <a:close/>
                <a:moveTo>
                  <a:pt x="92" y="29"/>
                </a:move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5" y="30"/>
                  <a:pt x="98" y="32"/>
                  <a:pt x="92" y="29"/>
                </a:cubicBezTo>
                <a:cubicBezTo>
                  <a:pt x="92" y="29"/>
                  <a:pt x="92" y="29"/>
                  <a:pt x="92" y="29"/>
                </a:cubicBezTo>
                <a:close/>
                <a:moveTo>
                  <a:pt x="94" y="28"/>
                </a:moveTo>
                <a:cubicBezTo>
                  <a:pt x="94" y="27"/>
                  <a:pt x="95" y="27"/>
                  <a:pt x="95" y="27"/>
                </a:cubicBezTo>
                <a:cubicBezTo>
                  <a:pt x="96" y="26"/>
                  <a:pt x="97" y="27"/>
                  <a:pt x="97" y="28"/>
                </a:cubicBezTo>
                <a:cubicBezTo>
                  <a:pt x="96" y="28"/>
                  <a:pt x="95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97" y="29"/>
                </a:moveTo>
                <a:cubicBezTo>
                  <a:pt x="97" y="29"/>
                  <a:pt x="97" y="29"/>
                  <a:pt x="97" y="30"/>
                </a:cubicBezTo>
                <a:cubicBezTo>
                  <a:pt x="96" y="29"/>
                  <a:pt x="95" y="28"/>
                  <a:pt x="97" y="29"/>
                </a:cubicBezTo>
                <a:close/>
                <a:moveTo>
                  <a:pt x="102" y="36"/>
                </a:moveTo>
                <a:cubicBezTo>
                  <a:pt x="102" y="36"/>
                  <a:pt x="102" y="36"/>
                  <a:pt x="102" y="37"/>
                </a:cubicBezTo>
                <a:cubicBezTo>
                  <a:pt x="103" y="37"/>
                  <a:pt x="105" y="38"/>
                  <a:pt x="105" y="39"/>
                </a:cubicBezTo>
                <a:cubicBezTo>
                  <a:pt x="105" y="39"/>
                  <a:pt x="105" y="39"/>
                  <a:pt x="104" y="39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1" y="38"/>
                  <a:pt x="99" y="36"/>
                  <a:pt x="96" y="35"/>
                </a:cubicBezTo>
                <a:cubicBezTo>
                  <a:pt x="97" y="35"/>
                  <a:pt x="97" y="34"/>
                  <a:pt x="97" y="34"/>
                </a:cubicBezTo>
                <a:cubicBezTo>
                  <a:pt x="96" y="33"/>
                  <a:pt x="95" y="32"/>
                  <a:pt x="94" y="31"/>
                </a:cubicBezTo>
                <a:cubicBezTo>
                  <a:pt x="93" y="30"/>
                  <a:pt x="95" y="31"/>
                  <a:pt x="96" y="31"/>
                </a:cubicBezTo>
                <a:cubicBezTo>
                  <a:pt x="96" y="32"/>
                  <a:pt x="96" y="33"/>
                  <a:pt x="96" y="33"/>
                </a:cubicBezTo>
                <a:cubicBezTo>
                  <a:pt x="97" y="35"/>
                  <a:pt x="100" y="36"/>
                  <a:pt x="102" y="36"/>
                </a:cubicBezTo>
                <a:close/>
                <a:moveTo>
                  <a:pt x="106" y="35"/>
                </a:moveTo>
                <a:cubicBezTo>
                  <a:pt x="106" y="36"/>
                  <a:pt x="107" y="37"/>
                  <a:pt x="108" y="37"/>
                </a:cubicBezTo>
                <a:cubicBezTo>
                  <a:pt x="106" y="37"/>
                  <a:pt x="105" y="36"/>
                  <a:pt x="103" y="35"/>
                </a:cubicBezTo>
                <a:cubicBezTo>
                  <a:pt x="104" y="35"/>
                  <a:pt x="105" y="35"/>
                  <a:pt x="106" y="35"/>
                </a:cubicBezTo>
                <a:cubicBezTo>
                  <a:pt x="106" y="35"/>
                  <a:pt x="106" y="35"/>
                  <a:pt x="106" y="35"/>
                </a:cubicBezTo>
                <a:close/>
                <a:moveTo>
                  <a:pt x="106" y="35"/>
                </a:moveTo>
                <a:cubicBezTo>
                  <a:pt x="107" y="35"/>
                  <a:pt x="108" y="34"/>
                  <a:pt x="109" y="34"/>
                </a:cubicBezTo>
                <a:cubicBezTo>
                  <a:pt x="109" y="34"/>
                  <a:pt x="109" y="34"/>
                  <a:pt x="109" y="35"/>
                </a:cubicBezTo>
                <a:cubicBezTo>
                  <a:pt x="109" y="36"/>
                  <a:pt x="111" y="37"/>
                  <a:pt x="109" y="36"/>
                </a:cubicBezTo>
                <a:cubicBezTo>
                  <a:pt x="107" y="35"/>
                  <a:pt x="107" y="35"/>
                  <a:pt x="106" y="35"/>
                </a:cubicBezTo>
                <a:close/>
                <a:moveTo>
                  <a:pt x="110" y="34"/>
                </a:moveTo>
                <a:cubicBezTo>
                  <a:pt x="111" y="34"/>
                  <a:pt x="113" y="34"/>
                  <a:pt x="112" y="35"/>
                </a:cubicBezTo>
                <a:cubicBezTo>
                  <a:pt x="112" y="35"/>
                  <a:pt x="112" y="35"/>
                  <a:pt x="112" y="36"/>
                </a:cubicBezTo>
                <a:cubicBezTo>
                  <a:pt x="111" y="35"/>
                  <a:pt x="110" y="35"/>
                  <a:pt x="110" y="34"/>
                </a:cubicBezTo>
                <a:close/>
                <a:moveTo>
                  <a:pt x="112" y="36"/>
                </a:moveTo>
                <a:cubicBezTo>
                  <a:pt x="111" y="36"/>
                  <a:pt x="111" y="36"/>
                  <a:pt x="111" y="37"/>
                </a:cubicBezTo>
                <a:cubicBezTo>
                  <a:pt x="110" y="35"/>
                  <a:pt x="110" y="35"/>
                  <a:pt x="112" y="36"/>
                </a:cubicBezTo>
                <a:close/>
                <a:moveTo>
                  <a:pt x="110" y="37"/>
                </a:moveTo>
                <a:cubicBezTo>
                  <a:pt x="110" y="37"/>
                  <a:pt x="109" y="37"/>
                  <a:pt x="109" y="38"/>
                </a:cubicBezTo>
                <a:cubicBezTo>
                  <a:pt x="107" y="36"/>
                  <a:pt x="109" y="37"/>
                  <a:pt x="110" y="37"/>
                </a:cubicBezTo>
                <a:close/>
                <a:moveTo>
                  <a:pt x="108" y="38"/>
                </a:moveTo>
                <a:cubicBezTo>
                  <a:pt x="107" y="38"/>
                  <a:pt x="106" y="38"/>
                  <a:pt x="105" y="38"/>
                </a:cubicBezTo>
                <a:cubicBezTo>
                  <a:pt x="105" y="38"/>
                  <a:pt x="103" y="36"/>
                  <a:pt x="103" y="36"/>
                </a:cubicBezTo>
                <a:cubicBezTo>
                  <a:pt x="105" y="37"/>
                  <a:pt x="106" y="37"/>
                  <a:pt x="108" y="38"/>
                </a:cubicBezTo>
                <a:close/>
                <a:moveTo>
                  <a:pt x="103" y="39"/>
                </a:moveTo>
                <a:cubicBezTo>
                  <a:pt x="102" y="39"/>
                  <a:pt x="101" y="39"/>
                  <a:pt x="101" y="39"/>
                </a:cubicBezTo>
                <a:cubicBezTo>
                  <a:pt x="99" y="38"/>
                  <a:pt x="98" y="37"/>
                  <a:pt x="97" y="37"/>
                </a:cubicBezTo>
                <a:cubicBezTo>
                  <a:pt x="96" y="36"/>
                  <a:pt x="95" y="35"/>
                  <a:pt x="95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8" y="36"/>
                  <a:pt x="100" y="38"/>
                  <a:pt x="103" y="39"/>
                </a:cubicBezTo>
                <a:close/>
                <a:moveTo>
                  <a:pt x="91" y="35"/>
                </a:moveTo>
                <a:cubicBezTo>
                  <a:pt x="90" y="35"/>
                  <a:pt x="90" y="35"/>
                  <a:pt x="90" y="35"/>
                </a:cubicBezTo>
                <a:cubicBezTo>
                  <a:pt x="90" y="35"/>
                  <a:pt x="90" y="35"/>
                  <a:pt x="90" y="35"/>
                </a:cubicBezTo>
                <a:cubicBezTo>
                  <a:pt x="88" y="34"/>
                  <a:pt x="87" y="33"/>
                  <a:pt x="85" y="33"/>
                </a:cubicBezTo>
                <a:cubicBezTo>
                  <a:pt x="86" y="33"/>
                  <a:pt x="86" y="32"/>
                  <a:pt x="87" y="32"/>
                </a:cubicBezTo>
                <a:cubicBezTo>
                  <a:pt x="88" y="33"/>
                  <a:pt x="89" y="34"/>
                  <a:pt x="91" y="35"/>
                </a:cubicBezTo>
                <a:close/>
                <a:moveTo>
                  <a:pt x="81" y="26"/>
                </a:moveTo>
                <a:cubicBezTo>
                  <a:pt x="80" y="26"/>
                  <a:pt x="79" y="25"/>
                  <a:pt x="78" y="25"/>
                </a:cubicBezTo>
                <a:cubicBezTo>
                  <a:pt x="80" y="25"/>
                  <a:pt x="82" y="25"/>
                  <a:pt x="83" y="26"/>
                </a:cubicBezTo>
                <a:cubicBezTo>
                  <a:pt x="83" y="26"/>
                  <a:pt x="82" y="26"/>
                  <a:pt x="81" y="26"/>
                </a:cubicBezTo>
                <a:close/>
                <a:moveTo>
                  <a:pt x="76" y="28"/>
                </a:moveTo>
                <a:cubicBezTo>
                  <a:pt x="75" y="28"/>
                  <a:pt x="74" y="28"/>
                  <a:pt x="74" y="27"/>
                </a:cubicBezTo>
                <a:cubicBezTo>
                  <a:pt x="75" y="27"/>
                  <a:pt x="75" y="27"/>
                  <a:pt x="76" y="28"/>
                </a:cubicBezTo>
                <a:cubicBezTo>
                  <a:pt x="76" y="28"/>
                  <a:pt x="76" y="28"/>
                  <a:pt x="76" y="28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9" y="26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6"/>
                  <a:pt x="78" y="26"/>
                  <a:pt x="78" y="26"/>
                </a:cubicBezTo>
                <a:close/>
                <a:moveTo>
                  <a:pt x="83" y="34"/>
                </a:moveTo>
                <a:cubicBezTo>
                  <a:pt x="83" y="34"/>
                  <a:pt x="82" y="34"/>
                  <a:pt x="82" y="34"/>
                </a:cubicBezTo>
                <a:cubicBezTo>
                  <a:pt x="83" y="33"/>
                  <a:pt x="83" y="33"/>
                  <a:pt x="84" y="33"/>
                </a:cubicBezTo>
                <a:cubicBezTo>
                  <a:pt x="85" y="34"/>
                  <a:pt x="86" y="34"/>
                  <a:pt x="86" y="35"/>
                </a:cubicBezTo>
                <a:cubicBezTo>
                  <a:pt x="86" y="35"/>
                  <a:pt x="87" y="36"/>
                  <a:pt x="87" y="36"/>
                </a:cubicBezTo>
                <a:cubicBezTo>
                  <a:pt x="87" y="36"/>
                  <a:pt x="86" y="36"/>
                  <a:pt x="86" y="36"/>
                </a:cubicBezTo>
                <a:cubicBezTo>
                  <a:pt x="85" y="36"/>
                  <a:pt x="84" y="35"/>
                  <a:pt x="83" y="34"/>
                </a:cubicBezTo>
                <a:close/>
                <a:moveTo>
                  <a:pt x="89" y="35"/>
                </a:moveTo>
                <a:cubicBezTo>
                  <a:pt x="88" y="35"/>
                  <a:pt x="88" y="35"/>
                  <a:pt x="87" y="36"/>
                </a:cubicBezTo>
                <a:cubicBezTo>
                  <a:pt x="87" y="35"/>
                  <a:pt x="86" y="34"/>
                  <a:pt x="85" y="33"/>
                </a:cubicBezTo>
                <a:cubicBezTo>
                  <a:pt x="86" y="34"/>
                  <a:pt x="87" y="35"/>
                  <a:pt x="89" y="35"/>
                </a:cubicBezTo>
                <a:close/>
                <a:moveTo>
                  <a:pt x="86" y="36"/>
                </a:moveTo>
                <a:cubicBezTo>
                  <a:pt x="85" y="37"/>
                  <a:pt x="85" y="37"/>
                  <a:pt x="84" y="37"/>
                </a:cubicBezTo>
                <a:cubicBezTo>
                  <a:pt x="83" y="36"/>
                  <a:pt x="81" y="35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1" y="34"/>
                  <a:pt x="81" y="34"/>
                </a:cubicBezTo>
                <a:cubicBezTo>
                  <a:pt x="81" y="34"/>
                  <a:pt x="82" y="34"/>
                  <a:pt x="82" y="34"/>
                </a:cubicBezTo>
                <a:cubicBezTo>
                  <a:pt x="83" y="35"/>
                  <a:pt x="84" y="36"/>
                  <a:pt x="86" y="36"/>
                </a:cubicBezTo>
                <a:close/>
                <a:moveTo>
                  <a:pt x="221" y="133"/>
                </a:moveTo>
                <a:cubicBezTo>
                  <a:pt x="220" y="132"/>
                  <a:pt x="219" y="132"/>
                  <a:pt x="219" y="131"/>
                </a:cubicBezTo>
                <a:cubicBezTo>
                  <a:pt x="217" y="128"/>
                  <a:pt x="220" y="130"/>
                  <a:pt x="221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2" y="131"/>
                  <a:pt x="221" y="132"/>
                  <a:pt x="221" y="133"/>
                </a:cubicBezTo>
                <a:close/>
                <a:moveTo>
                  <a:pt x="222" y="126"/>
                </a:moveTo>
                <a:cubicBezTo>
                  <a:pt x="221" y="125"/>
                  <a:pt x="220" y="124"/>
                  <a:pt x="218" y="123"/>
                </a:cubicBezTo>
                <a:cubicBezTo>
                  <a:pt x="218" y="123"/>
                  <a:pt x="217" y="122"/>
                  <a:pt x="217" y="122"/>
                </a:cubicBezTo>
                <a:cubicBezTo>
                  <a:pt x="217" y="122"/>
                  <a:pt x="217" y="121"/>
                  <a:pt x="217" y="121"/>
                </a:cubicBezTo>
                <a:cubicBezTo>
                  <a:pt x="217" y="121"/>
                  <a:pt x="218" y="122"/>
                  <a:pt x="218" y="122"/>
                </a:cubicBezTo>
                <a:cubicBezTo>
                  <a:pt x="220" y="122"/>
                  <a:pt x="221" y="123"/>
                  <a:pt x="223" y="124"/>
                </a:cubicBezTo>
                <a:cubicBezTo>
                  <a:pt x="223" y="125"/>
                  <a:pt x="223" y="125"/>
                  <a:pt x="222" y="126"/>
                </a:cubicBezTo>
                <a:close/>
                <a:moveTo>
                  <a:pt x="222" y="127"/>
                </a:moveTo>
                <a:cubicBezTo>
                  <a:pt x="222" y="128"/>
                  <a:pt x="222" y="129"/>
                  <a:pt x="222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1" y="128"/>
                  <a:pt x="219" y="127"/>
                  <a:pt x="218" y="126"/>
                </a:cubicBezTo>
                <a:cubicBezTo>
                  <a:pt x="219" y="126"/>
                  <a:pt x="220" y="126"/>
                  <a:pt x="220" y="126"/>
                </a:cubicBezTo>
                <a:cubicBezTo>
                  <a:pt x="221" y="127"/>
                  <a:pt x="222" y="127"/>
                  <a:pt x="222" y="127"/>
                </a:cubicBezTo>
                <a:cubicBezTo>
                  <a:pt x="222" y="127"/>
                  <a:pt x="222" y="127"/>
                  <a:pt x="222" y="127"/>
                </a:cubicBezTo>
                <a:close/>
                <a:moveTo>
                  <a:pt x="217" y="129"/>
                </a:moveTo>
                <a:cubicBezTo>
                  <a:pt x="217" y="130"/>
                  <a:pt x="218" y="131"/>
                  <a:pt x="219" y="132"/>
                </a:cubicBezTo>
                <a:cubicBezTo>
                  <a:pt x="220" y="133"/>
                  <a:pt x="218" y="132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1"/>
                  <a:pt x="217" y="130"/>
                  <a:pt x="217" y="129"/>
                </a:cubicBezTo>
                <a:close/>
                <a:moveTo>
                  <a:pt x="221" y="134"/>
                </a:moveTo>
                <a:cubicBezTo>
                  <a:pt x="221" y="135"/>
                  <a:pt x="220" y="137"/>
                  <a:pt x="220" y="138"/>
                </a:cubicBezTo>
                <a:cubicBezTo>
                  <a:pt x="220" y="137"/>
                  <a:pt x="220" y="137"/>
                  <a:pt x="219" y="136"/>
                </a:cubicBezTo>
                <a:cubicBezTo>
                  <a:pt x="219" y="135"/>
                  <a:pt x="218" y="135"/>
                  <a:pt x="218" y="134"/>
                </a:cubicBezTo>
                <a:cubicBezTo>
                  <a:pt x="217" y="132"/>
                  <a:pt x="220" y="134"/>
                  <a:pt x="221" y="134"/>
                </a:cubicBezTo>
                <a:cubicBezTo>
                  <a:pt x="221" y="134"/>
                  <a:pt x="221" y="134"/>
                  <a:pt x="221" y="134"/>
                </a:cubicBezTo>
                <a:close/>
                <a:moveTo>
                  <a:pt x="220" y="139"/>
                </a:moveTo>
                <a:cubicBezTo>
                  <a:pt x="219" y="139"/>
                  <a:pt x="219" y="139"/>
                  <a:pt x="219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9" y="139"/>
                  <a:pt x="219" y="139"/>
                  <a:pt x="220" y="139"/>
                </a:cubicBezTo>
                <a:close/>
                <a:moveTo>
                  <a:pt x="218" y="136"/>
                </a:moveTo>
                <a:cubicBezTo>
                  <a:pt x="218" y="136"/>
                  <a:pt x="218" y="135"/>
                  <a:pt x="218" y="135"/>
                </a:cubicBezTo>
                <a:cubicBezTo>
                  <a:pt x="218" y="136"/>
                  <a:pt x="219" y="137"/>
                  <a:pt x="219" y="139"/>
                </a:cubicBezTo>
                <a:cubicBezTo>
                  <a:pt x="219" y="138"/>
                  <a:pt x="218" y="137"/>
                  <a:pt x="218" y="136"/>
                </a:cubicBezTo>
                <a:close/>
                <a:moveTo>
                  <a:pt x="217" y="126"/>
                </a:moveTo>
                <a:cubicBezTo>
                  <a:pt x="218" y="127"/>
                  <a:pt x="218" y="127"/>
                  <a:pt x="219" y="128"/>
                </a:cubicBezTo>
                <a:cubicBezTo>
                  <a:pt x="220" y="128"/>
                  <a:pt x="222" y="130"/>
                  <a:pt x="219" y="129"/>
                </a:cubicBezTo>
                <a:cubicBezTo>
                  <a:pt x="219" y="129"/>
                  <a:pt x="218" y="128"/>
                  <a:pt x="217" y="128"/>
                </a:cubicBezTo>
                <a:cubicBezTo>
                  <a:pt x="217" y="128"/>
                  <a:pt x="217" y="128"/>
                  <a:pt x="217" y="128"/>
                </a:cubicBezTo>
                <a:cubicBezTo>
                  <a:pt x="217" y="128"/>
                  <a:pt x="217" y="127"/>
                  <a:pt x="217" y="127"/>
                </a:cubicBezTo>
                <a:cubicBezTo>
                  <a:pt x="217" y="126"/>
                  <a:pt x="217" y="126"/>
                  <a:pt x="217" y="126"/>
                </a:cubicBezTo>
                <a:close/>
                <a:moveTo>
                  <a:pt x="217" y="123"/>
                </a:moveTo>
                <a:cubicBezTo>
                  <a:pt x="218" y="124"/>
                  <a:pt x="220" y="125"/>
                  <a:pt x="221" y="126"/>
                </a:cubicBezTo>
                <a:cubicBezTo>
                  <a:pt x="222" y="126"/>
                  <a:pt x="222" y="126"/>
                  <a:pt x="221" y="126"/>
                </a:cubicBezTo>
                <a:cubicBezTo>
                  <a:pt x="220" y="125"/>
                  <a:pt x="219" y="125"/>
                  <a:pt x="219" y="125"/>
                </a:cubicBezTo>
                <a:cubicBezTo>
                  <a:pt x="218" y="124"/>
                  <a:pt x="218" y="124"/>
                  <a:pt x="217" y="124"/>
                </a:cubicBezTo>
                <a:cubicBezTo>
                  <a:pt x="217" y="124"/>
                  <a:pt x="217" y="123"/>
                  <a:pt x="217" y="123"/>
                </a:cubicBezTo>
                <a:close/>
                <a:moveTo>
                  <a:pt x="214" y="117"/>
                </a:moveTo>
                <a:cubicBezTo>
                  <a:pt x="213" y="117"/>
                  <a:pt x="212" y="117"/>
                  <a:pt x="212" y="117"/>
                </a:cubicBezTo>
                <a:cubicBezTo>
                  <a:pt x="210" y="116"/>
                  <a:pt x="209" y="115"/>
                  <a:pt x="207" y="114"/>
                </a:cubicBezTo>
                <a:cubicBezTo>
                  <a:pt x="206" y="113"/>
                  <a:pt x="206" y="113"/>
                  <a:pt x="208" y="114"/>
                </a:cubicBezTo>
                <a:cubicBezTo>
                  <a:pt x="209" y="114"/>
                  <a:pt x="211" y="115"/>
                  <a:pt x="212" y="116"/>
                </a:cubicBezTo>
                <a:cubicBezTo>
                  <a:pt x="216" y="118"/>
                  <a:pt x="219" y="120"/>
                  <a:pt x="223" y="121"/>
                </a:cubicBezTo>
                <a:cubicBezTo>
                  <a:pt x="223" y="121"/>
                  <a:pt x="223" y="122"/>
                  <a:pt x="223" y="123"/>
                </a:cubicBezTo>
                <a:cubicBezTo>
                  <a:pt x="221" y="122"/>
                  <a:pt x="219" y="121"/>
                  <a:pt x="217" y="120"/>
                </a:cubicBezTo>
                <a:cubicBezTo>
                  <a:pt x="216" y="119"/>
                  <a:pt x="215" y="118"/>
                  <a:pt x="214" y="117"/>
                </a:cubicBezTo>
                <a:close/>
                <a:moveTo>
                  <a:pt x="217" y="77"/>
                </a:moveTo>
                <a:cubicBezTo>
                  <a:pt x="215" y="76"/>
                  <a:pt x="213" y="76"/>
                  <a:pt x="211" y="74"/>
                </a:cubicBezTo>
                <a:cubicBezTo>
                  <a:pt x="208" y="72"/>
                  <a:pt x="212" y="75"/>
                  <a:pt x="213" y="75"/>
                </a:cubicBezTo>
                <a:cubicBezTo>
                  <a:pt x="214" y="76"/>
                  <a:pt x="215" y="76"/>
                  <a:pt x="216" y="76"/>
                </a:cubicBezTo>
                <a:cubicBezTo>
                  <a:pt x="217" y="77"/>
                  <a:pt x="217" y="77"/>
                  <a:pt x="217" y="77"/>
                </a:cubicBezTo>
                <a:close/>
                <a:moveTo>
                  <a:pt x="208" y="61"/>
                </a:moveTo>
                <a:cubicBezTo>
                  <a:pt x="206" y="59"/>
                  <a:pt x="206" y="60"/>
                  <a:pt x="208" y="60"/>
                </a:cubicBezTo>
                <a:cubicBezTo>
                  <a:pt x="208" y="60"/>
                  <a:pt x="208" y="60"/>
                  <a:pt x="208" y="61"/>
                </a:cubicBezTo>
                <a:close/>
                <a:moveTo>
                  <a:pt x="210" y="64"/>
                </a:moveTo>
                <a:cubicBezTo>
                  <a:pt x="210" y="63"/>
                  <a:pt x="209" y="63"/>
                  <a:pt x="209" y="63"/>
                </a:cubicBezTo>
                <a:cubicBezTo>
                  <a:pt x="208" y="62"/>
                  <a:pt x="207" y="61"/>
                  <a:pt x="206" y="61"/>
                </a:cubicBezTo>
                <a:cubicBezTo>
                  <a:pt x="207" y="61"/>
                  <a:pt x="208" y="62"/>
                  <a:pt x="209" y="62"/>
                </a:cubicBezTo>
                <a:cubicBezTo>
                  <a:pt x="210" y="63"/>
                  <a:pt x="210" y="63"/>
                  <a:pt x="210" y="64"/>
                </a:cubicBezTo>
                <a:close/>
                <a:moveTo>
                  <a:pt x="213" y="70"/>
                </a:moveTo>
                <a:cubicBezTo>
                  <a:pt x="211" y="68"/>
                  <a:pt x="209" y="67"/>
                  <a:pt x="207" y="66"/>
                </a:cubicBezTo>
                <a:cubicBezTo>
                  <a:pt x="203" y="63"/>
                  <a:pt x="208" y="65"/>
                  <a:pt x="210" y="66"/>
                </a:cubicBezTo>
                <a:cubicBezTo>
                  <a:pt x="211" y="66"/>
                  <a:pt x="211" y="67"/>
                  <a:pt x="212" y="67"/>
                </a:cubicBezTo>
                <a:cubicBezTo>
                  <a:pt x="212" y="68"/>
                  <a:pt x="213" y="69"/>
                  <a:pt x="213" y="70"/>
                </a:cubicBezTo>
                <a:close/>
                <a:moveTo>
                  <a:pt x="215" y="73"/>
                </a:moveTo>
                <a:cubicBezTo>
                  <a:pt x="213" y="72"/>
                  <a:pt x="211" y="71"/>
                  <a:pt x="209" y="70"/>
                </a:cubicBezTo>
                <a:cubicBezTo>
                  <a:pt x="208" y="69"/>
                  <a:pt x="207" y="69"/>
                  <a:pt x="206" y="68"/>
                </a:cubicBezTo>
                <a:cubicBezTo>
                  <a:pt x="208" y="69"/>
                  <a:pt x="209" y="70"/>
                  <a:pt x="211" y="71"/>
                </a:cubicBezTo>
                <a:cubicBezTo>
                  <a:pt x="212" y="71"/>
                  <a:pt x="213" y="71"/>
                  <a:pt x="214" y="71"/>
                </a:cubicBezTo>
                <a:cubicBezTo>
                  <a:pt x="215" y="72"/>
                  <a:pt x="215" y="73"/>
                  <a:pt x="215" y="73"/>
                </a:cubicBezTo>
                <a:close/>
                <a:moveTo>
                  <a:pt x="219" y="83"/>
                </a:moveTo>
                <a:cubicBezTo>
                  <a:pt x="216" y="81"/>
                  <a:pt x="214" y="80"/>
                  <a:pt x="211" y="79"/>
                </a:cubicBezTo>
                <a:cubicBezTo>
                  <a:pt x="207" y="76"/>
                  <a:pt x="213" y="78"/>
                  <a:pt x="214" y="79"/>
                </a:cubicBezTo>
                <a:cubicBezTo>
                  <a:pt x="215" y="79"/>
                  <a:pt x="217" y="80"/>
                  <a:pt x="218" y="80"/>
                </a:cubicBezTo>
                <a:cubicBezTo>
                  <a:pt x="218" y="81"/>
                  <a:pt x="219" y="82"/>
                  <a:pt x="219" y="83"/>
                </a:cubicBezTo>
                <a:close/>
                <a:moveTo>
                  <a:pt x="208" y="77"/>
                </a:moveTo>
                <a:cubicBezTo>
                  <a:pt x="211" y="80"/>
                  <a:pt x="215" y="81"/>
                  <a:pt x="218" y="83"/>
                </a:cubicBezTo>
                <a:cubicBezTo>
                  <a:pt x="221" y="85"/>
                  <a:pt x="214" y="82"/>
                  <a:pt x="215" y="82"/>
                </a:cubicBezTo>
                <a:cubicBezTo>
                  <a:pt x="214" y="82"/>
                  <a:pt x="213" y="81"/>
                  <a:pt x="212" y="81"/>
                </a:cubicBezTo>
                <a:cubicBezTo>
                  <a:pt x="211" y="80"/>
                  <a:pt x="209" y="80"/>
                  <a:pt x="208" y="79"/>
                </a:cubicBezTo>
                <a:cubicBezTo>
                  <a:pt x="208" y="79"/>
                  <a:pt x="208" y="78"/>
                  <a:pt x="208" y="77"/>
                </a:cubicBezTo>
                <a:close/>
                <a:moveTo>
                  <a:pt x="220" y="87"/>
                </a:moveTo>
                <a:cubicBezTo>
                  <a:pt x="217" y="85"/>
                  <a:pt x="213" y="83"/>
                  <a:pt x="209" y="81"/>
                </a:cubicBezTo>
                <a:cubicBezTo>
                  <a:pt x="208" y="80"/>
                  <a:pt x="207" y="80"/>
                  <a:pt x="209" y="81"/>
                </a:cubicBezTo>
                <a:cubicBezTo>
                  <a:pt x="211" y="81"/>
                  <a:pt x="213" y="82"/>
                  <a:pt x="215" y="83"/>
                </a:cubicBezTo>
                <a:cubicBezTo>
                  <a:pt x="216" y="84"/>
                  <a:pt x="218" y="84"/>
                  <a:pt x="219" y="85"/>
                </a:cubicBezTo>
                <a:cubicBezTo>
                  <a:pt x="220" y="86"/>
                  <a:pt x="220" y="87"/>
                  <a:pt x="220" y="87"/>
                </a:cubicBezTo>
                <a:close/>
                <a:moveTo>
                  <a:pt x="221" y="92"/>
                </a:moveTo>
                <a:cubicBezTo>
                  <a:pt x="217" y="89"/>
                  <a:pt x="211" y="87"/>
                  <a:pt x="207" y="85"/>
                </a:cubicBezTo>
                <a:cubicBezTo>
                  <a:pt x="204" y="83"/>
                  <a:pt x="208" y="84"/>
                  <a:pt x="209" y="84"/>
                </a:cubicBezTo>
                <a:cubicBezTo>
                  <a:pt x="211" y="85"/>
                  <a:pt x="212" y="86"/>
                  <a:pt x="214" y="86"/>
                </a:cubicBezTo>
                <a:cubicBezTo>
                  <a:pt x="216" y="87"/>
                  <a:pt x="218" y="88"/>
                  <a:pt x="221" y="89"/>
                </a:cubicBezTo>
                <a:cubicBezTo>
                  <a:pt x="221" y="90"/>
                  <a:pt x="221" y="91"/>
                  <a:pt x="221" y="92"/>
                </a:cubicBezTo>
                <a:close/>
                <a:moveTo>
                  <a:pt x="222" y="97"/>
                </a:moveTo>
                <a:cubicBezTo>
                  <a:pt x="217" y="93"/>
                  <a:pt x="211" y="91"/>
                  <a:pt x="206" y="88"/>
                </a:cubicBezTo>
                <a:cubicBezTo>
                  <a:pt x="205" y="87"/>
                  <a:pt x="200" y="85"/>
                  <a:pt x="204" y="87"/>
                </a:cubicBezTo>
                <a:cubicBezTo>
                  <a:pt x="207" y="88"/>
                  <a:pt x="210" y="89"/>
                  <a:pt x="212" y="90"/>
                </a:cubicBezTo>
                <a:cubicBezTo>
                  <a:pt x="215" y="91"/>
                  <a:pt x="218" y="93"/>
                  <a:pt x="222" y="94"/>
                </a:cubicBezTo>
                <a:cubicBezTo>
                  <a:pt x="222" y="95"/>
                  <a:pt x="222" y="96"/>
                  <a:pt x="222" y="97"/>
                </a:cubicBezTo>
                <a:close/>
                <a:moveTo>
                  <a:pt x="223" y="102"/>
                </a:moveTo>
                <a:cubicBezTo>
                  <a:pt x="220" y="100"/>
                  <a:pt x="217" y="99"/>
                  <a:pt x="215" y="97"/>
                </a:cubicBezTo>
                <a:cubicBezTo>
                  <a:pt x="212" y="95"/>
                  <a:pt x="209" y="94"/>
                  <a:pt x="206" y="92"/>
                </a:cubicBezTo>
                <a:cubicBezTo>
                  <a:pt x="205" y="91"/>
                  <a:pt x="204" y="91"/>
                  <a:pt x="203" y="90"/>
                </a:cubicBezTo>
                <a:cubicBezTo>
                  <a:pt x="204" y="91"/>
                  <a:pt x="205" y="91"/>
                  <a:pt x="207" y="92"/>
                </a:cubicBezTo>
                <a:cubicBezTo>
                  <a:pt x="209" y="92"/>
                  <a:pt x="212" y="93"/>
                  <a:pt x="214" y="94"/>
                </a:cubicBezTo>
                <a:cubicBezTo>
                  <a:pt x="217" y="96"/>
                  <a:pt x="220" y="97"/>
                  <a:pt x="223" y="98"/>
                </a:cubicBezTo>
                <a:cubicBezTo>
                  <a:pt x="223" y="99"/>
                  <a:pt x="223" y="100"/>
                  <a:pt x="223" y="102"/>
                </a:cubicBezTo>
                <a:close/>
                <a:moveTo>
                  <a:pt x="223" y="106"/>
                </a:moveTo>
                <a:cubicBezTo>
                  <a:pt x="217" y="101"/>
                  <a:pt x="210" y="98"/>
                  <a:pt x="203" y="94"/>
                </a:cubicBezTo>
                <a:cubicBezTo>
                  <a:pt x="199" y="92"/>
                  <a:pt x="205" y="95"/>
                  <a:pt x="205" y="95"/>
                </a:cubicBezTo>
                <a:cubicBezTo>
                  <a:pt x="207" y="96"/>
                  <a:pt x="209" y="97"/>
                  <a:pt x="211" y="98"/>
                </a:cubicBezTo>
                <a:cubicBezTo>
                  <a:pt x="215" y="99"/>
                  <a:pt x="219" y="101"/>
                  <a:pt x="223" y="102"/>
                </a:cubicBezTo>
                <a:cubicBezTo>
                  <a:pt x="223" y="102"/>
                  <a:pt x="223" y="102"/>
                  <a:pt x="223" y="102"/>
                </a:cubicBezTo>
                <a:cubicBezTo>
                  <a:pt x="223" y="104"/>
                  <a:pt x="223" y="105"/>
                  <a:pt x="223" y="106"/>
                </a:cubicBezTo>
                <a:close/>
                <a:moveTo>
                  <a:pt x="203" y="103"/>
                </a:moveTo>
                <a:cubicBezTo>
                  <a:pt x="209" y="107"/>
                  <a:pt x="216" y="110"/>
                  <a:pt x="223" y="112"/>
                </a:cubicBezTo>
                <a:cubicBezTo>
                  <a:pt x="223" y="112"/>
                  <a:pt x="224" y="112"/>
                  <a:pt x="224" y="112"/>
                </a:cubicBezTo>
                <a:cubicBezTo>
                  <a:pt x="224" y="113"/>
                  <a:pt x="224" y="114"/>
                  <a:pt x="224" y="115"/>
                </a:cubicBezTo>
                <a:cubicBezTo>
                  <a:pt x="221" y="113"/>
                  <a:pt x="218" y="111"/>
                  <a:pt x="215" y="110"/>
                </a:cubicBezTo>
                <a:cubicBezTo>
                  <a:pt x="211" y="108"/>
                  <a:pt x="207" y="105"/>
                  <a:pt x="203" y="103"/>
                </a:cubicBezTo>
                <a:close/>
                <a:moveTo>
                  <a:pt x="213" y="104"/>
                </a:moveTo>
                <a:cubicBezTo>
                  <a:pt x="209" y="102"/>
                  <a:pt x="205" y="100"/>
                  <a:pt x="201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201" y="98"/>
                  <a:pt x="201" y="98"/>
                  <a:pt x="201" y="98"/>
                </a:cubicBezTo>
                <a:cubicBezTo>
                  <a:pt x="203" y="99"/>
                  <a:pt x="204" y="99"/>
                  <a:pt x="205" y="100"/>
                </a:cubicBezTo>
                <a:cubicBezTo>
                  <a:pt x="207" y="100"/>
                  <a:pt x="208" y="101"/>
                  <a:pt x="210" y="101"/>
                </a:cubicBezTo>
                <a:cubicBezTo>
                  <a:pt x="214" y="103"/>
                  <a:pt x="219" y="106"/>
                  <a:pt x="223" y="107"/>
                </a:cubicBezTo>
                <a:cubicBezTo>
                  <a:pt x="224" y="108"/>
                  <a:pt x="224" y="110"/>
                  <a:pt x="224" y="111"/>
                </a:cubicBezTo>
                <a:cubicBezTo>
                  <a:pt x="220" y="109"/>
                  <a:pt x="217" y="106"/>
                  <a:pt x="213" y="104"/>
                </a:cubicBezTo>
                <a:close/>
                <a:moveTo>
                  <a:pt x="223" y="120"/>
                </a:moveTo>
                <a:cubicBezTo>
                  <a:pt x="217" y="116"/>
                  <a:pt x="211" y="112"/>
                  <a:pt x="205" y="109"/>
                </a:cubicBezTo>
                <a:cubicBezTo>
                  <a:pt x="205" y="109"/>
                  <a:pt x="205" y="109"/>
                  <a:pt x="205" y="109"/>
                </a:cubicBezTo>
                <a:cubicBezTo>
                  <a:pt x="209" y="110"/>
                  <a:pt x="212" y="112"/>
                  <a:pt x="216" y="113"/>
                </a:cubicBezTo>
                <a:cubicBezTo>
                  <a:pt x="218" y="115"/>
                  <a:pt x="221" y="116"/>
                  <a:pt x="223" y="116"/>
                </a:cubicBezTo>
                <a:cubicBezTo>
                  <a:pt x="223" y="116"/>
                  <a:pt x="223" y="116"/>
                  <a:pt x="224" y="116"/>
                </a:cubicBezTo>
                <a:cubicBezTo>
                  <a:pt x="223" y="117"/>
                  <a:pt x="223" y="119"/>
                  <a:pt x="223" y="120"/>
                </a:cubicBezTo>
                <a:close/>
                <a:moveTo>
                  <a:pt x="209" y="119"/>
                </a:moveTo>
                <a:cubicBezTo>
                  <a:pt x="208" y="118"/>
                  <a:pt x="209" y="118"/>
                  <a:pt x="210" y="118"/>
                </a:cubicBezTo>
                <a:cubicBezTo>
                  <a:pt x="210" y="118"/>
                  <a:pt x="209" y="119"/>
                  <a:pt x="209" y="119"/>
                </a:cubicBezTo>
                <a:cubicBezTo>
                  <a:pt x="208" y="120"/>
                  <a:pt x="207" y="120"/>
                  <a:pt x="206" y="119"/>
                </a:cubicBezTo>
                <a:cubicBezTo>
                  <a:pt x="207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lose/>
                <a:moveTo>
                  <a:pt x="205" y="114"/>
                </a:moveTo>
                <a:cubicBezTo>
                  <a:pt x="207" y="115"/>
                  <a:pt x="208" y="116"/>
                  <a:pt x="210" y="117"/>
                </a:cubicBezTo>
                <a:cubicBezTo>
                  <a:pt x="212" y="118"/>
                  <a:pt x="208" y="116"/>
                  <a:pt x="207" y="11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7" y="118"/>
                  <a:pt x="207" y="119"/>
                  <a:pt x="206" y="118"/>
                </a:cubicBezTo>
                <a:cubicBezTo>
                  <a:pt x="206" y="117"/>
                  <a:pt x="205" y="115"/>
                  <a:pt x="205" y="114"/>
                </a:cubicBezTo>
                <a:close/>
                <a:moveTo>
                  <a:pt x="205" y="109"/>
                </a:moveTo>
                <a:cubicBezTo>
                  <a:pt x="210" y="113"/>
                  <a:pt x="216" y="116"/>
                  <a:pt x="221" y="119"/>
                </a:cubicBezTo>
                <a:cubicBezTo>
                  <a:pt x="225" y="122"/>
                  <a:pt x="218" y="118"/>
                  <a:pt x="218" y="118"/>
                </a:cubicBezTo>
                <a:cubicBezTo>
                  <a:pt x="217" y="117"/>
                  <a:pt x="215" y="117"/>
                  <a:pt x="214" y="116"/>
                </a:cubicBezTo>
                <a:cubicBezTo>
                  <a:pt x="211" y="114"/>
                  <a:pt x="208" y="113"/>
                  <a:pt x="205" y="112"/>
                </a:cubicBezTo>
                <a:cubicBezTo>
                  <a:pt x="205" y="111"/>
                  <a:pt x="205" y="110"/>
                  <a:pt x="205" y="109"/>
                </a:cubicBezTo>
                <a:close/>
                <a:moveTo>
                  <a:pt x="203" y="104"/>
                </a:moveTo>
                <a:cubicBezTo>
                  <a:pt x="206" y="106"/>
                  <a:pt x="209" y="107"/>
                  <a:pt x="212" y="109"/>
                </a:cubicBezTo>
                <a:cubicBezTo>
                  <a:pt x="215" y="111"/>
                  <a:pt x="220" y="112"/>
                  <a:pt x="222" y="115"/>
                </a:cubicBezTo>
                <a:cubicBezTo>
                  <a:pt x="223" y="115"/>
                  <a:pt x="217" y="113"/>
                  <a:pt x="218" y="113"/>
                </a:cubicBezTo>
                <a:cubicBezTo>
                  <a:pt x="216" y="113"/>
                  <a:pt x="215" y="112"/>
                  <a:pt x="214" y="112"/>
                </a:cubicBezTo>
                <a:cubicBezTo>
                  <a:pt x="211" y="110"/>
                  <a:pt x="208" y="109"/>
                  <a:pt x="205" y="108"/>
                </a:cubicBezTo>
                <a:cubicBezTo>
                  <a:pt x="205" y="107"/>
                  <a:pt x="205" y="107"/>
                  <a:pt x="205" y="106"/>
                </a:cubicBezTo>
                <a:cubicBezTo>
                  <a:pt x="204" y="105"/>
                  <a:pt x="204" y="105"/>
                  <a:pt x="203" y="104"/>
                </a:cubicBezTo>
                <a:close/>
                <a:moveTo>
                  <a:pt x="198" y="97"/>
                </a:moveTo>
                <a:cubicBezTo>
                  <a:pt x="205" y="102"/>
                  <a:pt x="213" y="104"/>
                  <a:pt x="219" y="109"/>
                </a:cubicBezTo>
                <a:cubicBezTo>
                  <a:pt x="224" y="113"/>
                  <a:pt x="221" y="111"/>
                  <a:pt x="219" y="110"/>
                </a:cubicBezTo>
                <a:cubicBezTo>
                  <a:pt x="216" y="109"/>
                  <a:pt x="214" y="108"/>
                  <a:pt x="211" y="107"/>
                </a:cubicBezTo>
                <a:cubicBezTo>
                  <a:pt x="208" y="105"/>
                  <a:pt x="205" y="103"/>
                  <a:pt x="201" y="102"/>
                </a:cubicBezTo>
                <a:cubicBezTo>
                  <a:pt x="201" y="102"/>
                  <a:pt x="201" y="102"/>
                  <a:pt x="201" y="102"/>
                </a:cubicBezTo>
                <a:cubicBezTo>
                  <a:pt x="200" y="101"/>
                  <a:pt x="198" y="99"/>
                  <a:pt x="198" y="97"/>
                </a:cubicBezTo>
                <a:close/>
                <a:moveTo>
                  <a:pt x="199" y="96"/>
                </a:moveTo>
                <a:cubicBezTo>
                  <a:pt x="199" y="96"/>
                  <a:pt x="199" y="96"/>
                  <a:pt x="199" y="95"/>
                </a:cubicBezTo>
                <a:cubicBezTo>
                  <a:pt x="200" y="95"/>
                  <a:pt x="200" y="94"/>
                  <a:pt x="200" y="94"/>
                </a:cubicBezTo>
                <a:cubicBezTo>
                  <a:pt x="204" y="96"/>
                  <a:pt x="208" y="98"/>
                  <a:pt x="211" y="100"/>
                </a:cubicBezTo>
                <a:cubicBezTo>
                  <a:pt x="213" y="101"/>
                  <a:pt x="215" y="102"/>
                  <a:pt x="217" y="103"/>
                </a:cubicBezTo>
                <a:cubicBezTo>
                  <a:pt x="219" y="104"/>
                  <a:pt x="221" y="105"/>
                  <a:pt x="222" y="106"/>
                </a:cubicBezTo>
                <a:cubicBezTo>
                  <a:pt x="214" y="103"/>
                  <a:pt x="207" y="99"/>
                  <a:pt x="199" y="96"/>
                </a:cubicBezTo>
                <a:close/>
                <a:moveTo>
                  <a:pt x="201" y="93"/>
                </a:moveTo>
                <a:cubicBezTo>
                  <a:pt x="201" y="92"/>
                  <a:pt x="202" y="91"/>
                  <a:pt x="201" y="90"/>
                </a:cubicBezTo>
                <a:cubicBezTo>
                  <a:pt x="201" y="88"/>
                  <a:pt x="201" y="87"/>
                  <a:pt x="201" y="86"/>
                </a:cubicBezTo>
                <a:cubicBezTo>
                  <a:pt x="207" y="90"/>
                  <a:pt x="214" y="91"/>
                  <a:pt x="220" y="96"/>
                </a:cubicBezTo>
                <a:cubicBezTo>
                  <a:pt x="225" y="99"/>
                  <a:pt x="219" y="96"/>
                  <a:pt x="217" y="95"/>
                </a:cubicBezTo>
                <a:cubicBezTo>
                  <a:pt x="215" y="94"/>
                  <a:pt x="214" y="93"/>
                  <a:pt x="212" y="92"/>
                </a:cubicBezTo>
                <a:cubicBezTo>
                  <a:pt x="208" y="91"/>
                  <a:pt x="205" y="90"/>
                  <a:pt x="202" y="89"/>
                </a:cubicBezTo>
                <a:cubicBezTo>
                  <a:pt x="202" y="89"/>
                  <a:pt x="201" y="90"/>
                  <a:pt x="202" y="90"/>
                </a:cubicBezTo>
                <a:cubicBezTo>
                  <a:pt x="207" y="95"/>
                  <a:pt x="215" y="97"/>
                  <a:pt x="221" y="101"/>
                </a:cubicBezTo>
                <a:cubicBezTo>
                  <a:pt x="223" y="102"/>
                  <a:pt x="219" y="100"/>
                  <a:pt x="218" y="100"/>
                </a:cubicBezTo>
                <a:cubicBezTo>
                  <a:pt x="216" y="99"/>
                  <a:pt x="213" y="98"/>
                  <a:pt x="210" y="96"/>
                </a:cubicBezTo>
                <a:cubicBezTo>
                  <a:pt x="207" y="95"/>
                  <a:pt x="204" y="94"/>
                  <a:pt x="201" y="93"/>
                </a:cubicBezTo>
                <a:close/>
                <a:moveTo>
                  <a:pt x="201" y="85"/>
                </a:moveTo>
                <a:cubicBezTo>
                  <a:pt x="202" y="84"/>
                  <a:pt x="202" y="83"/>
                  <a:pt x="203" y="83"/>
                </a:cubicBezTo>
                <a:cubicBezTo>
                  <a:pt x="208" y="87"/>
                  <a:pt x="214" y="88"/>
                  <a:pt x="219" y="91"/>
                </a:cubicBezTo>
                <a:cubicBezTo>
                  <a:pt x="224" y="94"/>
                  <a:pt x="219" y="92"/>
                  <a:pt x="217" y="91"/>
                </a:cubicBezTo>
                <a:cubicBezTo>
                  <a:pt x="215" y="90"/>
                  <a:pt x="213" y="89"/>
                  <a:pt x="211" y="89"/>
                </a:cubicBezTo>
                <a:cubicBezTo>
                  <a:pt x="208" y="87"/>
                  <a:pt x="205" y="86"/>
                  <a:pt x="201" y="85"/>
                </a:cubicBezTo>
                <a:close/>
                <a:moveTo>
                  <a:pt x="204" y="82"/>
                </a:moveTo>
                <a:cubicBezTo>
                  <a:pt x="204" y="82"/>
                  <a:pt x="205" y="82"/>
                  <a:pt x="205" y="82"/>
                </a:cubicBezTo>
                <a:cubicBezTo>
                  <a:pt x="206" y="82"/>
                  <a:pt x="207" y="81"/>
                  <a:pt x="207" y="81"/>
                </a:cubicBezTo>
                <a:cubicBezTo>
                  <a:pt x="209" y="82"/>
                  <a:pt x="211" y="83"/>
                  <a:pt x="214" y="84"/>
                </a:cubicBezTo>
                <a:cubicBezTo>
                  <a:pt x="215" y="85"/>
                  <a:pt x="216" y="86"/>
                  <a:pt x="218" y="86"/>
                </a:cubicBezTo>
                <a:cubicBezTo>
                  <a:pt x="218" y="87"/>
                  <a:pt x="222" y="89"/>
                  <a:pt x="219" y="88"/>
                </a:cubicBezTo>
                <a:cubicBezTo>
                  <a:pt x="214" y="86"/>
                  <a:pt x="209" y="83"/>
                  <a:pt x="204" y="82"/>
                </a:cubicBezTo>
                <a:close/>
                <a:moveTo>
                  <a:pt x="206" y="69"/>
                </a:moveTo>
                <a:cubicBezTo>
                  <a:pt x="208" y="70"/>
                  <a:pt x="211" y="71"/>
                  <a:pt x="213" y="72"/>
                </a:cubicBezTo>
                <a:cubicBezTo>
                  <a:pt x="214" y="73"/>
                  <a:pt x="215" y="74"/>
                  <a:pt x="215" y="74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5" y="75"/>
                  <a:pt x="213" y="74"/>
                  <a:pt x="212" y="74"/>
                </a:cubicBezTo>
                <a:cubicBezTo>
                  <a:pt x="211" y="73"/>
                  <a:pt x="210" y="73"/>
                  <a:pt x="208" y="72"/>
                </a:cubicBezTo>
                <a:cubicBezTo>
                  <a:pt x="208" y="72"/>
                  <a:pt x="208" y="73"/>
                  <a:pt x="208" y="73"/>
                </a:cubicBezTo>
                <a:cubicBezTo>
                  <a:pt x="211" y="75"/>
                  <a:pt x="214" y="78"/>
                  <a:pt x="218" y="79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215" y="78"/>
                  <a:pt x="212" y="77"/>
                  <a:pt x="208" y="76"/>
                </a:cubicBezTo>
                <a:cubicBezTo>
                  <a:pt x="208" y="75"/>
                  <a:pt x="208" y="74"/>
                  <a:pt x="208" y="73"/>
                </a:cubicBezTo>
                <a:cubicBezTo>
                  <a:pt x="207" y="72"/>
                  <a:pt x="207" y="70"/>
                  <a:pt x="206" y="69"/>
                </a:cubicBezTo>
                <a:close/>
                <a:moveTo>
                  <a:pt x="204" y="64"/>
                </a:moveTo>
                <a:cubicBezTo>
                  <a:pt x="206" y="66"/>
                  <a:pt x="209" y="68"/>
                  <a:pt x="211" y="69"/>
                </a:cubicBezTo>
                <a:cubicBezTo>
                  <a:pt x="215" y="71"/>
                  <a:pt x="211" y="70"/>
                  <a:pt x="209" y="69"/>
                </a:cubicBezTo>
                <a:cubicBezTo>
                  <a:pt x="208" y="68"/>
                  <a:pt x="207" y="68"/>
                  <a:pt x="205" y="67"/>
                </a:cubicBezTo>
                <a:cubicBezTo>
                  <a:pt x="205" y="66"/>
                  <a:pt x="205" y="65"/>
                  <a:pt x="204" y="64"/>
                </a:cubicBezTo>
                <a:close/>
                <a:moveTo>
                  <a:pt x="204" y="61"/>
                </a:moveTo>
                <a:cubicBezTo>
                  <a:pt x="206" y="62"/>
                  <a:pt x="209" y="63"/>
                  <a:pt x="211" y="65"/>
                </a:cubicBezTo>
                <a:cubicBezTo>
                  <a:pt x="211" y="65"/>
                  <a:pt x="211" y="65"/>
                  <a:pt x="211" y="66"/>
                </a:cubicBezTo>
                <a:cubicBezTo>
                  <a:pt x="210" y="65"/>
                  <a:pt x="209" y="65"/>
                  <a:pt x="207" y="64"/>
                </a:cubicBezTo>
                <a:cubicBezTo>
                  <a:pt x="206" y="64"/>
                  <a:pt x="206" y="63"/>
                  <a:pt x="204" y="63"/>
                </a:cubicBezTo>
                <a:cubicBezTo>
                  <a:pt x="204" y="63"/>
                  <a:pt x="204" y="63"/>
                  <a:pt x="204" y="63"/>
                </a:cubicBezTo>
                <a:cubicBezTo>
                  <a:pt x="204" y="63"/>
                  <a:pt x="204" y="62"/>
                  <a:pt x="204" y="62"/>
                </a:cubicBezTo>
                <a:cubicBezTo>
                  <a:pt x="204" y="62"/>
                  <a:pt x="204" y="61"/>
                  <a:pt x="204" y="61"/>
                </a:cubicBezTo>
                <a:close/>
                <a:moveTo>
                  <a:pt x="205" y="56"/>
                </a:moveTo>
                <a:cubicBezTo>
                  <a:pt x="206" y="57"/>
                  <a:pt x="207" y="58"/>
                  <a:pt x="207" y="59"/>
                </a:cubicBezTo>
                <a:cubicBezTo>
                  <a:pt x="207" y="59"/>
                  <a:pt x="206" y="59"/>
                  <a:pt x="205" y="59"/>
                </a:cubicBezTo>
                <a:cubicBezTo>
                  <a:pt x="205" y="58"/>
                  <a:pt x="204" y="59"/>
                  <a:pt x="205" y="59"/>
                </a:cubicBezTo>
                <a:cubicBezTo>
                  <a:pt x="206" y="60"/>
                  <a:pt x="206" y="60"/>
                  <a:pt x="207" y="61"/>
                </a:cubicBezTo>
                <a:cubicBezTo>
                  <a:pt x="206" y="60"/>
                  <a:pt x="205" y="60"/>
                  <a:pt x="205" y="60"/>
                </a:cubicBezTo>
                <a:cubicBezTo>
                  <a:pt x="205" y="59"/>
                  <a:pt x="205" y="57"/>
                  <a:pt x="205" y="56"/>
                </a:cubicBezTo>
                <a:close/>
                <a:moveTo>
                  <a:pt x="99" y="206"/>
                </a:moveTo>
                <a:cubicBezTo>
                  <a:pt x="58" y="196"/>
                  <a:pt x="26" y="163"/>
                  <a:pt x="21" y="121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2" y="115"/>
                  <a:pt x="24" y="110"/>
                  <a:pt x="28" y="105"/>
                </a:cubicBezTo>
                <a:cubicBezTo>
                  <a:pt x="32" y="103"/>
                  <a:pt x="34" y="100"/>
                  <a:pt x="36" y="96"/>
                </a:cubicBezTo>
                <a:cubicBezTo>
                  <a:pt x="38" y="92"/>
                  <a:pt x="41" y="86"/>
                  <a:pt x="45" y="83"/>
                </a:cubicBezTo>
                <a:cubicBezTo>
                  <a:pt x="48" y="82"/>
                  <a:pt x="45" y="89"/>
                  <a:pt x="45" y="88"/>
                </a:cubicBezTo>
                <a:cubicBezTo>
                  <a:pt x="45" y="89"/>
                  <a:pt x="45" y="89"/>
                  <a:pt x="44" y="90"/>
                </a:cubicBezTo>
                <a:cubicBezTo>
                  <a:pt x="43" y="91"/>
                  <a:pt x="42" y="93"/>
                  <a:pt x="42" y="94"/>
                </a:cubicBezTo>
                <a:cubicBezTo>
                  <a:pt x="39" y="97"/>
                  <a:pt x="36" y="101"/>
                  <a:pt x="37" y="106"/>
                </a:cubicBezTo>
                <a:cubicBezTo>
                  <a:pt x="38" y="109"/>
                  <a:pt x="43" y="111"/>
                  <a:pt x="46" y="111"/>
                </a:cubicBezTo>
                <a:cubicBezTo>
                  <a:pt x="49" y="112"/>
                  <a:pt x="54" y="113"/>
                  <a:pt x="57" y="110"/>
                </a:cubicBezTo>
                <a:cubicBezTo>
                  <a:pt x="59" y="107"/>
                  <a:pt x="59" y="104"/>
                  <a:pt x="59" y="101"/>
                </a:cubicBezTo>
                <a:cubicBezTo>
                  <a:pt x="59" y="95"/>
                  <a:pt x="59" y="88"/>
                  <a:pt x="62" y="83"/>
                </a:cubicBezTo>
                <a:cubicBezTo>
                  <a:pt x="64" y="83"/>
                  <a:pt x="65" y="85"/>
                  <a:pt x="65" y="87"/>
                </a:cubicBezTo>
                <a:cubicBezTo>
                  <a:pt x="64" y="87"/>
                  <a:pt x="64" y="88"/>
                  <a:pt x="64" y="88"/>
                </a:cubicBezTo>
                <a:cubicBezTo>
                  <a:pt x="64" y="89"/>
                  <a:pt x="63" y="91"/>
                  <a:pt x="62" y="92"/>
                </a:cubicBezTo>
                <a:cubicBezTo>
                  <a:pt x="61" y="95"/>
                  <a:pt x="60" y="97"/>
                  <a:pt x="60" y="99"/>
                </a:cubicBezTo>
                <a:cubicBezTo>
                  <a:pt x="59" y="102"/>
                  <a:pt x="60" y="106"/>
                  <a:pt x="59" y="109"/>
                </a:cubicBezTo>
                <a:cubicBezTo>
                  <a:pt x="58" y="112"/>
                  <a:pt x="55" y="114"/>
                  <a:pt x="54" y="117"/>
                </a:cubicBezTo>
                <a:cubicBezTo>
                  <a:pt x="52" y="120"/>
                  <a:pt x="52" y="123"/>
                  <a:pt x="53" y="126"/>
                </a:cubicBezTo>
                <a:cubicBezTo>
                  <a:pt x="57" y="133"/>
                  <a:pt x="66" y="134"/>
                  <a:pt x="72" y="138"/>
                </a:cubicBezTo>
                <a:cubicBezTo>
                  <a:pt x="77" y="142"/>
                  <a:pt x="74" y="148"/>
                  <a:pt x="77" y="153"/>
                </a:cubicBezTo>
                <a:cubicBezTo>
                  <a:pt x="80" y="157"/>
                  <a:pt x="84" y="159"/>
                  <a:pt x="88" y="161"/>
                </a:cubicBezTo>
                <a:cubicBezTo>
                  <a:pt x="95" y="164"/>
                  <a:pt x="101" y="167"/>
                  <a:pt x="106" y="172"/>
                </a:cubicBezTo>
                <a:cubicBezTo>
                  <a:pt x="111" y="175"/>
                  <a:pt x="115" y="178"/>
                  <a:pt x="120" y="178"/>
                </a:cubicBezTo>
                <a:cubicBezTo>
                  <a:pt x="126" y="179"/>
                  <a:pt x="131" y="178"/>
                  <a:pt x="134" y="173"/>
                </a:cubicBezTo>
                <a:cubicBezTo>
                  <a:pt x="136" y="167"/>
                  <a:pt x="135" y="159"/>
                  <a:pt x="134" y="153"/>
                </a:cubicBezTo>
                <a:cubicBezTo>
                  <a:pt x="133" y="150"/>
                  <a:pt x="132" y="146"/>
                  <a:pt x="131" y="143"/>
                </a:cubicBezTo>
                <a:cubicBezTo>
                  <a:pt x="129" y="139"/>
                  <a:pt x="125" y="134"/>
                  <a:pt x="126" y="130"/>
                </a:cubicBezTo>
                <a:cubicBezTo>
                  <a:pt x="126" y="126"/>
                  <a:pt x="127" y="123"/>
                  <a:pt x="126" y="120"/>
                </a:cubicBezTo>
                <a:cubicBezTo>
                  <a:pt x="126" y="118"/>
                  <a:pt x="125" y="116"/>
                  <a:pt x="124" y="113"/>
                </a:cubicBezTo>
                <a:cubicBezTo>
                  <a:pt x="122" y="108"/>
                  <a:pt x="119" y="100"/>
                  <a:pt x="126" y="97"/>
                </a:cubicBezTo>
                <a:cubicBezTo>
                  <a:pt x="134" y="92"/>
                  <a:pt x="148" y="95"/>
                  <a:pt x="153" y="85"/>
                </a:cubicBezTo>
                <a:cubicBezTo>
                  <a:pt x="162" y="65"/>
                  <a:pt x="135" y="46"/>
                  <a:pt x="119" y="42"/>
                </a:cubicBezTo>
                <a:cubicBezTo>
                  <a:pt x="114" y="41"/>
                  <a:pt x="109" y="41"/>
                  <a:pt x="105" y="43"/>
                </a:cubicBezTo>
                <a:cubicBezTo>
                  <a:pt x="101" y="44"/>
                  <a:pt x="97" y="48"/>
                  <a:pt x="95" y="51"/>
                </a:cubicBezTo>
                <a:cubicBezTo>
                  <a:pt x="90" y="56"/>
                  <a:pt x="86" y="60"/>
                  <a:pt x="80" y="63"/>
                </a:cubicBezTo>
                <a:cubicBezTo>
                  <a:pt x="75" y="65"/>
                  <a:pt x="70" y="67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8"/>
                  <a:pt x="61" y="66"/>
                  <a:pt x="64" y="65"/>
                </a:cubicBezTo>
                <a:cubicBezTo>
                  <a:pt x="64" y="65"/>
                  <a:pt x="64" y="65"/>
                  <a:pt x="65" y="65"/>
                </a:cubicBezTo>
                <a:cubicBezTo>
                  <a:pt x="67" y="64"/>
                  <a:pt x="72" y="62"/>
                  <a:pt x="71" y="59"/>
                </a:cubicBezTo>
                <a:cubicBezTo>
                  <a:pt x="71" y="56"/>
                  <a:pt x="70" y="54"/>
                  <a:pt x="68" y="54"/>
                </a:cubicBezTo>
                <a:cubicBezTo>
                  <a:pt x="64" y="55"/>
                  <a:pt x="62" y="58"/>
                  <a:pt x="59" y="60"/>
                </a:cubicBezTo>
                <a:cubicBezTo>
                  <a:pt x="55" y="62"/>
                  <a:pt x="58" y="56"/>
                  <a:pt x="58" y="56"/>
                </a:cubicBezTo>
                <a:cubicBezTo>
                  <a:pt x="59" y="55"/>
                  <a:pt x="60" y="54"/>
                  <a:pt x="61" y="53"/>
                </a:cubicBezTo>
                <a:cubicBezTo>
                  <a:pt x="63" y="52"/>
                  <a:pt x="65" y="51"/>
                  <a:pt x="67" y="51"/>
                </a:cubicBezTo>
                <a:cubicBezTo>
                  <a:pt x="71" y="50"/>
                  <a:pt x="73" y="56"/>
                  <a:pt x="77" y="53"/>
                </a:cubicBezTo>
                <a:cubicBezTo>
                  <a:pt x="81" y="50"/>
                  <a:pt x="81" y="44"/>
                  <a:pt x="84" y="41"/>
                </a:cubicBezTo>
                <a:cubicBezTo>
                  <a:pt x="88" y="37"/>
                  <a:pt x="92" y="38"/>
                  <a:pt x="96" y="41"/>
                </a:cubicBezTo>
                <a:cubicBezTo>
                  <a:pt x="98" y="41"/>
                  <a:pt x="99" y="42"/>
                  <a:pt x="101" y="42"/>
                </a:cubicBezTo>
                <a:cubicBezTo>
                  <a:pt x="104" y="42"/>
                  <a:pt x="109" y="41"/>
                  <a:pt x="112" y="40"/>
                </a:cubicBezTo>
                <a:cubicBezTo>
                  <a:pt x="116" y="37"/>
                  <a:pt x="117" y="30"/>
                  <a:pt x="110" y="31"/>
                </a:cubicBezTo>
                <a:cubicBezTo>
                  <a:pt x="107" y="31"/>
                  <a:pt x="104" y="33"/>
                  <a:pt x="101" y="33"/>
                </a:cubicBezTo>
                <a:cubicBezTo>
                  <a:pt x="98" y="33"/>
                  <a:pt x="100" y="30"/>
                  <a:pt x="100" y="28"/>
                </a:cubicBezTo>
                <a:cubicBezTo>
                  <a:pt x="99" y="26"/>
                  <a:pt x="99" y="25"/>
                  <a:pt x="98" y="24"/>
                </a:cubicBezTo>
                <a:cubicBezTo>
                  <a:pt x="95" y="22"/>
                  <a:pt x="91" y="27"/>
                  <a:pt x="89" y="28"/>
                </a:cubicBezTo>
                <a:cubicBezTo>
                  <a:pt x="86" y="29"/>
                  <a:pt x="82" y="31"/>
                  <a:pt x="79" y="31"/>
                </a:cubicBezTo>
                <a:cubicBezTo>
                  <a:pt x="79" y="29"/>
                  <a:pt x="79" y="29"/>
                  <a:pt x="80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2" y="29"/>
                  <a:pt x="83" y="30"/>
                  <a:pt x="84" y="29"/>
                </a:cubicBezTo>
                <a:cubicBezTo>
                  <a:pt x="86" y="29"/>
                  <a:pt x="88" y="26"/>
                  <a:pt x="86" y="25"/>
                </a:cubicBezTo>
                <a:cubicBezTo>
                  <a:pt x="85" y="23"/>
                  <a:pt x="83" y="23"/>
                  <a:pt x="81" y="22"/>
                </a:cubicBezTo>
                <a:cubicBezTo>
                  <a:pt x="115" y="9"/>
                  <a:pt x="154" y="12"/>
                  <a:pt x="183" y="34"/>
                </a:cubicBezTo>
                <a:cubicBezTo>
                  <a:pt x="191" y="39"/>
                  <a:pt x="197" y="45"/>
                  <a:pt x="202" y="52"/>
                </a:cubicBezTo>
                <a:cubicBezTo>
                  <a:pt x="202" y="56"/>
                  <a:pt x="201" y="60"/>
                  <a:pt x="201" y="64"/>
                </a:cubicBezTo>
                <a:cubicBezTo>
                  <a:pt x="202" y="66"/>
                  <a:pt x="203" y="69"/>
                  <a:pt x="204" y="71"/>
                </a:cubicBezTo>
                <a:cubicBezTo>
                  <a:pt x="205" y="73"/>
                  <a:pt x="207" y="78"/>
                  <a:pt x="203" y="80"/>
                </a:cubicBezTo>
                <a:cubicBezTo>
                  <a:pt x="202" y="80"/>
                  <a:pt x="201" y="80"/>
                  <a:pt x="201" y="80"/>
                </a:cubicBezTo>
                <a:cubicBezTo>
                  <a:pt x="199" y="81"/>
                  <a:pt x="198" y="83"/>
                  <a:pt x="198" y="85"/>
                </a:cubicBezTo>
                <a:cubicBezTo>
                  <a:pt x="197" y="86"/>
                  <a:pt x="198" y="88"/>
                  <a:pt x="198" y="90"/>
                </a:cubicBezTo>
                <a:cubicBezTo>
                  <a:pt x="199" y="92"/>
                  <a:pt x="197" y="93"/>
                  <a:pt x="196" y="94"/>
                </a:cubicBezTo>
                <a:cubicBezTo>
                  <a:pt x="194" y="97"/>
                  <a:pt x="196" y="102"/>
                  <a:pt x="199" y="104"/>
                </a:cubicBezTo>
                <a:cubicBezTo>
                  <a:pt x="202" y="107"/>
                  <a:pt x="202" y="110"/>
                  <a:pt x="203" y="114"/>
                </a:cubicBezTo>
                <a:cubicBezTo>
                  <a:pt x="203" y="116"/>
                  <a:pt x="203" y="118"/>
                  <a:pt x="203" y="120"/>
                </a:cubicBezTo>
                <a:cubicBezTo>
                  <a:pt x="204" y="122"/>
                  <a:pt x="206" y="123"/>
                  <a:pt x="209" y="123"/>
                </a:cubicBezTo>
                <a:cubicBezTo>
                  <a:pt x="210" y="123"/>
                  <a:pt x="211" y="122"/>
                  <a:pt x="211" y="121"/>
                </a:cubicBezTo>
                <a:cubicBezTo>
                  <a:pt x="214" y="118"/>
                  <a:pt x="214" y="125"/>
                  <a:pt x="214" y="127"/>
                </a:cubicBezTo>
                <a:cubicBezTo>
                  <a:pt x="214" y="129"/>
                  <a:pt x="213" y="132"/>
                  <a:pt x="214" y="134"/>
                </a:cubicBezTo>
                <a:cubicBezTo>
                  <a:pt x="215" y="137"/>
                  <a:pt x="217" y="140"/>
                  <a:pt x="217" y="144"/>
                </a:cubicBezTo>
                <a:cubicBezTo>
                  <a:pt x="217" y="144"/>
                  <a:pt x="217" y="144"/>
                  <a:pt x="218" y="145"/>
                </a:cubicBezTo>
                <a:cubicBezTo>
                  <a:pt x="216" y="147"/>
                  <a:pt x="215" y="150"/>
                  <a:pt x="214" y="153"/>
                </a:cubicBezTo>
                <a:cubicBezTo>
                  <a:pt x="193" y="194"/>
                  <a:pt x="144" y="216"/>
                  <a:pt x="99" y="206"/>
                </a:cubicBezTo>
                <a:close/>
                <a:moveTo>
                  <a:pt x="160" y="204"/>
                </a:moveTo>
                <a:cubicBezTo>
                  <a:pt x="161" y="203"/>
                  <a:pt x="163" y="203"/>
                  <a:pt x="164" y="203"/>
                </a:cubicBezTo>
                <a:cubicBezTo>
                  <a:pt x="165" y="205"/>
                  <a:pt x="166" y="207"/>
                  <a:pt x="168" y="209"/>
                </a:cubicBezTo>
                <a:cubicBezTo>
                  <a:pt x="169" y="211"/>
                  <a:pt x="173" y="216"/>
                  <a:pt x="172" y="218"/>
                </a:cubicBezTo>
                <a:cubicBezTo>
                  <a:pt x="168" y="223"/>
                  <a:pt x="162" y="209"/>
                  <a:pt x="160" y="204"/>
                </a:cubicBezTo>
                <a:close/>
                <a:moveTo>
                  <a:pt x="127" y="221"/>
                </a:moveTo>
                <a:cubicBezTo>
                  <a:pt x="127" y="222"/>
                  <a:pt x="127" y="222"/>
                  <a:pt x="128" y="223"/>
                </a:cubicBezTo>
                <a:cubicBezTo>
                  <a:pt x="124" y="223"/>
                  <a:pt x="121" y="222"/>
                  <a:pt x="118" y="221"/>
                </a:cubicBezTo>
                <a:cubicBezTo>
                  <a:pt x="121" y="221"/>
                  <a:pt x="123" y="221"/>
                  <a:pt x="126" y="221"/>
                </a:cubicBezTo>
                <a:cubicBezTo>
                  <a:pt x="126" y="221"/>
                  <a:pt x="127" y="221"/>
                  <a:pt x="127" y="221"/>
                </a:cubicBezTo>
                <a:close/>
                <a:moveTo>
                  <a:pt x="115" y="227"/>
                </a:moveTo>
                <a:cubicBezTo>
                  <a:pt x="118" y="228"/>
                  <a:pt x="122" y="230"/>
                  <a:pt x="125" y="232"/>
                </a:cubicBezTo>
                <a:cubicBezTo>
                  <a:pt x="127" y="232"/>
                  <a:pt x="128" y="233"/>
                  <a:pt x="130" y="234"/>
                </a:cubicBezTo>
                <a:cubicBezTo>
                  <a:pt x="130" y="234"/>
                  <a:pt x="130" y="234"/>
                  <a:pt x="131" y="234"/>
                </a:cubicBezTo>
                <a:cubicBezTo>
                  <a:pt x="131" y="234"/>
                  <a:pt x="130" y="234"/>
                  <a:pt x="130" y="234"/>
                </a:cubicBezTo>
                <a:cubicBezTo>
                  <a:pt x="125" y="233"/>
                  <a:pt x="119" y="231"/>
                  <a:pt x="114" y="229"/>
                </a:cubicBezTo>
                <a:cubicBezTo>
                  <a:pt x="114" y="228"/>
                  <a:pt x="114" y="227"/>
                  <a:pt x="115" y="227"/>
                </a:cubicBezTo>
                <a:cubicBezTo>
                  <a:pt x="115" y="227"/>
                  <a:pt x="115" y="227"/>
                  <a:pt x="115" y="227"/>
                </a:cubicBezTo>
                <a:close/>
                <a:moveTo>
                  <a:pt x="114" y="230"/>
                </a:moveTo>
                <a:cubicBezTo>
                  <a:pt x="117" y="231"/>
                  <a:pt x="120" y="233"/>
                  <a:pt x="123" y="234"/>
                </a:cubicBezTo>
                <a:cubicBezTo>
                  <a:pt x="126" y="235"/>
                  <a:pt x="129" y="237"/>
                  <a:pt x="132" y="237"/>
                </a:cubicBezTo>
                <a:cubicBezTo>
                  <a:pt x="132" y="237"/>
                  <a:pt x="132" y="237"/>
                  <a:pt x="132" y="237"/>
                </a:cubicBezTo>
                <a:cubicBezTo>
                  <a:pt x="125" y="237"/>
                  <a:pt x="119" y="235"/>
                  <a:pt x="113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13" y="232"/>
                  <a:pt x="114" y="231"/>
                  <a:pt x="114" y="230"/>
                </a:cubicBezTo>
                <a:close/>
                <a:moveTo>
                  <a:pt x="109" y="246"/>
                </a:moveTo>
                <a:cubicBezTo>
                  <a:pt x="119" y="252"/>
                  <a:pt x="130" y="255"/>
                  <a:pt x="141" y="258"/>
                </a:cubicBezTo>
                <a:cubicBezTo>
                  <a:pt x="147" y="261"/>
                  <a:pt x="154" y="263"/>
                  <a:pt x="160" y="265"/>
                </a:cubicBezTo>
                <a:cubicBezTo>
                  <a:pt x="165" y="267"/>
                  <a:pt x="172" y="270"/>
                  <a:pt x="177" y="271"/>
                </a:cubicBezTo>
                <a:cubicBezTo>
                  <a:pt x="163" y="268"/>
                  <a:pt x="150" y="263"/>
                  <a:pt x="137" y="259"/>
                </a:cubicBezTo>
                <a:cubicBezTo>
                  <a:pt x="130" y="257"/>
                  <a:pt x="124" y="255"/>
                  <a:pt x="117" y="253"/>
                </a:cubicBezTo>
                <a:cubicBezTo>
                  <a:pt x="115" y="253"/>
                  <a:pt x="112" y="252"/>
                  <a:pt x="110" y="252"/>
                </a:cubicBezTo>
                <a:cubicBezTo>
                  <a:pt x="106" y="250"/>
                  <a:pt x="102" y="249"/>
                  <a:pt x="99" y="248"/>
                </a:cubicBezTo>
                <a:cubicBezTo>
                  <a:pt x="102" y="247"/>
                  <a:pt x="105" y="246"/>
                  <a:pt x="109" y="246"/>
                </a:cubicBezTo>
                <a:close/>
                <a:moveTo>
                  <a:pt x="97" y="248"/>
                </a:moveTo>
                <a:cubicBezTo>
                  <a:pt x="101" y="250"/>
                  <a:pt x="105" y="251"/>
                  <a:pt x="109" y="252"/>
                </a:cubicBezTo>
                <a:cubicBezTo>
                  <a:pt x="111" y="253"/>
                  <a:pt x="113" y="254"/>
                  <a:pt x="115" y="255"/>
                </a:cubicBezTo>
                <a:cubicBezTo>
                  <a:pt x="122" y="257"/>
                  <a:pt x="128" y="259"/>
                  <a:pt x="134" y="261"/>
                </a:cubicBezTo>
                <a:cubicBezTo>
                  <a:pt x="140" y="263"/>
                  <a:pt x="147" y="266"/>
                  <a:pt x="154" y="268"/>
                </a:cubicBezTo>
                <a:cubicBezTo>
                  <a:pt x="157" y="269"/>
                  <a:pt x="160" y="270"/>
                  <a:pt x="164" y="271"/>
                </a:cubicBezTo>
                <a:cubicBezTo>
                  <a:pt x="165" y="272"/>
                  <a:pt x="167" y="272"/>
                  <a:pt x="168" y="273"/>
                </a:cubicBezTo>
                <a:cubicBezTo>
                  <a:pt x="167" y="272"/>
                  <a:pt x="166" y="272"/>
                  <a:pt x="165" y="272"/>
                </a:cubicBezTo>
                <a:cubicBezTo>
                  <a:pt x="152" y="270"/>
                  <a:pt x="139" y="265"/>
                  <a:pt x="126" y="260"/>
                </a:cubicBezTo>
                <a:cubicBezTo>
                  <a:pt x="114" y="256"/>
                  <a:pt x="102" y="253"/>
                  <a:pt x="90" y="250"/>
                </a:cubicBezTo>
                <a:cubicBezTo>
                  <a:pt x="92" y="249"/>
                  <a:pt x="95" y="249"/>
                  <a:pt x="97" y="248"/>
                </a:cubicBezTo>
                <a:close/>
                <a:moveTo>
                  <a:pt x="88" y="250"/>
                </a:moveTo>
                <a:cubicBezTo>
                  <a:pt x="88" y="250"/>
                  <a:pt x="88" y="250"/>
                  <a:pt x="88" y="250"/>
                </a:cubicBezTo>
                <a:cubicBezTo>
                  <a:pt x="100" y="254"/>
                  <a:pt x="112" y="259"/>
                  <a:pt x="124" y="263"/>
                </a:cubicBezTo>
                <a:cubicBezTo>
                  <a:pt x="129" y="266"/>
                  <a:pt x="135" y="268"/>
                  <a:pt x="141" y="269"/>
                </a:cubicBezTo>
                <a:cubicBezTo>
                  <a:pt x="144" y="270"/>
                  <a:pt x="147" y="271"/>
                  <a:pt x="149" y="271"/>
                </a:cubicBezTo>
                <a:cubicBezTo>
                  <a:pt x="150" y="272"/>
                  <a:pt x="157" y="274"/>
                  <a:pt x="152" y="273"/>
                </a:cubicBezTo>
                <a:cubicBezTo>
                  <a:pt x="146" y="271"/>
                  <a:pt x="140" y="269"/>
                  <a:pt x="134" y="268"/>
                </a:cubicBezTo>
                <a:cubicBezTo>
                  <a:pt x="129" y="266"/>
                  <a:pt x="123" y="264"/>
                  <a:pt x="117" y="262"/>
                </a:cubicBezTo>
                <a:cubicBezTo>
                  <a:pt x="106" y="258"/>
                  <a:pt x="95" y="254"/>
                  <a:pt x="83" y="252"/>
                </a:cubicBezTo>
                <a:cubicBezTo>
                  <a:pt x="85" y="251"/>
                  <a:pt x="86" y="251"/>
                  <a:pt x="88" y="250"/>
                </a:cubicBezTo>
                <a:close/>
                <a:moveTo>
                  <a:pt x="71" y="255"/>
                </a:moveTo>
                <a:cubicBezTo>
                  <a:pt x="74" y="257"/>
                  <a:pt x="77" y="258"/>
                  <a:pt x="81" y="259"/>
                </a:cubicBezTo>
                <a:cubicBezTo>
                  <a:pt x="85" y="261"/>
                  <a:pt x="89" y="263"/>
                  <a:pt x="94" y="265"/>
                </a:cubicBezTo>
                <a:cubicBezTo>
                  <a:pt x="98" y="267"/>
                  <a:pt x="103" y="269"/>
                  <a:pt x="108" y="271"/>
                </a:cubicBezTo>
                <a:cubicBezTo>
                  <a:pt x="103" y="270"/>
                  <a:pt x="99" y="268"/>
                  <a:pt x="95" y="267"/>
                </a:cubicBezTo>
                <a:cubicBezTo>
                  <a:pt x="86" y="264"/>
                  <a:pt x="76" y="260"/>
                  <a:pt x="67" y="257"/>
                </a:cubicBezTo>
                <a:cubicBezTo>
                  <a:pt x="68" y="257"/>
                  <a:pt x="70" y="256"/>
                  <a:pt x="71" y="255"/>
                </a:cubicBezTo>
                <a:close/>
                <a:moveTo>
                  <a:pt x="62" y="259"/>
                </a:moveTo>
                <a:cubicBezTo>
                  <a:pt x="71" y="266"/>
                  <a:pt x="82" y="268"/>
                  <a:pt x="91" y="273"/>
                </a:cubicBezTo>
                <a:cubicBezTo>
                  <a:pt x="92" y="274"/>
                  <a:pt x="93" y="275"/>
                  <a:pt x="94" y="275"/>
                </a:cubicBezTo>
                <a:cubicBezTo>
                  <a:pt x="92" y="275"/>
                  <a:pt x="91" y="274"/>
                  <a:pt x="89" y="274"/>
                </a:cubicBezTo>
                <a:cubicBezTo>
                  <a:pt x="86" y="273"/>
                  <a:pt x="84" y="272"/>
                  <a:pt x="81" y="270"/>
                </a:cubicBezTo>
                <a:cubicBezTo>
                  <a:pt x="76" y="268"/>
                  <a:pt x="71" y="267"/>
                  <a:pt x="66" y="265"/>
                </a:cubicBezTo>
                <a:cubicBezTo>
                  <a:pt x="66" y="265"/>
                  <a:pt x="66" y="265"/>
                  <a:pt x="65" y="265"/>
                </a:cubicBezTo>
                <a:cubicBezTo>
                  <a:pt x="63" y="264"/>
                  <a:pt x="61" y="263"/>
                  <a:pt x="58" y="262"/>
                </a:cubicBezTo>
                <a:cubicBezTo>
                  <a:pt x="58" y="262"/>
                  <a:pt x="58" y="262"/>
                  <a:pt x="58" y="262"/>
                </a:cubicBezTo>
                <a:cubicBezTo>
                  <a:pt x="60" y="261"/>
                  <a:pt x="61" y="260"/>
                  <a:pt x="62" y="259"/>
                </a:cubicBezTo>
                <a:close/>
                <a:moveTo>
                  <a:pt x="54" y="266"/>
                </a:moveTo>
                <a:cubicBezTo>
                  <a:pt x="58" y="269"/>
                  <a:pt x="62" y="270"/>
                  <a:pt x="66" y="272"/>
                </a:cubicBezTo>
                <a:cubicBezTo>
                  <a:pt x="66" y="272"/>
                  <a:pt x="66" y="272"/>
                  <a:pt x="66" y="272"/>
                </a:cubicBezTo>
                <a:cubicBezTo>
                  <a:pt x="65" y="272"/>
                  <a:pt x="63" y="271"/>
                  <a:pt x="62" y="271"/>
                </a:cubicBezTo>
                <a:cubicBezTo>
                  <a:pt x="59" y="270"/>
                  <a:pt x="57" y="269"/>
                  <a:pt x="54" y="268"/>
                </a:cubicBezTo>
                <a:cubicBezTo>
                  <a:pt x="54" y="268"/>
                  <a:pt x="54" y="268"/>
                  <a:pt x="54" y="268"/>
                </a:cubicBezTo>
                <a:cubicBezTo>
                  <a:pt x="54" y="267"/>
                  <a:pt x="54" y="267"/>
                  <a:pt x="54" y="266"/>
                </a:cubicBezTo>
                <a:cubicBezTo>
                  <a:pt x="54" y="266"/>
                  <a:pt x="54" y="266"/>
                  <a:pt x="54" y="266"/>
                </a:cubicBezTo>
                <a:close/>
                <a:moveTo>
                  <a:pt x="56" y="266"/>
                </a:moveTo>
                <a:cubicBezTo>
                  <a:pt x="57" y="266"/>
                  <a:pt x="59" y="267"/>
                  <a:pt x="60" y="267"/>
                </a:cubicBezTo>
                <a:cubicBezTo>
                  <a:pt x="67" y="270"/>
                  <a:pt x="74" y="271"/>
                  <a:pt x="81" y="275"/>
                </a:cubicBezTo>
                <a:cubicBezTo>
                  <a:pt x="77" y="274"/>
                  <a:pt x="73" y="274"/>
                  <a:pt x="69" y="273"/>
                </a:cubicBezTo>
                <a:cubicBezTo>
                  <a:pt x="69" y="273"/>
                  <a:pt x="69" y="273"/>
                  <a:pt x="69" y="273"/>
                </a:cubicBezTo>
                <a:cubicBezTo>
                  <a:pt x="66" y="271"/>
                  <a:pt x="63" y="270"/>
                  <a:pt x="59" y="268"/>
                </a:cubicBezTo>
                <a:cubicBezTo>
                  <a:pt x="59" y="268"/>
                  <a:pt x="58" y="267"/>
                  <a:pt x="57" y="267"/>
                </a:cubicBezTo>
                <a:cubicBezTo>
                  <a:pt x="57" y="266"/>
                  <a:pt x="56" y="266"/>
                  <a:pt x="56" y="266"/>
                </a:cubicBezTo>
                <a:close/>
                <a:moveTo>
                  <a:pt x="69" y="267"/>
                </a:moveTo>
                <a:cubicBezTo>
                  <a:pt x="71" y="267"/>
                  <a:pt x="72" y="268"/>
                  <a:pt x="74" y="269"/>
                </a:cubicBezTo>
                <a:cubicBezTo>
                  <a:pt x="80" y="271"/>
                  <a:pt x="86" y="274"/>
                  <a:pt x="92" y="275"/>
                </a:cubicBezTo>
                <a:cubicBezTo>
                  <a:pt x="89" y="275"/>
                  <a:pt x="86" y="275"/>
                  <a:pt x="83" y="275"/>
                </a:cubicBezTo>
                <a:cubicBezTo>
                  <a:pt x="83" y="275"/>
                  <a:pt x="83" y="275"/>
                  <a:pt x="83" y="275"/>
                </a:cubicBezTo>
                <a:cubicBezTo>
                  <a:pt x="83" y="275"/>
                  <a:pt x="83" y="274"/>
                  <a:pt x="83" y="274"/>
                </a:cubicBezTo>
                <a:cubicBezTo>
                  <a:pt x="78" y="271"/>
                  <a:pt x="73" y="269"/>
                  <a:pt x="69" y="267"/>
                </a:cubicBezTo>
                <a:close/>
                <a:moveTo>
                  <a:pt x="107" y="276"/>
                </a:moveTo>
                <a:cubicBezTo>
                  <a:pt x="92" y="272"/>
                  <a:pt x="78" y="265"/>
                  <a:pt x="63" y="259"/>
                </a:cubicBezTo>
                <a:cubicBezTo>
                  <a:pt x="64" y="258"/>
                  <a:pt x="65" y="258"/>
                  <a:pt x="66" y="257"/>
                </a:cubicBezTo>
                <a:cubicBezTo>
                  <a:pt x="66" y="258"/>
                  <a:pt x="66" y="258"/>
                  <a:pt x="66" y="258"/>
                </a:cubicBezTo>
                <a:cubicBezTo>
                  <a:pt x="74" y="262"/>
                  <a:pt x="82" y="265"/>
                  <a:pt x="90" y="268"/>
                </a:cubicBezTo>
                <a:cubicBezTo>
                  <a:pt x="93" y="269"/>
                  <a:pt x="97" y="271"/>
                  <a:pt x="100" y="272"/>
                </a:cubicBezTo>
                <a:cubicBezTo>
                  <a:pt x="103" y="273"/>
                  <a:pt x="105" y="274"/>
                  <a:pt x="108" y="275"/>
                </a:cubicBezTo>
                <a:cubicBezTo>
                  <a:pt x="108" y="276"/>
                  <a:pt x="109" y="276"/>
                  <a:pt x="109" y="276"/>
                </a:cubicBezTo>
                <a:cubicBezTo>
                  <a:pt x="109" y="276"/>
                  <a:pt x="109" y="276"/>
                  <a:pt x="109" y="276"/>
                </a:cubicBezTo>
                <a:cubicBezTo>
                  <a:pt x="109" y="276"/>
                  <a:pt x="108" y="276"/>
                  <a:pt x="107" y="276"/>
                </a:cubicBezTo>
                <a:close/>
                <a:moveTo>
                  <a:pt x="83" y="259"/>
                </a:moveTo>
                <a:cubicBezTo>
                  <a:pt x="92" y="263"/>
                  <a:pt x="101" y="266"/>
                  <a:pt x="111" y="268"/>
                </a:cubicBezTo>
                <a:cubicBezTo>
                  <a:pt x="116" y="270"/>
                  <a:pt x="122" y="272"/>
                  <a:pt x="127" y="274"/>
                </a:cubicBezTo>
                <a:cubicBezTo>
                  <a:pt x="129" y="274"/>
                  <a:pt x="131" y="275"/>
                  <a:pt x="133" y="276"/>
                </a:cubicBezTo>
                <a:cubicBezTo>
                  <a:pt x="130" y="276"/>
                  <a:pt x="126" y="276"/>
                  <a:pt x="123" y="276"/>
                </a:cubicBezTo>
                <a:cubicBezTo>
                  <a:pt x="112" y="272"/>
                  <a:pt x="101" y="268"/>
                  <a:pt x="91" y="263"/>
                </a:cubicBezTo>
                <a:cubicBezTo>
                  <a:pt x="88" y="262"/>
                  <a:pt x="86" y="260"/>
                  <a:pt x="83" y="259"/>
                </a:cubicBezTo>
                <a:close/>
                <a:moveTo>
                  <a:pt x="139" y="275"/>
                </a:moveTo>
                <a:cubicBezTo>
                  <a:pt x="131" y="270"/>
                  <a:pt x="121" y="268"/>
                  <a:pt x="112" y="265"/>
                </a:cubicBezTo>
                <a:cubicBezTo>
                  <a:pt x="107" y="264"/>
                  <a:pt x="101" y="262"/>
                  <a:pt x="96" y="260"/>
                </a:cubicBezTo>
                <a:cubicBezTo>
                  <a:pt x="93" y="259"/>
                  <a:pt x="89" y="258"/>
                  <a:pt x="86" y="256"/>
                </a:cubicBezTo>
                <a:cubicBezTo>
                  <a:pt x="84" y="255"/>
                  <a:pt x="82" y="254"/>
                  <a:pt x="80" y="253"/>
                </a:cubicBezTo>
                <a:cubicBezTo>
                  <a:pt x="91" y="255"/>
                  <a:pt x="101" y="261"/>
                  <a:pt x="112" y="264"/>
                </a:cubicBezTo>
                <a:cubicBezTo>
                  <a:pt x="122" y="268"/>
                  <a:pt x="133" y="272"/>
                  <a:pt x="144" y="275"/>
                </a:cubicBezTo>
                <a:cubicBezTo>
                  <a:pt x="142" y="275"/>
                  <a:pt x="141" y="275"/>
                  <a:pt x="139" y="275"/>
                </a:cubicBezTo>
                <a:close/>
                <a:moveTo>
                  <a:pt x="146" y="275"/>
                </a:moveTo>
                <a:cubicBezTo>
                  <a:pt x="137" y="270"/>
                  <a:pt x="126" y="268"/>
                  <a:pt x="116" y="264"/>
                </a:cubicBezTo>
                <a:cubicBezTo>
                  <a:pt x="110" y="262"/>
                  <a:pt x="104" y="259"/>
                  <a:pt x="98" y="257"/>
                </a:cubicBezTo>
                <a:cubicBezTo>
                  <a:pt x="95" y="256"/>
                  <a:pt x="91" y="255"/>
                  <a:pt x="88" y="254"/>
                </a:cubicBezTo>
                <a:cubicBezTo>
                  <a:pt x="87" y="254"/>
                  <a:pt x="83" y="252"/>
                  <a:pt x="84" y="253"/>
                </a:cubicBezTo>
                <a:cubicBezTo>
                  <a:pt x="85" y="253"/>
                  <a:pt x="86" y="253"/>
                  <a:pt x="87" y="253"/>
                </a:cubicBezTo>
                <a:cubicBezTo>
                  <a:pt x="100" y="257"/>
                  <a:pt x="112" y="261"/>
                  <a:pt x="124" y="265"/>
                </a:cubicBezTo>
                <a:cubicBezTo>
                  <a:pt x="130" y="267"/>
                  <a:pt x="136" y="269"/>
                  <a:pt x="142" y="271"/>
                </a:cubicBezTo>
                <a:cubicBezTo>
                  <a:pt x="147" y="272"/>
                  <a:pt x="151" y="274"/>
                  <a:pt x="155" y="274"/>
                </a:cubicBezTo>
                <a:cubicBezTo>
                  <a:pt x="152" y="274"/>
                  <a:pt x="149" y="275"/>
                  <a:pt x="146" y="275"/>
                </a:cubicBezTo>
                <a:close/>
                <a:moveTo>
                  <a:pt x="145" y="275"/>
                </a:moveTo>
                <a:cubicBezTo>
                  <a:pt x="145" y="275"/>
                  <a:pt x="145" y="275"/>
                  <a:pt x="145" y="275"/>
                </a:cubicBezTo>
                <a:cubicBezTo>
                  <a:pt x="140" y="272"/>
                  <a:pt x="133" y="271"/>
                  <a:pt x="128" y="269"/>
                </a:cubicBezTo>
                <a:cubicBezTo>
                  <a:pt x="122" y="267"/>
                  <a:pt x="116" y="265"/>
                  <a:pt x="110" y="263"/>
                </a:cubicBezTo>
                <a:cubicBezTo>
                  <a:pt x="107" y="262"/>
                  <a:pt x="105" y="261"/>
                  <a:pt x="102" y="260"/>
                </a:cubicBezTo>
                <a:cubicBezTo>
                  <a:pt x="106" y="261"/>
                  <a:pt x="110" y="263"/>
                  <a:pt x="114" y="264"/>
                </a:cubicBezTo>
                <a:cubicBezTo>
                  <a:pt x="124" y="268"/>
                  <a:pt x="136" y="270"/>
                  <a:pt x="145" y="275"/>
                </a:cubicBezTo>
                <a:close/>
                <a:moveTo>
                  <a:pt x="80" y="253"/>
                </a:moveTo>
                <a:cubicBezTo>
                  <a:pt x="80" y="252"/>
                  <a:pt x="81" y="252"/>
                  <a:pt x="82" y="252"/>
                </a:cubicBezTo>
                <a:cubicBezTo>
                  <a:pt x="82" y="252"/>
                  <a:pt x="82" y="252"/>
                  <a:pt x="82" y="252"/>
                </a:cubicBezTo>
                <a:cubicBezTo>
                  <a:pt x="83" y="253"/>
                  <a:pt x="85" y="253"/>
                  <a:pt x="86" y="254"/>
                </a:cubicBezTo>
                <a:cubicBezTo>
                  <a:pt x="84" y="253"/>
                  <a:pt x="82" y="253"/>
                  <a:pt x="80" y="253"/>
                </a:cubicBezTo>
                <a:close/>
                <a:moveTo>
                  <a:pt x="179" y="272"/>
                </a:moveTo>
                <a:cubicBezTo>
                  <a:pt x="173" y="269"/>
                  <a:pt x="167" y="267"/>
                  <a:pt x="162" y="265"/>
                </a:cubicBezTo>
                <a:cubicBezTo>
                  <a:pt x="156" y="263"/>
                  <a:pt x="150" y="261"/>
                  <a:pt x="144" y="259"/>
                </a:cubicBezTo>
                <a:cubicBezTo>
                  <a:pt x="134" y="255"/>
                  <a:pt x="123" y="253"/>
                  <a:pt x="114" y="248"/>
                </a:cubicBezTo>
                <a:cubicBezTo>
                  <a:pt x="115" y="248"/>
                  <a:pt x="115" y="249"/>
                  <a:pt x="116" y="249"/>
                </a:cubicBezTo>
                <a:cubicBezTo>
                  <a:pt x="119" y="250"/>
                  <a:pt x="122" y="251"/>
                  <a:pt x="124" y="252"/>
                </a:cubicBezTo>
                <a:cubicBezTo>
                  <a:pt x="130" y="254"/>
                  <a:pt x="136" y="255"/>
                  <a:pt x="142" y="257"/>
                </a:cubicBezTo>
                <a:cubicBezTo>
                  <a:pt x="148" y="259"/>
                  <a:pt x="154" y="260"/>
                  <a:pt x="160" y="262"/>
                </a:cubicBezTo>
                <a:cubicBezTo>
                  <a:pt x="168" y="265"/>
                  <a:pt x="176" y="267"/>
                  <a:pt x="183" y="270"/>
                </a:cubicBezTo>
                <a:cubicBezTo>
                  <a:pt x="182" y="271"/>
                  <a:pt x="180" y="271"/>
                  <a:pt x="179" y="272"/>
                </a:cubicBezTo>
                <a:close/>
                <a:moveTo>
                  <a:pt x="110" y="246"/>
                </a:moveTo>
                <a:cubicBezTo>
                  <a:pt x="110" y="246"/>
                  <a:pt x="110" y="246"/>
                  <a:pt x="111" y="246"/>
                </a:cubicBezTo>
                <a:cubicBezTo>
                  <a:pt x="111" y="246"/>
                  <a:pt x="111" y="246"/>
                  <a:pt x="111" y="246"/>
                </a:cubicBezTo>
                <a:cubicBezTo>
                  <a:pt x="113" y="246"/>
                  <a:pt x="115" y="246"/>
                  <a:pt x="117" y="246"/>
                </a:cubicBezTo>
                <a:cubicBezTo>
                  <a:pt x="117" y="246"/>
                  <a:pt x="117" y="247"/>
                  <a:pt x="118" y="247"/>
                </a:cubicBezTo>
                <a:cubicBezTo>
                  <a:pt x="126" y="251"/>
                  <a:pt x="135" y="254"/>
                  <a:pt x="144" y="257"/>
                </a:cubicBezTo>
                <a:cubicBezTo>
                  <a:pt x="132" y="254"/>
                  <a:pt x="121" y="250"/>
                  <a:pt x="110" y="246"/>
                </a:cubicBezTo>
                <a:close/>
                <a:moveTo>
                  <a:pt x="132" y="237"/>
                </a:moveTo>
                <a:cubicBezTo>
                  <a:pt x="129" y="235"/>
                  <a:pt x="126" y="234"/>
                  <a:pt x="124" y="233"/>
                </a:cubicBezTo>
                <a:cubicBezTo>
                  <a:pt x="122" y="233"/>
                  <a:pt x="120" y="232"/>
                  <a:pt x="119" y="231"/>
                </a:cubicBezTo>
                <a:cubicBezTo>
                  <a:pt x="123" y="233"/>
                  <a:pt x="127" y="234"/>
                  <a:pt x="132" y="235"/>
                </a:cubicBezTo>
                <a:cubicBezTo>
                  <a:pt x="132" y="235"/>
                  <a:pt x="132" y="236"/>
                  <a:pt x="132" y="237"/>
                </a:cubicBezTo>
                <a:close/>
                <a:moveTo>
                  <a:pt x="127" y="246"/>
                </a:moveTo>
                <a:cubicBezTo>
                  <a:pt x="133" y="249"/>
                  <a:pt x="139" y="251"/>
                  <a:pt x="145" y="253"/>
                </a:cubicBezTo>
                <a:cubicBezTo>
                  <a:pt x="137" y="251"/>
                  <a:pt x="128" y="249"/>
                  <a:pt x="120" y="246"/>
                </a:cubicBezTo>
                <a:cubicBezTo>
                  <a:pt x="122" y="246"/>
                  <a:pt x="124" y="246"/>
                  <a:pt x="127" y="246"/>
                </a:cubicBezTo>
                <a:close/>
                <a:moveTo>
                  <a:pt x="113" y="240"/>
                </a:moveTo>
                <a:cubicBezTo>
                  <a:pt x="114" y="241"/>
                  <a:pt x="116" y="242"/>
                  <a:pt x="118" y="243"/>
                </a:cubicBezTo>
                <a:cubicBezTo>
                  <a:pt x="117" y="242"/>
                  <a:pt x="115" y="243"/>
                  <a:pt x="114" y="243"/>
                </a:cubicBezTo>
                <a:cubicBezTo>
                  <a:pt x="114" y="243"/>
                  <a:pt x="114" y="243"/>
                  <a:pt x="114" y="243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2"/>
                  <a:pt x="113" y="241"/>
                  <a:pt x="113" y="240"/>
                </a:cubicBezTo>
                <a:close/>
                <a:moveTo>
                  <a:pt x="114" y="240"/>
                </a:moveTo>
                <a:cubicBezTo>
                  <a:pt x="117" y="240"/>
                  <a:pt x="119" y="241"/>
                  <a:pt x="121" y="241"/>
                </a:cubicBezTo>
                <a:cubicBezTo>
                  <a:pt x="124" y="242"/>
                  <a:pt x="126" y="242"/>
                  <a:pt x="128" y="243"/>
                </a:cubicBezTo>
                <a:cubicBezTo>
                  <a:pt x="125" y="243"/>
                  <a:pt x="122" y="243"/>
                  <a:pt x="119" y="243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18" y="242"/>
                  <a:pt x="115" y="240"/>
                  <a:pt x="114" y="240"/>
                </a:cubicBezTo>
                <a:close/>
                <a:moveTo>
                  <a:pt x="124" y="240"/>
                </a:moveTo>
                <a:cubicBezTo>
                  <a:pt x="122" y="240"/>
                  <a:pt x="120" y="239"/>
                  <a:pt x="118" y="239"/>
                </a:cubicBezTo>
                <a:cubicBezTo>
                  <a:pt x="119" y="239"/>
                  <a:pt x="113" y="237"/>
                  <a:pt x="116" y="237"/>
                </a:cubicBezTo>
                <a:cubicBezTo>
                  <a:pt x="122" y="239"/>
                  <a:pt x="126" y="241"/>
                  <a:pt x="132" y="241"/>
                </a:cubicBezTo>
                <a:cubicBezTo>
                  <a:pt x="132" y="241"/>
                  <a:pt x="131" y="242"/>
                  <a:pt x="131" y="242"/>
                </a:cubicBezTo>
                <a:cubicBezTo>
                  <a:pt x="131" y="242"/>
                  <a:pt x="131" y="242"/>
                  <a:pt x="131" y="242"/>
                </a:cubicBezTo>
                <a:cubicBezTo>
                  <a:pt x="129" y="241"/>
                  <a:pt x="126" y="241"/>
                  <a:pt x="124" y="240"/>
                </a:cubicBezTo>
                <a:close/>
                <a:moveTo>
                  <a:pt x="132" y="240"/>
                </a:moveTo>
                <a:cubicBezTo>
                  <a:pt x="129" y="239"/>
                  <a:pt x="127" y="238"/>
                  <a:pt x="124" y="237"/>
                </a:cubicBezTo>
                <a:cubicBezTo>
                  <a:pt x="124" y="237"/>
                  <a:pt x="124" y="237"/>
                  <a:pt x="124" y="237"/>
                </a:cubicBezTo>
                <a:cubicBezTo>
                  <a:pt x="127" y="238"/>
                  <a:pt x="129" y="238"/>
                  <a:pt x="132" y="238"/>
                </a:cubicBezTo>
                <a:cubicBezTo>
                  <a:pt x="132" y="239"/>
                  <a:pt x="132" y="239"/>
                  <a:pt x="132" y="240"/>
                </a:cubicBezTo>
                <a:close/>
                <a:moveTo>
                  <a:pt x="119" y="228"/>
                </a:moveTo>
                <a:cubicBezTo>
                  <a:pt x="121" y="228"/>
                  <a:pt x="122" y="228"/>
                  <a:pt x="124" y="229"/>
                </a:cubicBezTo>
                <a:cubicBezTo>
                  <a:pt x="126" y="230"/>
                  <a:pt x="128" y="230"/>
                  <a:pt x="130" y="231"/>
                </a:cubicBezTo>
                <a:cubicBezTo>
                  <a:pt x="131" y="232"/>
                  <a:pt x="131" y="233"/>
                  <a:pt x="131" y="234"/>
                </a:cubicBezTo>
                <a:cubicBezTo>
                  <a:pt x="127" y="231"/>
                  <a:pt x="123" y="229"/>
                  <a:pt x="118" y="227"/>
                </a:cubicBezTo>
                <a:cubicBezTo>
                  <a:pt x="114" y="226"/>
                  <a:pt x="119" y="228"/>
                  <a:pt x="119" y="228"/>
                </a:cubicBezTo>
                <a:close/>
                <a:moveTo>
                  <a:pt x="130" y="229"/>
                </a:moveTo>
                <a:cubicBezTo>
                  <a:pt x="126" y="227"/>
                  <a:pt x="122" y="226"/>
                  <a:pt x="118" y="224"/>
                </a:cubicBezTo>
                <a:cubicBezTo>
                  <a:pt x="121" y="226"/>
                  <a:pt x="125" y="227"/>
                  <a:pt x="129" y="227"/>
                </a:cubicBezTo>
                <a:cubicBezTo>
                  <a:pt x="129" y="228"/>
                  <a:pt x="130" y="229"/>
                  <a:pt x="130" y="229"/>
                </a:cubicBezTo>
                <a:close/>
                <a:moveTo>
                  <a:pt x="128" y="225"/>
                </a:moveTo>
                <a:cubicBezTo>
                  <a:pt x="126" y="224"/>
                  <a:pt x="123" y="224"/>
                  <a:pt x="121" y="223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21" y="223"/>
                  <a:pt x="121" y="223"/>
                  <a:pt x="122" y="223"/>
                </a:cubicBezTo>
                <a:cubicBezTo>
                  <a:pt x="124" y="223"/>
                  <a:pt x="126" y="224"/>
                  <a:pt x="128" y="224"/>
                </a:cubicBezTo>
                <a:cubicBezTo>
                  <a:pt x="128" y="224"/>
                  <a:pt x="128" y="225"/>
                  <a:pt x="128" y="225"/>
                </a:cubicBezTo>
                <a:close/>
                <a:moveTo>
                  <a:pt x="177" y="259"/>
                </a:moveTo>
                <a:cubicBezTo>
                  <a:pt x="168" y="256"/>
                  <a:pt x="159" y="254"/>
                  <a:pt x="150" y="251"/>
                </a:cubicBezTo>
                <a:cubicBezTo>
                  <a:pt x="144" y="250"/>
                  <a:pt x="138" y="247"/>
                  <a:pt x="132" y="245"/>
                </a:cubicBezTo>
                <a:cubicBezTo>
                  <a:pt x="132" y="245"/>
                  <a:pt x="132" y="245"/>
                  <a:pt x="133" y="245"/>
                </a:cubicBezTo>
                <a:cubicBezTo>
                  <a:pt x="139" y="247"/>
                  <a:pt x="146" y="248"/>
                  <a:pt x="153" y="250"/>
                </a:cubicBezTo>
                <a:cubicBezTo>
                  <a:pt x="161" y="252"/>
                  <a:pt x="170" y="255"/>
                  <a:pt x="177" y="259"/>
                </a:cubicBezTo>
                <a:close/>
                <a:moveTo>
                  <a:pt x="186" y="267"/>
                </a:moveTo>
                <a:cubicBezTo>
                  <a:pt x="168" y="259"/>
                  <a:pt x="149" y="255"/>
                  <a:pt x="131" y="247"/>
                </a:cubicBezTo>
                <a:cubicBezTo>
                  <a:pt x="130" y="247"/>
                  <a:pt x="129" y="246"/>
                  <a:pt x="128" y="246"/>
                </a:cubicBezTo>
                <a:cubicBezTo>
                  <a:pt x="129" y="246"/>
                  <a:pt x="129" y="246"/>
                  <a:pt x="130" y="246"/>
                </a:cubicBezTo>
                <a:cubicBezTo>
                  <a:pt x="130" y="246"/>
                  <a:pt x="131" y="246"/>
                  <a:pt x="132" y="246"/>
                </a:cubicBezTo>
                <a:cubicBezTo>
                  <a:pt x="137" y="248"/>
                  <a:pt x="142" y="250"/>
                  <a:pt x="147" y="251"/>
                </a:cubicBezTo>
                <a:cubicBezTo>
                  <a:pt x="157" y="254"/>
                  <a:pt x="168" y="256"/>
                  <a:pt x="178" y="260"/>
                </a:cubicBezTo>
                <a:cubicBezTo>
                  <a:pt x="178" y="260"/>
                  <a:pt x="178" y="260"/>
                  <a:pt x="178" y="260"/>
                </a:cubicBezTo>
                <a:cubicBezTo>
                  <a:pt x="179" y="260"/>
                  <a:pt x="179" y="261"/>
                  <a:pt x="179" y="261"/>
                </a:cubicBezTo>
                <a:cubicBezTo>
                  <a:pt x="180" y="262"/>
                  <a:pt x="184" y="265"/>
                  <a:pt x="186" y="267"/>
                </a:cubicBezTo>
                <a:close/>
                <a:moveTo>
                  <a:pt x="172" y="262"/>
                </a:moveTo>
                <a:cubicBezTo>
                  <a:pt x="175" y="263"/>
                  <a:pt x="178" y="264"/>
                  <a:pt x="181" y="266"/>
                </a:cubicBezTo>
                <a:cubicBezTo>
                  <a:pt x="182" y="266"/>
                  <a:pt x="183" y="266"/>
                  <a:pt x="184" y="267"/>
                </a:cubicBezTo>
                <a:cubicBezTo>
                  <a:pt x="176" y="264"/>
                  <a:pt x="167" y="261"/>
                  <a:pt x="159" y="258"/>
                </a:cubicBezTo>
                <a:cubicBezTo>
                  <a:pt x="164" y="259"/>
                  <a:pt x="168" y="260"/>
                  <a:pt x="172" y="262"/>
                </a:cubicBezTo>
                <a:close/>
                <a:moveTo>
                  <a:pt x="186" y="269"/>
                </a:moveTo>
                <a:cubicBezTo>
                  <a:pt x="186" y="269"/>
                  <a:pt x="185" y="270"/>
                  <a:pt x="184" y="270"/>
                </a:cubicBezTo>
                <a:cubicBezTo>
                  <a:pt x="178" y="267"/>
                  <a:pt x="171" y="265"/>
                  <a:pt x="164" y="263"/>
                </a:cubicBezTo>
                <a:cubicBezTo>
                  <a:pt x="161" y="262"/>
                  <a:pt x="158" y="260"/>
                  <a:pt x="154" y="259"/>
                </a:cubicBezTo>
                <a:cubicBezTo>
                  <a:pt x="144" y="256"/>
                  <a:pt x="133" y="253"/>
                  <a:pt x="123" y="248"/>
                </a:cubicBezTo>
                <a:cubicBezTo>
                  <a:pt x="124" y="248"/>
                  <a:pt x="124" y="249"/>
                  <a:pt x="125" y="249"/>
                </a:cubicBezTo>
                <a:cubicBezTo>
                  <a:pt x="128" y="250"/>
                  <a:pt x="131" y="250"/>
                  <a:pt x="134" y="251"/>
                </a:cubicBezTo>
                <a:cubicBezTo>
                  <a:pt x="140" y="253"/>
                  <a:pt x="146" y="254"/>
                  <a:pt x="152" y="256"/>
                </a:cubicBezTo>
                <a:cubicBezTo>
                  <a:pt x="164" y="260"/>
                  <a:pt x="175" y="265"/>
                  <a:pt x="187" y="268"/>
                </a:cubicBezTo>
                <a:cubicBezTo>
                  <a:pt x="187" y="269"/>
                  <a:pt x="186" y="269"/>
                  <a:pt x="186" y="269"/>
                </a:cubicBezTo>
                <a:close/>
                <a:moveTo>
                  <a:pt x="170" y="273"/>
                </a:moveTo>
                <a:cubicBezTo>
                  <a:pt x="170" y="273"/>
                  <a:pt x="170" y="273"/>
                  <a:pt x="170" y="273"/>
                </a:cubicBezTo>
                <a:cubicBezTo>
                  <a:pt x="158" y="268"/>
                  <a:pt x="146" y="265"/>
                  <a:pt x="134" y="260"/>
                </a:cubicBezTo>
                <a:cubicBezTo>
                  <a:pt x="128" y="258"/>
                  <a:pt x="121" y="256"/>
                  <a:pt x="115" y="254"/>
                </a:cubicBezTo>
                <a:cubicBezTo>
                  <a:pt x="122" y="255"/>
                  <a:pt x="128" y="257"/>
                  <a:pt x="135" y="259"/>
                </a:cubicBezTo>
                <a:cubicBezTo>
                  <a:pt x="149" y="264"/>
                  <a:pt x="162" y="269"/>
                  <a:pt x="177" y="272"/>
                </a:cubicBezTo>
                <a:cubicBezTo>
                  <a:pt x="174" y="272"/>
                  <a:pt x="172" y="273"/>
                  <a:pt x="170" y="273"/>
                </a:cubicBezTo>
                <a:close/>
                <a:moveTo>
                  <a:pt x="159" y="274"/>
                </a:moveTo>
                <a:cubicBezTo>
                  <a:pt x="159" y="274"/>
                  <a:pt x="158" y="274"/>
                  <a:pt x="157" y="274"/>
                </a:cubicBezTo>
                <a:cubicBezTo>
                  <a:pt x="157" y="274"/>
                  <a:pt x="157" y="274"/>
                  <a:pt x="157" y="274"/>
                </a:cubicBezTo>
                <a:cubicBezTo>
                  <a:pt x="146" y="269"/>
                  <a:pt x="134" y="267"/>
                  <a:pt x="122" y="262"/>
                </a:cubicBezTo>
                <a:cubicBezTo>
                  <a:pt x="115" y="259"/>
                  <a:pt x="109" y="257"/>
                  <a:pt x="102" y="254"/>
                </a:cubicBezTo>
                <a:cubicBezTo>
                  <a:pt x="100" y="253"/>
                  <a:pt x="99" y="253"/>
                  <a:pt x="97" y="252"/>
                </a:cubicBezTo>
                <a:cubicBezTo>
                  <a:pt x="110" y="256"/>
                  <a:pt x="122" y="260"/>
                  <a:pt x="134" y="264"/>
                </a:cubicBezTo>
                <a:cubicBezTo>
                  <a:pt x="145" y="268"/>
                  <a:pt x="156" y="271"/>
                  <a:pt x="168" y="273"/>
                </a:cubicBezTo>
                <a:cubicBezTo>
                  <a:pt x="165" y="273"/>
                  <a:pt x="162" y="274"/>
                  <a:pt x="159" y="274"/>
                </a:cubicBezTo>
                <a:close/>
                <a:moveTo>
                  <a:pt x="110" y="276"/>
                </a:moveTo>
                <a:cubicBezTo>
                  <a:pt x="104" y="272"/>
                  <a:pt x="97" y="270"/>
                  <a:pt x="90" y="267"/>
                </a:cubicBezTo>
                <a:cubicBezTo>
                  <a:pt x="85" y="265"/>
                  <a:pt x="80" y="263"/>
                  <a:pt x="75" y="261"/>
                </a:cubicBezTo>
                <a:cubicBezTo>
                  <a:pt x="74" y="261"/>
                  <a:pt x="73" y="260"/>
                  <a:pt x="72" y="260"/>
                </a:cubicBezTo>
                <a:cubicBezTo>
                  <a:pt x="80" y="263"/>
                  <a:pt x="88" y="266"/>
                  <a:pt x="97" y="268"/>
                </a:cubicBezTo>
                <a:cubicBezTo>
                  <a:pt x="105" y="271"/>
                  <a:pt x="113" y="273"/>
                  <a:pt x="121" y="276"/>
                </a:cubicBezTo>
                <a:cubicBezTo>
                  <a:pt x="117" y="276"/>
                  <a:pt x="114" y="276"/>
                  <a:pt x="110" y="276"/>
                </a:cubicBezTo>
                <a:close/>
                <a:moveTo>
                  <a:pt x="97" y="276"/>
                </a:moveTo>
                <a:cubicBezTo>
                  <a:pt x="97" y="276"/>
                  <a:pt x="96" y="276"/>
                  <a:pt x="96" y="276"/>
                </a:cubicBezTo>
                <a:cubicBezTo>
                  <a:pt x="91" y="272"/>
                  <a:pt x="85" y="269"/>
                  <a:pt x="79" y="267"/>
                </a:cubicBezTo>
                <a:cubicBezTo>
                  <a:pt x="76" y="266"/>
                  <a:pt x="72" y="264"/>
                  <a:pt x="68" y="262"/>
                </a:cubicBezTo>
                <a:cubicBezTo>
                  <a:pt x="67" y="262"/>
                  <a:pt x="65" y="261"/>
                  <a:pt x="64" y="260"/>
                </a:cubicBezTo>
                <a:cubicBezTo>
                  <a:pt x="65" y="261"/>
                  <a:pt x="66" y="261"/>
                  <a:pt x="68" y="262"/>
                </a:cubicBezTo>
                <a:cubicBezTo>
                  <a:pt x="75" y="265"/>
                  <a:pt x="81" y="267"/>
                  <a:pt x="88" y="270"/>
                </a:cubicBezTo>
                <a:cubicBezTo>
                  <a:pt x="94" y="272"/>
                  <a:pt x="100" y="274"/>
                  <a:pt x="106" y="276"/>
                </a:cubicBezTo>
                <a:cubicBezTo>
                  <a:pt x="103" y="276"/>
                  <a:pt x="100" y="276"/>
                  <a:pt x="97" y="276"/>
                </a:cubicBezTo>
                <a:close/>
                <a:moveTo>
                  <a:pt x="54" y="269"/>
                </a:moveTo>
                <a:cubicBezTo>
                  <a:pt x="57" y="270"/>
                  <a:pt x="60" y="271"/>
                  <a:pt x="64" y="272"/>
                </a:cubicBezTo>
                <a:cubicBezTo>
                  <a:pt x="60" y="272"/>
                  <a:pt x="56" y="270"/>
                  <a:pt x="54" y="269"/>
                </a:cubicBezTo>
                <a:close/>
                <a:moveTo>
                  <a:pt x="58" y="262"/>
                </a:moveTo>
                <a:cubicBezTo>
                  <a:pt x="58" y="262"/>
                  <a:pt x="58" y="262"/>
                  <a:pt x="58" y="262"/>
                </a:cubicBezTo>
                <a:cubicBezTo>
                  <a:pt x="60" y="263"/>
                  <a:pt x="62" y="264"/>
                  <a:pt x="63" y="265"/>
                </a:cubicBezTo>
                <a:cubicBezTo>
                  <a:pt x="65" y="266"/>
                  <a:pt x="66" y="267"/>
                  <a:pt x="68" y="267"/>
                </a:cubicBezTo>
                <a:cubicBezTo>
                  <a:pt x="72" y="269"/>
                  <a:pt x="76" y="271"/>
                  <a:pt x="80" y="273"/>
                </a:cubicBezTo>
                <a:cubicBezTo>
                  <a:pt x="79" y="273"/>
                  <a:pt x="78" y="272"/>
                  <a:pt x="77" y="272"/>
                </a:cubicBezTo>
                <a:cubicBezTo>
                  <a:pt x="75" y="271"/>
                  <a:pt x="72" y="270"/>
                  <a:pt x="70" y="270"/>
                </a:cubicBezTo>
                <a:cubicBezTo>
                  <a:pt x="65" y="268"/>
                  <a:pt x="60" y="267"/>
                  <a:pt x="55" y="265"/>
                </a:cubicBezTo>
                <a:cubicBezTo>
                  <a:pt x="56" y="264"/>
                  <a:pt x="57" y="263"/>
                  <a:pt x="58" y="262"/>
                </a:cubicBezTo>
                <a:close/>
                <a:moveTo>
                  <a:pt x="76" y="254"/>
                </a:moveTo>
                <a:cubicBezTo>
                  <a:pt x="77" y="254"/>
                  <a:pt x="78" y="253"/>
                  <a:pt x="78" y="253"/>
                </a:cubicBezTo>
                <a:cubicBezTo>
                  <a:pt x="78" y="253"/>
                  <a:pt x="78" y="253"/>
                  <a:pt x="78" y="253"/>
                </a:cubicBezTo>
                <a:cubicBezTo>
                  <a:pt x="89" y="258"/>
                  <a:pt x="100" y="262"/>
                  <a:pt x="111" y="266"/>
                </a:cubicBezTo>
                <a:cubicBezTo>
                  <a:pt x="115" y="267"/>
                  <a:pt x="120" y="268"/>
                  <a:pt x="125" y="270"/>
                </a:cubicBezTo>
                <a:cubicBezTo>
                  <a:pt x="128" y="271"/>
                  <a:pt x="130" y="272"/>
                  <a:pt x="133" y="273"/>
                </a:cubicBezTo>
                <a:cubicBezTo>
                  <a:pt x="134" y="273"/>
                  <a:pt x="136" y="275"/>
                  <a:pt x="137" y="275"/>
                </a:cubicBezTo>
                <a:cubicBezTo>
                  <a:pt x="137" y="275"/>
                  <a:pt x="136" y="275"/>
                  <a:pt x="136" y="275"/>
                </a:cubicBezTo>
                <a:cubicBezTo>
                  <a:pt x="131" y="275"/>
                  <a:pt x="126" y="273"/>
                  <a:pt x="121" y="271"/>
                </a:cubicBezTo>
                <a:cubicBezTo>
                  <a:pt x="116" y="269"/>
                  <a:pt x="110" y="267"/>
                  <a:pt x="104" y="266"/>
                </a:cubicBezTo>
                <a:cubicBezTo>
                  <a:pt x="94" y="263"/>
                  <a:pt x="83" y="259"/>
                  <a:pt x="73" y="255"/>
                </a:cubicBezTo>
                <a:cubicBezTo>
                  <a:pt x="74" y="255"/>
                  <a:pt x="75" y="254"/>
                  <a:pt x="76" y="254"/>
                </a:cubicBezTo>
                <a:close/>
                <a:moveTo>
                  <a:pt x="113" y="234"/>
                </a:moveTo>
                <a:cubicBezTo>
                  <a:pt x="116" y="235"/>
                  <a:pt x="119" y="236"/>
                  <a:pt x="122" y="237"/>
                </a:cubicBezTo>
                <a:cubicBezTo>
                  <a:pt x="125" y="238"/>
                  <a:pt x="129" y="240"/>
                  <a:pt x="132" y="240"/>
                </a:cubicBezTo>
                <a:cubicBezTo>
                  <a:pt x="132" y="240"/>
                  <a:pt x="132" y="240"/>
                  <a:pt x="132" y="240"/>
                </a:cubicBezTo>
                <a:cubicBezTo>
                  <a:pt x="126" y="240"/>
                  <a:pt x="120" y="237"/>
                  <a:pt x="114" y="236"/>
                </a:cubicBezTo>
                <a:cubicBezTo>
                  <a:pt x="114" y="236"/>
                  <a:pt x="114" y="237"/>
                  <a:pt x="114" y="237"/>
                </a:cubicBezTo>
                <a:cubicBezTo>
                  <a:pt x="119" y="240"/>
                  <a:pt x="124" y="241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29" y="242"/>
                  <a:pt x="126" y="242"/>
                  <a:pt x="126" y="242"/>
                </a:cubicBezTo>
                <a:cubicBezTo>
                  <a:pt x="125" y="241"/>
                  <a:pt x="123" y="241"/>
                  <a:pt x="122" y="241"/>
                </a:cubicBezTo>
                <a:cubicBezTo>
                  <a:pt x="119" y="240"/>
                  <a:pt x="116" y="239"/>
                  <a:pt x="113" y="239"/>
                </a:cubicBezTo>
                <a:cubicBezTo>
                  <a:pt x="112" y="237"/>
                  <a:pt x="113" y="236"/>
                  <a:pt x="113" y="234"/>
                </a:cubicBezTo>
                <a:close/>
                <a:moveTo>
                  <a:pt x="117" y="221"/>
                </a:moveTo>
                <a:cubicBezTo>
                  <a:pt x="117" y="221"/>
                  <a:pt x="117" y="221"/>
                  <a:pt x="117" y="221"/>
                </a:cubicBezTo>
                <a:cubicBezTo>
                  <a:pt x="117" y="221"/>
                  <a:pt x="117" y="221"/>
                  <a:pt x="117" y="222"/>
                </a:cubicBezTo>
                <a:cubicBezTo>
                  <a:pt x="120" y="223"/>
                  <a:pt x="125" y="224"/>
                  <a:pt x="129" y="226"/>
                </a:cubicBezTo>
                <a:cubicBezTo>
                  <a:pt x="129" y="226"/>
                  <a:pt x="129" y="226"/>
                  <a:pt x="129" y="226"/>
                </a:cubicBezTo>
                <a:cubicBezTo>
                  <a:pt x="127" y="226"/>
                  <a:pt x="125" y="225"/>
                  <a:pt x="123" y="225"/>
                </a:cubicBezTo>
                <a:cubicBezTo>
                  <a:pt x="121" y="225"/>
                  <a:pt x="119" y="224"/>
                  <a:pt x="117" y="224"/>
                </a:cubicBezTo>
                <a:cubicBezTo>
                  <a:pt x="117" y="224"/>
                  <a:pt x="116" y="224"/>
                  <a:pt x="117" y="224"/>
                </a:cubicBezTo>
                <a:cubicBezTo>
                  <a:pt x="119" y="226"/>
                  <a:pt x="121" y="226"/>
                  <a:pt x="123" y="227"/>
                </a:cubicBezTo>
                <a:cubicBezTo>
                  <a:pt x="125" y="228"/>
                  <a:pt x="128" y="229"/>
                  <a:pt x="130" y="230"/>
                </a:cubicBezTo>
                <a:cubicBezTo>
                  <a:pt x="125" y="229"/>
                  <a:pt x="120" y="227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5"/>
                  <a:pt x="116" y="223"/>
                  <a:pt x="117" y="221"/>
                </a:cubicBezTo>
                <a:close/>
                <a:moveTo>
                  <a:pt x="16" y="73"/>
                </a:moveTo>
                <a:cubicBezTo>
                  <a:pt x="21" y="60"/>
                  <a:pt x="28" y="47"/>
                  <a:pt x="38" y="36"/>
                </a:cubicBezTo>
                <a:cubicBezTo>
                  <a:pt x="48" y="26"/>
                  <a:pt x="60" y="19"/>
                  <a:pt x="72" y="13"/>
                </a:cubicBezTo>
                <a:cubicBezTo>
                  <a:pt x="73" y="16"/>
                  <a:pt x="76" y="19"/>
                  <a:pt x="77" y="21"/>
                </a:cubicBezTo>
                <a:cubicBezTo>
                  <a:pt x="42" y="37"/>
                  <a:pt x="18" y="71"/>
                  <a:pt x="17" y="111"/>
                </a:cubicBezTo>
                <a:cubicBezTo>
                  <a:pt x="18" y="159"/>
                  <a:pt x="54" y="200"/>
                  <a:pt x="101" y="209"/>
                </a:cubicBezTo>
                <a:cubicBezTo>
                  <a:pt x="120" y="213"/>
                  <a:pt x="140" y="211"/>
                  <a:pt x="157" y="205"/>
                </a:cubicBezTo>
                <a:cubicBezTo>
                  <a:pt x="158" y="207"/>
                  <a:pt x="159" y="209"/>
                  <a:pt x="160" y="212"/>
                </a:cubicBezTo>
                <a:cubicBezTo>
                  <a:pt x="149" y="217"/>
                  <a:pt x="135" y="218"/>
                  <a:pt x="123" y="218"/>
                </a:cubicBezTo>
                <a:cubicBezTo>
                  <a:pt x="113" y="218"/>
                  <a:pt x="102" y="218"/>
                  <a:pt x="92" y="215"/>
                </a:cubicBezTo>
                <a:cubicBezTo>
                  <a:pt x="60" y="208"/>
                  <a:pt x="32" y="189"/>
                  <a:pt x="18" y="158"/>
                </a:cubicBezTo>
                <a:cubicBezTo>
                  <a:pt x="6" y="131"/>
                  <a:pt x="5" y="101"/>
                  <a:pt x="16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稻壳儿搜索【幻雨工作室】_5"/>
          <p:cNvSpPr>
            <a:spLocks noEditPoints="1"/>
          </p:cNvSpPr>
          <p:nvPr/>
        </p:nvSpPr>
        <p:spPr bwMode="auto">
          <a:xfrm>
            <a:off x="2495779" y="987936"/>
            <a:ext cx="582384" cy="723846"/>
          </a:xfrm>
          <a:custGeom>
            <a:avLst/>
            <a:gdLst>
              <a:gd name="T0" fmla="*/ 72 w 268"/>
              <a:gd name="T1" fmla="*/ 287 h 333"/>
              <a:gd name="T2" fmla="*/ 76 w 268"/>
              <a:gd name="T3" fmla="*/ 88 h 333"/>
              <a:gd name="T4" fmla="*/ 97 w 268"/>
              <a:gd name="T5" fmla="*/ 88 h 333"/>
              <a:gd name="T6" fmla="*/ 67 w 268"/>
              <a:gd name="T7" fmla="*/ 243 h 333"/>
              <a:gd name="T8" fmla="*/ 5 w 268"/>
              <a:gd name="T9" fmla="*/ 251 h 333"/>
              <a:gd name="T10" fmla="*/ 57 w 268"/>
              <a:gd name="T11" fmla="*/ 299 h 333"/>
              <a:gd name="T12" fmla="*/ 21 w 268"/>
              <a:gd name="T13" fmla="*/ 269 h 333"/>
              <a:gd name="T14" fmla="*/ 67 w 268"/>
              <a:gd name="T15" fmla="*/ 238 h 333"/>
              <a:gd name="T16" fmla="*/ 65 w 268"/>
              <a:gd name="T17" fmla="*/ 200 h 333"/>
              <a:gd name="T18" fmla="*/ 55 w 268"/>
              <a:gd name="T19" fmla="*/ 217 h 333"/>
              <a:gd name="T20" fmla="*/ 62 w 268"/>
              <a:gd name="T21" fmla="*/ 168 h 333"/>
              <a:gd name="T22" fmla="*/ 47 w 268"/>
              <a:gd name="T23" fmla="*/ 175 h 333"/>
              <a:gd name="T24" fmla="*/ 48 w 268"/>
              <a:gd name="T25" fmla="*/ 173 h 333"/>
              <a:gd name="T26" fmla="*/ 65 w 268"/>
              <a:gd name="T27" fmla="*/ 210 h 333"/>
              <a:gd name="T28" fmla="*/ 56 w 268"/>
              <a:gd name="T29" fmla="*/ 267 h 333"/>
              <a:gd name="T30" fmla="*/ 5 w 268"/>
              <a:gd name="T31" fmla="*/ 221 h 333"/>
              <a:gd name="T32" fmla="*/ 61 w 268"/>
              <a:gd name="T33" fmla="*/ 156 h 333"/>
              <a:gd name="T34" fmla="*/ 103 w 268"/>
              <a:gd name="T35" fmla="*/ 309 h 333"/>
              <a:gd name="T36" fmla="*/ 137 w 268"/>
              <a:gd name="T37" fmla="*/ 307 h 333"/>
              <a:gd name="T38" fmla="*/ 102 w 268"/>
              <a:gd name="T39" fmla="*/ 259 h 333"/>
              <a:gd name="T40" fmla="*/ 175 w 268"/>
              <a:gd name="T41" fmla="*/ 267 h 333"/>
              <a:gd name="T42" fmla="*/ 172 w 268"/>
              <a:gd name="T43" fmla="*/ 285 h 333"/>
              <a:gd name="T44" fmla="*/ 174 w 268"/>
              <a:gd name="T45" fmla="*/ 281 h 333"/>
              <a:gd name="T46" fmla="*/ 113 w 268"/>
              <a:gd name="T47" fmla="*/ 249 h 333"/>
              <a:gd name="T48" fmla="*/ 134 w 268"/>
              <a:gd name="T49" fmla="*/ 229 h 333"/>
              <a:gd name="T50" fmla="*/ 95 w 268"/>
              <a:gd name="T51" fmla="*/ 181 h 333"/>
              <a:gd name="T52" fmla="*/ 136 w 268"/>
              <a:gd name="T53" fmla="*/ 189 h 333"/>
              <a:gd name="T54" fmla="*/ 120 w 268"/>
              <a:gd name="T55" fmla="*/ 170 h 333"/>
              <a:gd name="T56" fmla="*/ 161 w 268"/>
              <a:gd name="T57" fmla="*/ 205 h 333"/>
              <a:gd name="T58" fmla="*/ 160 w 268"/>
              <a:gd name="T59" fmla="*/ 191 h 333"/>
              <a:gd name="T60" fmla="*/ 98 w 268"/>
              <a:gd name="T61" fmla="*/ 163 h 333"/>
              <a:gd name="T62" fmla="*/ 108 w 268"/>
              <a:gd name="T63" fmla="*/ 173 h 333"/>
              <a:gd name="T64" fmla="*/ 170 w 268"/>
              <a:gd name="T65" fmla="*/ 196 h 333"/>
              <a:gd name="T66" fmla="*/ 114 w 268"/>
              <a:gd name="T67" fmla="*/ 267 h 333"/>
              <a:gd name="T68" fmla="*/ 118 w 268"/>
              <a:gd name="T69" fmla="*/ 292 h 333"/>
              <a:gd name="T70" fmla="*/ 120 w 268"/>
              <a:gd name="T71" fmla="*/ 315 h 333"/>
              <a:gd name="T72" fmla="*/ 75 w 268"/>
              <a:gd name="T73" fmla="*/ 311 h 333"/>
              <a:gd name="T74" fmla="*/ 12 w 268"/>
              <a:gd name="T75" fmla="*/ 278 h 333"/>
              <a:gd name="T76" fmla="*/ 61 w 268"/>
              <a:gd name="T77" fmla="*/ 259 h 333"/>
              <a:gd name="T78" fmla="*/ 171 w 268"/>
              <a:gd name="T79" fmla="*/ 157 h 333"/>
              <a:gd name="T80" fmla="*/ 238 w 268"/>
              <a:gd name="T81" fmla="*/ 259 h 333"/>
              <a:gd name="T82" fmla="*/ 204 w 268"/>
              <a:gd name="T83" fmla="*/ 69 h 333"/>
              <a:gd name="T84" fmla="*/ 146 w 268"/>
              <a:gd name="T85" fmla="*/ 18 h 333"/>
              <a:gd name="T86" fmla="*/ 166 w 268"/>
              <a:gd name="T87" fmla="*/ 43 h 333"/>
              <a:gd name="T88" fmla="*/ 129 w 268"/>
              <a:gd name="T89" fmla="*/ 37 h 333"/>
              <a:gd name="T90" fmla="*/ 230 w 268"/>
              <a:gd name="T91" fmla="*/ 164 h 333"/>
              <a:gd name="T92" fmla="*/ 254 w 268"/>
              <a:gd name="T93" fmla="*/ 153 h 333"/>
              <a:gd name="T94" fmla="*/ 227 w 268"/>
              <a:gd name="T95" fmla="*/ 125 h 333"/>
              <a:gd name="T96" fmla="*/ 246 w 268"/>
              <a:gd name="T97" fmla="*/ 162 h 333"/>
              <a:gd name="T98" fmla="*/ 236 w 268"/>
              <a:gd name="T99" fmla="*/ 105 h 333"/>
              <a:gd name="T100" fmla="*/ 229 w 268"/>
              <a:gd name="T101" fmla="*/ 84 h 333"/>
              <a:gd name="T102" fmla="*/ 245 w 268"/>
              <a:gd name="T103" fmla="*/ 123 h 333"/>
              <a:gd name="T104" fmla="*/ 242 w 268"/>
              <a:gd name="T105" fmla="*/ 141 h 333"/>
              <a:gd name="T106" fmla="*/ 231 w 268"/>
              <a:gd name="T107" fmla="*/ 173 h 333"/>
              <a:gd name="T108" fmla="*/ 245 w 268"/>
              <a:gd name="T109" fmla="*/ 200 h 333"/>
              <a:gd name="T110" fmla="*/ 248 w 268"/>
              <a:gd name="T111" fmla="*/ 214 h 333"/>
              <a:gd name="T112" fmla="*/ 232 w 268"/>
              <a:gd name="T113" fmla="*/ 179 h 333"/>
              <a:gd name="T114" fmla="*/ 246 w 268"/>
              <a:gd name="T115" fmla="*/ 196 h 333"/>
              <a:gd name="T116" fmla="*/ 237 w 268"/>
              <a:gd name="T117" fmla="*/ 231 h 333"/>
              <a:gd name="T118" fmla="*/ 236 w 268"/>
              <a:gd name="T119" fmla="*/ 253 h 333"/>
              <a:gd name="T120" fmla="*/ 120 w 268"/>
              <a:gd name="T121" fmla="*/ 33 h 333"/>
              <a:gd name="T122" fmla="*/ 257 w 268"/>
              <a:gd name="T123" fmla="*/ 263 h 333"/>
              <a:gd name="T124" fmla="*/ 219 w 268"/>
              <a:gd name="T125" fmla="*/ 28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8" h="333">
                <a:moveTo>
                  <a:pt x="4" y="204"/>
                </a:moveTo>
                <a:cubicBezTo>
                  <a:pt x="3" y="219"/>
                  <a:pt x="0" y="234"/>
                  <a:pt x="2" y="249"/>
                </a:cubicBezTo>
                <a:cubicBezTo>
                  <a:pt x="3" y="260"/>
                  <a:pt x="6" y="272"/>
                  <a:pt x="10" y="282"/>
                </a:cubicBezTo>
                <a:cubicBezTo>
                  <a:pt x="18" y="301"/>
                  <a:pt x="33" y="320"/>
                  <a:pt x="53" y="328"/>
                </a:cubicBezTo>
                <a:cubicBezTo>
                  <a:pt x="67" y="333"/>
                  <a:pt x="81" y="331"/>
                  <a:pt x="95" y="330"/>
                </a:cubicBezTo>
                <a:cubicBezTo>
                  <a:pt x="109" y="329"/>
                  <a:pt x="124" y="329"/>
                  <a:pt x="138" y="329"/>
                </a:cubicBezTo>
                <a:cubicBezTo>
                  <a:pt x="159" y="329"/>
                  <a:pt x="181" y="327"/>
                  <a:pt x="198" y="315"/>
                </a:cubicBezTo>
                <a:cubicBezTo>
                  <a:pt x="207" y="308"/>
                  <a:pt x="213" y="301"/>
                  <a:pt x="219" y="291"/>
                </a:cubicBezTo>
                <a:cubicBezTo>
                  <a:pt x="219" y="291"/>
                  <a:pt x="219" y="291"/>
                  <a:pt x="220" y="290"/>
                </a:cubicBezTo>
                <a:cubicBezTo>
                  <a:pt x="220" y="290"/>
                  <a:pt x="220" y="290"/>
                  <a:pt x="220" y="290"/>
                </a:cubicBezTo>
                <a:cubicBezTo>
                  <a:pt x="226" y="284"/>
                  <a:pt x="236" y="290"/>
                  <a:pt x="243" y="287"/>
                </a:cubicBezTo>
                <a:cubicBezTo>
                  <a:pt x="250" y="283"/>
                  <a:pt x="253" y="275"/>
                  <a:pt x="255" y="268"/>
                </a:cubicBezTo>
                <a:cubicBezTo>
                  <a:pt x="255" y="268"/>
                  <a:pt x="255" y="268"/>
                  <a:pt x="255" y="268"/>
                </a:cubicBezTo>
                <a:cubicBezTo>
                  <a:pt x="260" y="266"/>
                  <a:pt x="265" y="262"/>
                  <a:pt x="267" y="256"/>
                </a:cubicBezTo>
                <a:cubicBezTo>
                  <a:pt x="268" y="250"/>
                  <a:pt x="268" y="244"/>
                  <a:pt x="266" y="238"/>
                </a:cubicBezTo>
                <a:cubicBezTo>
                  <a:pt x="265" y="230"/>
                  <a:pt x="263" y="223"/>
                  <a:pt x="263" y="215"/>
                </a:cubicBezTo>
                <a:cubicBezTo>
                  <a:pt x="263" y="201"/>
                  <a:pt x="263" y="186"/>
                  <a:pt x="260" y="171"/>
                </a:cubicBezTo>
                <a:cubicBezTo>
                  <a:pt x="258" y="156"/>
                  <a:pt x="254" y="141"/>
                  <a:pt x="250" y="126"/>
                </a:cubicBezTo>
                <a:cubicBezTo>
                  <a:pt x="246" y="113"/>
                  <a:pt x="242" y="99"/>
                  <a:pt x="236" y="85"/>
                </a:cubicBezTo>
                <a:cubicBezTo>
                  <a:pt x="232" y="75"/>
                  <a:pt x="225" y="65"/>
                  <a:pt x="216" y="59"/>
                </a:cubicBezTo>
                <a:cubicBezTo>
                  <a:pt x="204" y="52"/>
                  <a:pt x="192" y="48"/>
                  <a:pt x="178" y="46"/>
                </a:cubicBezTo>
                <a:cubicBezTo>
                  <a:pt x="178" y="46"/>
                  <a:pt x="178" y="46"/>
                  <a:pt x="178" y="47"/>
                </a:cubicBezTo>
                <a:cubicBezTo>
                  <a:pt x="179" y="41"/>
                  <a:pt x="180" y="35"/>
                  <a:pt x="177" y="29"/>
                </a:cubicBezTo>
                <a:cubicBezTo>
                  <a:pt x="175" y="24"/>
                  <a:pt x="171" y="19"/>
                  <a:pt x="168" y="13"/>
                </a:cubicBezTo>
                <a:cubicBezTo>
                  <a:pt x="165" y="7"/>
                  <a:pt x="158" y="0"/>
                  <a:pt x="150" y="5"/>
                </a:cubicBezTo>
                <a:cubicBezTo>
                  <a:pt x="144" y="10"/>
                  <a:pt x="144" y="22"/>
                  <a:pt x="136" y="24"/>
                </a:cubicBezTo>
                <a:cubicBezTo>
                  <a:pt x="130" y="25"/>
                  <a:pt x="124" y="24"/>
                  <a:pt x="120" y="29"/>
                </a:cubicBezTo>
                <a:cubicBezTo>
                  <a:pt x="116" y="32"/>
                  <a:pt x="116" y="37"/>
                  <a:pt x="115" y="41"/>
                </a:cubicBezTo>
                <a:cubicBezTo>
                  <a:pt x="96" y="46"/>
                  <a:pt x="78" y="55"/>
                  <a:pt x="62" y="68"/>
                </a:cubicBezTo>
                <a:cubicBezTo>
                  <a:pt x="45" y="81"/>
                  <a:pt x="30" y="98"/>
                  <a:pt x="21" y="117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19" y="121"/>
                  <a:pt x="18" y="124"/>
                  <a:pt x="17" y="126"/>
                </a:cubicBezTo>
                <a:cubicBezTo>
                  <a:pt x="12" y="138"/>
                  <a:pt x="9" y="151"/>
                  <a:pt x="8" y="163"/>
                </a:cubicBezTo>
                <a:cubicBezTo>
                  <a:pt x="7" y="165"/>
                  <a:pt x="7" y="167"/>
                  <a:pt x="7" y="169"/>
                </a:cubicBezTo>
                <a:cubicBezTo>
                  <a:pt x="7" y="169"/>
                  <a:pt x="7" y="169"/>
                  <a:pt x="7" y="169"/>
                </a:cubicBezTo>
                <a:cubicBezTo>
                  <a:pt x="6" y="181"/>
                  <a:pt x="6" y="192"/>
                  <a:pt x="4" y="204"/>
                </a:cubicBezTo>
                <a:close/>
                <a:moveTo>
                  <a:pt x="7" y="262"/>
                </a:moveTo>
                <a:cubicBezTo>
                  <a:pt x="11" y="264"/>
                  <a:pt x="17" y="266"/>
                  <a:pt x="22" y="269"/>
                </a:cubicBezTo>
                <a:cubicBezTo>
                  <a:pt x="27" y="271"/>
                  <a:pt x="32" y="273"/>
                  <a:pt x="38" y="274"/>
                </a:cubicBezTo>
                <a:cubicBezTo>
                  <a:pt x="44" y="276"/>
                  <a:pt x="51" y="277"/>
                  <a:pt x="57" y="280"/>
                </a:cubicBezTo>
                <a:cubicBezTo>
                  <a:pt x="62" y="282"/>
                  <a:pt x="66" y="284"/>
                  <a:pt x="72" y="284"/>
                </a:cubicBezTo>
                <a:cubicBezTo>
                  <a:pt x="72" y="285"/>
                  <a:pt x="72" y="286"/>
                  <a:pt x="72" y="287"/>
                </a:cubicBezTo>
                <a:cubicBezTo>
                  <a:pt x="68" y="285"/>
                  <a:pt x="63" y="284"/>
                  <a:pt x="59" y="283"/>
                </a:cubicBezTo>
                <a:cubicBezTo>
                  <a:pt x="53" y="281"/>
                  <a:pt x="47" y="278"/>
                  <a:pt x="41" y="276"/>
                </a:cubicBezTo>
                <a:cubicBezTo>
                  <a:pt x="35" y="274"/>
                  <a:pt x="29" y="272"/>
                  <a:pt x="23" y="269"/>
                </a:cubicBezTo>
                <a:cubicBezTo>
                  <a:pt x="18" y="267"/>
                  <a:pt x="13" y="264"/>
                  <a:pt x="7" y="263"/>
                </a:cubicBezTo>
                <a:cubicBezTo>
                  <a:pt x="7" y="263"/>
                  <a:pt x="7" y="263"/>
                  <a:pt x="7" y="263"/>
                </a:cubicBezTo>
                <a:cubicBezTo>
                  <a:pt x="7" y="263"/>
                  <a:pt x="7" y="262"/>
                  <a:pt x="7" y="262"/>
                </a:cubicBezTo>
                <a:close/>
                <a:moveTo>
                  <a:pt x="7" y="264"/>
                </a:moveTo>
                <a:cubicBezTo>
                  <a:pt x="9" y="266"/>
                  <a:pt x="13" y="268"/>
                  <a:pt x="16" y="269"/>
                </a:cubicBezTo>
                <a:cubicBezTo>
                  <a:pt x="21" y="271"/>
                  <a:pt x="26" y="273"/>
                  <a:pt x="31" y="275"/>
                </a:cubicBezTo>
                <a:cubicBezTo>
                  <a:pt x="37" y="278"/>
                  <a:pt x="43" y="280"/>
                  <a:pt x="49" y="282"/>
                </a:cubicBezTo>
                <a:cubicBezTo>
                  <a:pt x="55" y="284"/>
                  <a:pt x="62" y="286"/>
                  <a:pt x="67" y="289"/>
                </a:cubicBezTo>
                <a:cubicBezTo>
                  <a:pt x="69" y="290"/>
                  <a:pt x="70" y="291"/>
                  <a:pt x="72" y="291"/>
                </a:cubicBezTo>
                <a:cubicBezTo>
                  <a:pt x="71" y="291"/>
                  <a:pt x="69" y="291"/>
                  <a:pt x="68" y="290"/>
                </a:cubicBezTo>
                <a:cubicBezTo>
                  <a:pt x="65" y="289"/>
                  <a:pt x="63" y="288"/>
                  <a:pt x="60" y="287"/>
                </a:cubicBezTo>
                <a:cubicBezTo>
                  <a:pt x="54" y="285"/>
                  <a:pt x="48" y="283"/>
                  <a:pt x="42" y="281"/>
                </a:cubicBezTo>
                <a:cubicBezTo>
                  <a:pt x="36" y="279"/>
                  <a:pt x="30" y="277"/>
                  <a:pt x="24" y="274"/>
                </a:cubicBezTo>
                <a:cubicBezTo>
                  <a:pt x="19" y="273"/>
                  <a:pt x="13" y="272"/>
                  <a:pt x="9" y="268"/>
                </a:cubicBezTo>
                <a:cubicBezTo>
                  <a:pt x="9" y="268"/>
                  <a:pt x="8" y="268"/>
                  <a:pt x="8" y="268"/>
                </a:cubicBezTo>
                <a:cubicBezTo>
                  <a:pt x="8" y="267"/>
                  <a:pt x="7" y="265"/>
                  <a:pt x="7" y="264"/>
                </a:cubicBezTo>
                <a:close/>
                <a:moveTo>
                  <a:pt x="65" y="92"/>
                </a:moveTo>
                <a:cubicBezTo>
                  <a:pt x="64" y="92"/>
                  <a:pt x="64" y="92"/>
                  <a:pt x="64" y="92"/>
                </a:cubicBezTo>
                <a:cubicBezTo>
                  <a:pt x="61" y="93"/>
                  <a:pt x="59" y="94"/>
                  <a:pt x="57" y="94"/>
                </a:cubicBezTo>
                <a:cubicBezTo>
                  <a:pt x="59" y="93"/>
                  <a:pt x="62" y="92"/>
                  <a:pt x="64" y="91"/>
                </a:cubicBezTo>
                <a:cubicBezTo>
                  <a:pt x="64" y="91"/>
                  <a:pt x="65" y="91"/>
                  <a:pt x="65" y="92"/>
                </a:cubicBezTo>
                <a:close/>
                <a:moveTo>
                  <a:pt x="67" y="90"/>
                </a:moveTo>
                <a:cubicBezTo>
                  <a:pt x="67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1"/>
                </a:cubicBezTo>
                <a:cubicBezTo>
                  <a:pt x="68" y="91"/>
                  <a:pt x="67" y="91"/>
                  <a:pt x="67" y="91"/>
                </a:cubicBezTo>
                <a:cubicBezTo>
                  <a:pt x="67" y="91"/>
                  <a:pt x="67" y="90"/>
                  <a:pt x="67" y="90"/>
                </a:cubicBezTo>
                <a:close/>
                <a:moveTo>
                  <a:pt x="71" y="89"/>
                </a:move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2" y="89"/>
                  <a:pt x="72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71" y="89"/>
                  <a:pt x="71" y="89"/>
                </a:cubicBezTo>
                <a:close/>
                <a:moveTo>
                  <a:pt x="74" y="89"/>
                </a:moveTo>
                <a:cubicBezTo>
                  <a:pt x="74" y="89"/>
                  <a:pt x="74" y="88"/>
                  <a:pt x="74" y="88"/>
                </a:cubicBezTo>
                <a:cubicBezTo>
                  <a:pt x="75" y="88"/>
                  <a:pt x="76" y="88"/>
                  <a:pt x="76" y="88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89"/>
                  <a:pt x="75" y="89"/>
                  <a:pt x="74" y="89"/>
                </a:cubicBezTo>
                <a:cubicBezTo>
                  <a:pt x="74" y="89"/>
                  <a:pt x="74" y="89"/>
                  <a:pt x="74" y="89"/>
                </a:cubicBezTo>
                <a:close/>
                <a:moveTo>
                  <a:pt x="79" y="87"/>
                </a:moveTo>
                <a:cubicBezTo>
                  <a:pt x="80" y="87"/>
                  <a:pt x="80" y="87"/>
                  <a:pt x="81" y="87"/>
                </a:cubicBezTo>
                <a:cubicBezTo>
                  <a:pt x="81" y="87"/>
                  <a:pt x="81" y="88"/>
                  <a:pt x="81" y="88"/>
                </a:cubicBezTo>
                <a:cubicBezTo>
                  <a:pt x="80" y="88"/>
                  <a:pt x="80" y="88"/>
                  <a:pt x="79" y="88"/>
                </a:cubicBezTo>
                <a:cubicBezTo>
                  <a:pt x="79" y="88"/>
                  <a:pt x="79" y="87"/>
                  <a:pt x="79" y="87"/>
                </a:cubicBezTo>
                <a:close/>
                <a:moveTo>
                  <a:pt x="85" y="87"/>
                </a:moveTo>
                <a:cubicBezTo>
                  <a:pt x="85" y="87"/>
                  <a:pt x="85" y="87"/>
                  <a:pt x="85" y="88"/>
                </a:cubicBezTo>
                <a:cubicBezTo>
                  <a:pt x="85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7"/>
                  <a:pt x="85" y="87"/>
                </a:cubicBezTo>
                <a:close/>
                <a:moveTo>
                  <a:pt x="89" y="87"/>
                </a:move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8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3" y="87"/>
                </a:moveTo>
                <a:cubicBezTo>
                  <a:pt x="93" y="87"/>
                  <a:pt x="93" y="88"/>
                  <a:pt x="93" y="88"/>
                </a:cubicBezTo>
                <a:cubicBezTo>
                  <a:pt x="93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3" y="87"/>
                  <a:pt x="93" y="87"/>
                </a:cubicBezTo>
                <a:close/>
                <a:moveTo>
                  <a:pt x="97" y="88"/>
                </a:moveTo>
                <a:cubicBezTo>
                  <a:pt x="97" y="88"/>
                  <a:pt x="97" y="88"/>
                  <a:pt x="97" y="88"/>
                </a:cubicBezTo>
                <a:cubicBezTo>
                  <a:pt x="97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7" y="88"/>
                  <a:pt x="97" y="88"/>
                </a:cubicBezTo>
                <a:close/>
                <a:moveTo>
                  <a:pt x="103" y="109"/>
                </a:moveTo>
                <a:cubicBezTo>
                  <a:pt x="103" y="110"/>
                  <a:pt x="102" y="115"/>
                  <a:pt x="100" y="113"/>
                </a:cubicBezTo>
                <a:cubicBezTo>
                  <a:pt x="97" y="110"/>
                  <a:pt x="98" y="104"/>
                  <a:pt x="99" y="100"/>
                </a:cubicBezTo>
                <a:cubicBezTo>
                  <a:pt x="99" y="98"/>
                  <a:pt x="100" y="96"/>
                  <a:pt x="100" y="93"/>
                </a:cubicBezTo>
                <a:cubicBezTo>
                  <a:pt x="101" y="96"/>
                  <a:pt x="102" y="98"/>
                  <a:pt x="102" y="101"/>
                </a:cubicBezTo>
                <a:cubicBezTo>
                  <a:pt x="103" y="103"/>
                  <a:pt x="103" y="106"/>
                  <a:pt x="103" y="109"/>
                </a:cubicBezTo>
                <a:close/>
                <a:moveTo>
                  <a:pt x="94" y="102"/>
                </a:moveTo>
                <a:cubicBezTo>
                  <a:pt x="93" y="105"/>
                  <a:pt x="90" y="113"/>
                  <a:pt x="86" y="113"/>
                </a:cubicBezTo>
                <a:cubicBezTo>
                  <a:pt x="84" y="113"/>
                  <a:pt x="81" y="110"/>
                  <a:pt x="82" y="107"/>
                </a:cubicBezTo>
                <a:cubicBezTo>
                  <a:pt x="83" y="105"/>
                  <a:pt x="85" y="102"/>
                  <a:pt x="87" y="101"/>
                </a:cubicBezTo>
                <a:cubicBezTo>
                  <a:pt x="90" y="98"/>
                  <a:pt x="93" y="95"/>
                  <a:pt x="97" y="93"/>
                </a:cubicBezTo>
                <a:cubicBezTo>
                  <a:pt x="96" y="96"/>
                  <a:pt x="95" y="99"/>
                  <a:pt x="94" y="102"/>
                </a:cubicBezTo>
                <a:close/>
                <a:moveTo>
                  <a:pt x="97" y="84"/>
                </a:moveTo>
                <a:cubicBezTo>
                  <a:pt x="97" y="84"/>
                  <a:pt x="97" y="84"/>
                  <a:pt x="98" y="84"/>
                </a:cubicBezTo>
                <a:cubicBezTo>
                  <a:pt x="99" y="84"/>
                  <a:pt x="100" y="84"/>
                  <a:pt x="100" y="85"/>
                </a:cubicBezTo>
                <a:cubicBezTo>
                  <a:pt x="99" y="85"/>
                  <a:pt x="98" y="85"/>
                  <a:pt x="97" y="84"/>
                </a:cubicBezTo>
                <a:close/>
                <a:moveTo>
                  <a:pt x="108" y="91"/>
                </a:moveTo>
                <a:cubicBezTo>
                  <a:pt x="107" y="90"/>
                  <a:pt x="105" y="90"/>
                  <a:pt x="103" y="89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105" y="90"/>
                  <a:pt x="107" y="90"/>
                  <a:pt x="108" y="91"/>
                </a:cubicBezTo>
                <a:close/>
                <a:moveTo>
                  <a:pt x="135" y="164"/>
                </a:moveTo>
                <a:cubicBezTo>
                  <a:pt x="135" y="165"/>
                  <a:pt x="135" y="165"/>
                  <a:pt x="135" y="165"/>
                </a:cubicBezTo>
                <a:cubicBezTo>
                  <a:pt x="135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4"/>
                  <a:pt x="134" y="164"/>
                  <a:pt x="134" y="164"/>
                </a:cubicBezTo>
                <a:cubicBezTo>
                  <a:pt x="134" y="164"/>
                  <a:pt x="135" y="164"/>
                  <a:pt x="135" y="164"/>
                </a:cubicBezTo>
                <a:close/>
                <a:moveTo>
                  <a:pt x="7" y="211"/>
                </a:moveTo>
                <a:cubicBezTo>
                  <a:pt x="14" y="218"/>
                  <a:pt x="25" y="222"/>
                  <a:pt x="34" y="226"/>
                </a:cubicBezTo>
                <a:cubicBezTo>
                  <a:pt x="39" y="228"/>
                  <a:pt x="44" y="231"/>
                  <a:pt x="50" y="233"/>
                </a:cubicBezTo>
                <a:cubicBezTo>
                  <a:pt x="55" y="235"/>
                  <a:pt x="59" y="238"/>
                  <a:pt x="64" y="241"/>
                </a:cubicBezTo>
                <a:cubicBezTo>
                  <a:pt x="65" y="241"/>
                  <a:pt x="66" y="242"/>
                  <a:pt x="67" y="242"/>
                </a:cubicBezTo>
                <a:cubicBezTo>
                  <a:pt x="65" y="242"/>
                  <a:pt x="64" y="241"/>
                  <a:pt x="62" y="240"/>
                </a:cubicBezTo>
                <a:cubicBezTo>
                  <a:pt x="60" y="239"/>
                  <a:pt x="57" y="238"/>
                  <a:pt x="55" y="237"/>
                </a:cubicBezTo>
                <a:cubicBezTo>
                  <a:pt x="50" y="234"/>
                  <a:pt x="44" y="232"/>
                  <a:pt x="39" y="229"/>
                </a:cubicBezTo>
                <a:cubicBezTo>
                  <a:pt x="28" y="225"/>
                  <a:pt x="17" y="220"/>
                  <a:pt x="6" y="215"/>
                </a:cubicBezTo>
                <a:cubicBezTo>
                  <a:pt x="6" y="215"/>
                  <a:pt x="6" y="215"/>
                  <a:pt x="6" y="215"/>
                </a:cubicBezTo>
                <a:cubicBezTo>
                  <a:pt x="6" y="214"/>
                  <a:pt x="6" y="212"/>
                  <a:pt x="7" y="211"/>
                </a:cubicBezTo>
                <a:close/>
                <a:moveTo>
                  <a:pt x="6" y="215"/>
                </a:moveTo>
                <a:cubicBezTo>
                  <a:pt x="6" y="215"/>
                  <a:pt x="6" y="215"/>
                  <a:pt x="6" y="215"/>
                </a:cubicBezTo>
                <a:cubicBezTo>
                  <a:pt x="16" y="221"/>
                  <a:pt x="28" y="225"/>
                  <a:pt x="38" y="230"/>
                </a:cubicBezTo>
                <a:cubicBezTo>
                  <a:pt x="44" y="232"/>
                  <a:pt x="49" y="234"/>
                  <a:pt x="54" y="237"/>
                </a:cubicBezTo>
                <a:cubicBezTo>
                  <a:pt x="59" y="239"/>
                  <a:pt x="63" y="242"/>
                  <a:pt x="67" y="243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58" y="240"/>
                  <a:pt x="48" y="235"/>
                  <a:pt x="38" y="232"/>
                </a:cubicBezTo>
                <a:cubicBezTo>
                  <a:pt x="27" y="228"/>
                  <a:pt x="16" y="224"/>
                  <a:pt x="6" y="220"/>
                </a:cubicBezTo>
                <a:cubicBezTo>
                  <a:pt x="6" y="220"/>
                  <a:pt x="6" y="220"/>
                  <a:pt x="6" y="220"/>
                </a:cubicBezTo>
                <a:cubicBezTo>
                  <a:pt x="6" y="219"/>
                  <a:pt x="6" y="217"/>
                  <a:pt x="6" y="215"/>
                </a:cubicBezTo>
                <a:close/>
                <a:moveTo>
                  <a:pt x="5" y="226"/>
                </a:moveTo>
                <a:cubicBezTo>
                  <a:pt x="15" y="230"/>
                  <a:pt x="25" y="234"/>
                  <a:pt x="36" y="239"/>
                </a:cubicBezTo>
                <a:cubicBezTo>
                  <a:pt x="41" y="241"/>
                  <a:pt x="47" y="243"/>
                  <a:pt x="52" y="246"/>
                </a:cubicBezTo>
                <a:cubicBezTo>
                  <a:pt x="55" y="247"/>
                  <a:pt x="57" y="249"/>
                  <a:pt x="59" y="250"/>
                </a:cubicBezTo>
                <a:cubicBezTo>
                  <a:pt x="60" y="250"/>
                  <a:pt x="61" y="251"/>
                  <a:pt x="61" y="251"/>
                </a:cubicBezTo>
                <a:cubicBezTo>
                  <a:pt x="59" y="250"/>
                  <a:pt x="56" y="249"/>
                  <a:pt x="54" y="248"/>
                </a:cubicBezTo>
                <a:cubicBezTo>
                  <a:pt x="49" y="246"/>
                  <a:pt x="44" y="244"/>
                  <a:pt x="39" y="243"/>
                </a:cubicBezTo>
                <a:cubicBezTo>
                  <a:pt x="27" y="239"/>
                  <a:pt x="16" y="234"/>
                  <a:pt x="5" y="230"/>
                </a:cubicBezTo>
                <a:cubicBezTo>
                  <a:pt x="5" y="230"/>
                  <a:pt x="5" y="230"/>
                  <a:pt x="5" y="230"/>
                </a:cubicBezTo>
                <a:cubicBezTo>
                  <a:pt x="5" y="229"/>
                  <a:pt x="5" y="227"/>
                  <a:pt x="5" y="226"/>
                </a:cubicBezTo>
                <a:close/>
                <a:moveTo>
                  <a:pt x="23" y="255"/>
                </a:moveTo>
                <a:cubicBezTo>
                  <a:pt x="34" y="259"/>
                  <a:pt x="46" y="262"/>
                  <a:pt x="56" y="268"/>
                </a:cubicBezTo>
                <a:cubicBezTo>
                  <a:pt x="58" y="269"/>
                  <a:pt x="61" y="271"/>
                  <a:pt x="64" y="272"/>
                </a:cubicBezTo>
                <a:cubicBezTo>
                  <a:pt x="66" y="273"/>
                  <a:pt x="68" y="273"/>
                  <a:pt x="69" y="274"/>
                </a:cubicBezTo>
                <a:cubicBezTo>
                  <a:pt x="68" y="274"/>
                  <a:pt x="67" y="274"/>
                  <a:pt x="66" y="273"/>
                </a:cubicBezTo>
                <a:cubicBezTo>
                  <a:pt x="59" y="271"/>
                  <a:pt x="52" y="268"/>
                  <a:pt x="46" y="266"/>
                </a:cubicBezTo>
                <a:cubicBezTo>
                  <a:pt x="42" y="265"/>
                  <a:pt x="39" y="264"/>
                  <a:pt x="36" y="263"/>
                </a:cubicBezTo>
                <a:cubicBezTo>
                  <a:pt x="25" y="259"/>
                  <a:pt x="15" y="255"/>
                  <a:pt x="5" y="251"/>
                </a:cubicBezTo>
                <a:cubicBezTo>
                  <a:pt x="5" y="250"/>
                  <a:pt x="5" y="249"/>
                  <a:pt x="5" y="248"/>
                </a:cubicBezTo>
                <a:cubicBezTo>
                  <a:pt x="10" y="251"/>
                  <a:pt x="17" y="253"/>
                  <a:pt x="23" y="255"/>
                </a:cubicBezTo>
                <a:close/>
                <a:moveTo>
                  <a:pt x="8" y="249"/>
                </a:moveTo>
                <a:cubicBezTo>
                  <a:pt x="8" y="249"/>
                  <a:pt x="9" y="249"/>
                  <a:pt x="9" y="249"/>
                </a:cubicBezTo>
                <a:cubicBezTo>
                  <a:pt x="9" y="249"/>
                  <a:pt x="8" y="249"/>
                  <a:pt x="8" y="249"/>
                </a:cubicBezTo>
                <a:close/>
                <a:moveTo>
                  <a:pt x="7" y="248"/>
                </a:moveTo>
                <a:cubicBezTo>
                  <a:pt x="7" y="249"/>
                  <a:pt x="8" y="249"/>
                  <a:pt x="8" y="249"/>
                </a:cubicBezTo>
                <a:cubicBezTo>
                  <a:pt x="8" y="249"/>
                  <a:pt x="7" y="249"/>
                  <a:pt x="7" y="248"/>
                </a:cubicBezTo>
                <a:close/>
                <a:moveTo>
                  <a:pt x="5" y="251"/>
                </a:moveTo>
                <a:cubicBezTo>
                  <a:pt x="5" y="252"/>
                  <a:pt x="5" y="252"/>
                  <a:pt x="6" y="252"/>
                </a:cubicBezTo>
                <a:cubicBezTo>
                  <a:pt x="6" y="252"/>
                  <a:pt x="6" y="252"/>
                  <a:pt x="7" y="252"/>
                </a:cubicBezTo>
                <a:cubicBezTo>
                  <a:pt x="16" y="256"/>
                  <a:pt x="25" y="260"/>
                  <a:pt x="35" y="263"/>
                </a:cubicBezTo>
                <a:cubicBezTo>
                  <a:pt x="41" y="265"/>
                  <a:pt x="47" y="268"/>
                  <a:pt x="54" y="271"/>
                </a:cubicBezTo>
                <a:cubicBezTo>
                  <a:pt x="57" y="272"/>
                  <a:pt x="60" y="273"/>
                  <a:pt x="63" y="274"/>
                </a:cubicBezTo>
                <a:cubicBezTo>
                  <a:pt x="64" y="275"/>
                  <a:pt x="66" y="275"/>
                  <a:pt x="68" y="276"/>
                </a:cubicBezTo>
                <a:cubicBezTo>
                  <a:pt x="69" y="276"/>
                  <a:pt x="71" y="278"/>
                  <a:pt x="68" y="277"/>
                </a:cubicBezTo>
                <a:cubicBezTo>
                  <a:pt x="61" y="275"/>
                  <a:pt x="54" y="272"/>
                  <a:pt x="47" y="270"/>
                </a:cubicBezTo>
                <a:cubicBezTo>
                  <a:pt x="33" y="265"/>
                  <a:pt x="19" y="261"/>
                  <a:pt x="5" y="253"/>
                </a:cubicBezTo>
                <a:cubicBezTo>
                  <a:pt x="5" y="253"/>
                  <a:pt x="5" y="252"/>
                  <a:pt x="5" y="251"/>
                </a:cubicBezTo>
                <a:close/>
                <a:moveTo>
                  <a:pt x="62" y="279"/>
                </a:moveTo>
                <a:cubicBezTo>
                  <a:pt x="65" y="280"/>
                  <a:pt x="68" y="282"/>
                  <a:pt x="71" y="284"/>
                </a:cubicBezTo>
                <a:cubicBezTo>
                  <a:pt x="69" y="283"/>
                  <a:pt x="65" y="282"/>
                  <a:pt x="63" y="281"/>
                </a:cubicBezTo>
                <a:cubicBezTo>
                  <a:pt x="60" y="280"/>
                  <a:pt x="58" y="279"/>
                  <a:pt x="55" y="279"/>
                </a:cubicBezTo>
                <a:cubicBezTo>
                  <a:pt x="50" y="277"/>
                  <a:pt x="44" y="275"/>
                  <a:pt x="38" y="274"/>
                </a:cubicBezTo>
                <a:cubicBezTo>
                  <a:pt x="32" y="272"/>
                  <a:pt x="26" y="270"/>
                  <a:pt x="21" y="267"/>
                </a:cubicBezTo>
                <a:cubicBezTo>
                  <a:pt x="16" y="265"/>
                  <a:pt x="11" y="263"/>
                  <a:pt x="6" y="261"/>
                </a:cubicBezTo>
                <a:cubicBezTo>
                  <a:pt x="6" y="260"/>
                  <a:pt x="6" y="258"/>
                  <a:pt x="6" y="257"/>
                </a:cubicBezTo>
                <a:cubicBezTo>
                  <a:pt x="6" y="257"/>
                  <a:pt x="7" y="258"/>
                  <a:pt x="7" y="258"/>
                </a:cubicBezTo>
                <a:cubicBezTo>
                  <a:pt x="7" y="258"/>
                  <a:pt x="7" y="259"/>
                  <a:pt x="9" y="259"/>
                </a:cubicBezTo>
                <a:cubicBezTo>
                  <a:pt x="18" y="263"/>
                  <a:pt x="28" y="267"/>
                  <a:pt x="37" y="270"/>
                </a:cubicBezTo>
                <a:cubicBezTo>
                  <a:pt x="46" y="273"/>
                  <a:pt x="54" y="276"/>
                  <a:pt x="62" y="279"/>
                </a:cubicBezTo>
                <a:close/>
                <a:moveTo>
                  <a:pt x="67" y="281"/>
                </a:moveTo>
                <a:cubicBezTo>
                  <a:pt x="68" y="281"/>
                  <a:pt x="70" y="282"/>
                  <a:pt x="71" y="282"/>
                </a:cubicBezTo>
                <a:cubicBezTo>
                  <a:pt x="71" y="283"/>
                  <a:pt x="71" y="283"/>
                  <a:pt x="71" y="283"/>
                </a:cubicBezTo>
                <a:cubicBezTo>
                  <a:pt x="70" y="282"/>
                  <a:pt x="69" y="282"/>
                  <a:pt x="67" y="281"/>
                </a:cubicBezTo>
                <a:close/>
                <a:moveTo>
                  <a:pt x="75" y="310"/>
                </a:moveTo>
                <a:cubicBezTo>
                  <a:pt x="72" y="308"/>
                  <a:pt x="69" y="307"/>
                  <a:pt x="66" y="306"/>
                </a:cubicBezTo>
                <a:cubicBezTo>
                  <a:pt x="60" y="304"/>
                  <a:pt x="54" y="302"/>
                  <a:pt x="48" y="300"/>
                </a:cubicBezTo>
                <a:cubicBezTo>
                  <a:pt x="41" y="298"/>
                  <a:pt x="35" y="296"/>
                  <a:pt x="28" y="294"/>
                </a:cubicBezTo>
                <a:cubicBezTo>
                  <a:pt x="25" y="293"/>
                  <a:pt x="19" y="292"/>
                  <a:pt x="17" y="289"/>
                </a:cubicBezTo>
                <a:cubicBezTo>
                  <a:pt x="17" y="288"/>
                  <a:pt x="16" y="287"/>
                  <a:pt x="16" y="287"/>
                </a:cubicBezTo>
                <a:cubicBezTo>
                  <a:pt x="16" y="287"/>
                  <a:pt x="17" y="287"/>
                  <a:pt x="18" y="287"/>
                </a:cubicBezTo>
                <a:cubicBezTo>
                  <a:pt x="19" y="288"/>
                  <a:pt x="21" y="289"/>
                  <a:pt x="23" y="290"/>
                </a:cubicBezTo>
                <a:cubicBezTo>
                  <a:pt x="25" y="291"/>
                  <a:pt x="27" y="293"/>
                  <a:pt x="30" y="294"/>
                </a:cubicBezTo>
                <a:cubicBezTo>
                  <a:pt x="35" y="296"/>
                  <a:pt x="41" y="297"/>
                  <a:pt x="46" y="299"/>
                </a:cubicBezTo>
                <a:cubicBezTo>
                  <a:pt x="52" y="301"/>
                  <a:pt x="57" y="303"/>
                  <a:pt x="63" y="305"/>
                </a:cubicBezTo>
                <a:cubicBezTo>
                  <a:pt x="67" y="306"/>
                  <a:pt x="70" y="307"/>
                  <a:pt x="74" y="307"/>
                </a:cubicBezTo>
                <a:cubicBezTo>
                  <a:pt x="74" y="307"/>
                  <a:pt x="74" y="307"/>
                  <a:pt x="74" y="307"/>
                </a:cubicBezTo>
                <a:cubicBezTo>
                  <a:pt x="75" y="308"/>
                  <a:pt x="75" y="309"/>
                  <a:pt x="75" y="310"/>
                </a:cubicBezTo>
                <a:close/>
                <a:moveTo>
                  <a:pt x="70" y="305"/>
                </a:moveTo>
                <a:cubicBezTo>
                  <a:pt x="71" y="305"/>
                  <a:pt x="76" y="307"/>
                  <a:pt x="71" y="306"/>
                </a:cubicBezTo>
                <a:cubicBezTo>
                  <a:pt x="67" y="305"/>
                  <a:pt x="63" y="303"/>
                  <a:pt x="59" y="302"/>
                </a:cubicBezTo>
                <a:cubicBezTo>
                  <a:pt x="53" y="301"/>
                  <a:pt x="48" y="299"/>
                  <a:pt x="43" y="297"/>
                </a:cubicBezTo>
                <a:cubicBezTo>
                  <a:pt x="37" y="295"/>
                  <a:pt x="32" y="294"/>
                  <a:pt x="26" y="291"/>
                </a:cubicBezTo>
                <a:cubicBezTo>
                  <a:pt x="27" y="291"/>
                  <a:pt x="28" y="292"/>
                  <a:pt x="28" y="292"/>
                </a:cubicBezTo>
                <a:cubicBezTo>
                  <a:pt x="34" y="293"/>
                  <a:pt x="39" y="295"/>
                  <a:pt x="44" y="296"/>
                </a:cubicBezTo>
                <a:cubicBezTo>
                  <a:pt x="50" y="298"/>
                  <a:pt x="55" y="300"/>
                  <a:pt x="61" y="301"/>
                </a:cubicBezTo>
                <a:cubicBezTo>
                  <a:pt x="64" y="302"/>
                  <a:pt x="67" y="303"/>
                  <a:pt x="70" y="305"/>
                </a:cubicBezTo>
                <a:close/>
                <a:moveTo>
                  <a:pt x="21" y="288"/>
                </a:moveTo>
                <a:cubicBezTo>
                  <a:pt x="30" y="291"/>
                  <a:pt x="40" y="294"/>
                  <a:pt x="49" y="297"/>
                </a:cubicBezTo>
                <a:cubicBezTo>
                  <a:pt x="51" y="297"/>
                  <a:pt x="54" y="298"/>
                  <a:pt x="57" y="299"/>
                </a:cubicBezTo>
                <a:cubicBezTo>
                  <a:pt x="53" y="298"/>
                  <a:pt x="49" y="297"/>
                  <a:pt x="46" y="296"/>
                </a:cubicBezTo>
                <a:cubicBezTo>
                  <a:pt x="41" y="294"/>
                  <a:pt x="35" y="293"/>
                  <a:pt x="30" y="292"/>
                </a:cubicBezTo>
                <a:cubicBezTo>
                  <a:pt x="27" y="291"/>
                  <a:pt x="24" y="290"/>
                  <a:pt x="21" y="288"/>
                </a:cubicBezTo>
                <a:close/>
                <a:moveTo>
                  <a:pt x="67" y="303"/>
                </a:moveTo>
                <a:cubicBezTo>
                  <a:pt x="70" y="304"/>
                  <a:pt x="72" y="304"/>
                  <a:pt x="74" y="305"/>
                </a:cubicBezTo>
                <a:cubicBezTo>
                  <a:pt x="74" y="305"/>
                  <a:pt x="74" y="306"/>
                  <a:pt x="74" y="306"/>
                </a:cubicBezTo>
                <a:cubicBezTo>
                  <a:pt x="72" y="305"/>
                  <a:pt x="70" y="304"/>
                  <a:pt x="67" y="303"/>
                </a:cubicBezTo>
                <a:close/>
                <a:moveTo>
                  <a:pt x="74" y="304"/>
                </a:moveTo>
                <a:cubicBezTo>
                  <a:pt x="62" y="299"/>
                  <a:pt x="50" y="295"/>
                  <a:pt x="38" y="290"/>
                </a:cubicBezTo>
                <a:cubicBezTo>
                  <a:pt x="39" y="291"/>
                  <a:pt x="40" y="291"/>
                  <a:pt x="41" y="291"/>
                </a:cubicBezTo>
                <a:cubicBezTo>
                  <a:pt x="47" y="293"/>
                  <a:pt x="52" y="294"/>
                  <a:pt x="58" y="296"/>
                </a:cubicBezTo>
                <a:cubicBezTo>
                  <a:pt x="63" y="297"/>
                  <a:pt x="68" y="300"/>
                  <a:pt x="74" y="301"/>
                </a:cubicBezTo>
                <a:cubicBezTo>
                  <a:pt x="74" y="302"/>
                  <a:pt x="74" y="303"/>
                  <a:pt x="74" y="304"/>
                </a:cubicBezTo>
                <a:close/>
                <a:moveTo>
                  <a:pt x="73" y="300"/>
                </a:moveTo>
                <a:cubicBezTo>
                  <a:pt x="64" y="295"/>
                  <a:pt x="54" y="292"/>
                  <a:pt x="44" y="289"/>
                </a:cubicBezTo>
                <a:cubicBezTo>
                  <a:pt x="37" y="286"/>
                  <a:pt x="31" y="284"/>
                  <a:pt x="25" y="282"/>
                </a:cubicBezTo>
                <a:cubicBezTo>
                  <a:pt x="21" y="280"/>
                  <a:pt x="15" y="277"/>
                  <a:pt x="11" y="275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12" y="275"/>
                  <a:pt x="12" y="275"/>
                  <a:pt x="13" y="275"/>
                </a:cubicBezTo>
                <a:cubicBezTo>
                  <a:pt x="14" y="276"/>
                  <a:pt x="15" y="276"/>
                  <a:pt x="16" y="277"/>
                </a:cubicBezTo>
                <a:cubicBezTo>
                  <a:pt x="19" y="278"/>
                  <a:pt x="22" y="279"/>
                  <a:pt x="24" y="280"/>
                </a:cubicBezTo>
                <a:cubicBezTo>
                  <a:pt x="30" y="282"/>
                  <a:pt x="36" y="284"/>
                  <a:pt x="42" y="286"/>
                </a:cubicBezTo>
                <a:cubicBezTo>
                  <a:pt x="47" y="288"/>
                  <a:pt x="53" y="289"/>
                  <a:pt x="59" y="291"/>
                </a:cubicBezTo>
                <a:cubicBezTo>
                  <a:pt x="63" y="293"/>
                  <a:pt x="68" y="295"/>
                  <a:pt x="73" y="296"/>
                </a:cubicBezTo>
                <a:cubicBezTo>
                  <a:pt x="73" y="297"/>
                  <a:pt x="73" y="299"/>
                  <a:pt x="73" y="300"/>
                </a:cubicBezTo>
                <a:close/>
                <a:moveTo>
                  <a:pt x="73" y="295"/>
                </a:moveTo>
                <a:cubicBezTo>
                  <a:pt x="63" y="290"/>
                  <a:pt x="52" y="287"/>
                  <a:pt x="42" y="283"/>
                </a:cubicBezTo>
                <a:cubicBezTo>
                  <a:pt x="35" y="281"/>
                  <a:pt x="29" y="278"/>
                  <a:pt x="22" y="275"/>
                </a:cubicBezTo>
                <a:cubicBezTo>
                  <a:pt x="19" y="274"/>
                  <a:pt x="15" y="273"/>
                  <a:pt x="11" y="271"/>
                </a:cubicBezTo>
                <a:cubicBezTo>
                  <a:pt x="15" y="273"/>
                  <a:pt x="20" y="274"/>
                  <a:pt x="24" y="275"/>
                </a:cubicBezTo>
                <a:cubicBezTo>
                  <a:pt x="29" y="277"/>
                  <a:pt x="35" y="279"/>
                  <a:pt x="40" y="281"/>
                </a:cubicBezTo>
                <a:cubicBezTo>
                  <a:pt x="47" y="283"/>
                  <a:pt x="53" y="286"/>
                  <a:pt x="60" y="288"/>
                </a:cubicBezTo>
                <a:cubicBezTo>
                  <a:pt x="64" y="289"/>
                  <a:pt x="68" y="291"/>
                  <a:pt x="72" y="292"/>
                </a:cubicBezTo>
                <a:cubicBezTo>
                  <a:pt x="73" y="293"/>
                  <a:pt x="73" y="294"/>
                  <a:pt x="73" y="295"/>
                </a:cubicBezTo>
                <a:close/>
                <a:moveTo>
                  <a:pt x="72" y="291"/>
                </a:moveTo>
                <a:cubicBezTo>
                  <a:pt x="68" y="288"/>
                  <a:pt x="63" y="286"/>
                  <a:pt x="58" y="284"/>
                </a:cubicBezTo>
                <a:cubicBezTo>
                  <a:pt x="52" y="282"/>
                  <a:pt x="47" y="281"/>
                  <a:pt x="41" y="278"/>
                </a:cubicBezTo>
                <a:cubicBezTo>
                  <a:pt x="35" y="276"/>
                  <a:pt x="28" y="274"/>
                  <a:pt x="22" y="271"/>
                </a:cubicBezTo>
                <a:cubicBezTo>
                  <a:pt x="18" y="269"/>
                  <a:pt x="14" y="268"/>
                  <a:pt x="11" y="266"/>
                </a:cubicBezTo>
                <a:cubicBezTo>
                  <a:pt x="10" y="265"/>
                  <a:pt x="6" y="262"/>
                  <a:pt x="10" y="265"/>
                </a:cubicBezTo>
                <a:cubicBezTo>
                  <a:pt x="11" y="265"/>
                  <a:pt x="12" y="266"/>
                  <a:pt x="13" y="266"/>
                </a:cubicBezTo>
                <a:cubicBezTo>
                  <a:pt x="16" y="267"/>
                  <a:pt x="18" y="268"/>
                  <a:pt x="21" y="269"/>
                </a:cubicBezTo>
                <a:cubicBezTo>
                  <a:pt x="26" y="271"/>
                  <a:pt x="32" y="273"/>
                  <a:pt x="38" y="276"/>
                </a:cubicBezTo>
                <a:cubicBezTo>
                  <a:pt x="44" y="278"/>
                  <a:pt x="50" y="281"/>
                  <a:pt x="57" y="283"/>
                </a:cubicBezTo>
                <a:cubicBezTo>
                  <a:pt x="62" y="285"/>
                  <a:pt x="67" y="286"/>
                  <a:pt x="72" y="288"/>
                </a:cubicBezTo>
                <a:cubicBezTo>
                  <a:pt x="72" y="289"/>
                  <a:pt x="72" y="290"/>
                  <a:pt x="72" y="291"/>
                </a:cubicBezTo>
                <a:close/>
                <a:moveTo>
                  <a:pt x="62" y="160"/>
                </a:moveTo>
                <a:cubicBezTo>
                  <a:pt x="62" y="161"/>
                  <a:pt x="62" y="161"/>
                  <a:pt x="62" y="162"/>
                </a:cubicBezTo>
                <a:cubicBezTo>
                  <a:pt x="60" y="162"/>
                  <a:pt x="59" y="161"/>
                  <a:pt x="58" y="161"/>
                </a:cubicBezTo>
                <a:cubicBezTo>
                  <a:pt x="59" y="161"/>
                  <a:pt x="60" y="161"/>
                  <a:pt x="62" y="160"/>
                </a:cubicBezTo>
                <a:close/>
                <a:moveTo>
                  <a:pt x="68" y="249"/>
                </a:moveTo>
                <a:cubicBezTo>
                  <a:pt x="65" y="247"/>
                  <a:pt x="62" y="245"/>
                  <a:pt x="59" y="244"/>
                </a:cubicBezTo>
                <a:cubicBezTo>
                  <a:pt x="54" y="242"/>
                  <a:pt x="50" y="240"/>
                  <a:pt x="45" y="237"/>
                </a:cubicBezTo>
                <a:cubicBezTo>
                  <a:pt x="34" y="232"/>
                  <a:pt x="23" y="228"/>
                  <a:pt x="12" y="223"/>
                </a:cubicBezTo>
                <a:cubicBezTo>
                  <a:pt x="12" y="223"/>
                  <a:pt x="12" y="223"/>
                  <a:pt x="11" y="223"/>
                </a:cubicBezTo>
                <a:cubicBezTo>
                  <a:pt x="13" y="224"/>
                  <a:pt x="15" y="224"/>
                  <a:pt x="17" y="225"/>
                </a:cubicBezTo>
                <a:cubicBezTo>
                  <a:pt x="23" y="227"/>
                  <a:pt x="29" y="229"/>
                  <a:pt x="34" y="231"/>
                </a:cubicBezTo>
                <a:cubicBezTo>
                  <a:pt x="45" y="236"/>
                  <a:pt x="56" y="241"/>
                  <a:pt x="68" y="246"/>
                </a:cubicBezTo>
                <a:cubicBezTo>
                  <a:pt x="68" y="247"/>
                  <a:pt x="68" y="248"/>
                  <a:pt x="68" y="249"/>
                </a:cubicBezTo>
                <a:close/>
                <a:moveTo>
                  <a:pt x="67" y="242"/>
                </a:moveTo>
                <a:cubicBezTo>
                  <a:pt x="59" y="236"/>
                  <a:pt x="50" y="233"/>
                  <a:pt x="41" y="228"/>
                </a:cubicBezTo>
                <a:cubicBezTo>
                  <a:pt x="30" y="223"/>
                  <a:pt x="19" y="219"/>
                  <a:pt x="9" y="212"/>
                </a:cubicBezTo>
                <a:cubicBezTo>
                  <a:pt x="6" y="210"/>
                  <a:pt x="12" y="213"/>
                  <a:pt x="12" y="213"/>
                </a:cubicBezTo>
                <a:cubicBezTo>
                  <a:pt x="14" y="214"/>
                  <a:pt x="15" y="215"/>
                  <a:pt x="17" y="216"/>
                </a:cubicBezTo>
                <a:cubicBezTo>
                  <a:pt x="19" y="217"/>
                  <a:pt x="22" y="219"/>
                  <a:pt x="24" y="220"/>
                </a:cubicBezTo>
                <a:cubicBezTo>
                  <a:pt x="30" y="222"/>
                  <a:pt x="35" y="224"/>
                  <a:pt x="40" y="227"/>
                </a:cubicBezTo>
                <a:cubicBezTo>
                  <a:pt x="45" y="229"/>
                  <a:pt x="51" y="231"/>
                  <a:pt x="56" y="234"/>
                </a:cubicBezTo>
                <a:cubicBezTo>
                  <a:pt x="60" y="236"/>
                  <a:pt x="63" y="238"/>
                  <a:pt x="67" y="240"/>
                </a:cubicBezTo>
                <a:cubicBezTo>
                  <a:pt x="67" y="240"/>
                  <a:pt x="67" y="241"/>
                  <a:pt x="67" y="242"/>
                </a:cubicBezTo>
                <a:close/>
                <a:moveTo>
                  <a:pt x="59" y="235"/>
                </a:moveTo>
                <a:cubicBezTo>
                  <a:pt x="61" y="235"/>
                  <a:pt x="63" y="236"/>
                  <a:pt x="65" y="238"/>
                </a:cubicBezTo>
                <a:cubicBezTo>
                  <a:pt x="68" y="240"/>
                  <a:pt x="61" y="236"/>
                  <a:pt x="61" y="235"/>
                </a:cubicBezTo>
                <a:cubicBezTo>
                  <a:pt x="60" y="235"/>
                  <a:pt x="60" y="235"/>
                  <a:pt x="59" y="235"/>
                </a:cubicBezTo>
                <a:close/>
                <a:moveTo>
                  <a:pt x="40" y="223"/>
                </a:moveTo>
                <a:cubicBezTo>
                  <a:pt x="34" y="220"/>
                  <a:pt x="28" y="218"/>
                  <a:pt x="23" y="214"/>
                </a:cubicBezTo>
                <a:cubicBezTo>
                  <a:pt x="19" y="212"/>
                  <a:pt x="13" y="210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1" y="207"/>
                  <a:pt x="13" y="208"/>
                  <a:pt x="14" y="209"/>
                </a:cubicBezTo>
                <a:cubicBezTo>
                  <a:pt x="16" y="211"/>
                  <a:pt x="19" y="212"/>
                  <a:pt x="22" y="213"/>
                </a:cubicBezTo>
                <a:cubicBezTo>
                  <a:pt x="27" y="216"/>
                  <a:pt x="33" y="218"/>
                  <a:pt x="39" y="221"/>
                </a:cubicBezTo>
                <a:cubicBezTo>
                  <a:pt x="49" y="225"/>
                  <a:pt x="57" y="231"/>
                  <a:pt x="67" y="235"/>
                </a:cubicBezTo>
                <a:cubicBezTo>
                  <a:pt x="67" y="236"/>
                  <a:pt x="67" y="236"/>
                  <a:pt x="67" y="237"/>
                </a:cubicBezTo>
                <a:cubicBezTo>
                  <a:pt x="67" y="237"/>
                  <a:pt x="67" y="238"/>
                  <a:pt x="67" y="238"/>
                </a:cubicBezTo>
                <a:cubicBezTo>
                  <a:pt x="63" y="236"/>
                  <a:pt x="59" y="234"/>
                  <a:pt x="55" y="232"/>
                </a:cubicBezTo>
                <a:cubicBezTo>
                  <a:pt x="50" y="229"/>
                  <a:pt x="45" y="226"/>
                  <a:pt x="40" y="223"/>
                </a:cubicBezTo>
                <a:close/>
                <a:moveTo>
                  <a:pt x="8" y="204"/>
                </a:moveTo>
                <a:cubicBezTo>
                  <a:pt x="8" y="204"/>
                  <a:pt x="7" y="204"/>
                  <a:pt x="7" y="204"/>
                </a:cubicBezTo>
                <a:cubicBezTo>
                  <a:pt x="7" y="203"/>
                  <a:pt x="7" y="203"/>
                  <a:pt x="7" y="202"/>
                </a:cubicBezTo>
                <a:cubicBezTo>
                  <a:pt x="18" y="208"/>
                  <a:pt x="29" y="214"/>
                  <a:pt x="40" y="219"/>
                </a:cubicBezTo>
                <a:cubicBezTo>
                  <a:pt x="45" y="222"/>
                  <a:pt x="50" y="225"/>
                  <a:pt x="55" y="228"/>
                </a:cubicBezTo>
                <a:cubicBezTo>
                  <a:pt x="56" y="229"/>
                  <a:pt x="57" y="229"/>
                  <a:pt x="58" y="230"/>
                </a:cubicBezTo>
                <a:cubicBezTo>
                  <a:pt x="51" y="226"/>
                  <a:pt x="44" y="222"/>
                  <a:pt x="36" y="219"/>
                </a:cubicBezTo>
                <a:cubicBezTo>
                  <a:pt x="31" y="216"/>
                  <a:pt x="26" y="214"/>
                  <a:pt x="20" y="212"/>
                </a:cubicBezTo>
                <a:cubicBezTo>
                  <a:pt x="16" y="209"/>
                  <a:pt x="12" y="207"/>
                  <a:pt x="8" y="204"/>
                </a:cubicBezTo>
                <a:close/>
                <a:moveTo>
                  <a:pt x="9" y="187"/>
                </a:moveTo>
                <a:cubicBezTo>
                  <a:pt x="13" y="190"/>
                  <a:pt x="17" y="191"/>
                  <a:pt x="21" y="193"/>
                </a:cubicBezTo>
                <a:cubicBezTo>
                  <a:pt x="26" y="195"/>
                  <a:pt x="31" y="198"/>
                  <a:pt x="36" y="201"/>
                </a:cubicBezTo>
                <a:cubicBezTo>
                  <a:pt x="46" y="205"/>
                  <a:pt x="55" y="211"/>
                  <a:pt x="64" y="217"/>
                </a:cubicBezTo>
                <a:cubicBezTo>
                  <a:pt x="68" y="220"/>
                  <a:pt x="63" y="217"/>
                  <a:pt x="63" y="217"/>
                </a:cubicBezTo>
                <a:cubicBezTo>
                  <a:pt x="62" y="216"/>
                  <a:pt x="61" y="215"/>
                  <a:pt x="60" y="215"/>
                </a:cubicBezTo>
                <a:cubicBezTo>
                  <a:pt x="57" y="213"/>
                  <a:pt x="55" y="212"/>
                  <a:pt x="53" y="211"/>
                </a:cubicBezTo>
                <a:cubicBezTo>
                  <a:pt x="48" y="208"/>
                  <a:pt x="42" y="205"/>
                  <a:pt x="37" y="203"/>
                </a:cubicBezTo>
                <a:cubicBezTo>
                  <a:pt x="28" y="199"/>
                  <a:pt x="18" y="194"/>
                  <a:pt x="8" y="190"/>
                </a:cubicBezTo>
                <a:cubicBezTo>
                  <a:pt x="9" y="188"/>
                  <a:pt x="9" y="185"/>
                  <a:pt x="9" y="183"/>
                </a:cubicBezTo>
                <a:cubicBezTo>
                  <a:pt x="9" y="183"/>
                  <a:pt x="10" y="183"/>
                  <a:pt x="10" y="183"/>
                </a:cubicBezTo>
                <a:cubicBezTo>
                  <a:pt x="10" y="184"/>
                  <a:pt x="10" y="184"/>
                  <a:pt x="12" y="184"/>
                </a:cubicBezTo>
                <a:cubicBezTo>
                  <a:pt x="12" y="184"/>
                  <a:pt x="13" y="185"/>
                  <a:pt x="13" y="185"/>
                </a:cubicBezTo>
                <a:cubicBezTo>
                  <a:pt x="14" y="186"/>
                  <a:pt x="15" y="186"/>
                  <a:pt x="16" y="187"/>
                </a:cubicBezTo>
                <a:cubicBezTo>
                  <a:pt x="19" y="188"/>
                  <a:pt x="22" y="189"/>
                  <a:pt x="25" y="190"/>
                </a:cubicBezTo>
                <a:cubicBezTo>
                  <a:pt x="29" y="193"/>
                  <a:pt x="34" y="195"/>
                  <a:pt x="39" y="197"/>
                </a:cubicBezTo>
                <a:cubicBezTo>
                  <a:pt x="48" y="202"/>
                  <a:pt x="57" y="207"/>
                  <a:pt x="65" y="212"/>
                </a:cubicBezTo>
                <a:cubicBezTo>
                  <a:pt x="63" y="211"/>
                  <a:pt x="60" y="210"/>
                  <a:pt x="58" y="209"/>
                </a:cubicBezTo>
                <a:cubicBezTo>
                  <a:pt x="56" y="208"/>
                  <a:pt x="54" y="207"/>
                  <a:pt x="53" y="206"/>
                </a:cubicBezTo>
                <a:cubicBezTo>
                  <a:pt x="48" y="203"/>
                  <a:pt x="43" y="201"/>
                  <a:pt x="38" y="199"/>
                </a:cubicBezTo>
                <a:cubicBezTo>
                  <a:pt x="29" y="194"/>
                  <a:pt x="19" y="191"/>
                  <a:pt x="9" y="186"/>
                </a:cubicBezTo>
                <a:cubicBezTo>
                  <a:pt x="9" y="186"/>
                  <a:pt x="9" y="186"/>
                  <a:pt x="9" y="187"/>
                </a:cubicBezTo>
                <a:close/>
                <a:moveTo>
                  <a:pt x="65" y="209"/>
                </a:moveTo>
                <a:cubicBezTo>
                  <a:pt x="56" y="203"/>
                  <a:pt x="48" y="197"/>
                  <a:pt x="38" y="193"/>
                </a:cubicBezTo>
                <a:cubicBezTo>
                  <a:pt x="30" y="189"/>
                  <a:pt x="22" y="186"/>
                  <a:pt x="15" y="181"/>
                </a:cubicBezTo>
                <a:cubicBezTo>
                  <a:pt x="15" y="181"/>
                  <a:pt x="15" y="182"/>
                  <a:pt x="15" y="182"/>
                </a:cubicBezTo>
                <a:cubicBezTo>
                  <a:pt x="18" y="183"/>
                  <a:pt x="20" y="184"/>
                  <a:pt x="23" y="185"/>
                </a:cubicBezTo>
                <a:cubicBezTo>
                  <a:pt x="28" y="187"/>
                  <a:pt x="33" y="190"/>
                  <a:pt x="38" y="192"/>
                </a:cubicBezTo>
                <a:cubicBezTo>
                  <a:pt x="47" y="197"/>
                  <a:pt x="56" y="201"/>
                  <a:pt x="65" y="205"/>
                </a:cubicBezTo>
                <a:cubicBezTo>
                  <a:pt x="65" y="206"/>
                  <a:pt x="65" y="208"/>
                  <a:pt x="65" y="209"/>
                </a:cubicBezTo>
                <a:close/>
                <a:moveTo>
                  <a:pt x="65" y="200"/>
                </a:moveTo>
                <a:cubicBezTo>
                  <a:pt x="61" y="198"/>
                  <a:pt x="57" y="196"/>
                  <a:pt x="53" y="194"/>
                </a:cubicBezTo>
                <a:cubicBezTo>
                  <a:pt x="47" y="192"/>
                  <a:pt x="42" y="189"/>
                  <a:pt x="37" y="187"/>
                </a:cubicBezTo>
                <a:cubicBezTo>
                  <a:pt x="28" y="183"/>
                  <a:pt x="19" y="178"/>
                  <a:pt x="10" y="173"/>
                </a:cubicBezTo>
                <a:cubicBezTo>
                  <a:pt x="10" y="173"/>
                  <a:pt x="10" y="173"/>
                  <a:pt x="10" y="173"/>
                </a:cubicBezTo>
                <a:cubicBezTo>
                  <a:pt x="10" y="173"/>
                  <a:pt x="10" y="173"/>
                  <a:pt x="10" y="172"/>
                </a:cubicBezTo>
                <a:cubicBezTo>
                  <a:pt x="10" y="172"/>
                  <a:pt x="10" y="172"/>
                  <a:pt x="11" y="172"/>
                </a:cubicBezTo>
                <a:cubicBezTo>
                  <a:pt x="20" y="176"/>
                  <a:pt x="28" y="181"/>
                  <a:pt x="38" y="185"/>
                </a:cubicBezTo>
                <a:cubicBezTo>
                  <a:pt x="47" y="189"/>
                  <a:pt x="56" y="193"/>
                  <a:pt x="64" y="199"/>
                </a:cubicBezTo>
                <a:cubicBezTo>
                  <a:pt x="64" y="199"/>
                  <a:pt x="64" y="199"/>
                  <a:pt x="65" y="199"/>
                </a:cubicBezTo>
                <a:cubicBezTo>
                  <a:pt x="65" y="199"/>
                  <a:pt x="65" y="200"/>
                  <a:pt x="65" y="200"/>
                </a:cubicBezTo>
                <a:close/>
                <a:moveTo>
                  <a:pt x="34" y="188"/>
                </a:moveTo>
                <a:cubicBezTo>
                  <a:pt x="43" y="192"/>
                  <a:pt x="53" y="197"/>
                  <a:pt x="61" y="202"/>
                </a:cubicBezTo>
                <a:cubicBezTo>
                  <a:pt x="63" y="204"/>
                  <a:pt x="68" y="206"/>
                  <a:pt x="61" y="203"/>
                </a:cubicBezTo>
                <a:cubicBezTo>
                  <a:pt x="59" y="202"/>
                  <a:pt x="56" y="200"/>
                  <a:pt x="53" y="199"/>
                </a:cubicBezTo>
                <a:cubicBezTo>
                  <a:pt x="48" y="197"/>
                  <a:pt x="43" y="194"/>
                  <a:pt x="38" y="192"/>
                </a:cubicBezTo>
                <a:cubicBezTo>
                  <a:pt x="29" y="187"/>
                  <a:pt x="19" y="183"/>
                  <a:pt x="10" y="178"/>
                </a:cubicBezTo>
                <a:cubicBezTo>
                  <a:pt x="9" y="178"/>
                  <a:pt x="9" y="178"/>
                  <a:pt x="9" y="178"/>
                </a:cubicBezTo>
                <a:cubicBezTo>
                  <a:pt x="9" y="177"/>
                  <a:pt x="9" y="175"/>
                  <a:pt x="10" y="174"/>
                </a:cubicBezTo>
                <a:cubicBezTo>
                  <a:pt x="16" y="180"/>
                  <a:pt x="26" y="184"/>
                  <a:pt x="34" y="188"/>
                </a:cubicBezTo>
                <a:close/>
                <a:moveTo>
                  <a:pt x="61" y="207"/>
                </a:moveTo>
                <a:cubicBezTo>
                  <a:pt x="60" y="207"/>
                  <a:pt x="60" y="206"/>
                  <a:pt x="60" y="206"/>
                </a:cubicBezTo>
                <a:cubicBezTo>
                  <a:pt x="58" y="205"/>
                  <a:pt x="56" y="204"/>
                  <a:pt x="54" y="203"/>
                </a:cubicBezTo>
                <a:cubicBezTo>
                  <a:pt x="49" y="200"/>
                  <a:pt x="44" y="198"/>
                  <a:pt x="39" y="196"/>
                </a:cubicBezTo>
                <a:cubicBezTo>
                  <a:pt x="31" y="192"/>
                  <a:pt x="23" y="189"/>
                  <a:pt x="16" y="185"/>
                </a:cubicBezTo>
                <a:cubicBezTo>
                  <a:pt x="13" y="184"/>
                  <a:pt x="11" y="183"/>
                  <a:pt x="9" y="182"/>
                </a:cubicBezTo>
                <a:cubicBezTo>
                  <a:pt x="9" y="181"/>
                  <a:pt x="9" y="180"/>
                  <a:pt x="9" y="179"/>
                </a:cubicBezTo>
                <a:cubicBezTo>
                  <a:pt x="9" y="179"/>
                  <a:pt x="9" y="179"/>
                  <a:pt x="9" y="179"/>
                </a:cubicBezTo>
                <a:cubicBezTo>
                  <a:pt x="18" y="185"/>
                  <a:pt x="27" y="189"/>
                  <a:pt x="36" y="193"/>
                </a:cubicBezTo>
                <a:cubicBezTo>
                  <a:pt x="45" y="197"/>
                  <a:pt x="53" y="202"/>
                  <a:pt x="61" y="207"/>
                </a:cubicBezTo>
                <a:close/>
                <a:moveTo>
                  <a:pt x="66" y="219"/>
                </a:moveTo>
                <a:cubicBezTo>
                  <a:pt x="66" y="220"/>
                  <a:pt x="66" y="221"/>
                  <a:pt x="66" y="222"/>
                </a:cubicBezTo>
                <a:cubicBezTo>
                  <a:pt x="57" y="216"/>
                  <a:pt x="49" y="211"/>
                  <a:pt x="39" y="206"/>
                </a:cubicBezTo>
                <a:cubicBezTo>
                  <a:pt x="29" y="201"/>
                  <a:pt x="19" y="197"/>
                  <a:pt x="10" y="191"/>
                </a:cubicBezTo>
                <a:cubicBezTo>
                  <a:pt x="14" y="194"/>
                  <a:pt x="21" y="196"/>
                  <a:pt x="26" y="199"/>
                </a:cubicBezTo>
                <a:cubicBezTo>
                  <a:pt x="30" y="201"/>
                  <a:pt x="35" y="203"/>
                  <a:pt x="40" y="205"/>
                </a:cubicBezTo>
                <a:cubicBezTo>
                  <a:pt x="49" y="209"/>
                  <a:pt x="57" y="215"/>
                  <a:pt x="66" y="219"/>
                </a:cubicBezTo>
                <a:close/>
                <a:moveTo>
                  <a:pt x="66" y="225"/>
                </a:moveTo>
                <a:cubicBezTo>
                  <a:pt x="64" y="223"/>
                  <a:pt x="61" y="222"/>
                  <a:pt x="58" y="220"/>
                </a:cubicBezTo>
                <a:cubicBezTo>
                  <a:pt x="53" y="217"/>
                  <a:pt x="49" y="214"/>
                  <a:pt x="44" y="211"/>
                </a:cubicBezTo>
                <a:cubicBezTo>
                  <a:pt x="39" y="209"/>
                  <a:pt x="34" y="207"/>
                  <a:pt x="30" y="205"/>
                </a:cubicBezTo>
                <a:cubicBezTo>
                  <a:pt x="33" y="206"/>
                  <a:pt x="36" y="208"/>
                  <a:pt x="39" y="209"/>
                </a:cubicBezTo>
                <a:cubicBezTo>
                  <a:pt x="45" y="212"/>
                  <a:pt x="50" y="214"/>
                  <a:pt x="55" y="217"/>
                </a:cubicBezTo>
                <a:cubicBezTo>
                  <a:pt x="59" y="219"/>
                  <a:pt x="62" y="222"/>
                  <a:pt x="66" y="223"/>
                </a:cubicBezTo>
                <a:cubicBezTo>
                  <a:pt x="66" y="224"/>
                  <a:pt x="66" y="225"/>
                  <a:pt x="66" y="225"/>
                </a:cubicBezTo>
                <a:close/>
                <a:moveTo>
                  <a:pt x="67" y="230"/>
                </a:moveTo>
                <a:cubicBezTo>
                  <a:pt x="64" y="228"/>
                  <a:pt x="60" y="226"/>
                  <a:pt x="57" y="224"/>
                </a:cubicBezTo>
                <a:cubicBezTo>
                  <a:pt x="52" y="221"/>
                  <a:pt x="47" y="218"/>
                  <a:pt x="42" y="216"/>
                </a:cubicBezTo>
                <a:cubicBezTo>
                  <a:pt x="33" y="212"/>
                  <a:pt x="25" y="208"/>
                  <a:pt x="16" y="203"/>
                </a:cubicBezTo>
                <a:cubicBezTo>
                  <a:pt x="19" y="204"/>
                  <a:pt x="21" y="205"/>
                  <a:pt x="23" y="206"/>
                </a:cubicBezTo>
                <a:cubicBezTo>
                  <a:pt x="28" y="209"/>
                  <a:pt x="34" y="211"/>
                  <a:pt x="39" y="214"/>
                </a:cubicBezTo>
                <a:cubicBezTo>
                  <a:pt x="48" y="218"/>
                  <a:pt x="57" y="224"/>
                  <a:pt x="66" y="227"/>
                </a:cubicBezTo>
                <a:cubicBezTo>
                  <a:pt x="66" y="228"/>
                  <a:pt x="67" y="229"/>
                  <a:pt x="67" y="230"/>
                </a:cubicBezTo>
                <a:close/>
                <a:moveTo>
                  <a:pt x="66" y="231"/>
                </a:moveTo>
                <a:cubicBezTo>
                  <a:pt x="65" y="230"/>
                  <a:pt x="62" y="229"/>
                  <a:pt x="60" y="228"/>
                </a:cubicBezTo>
                <a:cubicBezTo>
                  <a:pt x="58" y="227"/>
                  <a:pt x="56" y="225"/>
                  <a:pt x="53" y="224"/>
                </a:cubicBezTo>
                <a:cubicBezTo>
                  <a:pt x="49" y="222"/>
                  <a:pt x="44" y="219"/>
                  <a:pt x="39" y="217"/>
                </a:cubicBezTo>
                <a:cubicBezTo>
                  <a:pt x="30" y="212"/>
                  <a:pt x="20" y="208"/>
                  <a:pt x="11" y="203"/>
                </a:cubicBezTo>
                <a:cubicBezTo>
                  <a:pt x="10" y="202"/>
                  <a:pt x="10" y="202"/>
                  <a:pt x="9" y="202"/>
                </a:cubicBezTo>
                <a:cubicBezTo>
                  <a:pt x="9" y="202"/>
                  <a:pt x="8" y="202"/>
                  <a:pt x="8" y="201"/>
                </a:cubicBezTo>
                <a:cubicBezTo>
                  <a:pt x="8" y="201"/>
                  <a:pt x="8" y="201"/>
                  <a:pt x="8" y="201"/>
                </a:cubicBezTo>
                <a:cubicBezTo>
                  <a:pt x="8" y="199"/>
                  <a:pt x="8" y="197"/>
                  <a:pt x="8" y="195"/>
                </a:cubicBezTo>
                <a:cubicBezTo>
                  <a:pt x="8" y="193"/>
                  <a:pt x="8" y="192"/>
                  <a:pt x="8" y="191"/>
                </a:cubicBezTo>
                <a:cubicBezTo>
                  <a:pt x="18" y="197"/>
                  <a:pt x="27" y="201"/>
                  <a:pt x="37" y="206"/>
                </a:cubicBezTo>
                <a:cubicBezTo>
                  <a:pt x="47" y="211"/>
                  <a:pt x="56" y="217"/>
                  <a:pt x="65" y="222"/>
                </a:cubicBezTo>
                <a:cubicBezTo>
                  <a:pt x="58" y="217"/>
                  <a:pt x="47" y="212"/>
                  <a:pt x="38" y="208"/>
                </a:cubicBezTo>
                <a:cubicBezTo>
                  <a:pt x="28" y="203"/>
                  <a:pt x="19" y="198"/>
                  <a:pt x="9" y="194"/>
                </a:cubicBezTo>
                <a:cubicBezTo>
                  <a:pt x="9" y="194"/>
                  <a:pt x="8" y="194"/>
                  <a:pt x="9" y="194"/>
                </a:cubicBezTo>
                <a:cubicBezTo>
                  <a:pt x="18" y="200"/>
                  <a:pt x="29" y="205"/>
                  <a:pt x="39" y="210"/>
                </a:cubicBezTo>
                <a:cubicBezTo>
                  <a:pt x="48" y="214"/>
                  <a:pt x="56" y="220"/>
                  <a:pt x="64" y="225"/>
                </a:cubicBezTo>
                <a:cubicBezTo>
                  <a:pt x="64" y="225"/>
                  <a:pt x="66" y="226"/>
                  <a:pt x="66" y="226"/>
                </a:cubicBezTo>
                <a:cubicBezTo>
                  <a:pt x="66" y="226"/>
                  <a:pt x="66" y="226"/>
                  <a:pt x="66" y="226"/>
                </a:cubicBezTo>
                <a:cubicBezTo>
                  <a:pt x="65" y="226"/>
                  <a:pt x="63" y="225"/>
                  <a:pt x="62" y="224"/>
                </a:cubicBezTo>
                <a:cubicBezTo>
                  <a:pt x="59" y="223"/>
                  <a:pt x="57" y="222"/>
                  <a:pt x="54" y="220"/>
                </a:cubicBezTo>
                <a:cubicBezTo>
                  <a:pt x="49" y="218"/>
                  <a:pt x="45" y="215"/>
                  <a:pt x="40" y="213"/>
                </a:cubicBezTo>
                <a:cubicBezTo>
                  <a:pt x="29" y="209"/>
                  <a:pt x="19" y="203"/>
                  <a:pt x="8" y="199"/>
                </a:cubicBezTo>
                <a:cubicBezTo>
                  <a:pt x="8" y="198"/>
                  <a:pt x="8" y="199"/>
                  <a:pt x="8" y="199"/>
                </a:cubicBezTo>
                <a:cubicBezTo>
                  <a:pt x="18" y="205"/>
                  <a:pt x="28" y="210"/>
                  <a:pt x="38" y="215"/>
                </a:cubicBezTo>
                <a:cubicBezTo>
                  <a:pt x="44" y="218"/>
                  <a:pt x="49" y="220"/>
                  <a:pt x="54" y="223"/>
                </a:cubicBezTo>
                <a:cubicBezTo>
                  <a:pt x="58" y="226"/>
                  <a:pt x="63" y="228"/>
                  <a:pt x="66" y="231"/>
                </a:cubicBezTo>
                <a:close/>
                <a:moveTo>
                  <a:pt x="62" y="164"/>
                </a:moveTo>
                <a:cubicBezTo>
                  <a:pt x="60" y="163"/>
                  <a:pt x="59" y="163"/>
                  <a:pt x="59" y="162"/>
                </a:cubicBezTo>
                <a:cubicBezTo>
                  <a:pt x="59" y="162"/>
                  <a:pt x="60" y="162"/>
                  <a:pt x="62" y="163"/>
                </a:cubicBezTo>
                <a:cubicBezTo>
                  <a:pt x="62" y="163"/>
                  <a:pt x="62" y="164"/>
                  <a:pt x="62" y="164"/>
                </a:cubicBezTo>
                <a:close/>
                <a:moveTo>
                  <a:pt x="62" y="168"/>
                </a:moveTo>
                <a:cubicBezTo>
                  <a:pt x="59" y="166"/>
                  <a:pt x="56" y="164"/>
                  <a:pt x="54" y="162"/>
                </a:cubicBezTo>
                <a:cubicBezTo>
                  <a:pt x="56" y="164"/>
                  <a:pt x="59" y="165"/>
                  <a:pt x="62" y="166"/>
                </a:cubicBezTo>
                <a:cubicBezTo>
                  <a:pt x="62" y="167"/>
                  <a:pt x="62" y="168"/>
                  <a:pt x="62" y="168"/>
                </a:cubicBezTo>
                <a:close/>
                <a:moveTo>
                  <a:pt x="62" y="172"/>
                </a:moveTo>
                <a:cubicBezTo>
                  <a:pt x="58" y="169"/>
                  <a:pt x="53" y="166"/>
                  <a:pt x="49" y="163"/>
                </a:cubicBezTo>
                <a:cubicBezTo>
                  <a:pt x="52" y="165"/>
                  <a:pt x="57" y="168"/>
                  <a:pt x="62" y="170"/>
                </a:cubicBezTo>
                <a:cubicBezTo>
                  <a:pt x="62" y="171"/>
                  <a:pt x="62" y="172"/>
                  <a:pt x="62" y="172"/>
                </a:cubicBezTo>
                <a:close/>
                <a:moveTo>
                  <a:pt x="62" y="178"/>
                </a:moveTo>
                <a:cubicBezTo>
                  <a:pt x="56" y="173"/>
                  <a:pt x="49" y="167"/>
                  <a:pt x="42" y="164"/>
                </a:cubicBezTo>
                <a:cubicBezTo>
                  <a:pt x="49" y="167"/>
                  <a:pt x="55" y="172"/>
                  <a:pt x="62" y="174"/>
                </a:cubicBezTo>
                <a:cubicBezTo>
                  <a:pt x="62" y="175"/>
                  <a:pt x="62" y="177"/>
                  <a:pt x="62" y="178"/>
                </a:cubicBezTo>
                <a:close/>
                <a:moveTo>
                  <a:pt x="41" y="163"/>
                </a:moveTo>
                <a:cubicBezTo>
                  <a:pt x="45" y="166"/>
                  <a:pt x="49" y="169"/>
                  <a:pt x="53" y="171"/>
                </a:cubicBezTo>
                <a:cubicBezTo>
                  <a:pt x="48" y="168"/>
                  <a:pt x="43" y="165"/>
                  <a:pt x="38" y="163"/>
                </a:cubicBezTo>
                <a:cubicBezTo>
                  <a:pt x="39" y="163"/>
                  <a:pt x="39" y="163"/>
                  <a:pt x="40" y="163"/>
                </a:cubicBezTo>
                <a:cubicBezTo>
                  <a:pt x="40" y="163"/>
                  <a:pt x="40" y="163"/>
                  <a:pt x="41" y="163"/>
                </a:cubicBezTo>
                <a:close/>
                <a:moveTo>
                  <a:pt x="62" y="179"/>
                </a:moveTo>
                <a:cubicBezTo>
                  <a:pt x="63" y="180"/>
                  <a:pt x="63" y="180"/>
                  <a:pt x="63" y="181"/>
                </a:cubicBezTo>
                <a:cubicBezTo>
                  <a:pt x="59" y="178"/>
                  <a:pt x="55" y="175"/>
                  <a:pt x="50" y="173"/>
                </a:cubicBezTo>
                <a:cubicBezTo>
                  <a:pt x="46" y="170"/>
                  <a:pt x="41" y="167"/>
                  <a:pt x="37" y="164"/>
                </a:cubicBezTo>
                <a:cubicBezTo>
                  <a:pt x="39" y="165"/>
                  <a:pt x="42" y="166"/>
                  <a:pt x="44" y="167"/>
                </a:cubicBezTo>
                <a:cubicBezTo>
                  <a:pt x="47" y="168"/>
                  <a:pt x="49" y="170"/>
                  <a:pt x="51" y="171"/>
                </a:cubicBezTo>
                <a:cubicBezTo>
                  <a:pt x="55" y="174"/>
                  <a:pt x="58" y="176"/>
                  <a:pt x="61" y="178"/>
                </a:cubicBezTo>
                <a:cubicBezTo>
                  <a:pt x="62" y="179"/>
                  <a:pt x="62" y="179"/>
                  <a:pt x="62" y="179"/>
                </a:cubicBezTo>
                <a:cubicBezTo>
                  <a:pt x="62" y="179"/>
                  <a:pt x="62" y="179"/>
                  <a:pt x="62" y="179"/>
                </a:cubicBezTo>
                <a:close/>
                <a:moveTo>
                  <a:pt x="59" y="180"/>
                </a:moveTo>
                <a:cubicBezTo>
                  <a:pt x="54" y="177"/>
                  <a:pt x="50" y="174"/>
                  <a:pt x="45" y="171"/>
                </a:cubicBezTo>
                <a:cubicBezTo>
                  <a:pt x="41" y="169"/>
                  <a:pt x="36" y="167"/>
                  <a:pt x="32" y="164"/>
                </a:cubicBezTo>
                <a:cubicBezTo>
                  <a:pt x="33" y="164"/>
                  <a:pt x="34" y="163"/>
                  <a:pt x="36" y="163"/>
                </a:cubicBezTo>
                <a:cubicBezTo>
                  <a:pt x="40" y="167"/>
                  <a:pt x="45" y="170"/>
                  <a:pt x="50" y="173"/>
                </a:cubicBezTo>
                <a:cubicBezTo>
                  <a:pt x="53" y="175"/>
                  <a:pt x="56" y="177"/>
                  <a:pt x="59" y="179"/>
                </a:cubicBezTo>
                <a:cubicBezTo>
                  <a:pt x="59" y="179"/>
                  <a:pt x="59" y="179"/>
                  <a:pt x="59" y="180"/>
                </a:cubicBezTo>
                <a:close/>
                <a:moveTo>
                  <a:pt x="47" y="175"/>
                </a:moveTo>
                <a:cubicBezTo>
                  <a:pt x="50" y="178"/>
                  <a:pt x="54" y="180"/>
                  <a:pt x="57" y="182"/>
                </a:cubicBezTo>
                <a:cubicBezTo>
                  <a:pt x="58" y="182"/>
                  <a:pt x="62" y="185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2" y="185"/>
                </a:cubicBezTo>
                <a:cubicBezTo>
                  <a:pt x="56" y="182"/>
                  <a:pt x="50" y="178"/>
                  <a:pt x="43" y="174"/>
                </a:cubicBezTo>
                <a:cubicBezTo>
                  <a:pt x="40" y="172"/>
                  <a:pt x="36" y="171"/>
                  <a:pt x="33" y="169"/>
                </a:cubicBezTo>
                <a:cubicBezTo>
                  <a:pt x="30" y="167"/>
                  <a:pt x="28" y="166"/>
                  <a:pt x="26" y="165"/>
                </a:cubicBezTo>
                <a:cubicBezTo>
                  <a:pt x="27" y="164"/>
                  <a:pt x="29" y="164"/>
                  <a:pt x="30" y="164"/>
                </a:cubicBezTo>
                <a:cubicBezTo>
                  <a:pt x="36" y="168"/>
                  <a:pt x="42" y="171"/>
                  <a:pt x="47" y="175"/>
                </a:cubicBezTo>
                <a:close/>
                <a:moveTo>
                  <a:pt x="64" y="189"/>
                </a:moveTo>
                <a:cubicBezTo>
                  <a:pt x="51" y="181"/>
                  <a:pt x="38" y="173"/>
                  <a:pt x="26" y="166"/>
                </a:cubicBezTo>
                <a:cubicBezTo>
                  <a:pt x="33" y="170"/>
                  <a:pt x="39" y="172"/>
                  <a:pt x="46" y="176"/>
                </a:cubicBezTo>
                <a:cubicBezTo>
                  <a:pt x="51" y="180"/>
                  <a:pt x="57" y="184"/>
                  <a:pt x="63" y="187"/>
                </a:cubicBezTo>
                <a:cubicBezTo>
                  <a:pt x="63" y="188"/>
                  <a:pt x="63" y="188"/>
                  <a:pt x="64" y="189"/>
                </a:cubicBezTo>
                <a:close/>
                <a:moveTo>
                  <a:pt x="61" y="188"/>
                </a:moveTo>
                <a:cubicBezTo>
                  <a:pt x="53" y="184"/>
                  <a:pt x="47" y="180"/>
                  <a:pt x="40" y="176"/>
                </a:cubicBezTo>
                <a:cubicBezTo>
                  <a:pt x="33" y="173"/>
                  <a:pt x="26" y="171"/>
                  <a:pt x="20" y="166"/>
                </a:cubicBezTo>
                <a:cubicBezTo>
                  <a:pt x="22" y="166"/>
                  <a:pt x="23" y="165"/>
                  <a:pt x="25" y="165"/>
                </a:cubicBezTo>
                <a:cubicBezTo>
                  <a:pt x="25" y="165"/>
                  <a:pt x="25" y="165"/>
                  <a:pt x="25" y="165"/>
                </a:cubicBezTo>
                <a:cubicBezTo>
                  <a:pt x="32" y="170"/>
                  <a:pt x="40" y="174"/>
                  <a:pt x="47" y="179"/>
                </a:cubicBezTo>
                <a:cubicBezTo>
                  <a:pt x="50" y="181"/>
                  <a:pt x="54" y="183"/>
                  <a:pt x="57" y="186"/>
                </a:cubicBezTo>
                <a:cubicBezTo>
                  <a:pt x="59" y="187"/>
                  <a:pt x="61" y="188"/>
                  <a:pt x="63" y="190"/>
                </a:cubicBezTo>
                <a:cubicBezTo>
                  <a:pt x="64" y="190"/>
                  <a:pt x="61" y="188"/>
                  <a:pt x="61" y="188"/>
                </a:cubicBezTo>
                <a:close/>
                <a:moveTo>
                  <a:pt x="42" y="163"/>
                </a:moveTo>
                <a:cubicBezTo>
                  <a:pt x="43" y="163"/>
                  <a:pt x="45" y="162"/>
                  <a:pt x="46" y="162"/>
                </a:cubicBezTo>
                <a:cubicBezTo>
                  <a:pt x="49" y="164"/>
                  <a:pt x="51" y="166"/>
                  <a:pt x="53" y="167"/>
                </a:cubicBezTo>
                <a:cubicBezTo>
                  <a:pt x="56" y="169"/>
                  <a:pt x="59" y="172"/>
                  <a:pt x="62" y="174"/>
                </a:cubicBezTo>
                <a:cubicBezTo>
                  <a:pt x="62" y="174"/>
                  <a:pt x="62" y="174"/>
                  <a:pt x="62" y="174"/>
                </a:cubicBezTo>
                <a:cubicBezTo>
                  <a:pt x="55" y="171"/>
                  <a:pt x="49" y="166"/>
                  <a:pt x="42" y="163"/>
                </a:cubicBezTo>
                <a:close/>
                <a:moveTo>
                  <a:pt x="48" y="162"/>
                </a:moveTo>
                <a:cubicBezTo>
                  <a:pt x="48" y="162"/>
                  <a:pt x="48" y="162"/>
                  <a:pt x="48" y="162"/>
                </a:cubicBezTo>
                <a:cubicBezTo>
                  <a:pt x="49" y="162"/>
                  <a:pt x="50" y="162"/>
                  <a:pt x="52" y="161"/>
                </a:cubicBezTo>
                <a:cubicBezTo>
                  <a:pt x="52" y="161"/>
                  <a:pt x="52" y="161"/>
                  <a:pt x="52" y="161"/>
                </a:cubicBezTo>
                <a:cubicBezTo>
                  <a:pt x="54" y="163"/>
                  <a:pt x="56" y="165"/>
                  <a:pt x="58" y="166"/>
                </a:cubicBezTo>
                <a:cubicBezTo>
                  <a:pt x="57" y="166"/>
                  <a:pt x="64" y="171"/>
                  <a:pt x="60" y="169"/>
                </a:cubicBezTo>
                <a:cubicBezTo>
                  <a:pt x="60" y="168"/>
                  <a:pt x="59" y="168"/>
                  <a:pt x="58" y="167"/>
                </a:cubicBezTo>
                <a:cubicBezTo>
                  <a:pt x="54" y="166"/>
                  <a:pt x="51" y="163"/>
                  <a:pt x="48" y="162"/>
                </a:cubicBezTo>
                <a:close/>
                <a:moveTo>
                  <a:pt x="57" y="161"/>
                </a:moveTo>
                <a:cubicBezTo>
                  <a:pt x="57" y="161"/>
                  <a:pt x="57" y="161"/>
                  <a:pt x="57" y="161"/>
                </a:cubicBezTo>
                <a:cubicBezTo>
                  <a:pt x="58" y="162"/>
                  <a:pt x="59" y="163"/>
                  <a:pt x="60" y="164"/>
                </a:cubicBezTo>
                <a:cubicBezTo>
                  <a:pt x="60" y="164"/>
                  <a:pt x="61" y="165"/>
                  <a:pt x="62" y="165"/>
                </a:cubicBezTo>
                <a:cubicBezTo>
                  <a:pt x="62" y="165"/>
                  <a:pt x="62" y="165"/>
                  <a:pt x="62" y="165"/>
                </a:cubicBezTo>
                <a:cubicBezTo>
                  <a:pt x="61" y="165"/>
                  <a:pt x="61" y="165"/>
                  <a:pt x="60" y="164"/>
                </a:cubicBezTo>
                <a:cubicBezTo>
                  <a:pt x="58" y="163"/>
                  <a:pt x="55" y="162"/>
                  <a:pt x="53" y="161"/>
                </a:cubicBezTo>
                <a:cubicBezTo>
                  <a:pt x="54" y="161"/>
                  <a:pt x="56" y="161"/>
                  <a:pt x="57" y="161"/>
                </a:cubicBezTo>
                <a:close/>
                <a:moveTo>
                  <a:pt x="63" y="185"/>
                </a:moveTo>
                <a:cubicBezTo>
                  <a:pt x="59" y="182"/>
                  <a:pt x="54" y="179"/>
                  <a:pt x="49" y="176"/>
                </a:cubicBezTo>
                <a:cubicBezTo>
                  <a:pt x="46" y="174"/>
                  <a:pt x="43" y="172"/>
                  <a:pt x="40" y="170"/>
                </a:cubicBezTo>
                <a:cubicBezTo>
                  <a:pt x="39" y="169"/>
                  <a:pt x="37" y="168"/>
                  <a:pt x="36" y="167"/>
                </a:cubicBezTo>
                <a:cubicBezTo>
                  <a:pt x="36" y="167"/>
                  <a:pt x="36" y="167"/>
                  <a:pt x="36" y="167"/>
                </a:cubicBezTo>
                <a:cubicBezTo>
                  <a:pt x="40" y="169"/>
                  <a:pt x="44" y="171"/>
                  <a:pt x="48" y="173"/>
                </a:cubicBezTo>
                <a:cubicBezTo>
                  <a:pt x="53" y="176"/>
                  <a:pt x="58" y="180"/>
                  <a:pt x="63" y="183"/>
                </a:cubicBezTo>
                <a:cubicBezTo>
                  <a:pt x="63" y="183"/>
                  <a:pt x="63" y="184"/>
                  <a:pt x="63" y="185"/>
                </a:cubicBezTo>
                <a:close/>
                <a:moveTo>
                  <a:pt x="64" y="194"/>
                </a:moveTo>
                <a:cubicBezTo>
                  <a:pt x="57" y="189"/>
                  <a:pt x="49" y="186"/>
                  <a:pt x="41" y="182"/>
                </a:cubicBezTo>
                <a:cubicBezTo>
                  <a:pt x="33" y="178"/>
                  <a:pt x="24" y="173"/>
                  <a:pt x="15" y="169"/>
                </a:cubicBezTo>
                <a:cubicBezTo>
                  <a:pt x="15" y="169"/>
                  <a:pt x="14" y="169"/>
                  <a:pt x="15" y="170"/>
                </a:cubicBezTo>
                <a:cubicBezTo>
                  <a:pt x="24" y="174"/>
                  <a:pt x="32" y="179"/>
                  <a:pt x="41" y="183"/>
                </a:cubicBezTo>
                <a:cubicBezTo>
                  <a:pt x="49" y="187"/>
                  <a:pt x="57" y="190"/>
                  <a:pt x="64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56" y="193"/>
                  <a:pt x="47" y="188"/>
                  <a:pt x="38" y="185"/>
                </a:cubicBezTo>
                <a:cubicBezTo>
                  <a:pt x="29" y="181"/>
                  <a:pt x="20" y="176"/>
                  <a:pt x="11" y="171"/>
                </a:cubicBezTo>
                <a:cubicBezTo>
                  <a:pt x="12" y="171"/>
                  <a:pt x="12" y="171"/>
                  <a:pt x="12" y="170"/>
                </a:cubicBezTo>
                <a:cubicBezTo>
                  <a:pt x="29" y="179"/>
                  <a:pt x="47" y="187"/>
                  <a:pt x="64" y="196"/>
                </a:cubicBezTo>
                <a:cubicBezTo>
                  <a:pt x="64" y="196"/>
                  <a:pt x="64" y="196"/>
                  <a:pt x="64" y="195"/>
                </a:cubicBezTo>
                <a:cubicBezTo>
                  <a:pt x="47" y="186"/>
                  <a:pt x="30" y="179"/>
                  <a:pt x="13" y="170"/>
                </a:cubicBezTo>
                <a:cubicBezTo>
                  <a:pt x="14" y="169"/>
                  <a:pt x="16" y="168"/>
                  <a:pt x="17" y="167"/>
                </a:cubicBezTo>
                <a:cubicBezTo>
                  <a:pt x="19" y="168"/>
                  <a:pt x="20" y="169"/>
                  <a:pt x="22" y="170"/>
                </a:cubicBezTo>
                <a:cubicBezTo>
                  <a:pt x="24" y="172"/>
                  <a:pt x="26" y="172"/>
                  <a:pt x="28" y="173"/>
                </a:cubicBezTo>
                <a:cubicBezTo>
                  <a:pt x="32" y="175"/>
                  <a:pt x="35" y="177"/>
                  <a:pt x="39" y="180"/>
                </a:cubicBezTo>
                <a:cubicBezTo>
                  <a:pt x="47" y="184"/>
                  <a:pt x="55" y="188"/>
                  <a:pt x="63" y="193"/>
                </a:cubicBezTo>
                <a:cubicBezTo>
                  <a:pt x="64" y="193"/>
                  <a:pt x="64" y="192"/>
                  <a:pt x="64" y="192"/>
                </a:cubicBezTo>
                <a:cubicBezTo>
                  <a:pt x="55" y="188"/>
                  <a:pt x="47" y="184"/>
                  <a:pt x="39" y="179"/>
                </a:cubicBezTo>
                <a:cubicBezTo>
                  <a:pt x="35" y="177"/>
                  <a:pt x="31" y="174"/>
                  <a:pt x="27" y="172"/>
                </a:cubicBezTo>
                <a:cubicBezTo>
                  <a:pt x="24" y="171"/>
                  <a:pt x="21" y="169"/>
                  <a:pt x="18" y="167"/>
                </a:cubicBezTo>
                <a:cubicBezTo>
                  <a:pt x="19" y="167"/>
                  <a:pt x="19" y="167"/>
                  <a:pt x="19" y="166"/>
                </a:cubicBezTo>
                <a:cubicBezTo>
                  <a:pt x="19" y="167"/>
                  <a:pt x="20" y="167"/>
                  <a:pt x="20" y="167"/>
                </a:cubicBezTo>
                <a:cubicBezTo>
                  <a:pt x="26" y="172"/>
                  <a:pt x="35" y="175"/>
                  <a:pt x="42" y="179"/>
                </a:cubicBezTo>
                <a:cubicBezTo>
                  <a:pt x="49" y="183"/>
                  <a:pt x="56" y="187"/>
                  <a:pt x="64" y="190"/>
                </a:cubicBezTo>
                <a:cubicBezTo>
                  <a:pt x="64" y="192"/>
                  <a:pt x="64" y="193"/>
                  <a:pt x="64" y="194"/>
                </a:cubicBezTo>
                <a:close/>
                <a:moveTo>
                  <a:pt x="65" y="204"/>
                </a:moveTo>
                <a:cubicBezTo>
                  <a:pt x="57" y="198"/>
                  <a:pt x="48" y="194"/>
                  <a:pt x="39" y="190"/>
                </a:cubicBezTo>
                <a:cubicBezTo>
                  <a:pt x="31" y="186"/>
                  <a:pt x="21" y="182"/>
                  <a:pt x="13" y="176"/>
                </a:cubicBezTo>
                <a:cubicBezTo>
                  <a:pt x="8" y="172"/>
                  <a:pt x="14" y="177"/>
                  <a:pt x="16" y="177"/>
                </a:cubicBezTo>
                <a:cubicBezTo>
                  <a:pt x="18" y="178"/>
                  <a:pt x="20" y="179"/>
                  <a:pt x="22" y="180"/>
                </a:cubicBezTo>
                <a:cubicBezTo>
                  <a:pt x="27" y="183"/>
                  <a:pt x="32" y="185"/>
                  <a:pt x="37" y="188"/>
                </a:cubicBezTo>
                <a:cubicBezTo>
                  <a:pt x="42" y="190"/>
                  <a:pt x="47" y="192"/>
                  <a:pt x="52" y="194"/>
                </a:cubicBezTo>
                <a:cubicBezTo>
                  <a:pt x="56" y="196"/>
                  <a:pt x="60" y="199"/>
                  <a:pt x="65" y="201"/>
                </a:cubicBezTo>
                <a:cubicBezTo>
                  <a:pt x="65" y="202"/>
                  <a:pt x="65" y="203"/>
                  <a:pt x="65" y="204"/>
                </a:cubicBezTo>
                <a:close/>
                <a:moveTo>
                  <a:pt x="65" y="212"/>
                </a:moveTo>
                <a:cubicBezTo>
                  <a:pt x="55" y="205"/>
                  <a:pt x="44" y="199"/>
                  <a:pt x="33" y="194"/>
                </a:cubicBezTo>
                <a:cubicBezTo>
                  <a:pt x="34" y="194"/>
                  <a:pt x="36" y="195"/>
                  <a:pt x="37" y="196"/>
                </a:cubicBezTo>
                <a:cubicBezTo>
                  <a:pt x="47" y="200"/>
                  <a:pt x="56" y="206"/>
                  <a:pt x="65" y="210"/>
                </a:cubicBezTo>
                <a:cubicBezTo>
                  <a:pt x="65" y="210"/>
                  <a:pt x="65" y="211"/>
                  <a:pt x="65" y="212"/>
                </a:cubicBezTo>
                <a:close/>
                <a:moveTo>
                  <a:pt x="66" y="218"/>
                </a:moveTo>
                <a:cubicBezTo>
                  <a:pt x="49" y="205"/>
                  <a:pt x="29" y="197"/>
                  <a:pt x="10" y="188"/>
                </a:cubicBezTo>
                <a:cubicBezTo>
                  <a:pt x="21" y="193"/>
                  <a:pt x="32" y="197"/>
                  <a:pt x="43" y="202"/>
                </a:cubicBezTo>
                <a:cubicBezTo>
                  <a:pt x="48" y="204"/>
                  <a:pt x="52" y="207"/>
                  <a:pt x="57" y="209"/>
                </a:cubicBezTo>
                <a:cubicBezTo>
                  <a:pt x="60" y="211"/>
                  <a:pt x="62" y="212"/>
                  <a:pt x="66" y="213"/>
                </a:cubicBezTo>
                <a:cubicBezTo>
                  <a:pt x="66" y="215"/>
                  <a:pt x="66" y="216"/>
                  <a:pt x="66" y="218"/>
                </a:cubicBezTo>
                <a:close/>
                <a:moveTo>
                  <a:pt x="67" y="234"/>
                </a:moveTo>
                <a:cubicBezTo>
                  <a:pt x="63" y="231"/>
                  <a:pt x="59" y="230"/>
                  <a:pt x="55" y="227"/>
                </a:cubicBezTo>
                <a:cubicBezTo>
                  <a:pt x="50" y="224"/>
                  <a:pt x="45" y="221"/>
                  <a:pt x="40" y="219"/>
                </a:cubicBezTo>
                <a:cubicBezTo>
                  <a:pt x="34" y="216"/>
                  <a:pt x="29" y="213"/>
                  <a:pt x="24" y="210"/>
                </a:cubicBezTo>
                <a:cubicBezTo>
                  <a:pt x="22" y="210"/>
                  <a:pt x="21" y="209"/>
                  <a:pt x="19" y="208"/>
                </a:cubicBezTo>
                <a:cubicBezTo>
                  <a:pt x="27" y="212"/>
                  <a:pt x="34" y="215"/>
                  <a:pt x="42" y="219"/>
                </a:cubicBezTo>
                <a:cubicBezTo>
                  <a:pt x="47" y="221"/>
                  <a:pt x="52" y="224"/>
                  <a:pt x="57" y="227"/>
                </a:cubicBezTo>
                <a:cubicBezTo>
                  <a:pt x="60" y="229"/>
                  <a:pt x="63" y="231"/>
                  <a:pt x="67" y="232"/>
                </a:cubicBezTo>
                <a:cubicBezTo>
                  <a:pt x="67" y="232"/>
                  <a:pt x="67" y="233"/>
                  <a:pt x="67" y="234"/>
                </a:cubicBezTo>
                <a:close/>
                <a:moveTo>
                  <a:pt x="68" y="253"/>
                </a:moveTo>
                <a:cubicBezTo>
                  <a:pt x="64" y="251"/>
                  <a:pt x="59" y="249"/>
                  <a:pt x="55" y="247"/>
                </a:cubicBezTo>
                <a:cubicBezTo>
                  <a:pt x="50" y="244"/>
                  <a:pt x="45" y="242"/>
                  <a:pt x="39" y="239"/>
                </a:cubicBezTo>
                <a:cubicBezTo>
                  <a:pt x="32" y="236"/>
                  <a:pt x="25" y="234"/>
                  <a:pt x="18" y="231"/>
                </a:cubicBezTo>
                <a:cubicBezTo>
                  <a:pt x="24" y="233"/>
                  <a:pt x="29" y="234"/>
                  <a:pt x="35" y="236"/>
                </a:cubicBezTo>
                <a:cubicBezTo>
                  <a:pt x="46" y="240"/>
                  <a:pt x="57" y="245"/>
                  <a:pt x="68" y="250"/>
                </a:cubicBezTo>
                <a:cubicBezTo>
                  <a:pt x="68" y="251"/>
                  <a:pt x="68" y="252"/>
                  <a:pt x="68" y="253"/>
                </a:cubicBezTo>
                <a:close/>
                <a:moveTo>
                  <a:pt x="66" y="253"/>
                </a:moveTo>
                <a:cubicBezTo>
                  <a:pt x="70" y="255"/>
                  <a:pt x="64" y="252"/>
                  <a:pt x="63" y="252"/>
                </a:cubicBezTo>
                <a:cubicBezTo>
                  <a:pt x="64" y="252"/>
                  <a:pt x="65" y="253"/>
                  <a:pt x="66" y="253"/>
                </a:cubicBezTo>
                <a:close/>
                <a:moveTo>
                  <a:pt x="71" y="277"/>
                </a:moveTo>
                <a:cubicBezTo>
                  <a:pt x="67" y="275"/>
                  <a:pt x="64" y="274"/>
                  <a:pt x="60" y="272"/>
                </a:cubicBezTo>
                <a:cubicBezTo>
                  <a:pt x="56" y="271"/>
                  <a:pt x="51" y="269"/>
                  <a:pt x="46" y="267"/>
                </a:cubicBezTo>
                <a:cubicBezTo>
                  <a:pt x="49" y="267"/>
                  <a:pt x="51" y="268"/>
                  <a:pt x="54" y="269"/>
                </a:cubicBezTo>
                <a:cubicBezTo>
                  <a:pt x="59" y="272"/>
                  <a:pt x="65" y="274"/>
                  <a:pt x="70" y="275"/>
                </a:cubicBezTo>
                <a:cubicBezTo>
                  <a:pt x="70" y="276"/>
                  <a:pt x="70" y="276"/>
                  <a:pt x="71" y="277"/>
                </a:cubicBezTo>
                <a:close/>
                <a:moveTo>
                  <a:pt x="25" y="263"/>
                </a:moveTo>
                <a:cubicBezTo>
                  <a:pt x="28" y="264"/>
                  <a:pt x="32" y="265"/>
                  <a:pt x="35" y="267"/>
                </a:cubicBezTo>
                <a:cubicBezTo>
                  <a:pt x="41" y="269"/>
                  <a:pt x="48" y="271"/>
                  <a:pt x="54" y="273"/>
                </a:cubicBezTo>
                <a:cubicBezTo>
                  <a:pt x="60" y="275"/>
                  <a:pt x="65" y="277"/>
                  <a:pt x="71" y="278"/>
                </a:cubicBezTo>
                <a:cubicBezTo>
                  <a:pt x="71" y="279"/>
                  <a:pt x="71" y="280"/>
                  <a:pt x="71" y="281"/>
                </a:cubicBezTo>
                <a:cubicBezTo>
                  <a:pt x="57" y="273"/>
                  <a:pt x="40" y="269"/>
                  <a:pt x="25" y="263"/>
                </a:cubicBezTo>
                <a:close/>
                <a:moveTo>
                  <a:pt x="52" y="265"/>
                </a:moveTo>
                <a:cubicBezTo>
                  <a:pt x="58" y="267"/>
                  <a:pt x="64" y="270"/>
                  <a:pt x="70" y="272"/>
                </a:cubicBezTo>
                <a:cubicBezTo>
                  <a:pt x="70" y="273"/>
                  <a:pt x="70" y="274"/>
                  <a:pt x="70" y="274"/>
                </a:cubicBezTo>
                <a:cubicBezTo>
                  <a:pt x="66" y="271"/>
                  <a:pt x="61" y="270"/>
                  <a:pt x="56" y="267"/>
                </a:cubicBezTo>
                <a:cubicBezTo>
                  <a:pt x="55" y="266"/>
                  <a:pt x="53" y="266"/>
                  <a:pt x="52" y="265"/>
                </a:cubicBezTo>
                <a:close/>
                <a:moveTo>
                  <a:pt x="39" y="257"/>
                </a:moveTo>
                <a:cubicBezTo>
                  <a:pt x="33" y="255"/>
                  <a:pt x="26" y="252"/>
                  <a:pt x="20" y="249"/>
                </a:cubicBezTo>
                <a:cubicBezTo>
                  <a:pt x="15" y="247"/>
                  <a:pt x="10" y="245"/>
                  <a:pt x="5" y="243"/>
                </a:cubicBezTo>
                <a:cubicBezTo>
                  <a:pt x="15" y="246"/>
                  <a:pt x="27" y="251"/>
                  <a:pt x="38" y="255"/>
                </a:cubicBezTo>
                <a:cubicBezTo>
                  <a:pt x="44" y="257"/>
                  <a:pt x="50" y="259"/>
                  <a:pt x="56" y="262"/>
                </a:cubicBezTo>
                <a:cubicBezTo>
                  <a:pt x="61" y="264"/>
                  <a:pt x="65" y="267"/>
                  <a:pt x="69" y="268"/>
                </a:cubicBezTo>
                <a:cubicBezTo>
                  <a:pt x="70" y="269"/>
                  <a:pt x="70" y="270"/>
                  <a:pt x="70" y="271"/>
                </a:cubicBezTo>
                <a:cubicBezTo>
                  <a:pt x="60" y="266"/>
                  <a:pt x="50" y="261"/>
                  <a:pt x="39" y="257"/>
                </a:cubicBezTo>
                <a:close/>
                <a:moveTo>
                  <a:pt x="54" y="261"/>
                </a:moveTo>
                <a:cubicBezTo>
                  <a:pt x="55" y="261"/>
                  <a:pt x="56" y="261"/>
                  <a:pt x="56" y="262"/>
                </a:cubicBezTo>
                <a:cubicBezTo>
                  <a:pt x="59" y="263"/>
                  <a:pt x="62" y="264"/>
                  <a:pt x="65" y="265"/>
                </a:cubicBezTo>
                <a:cubicBezTo>
                  <a:pt x="66" y="265"/>
                  <a:pt x="68" y="267"/>
                  <a:pt x="69" y="267"/>
                </a:cubicBezTo>
                <a:cubicBezTo>
                  <a:pt x="67" y="266"/>
                  <a:pt x="65" y="266"/>
                  <a:pt x="63" y="265"/>
                </a:cubicBezTo>
                <a:cubicBezTo>
                  <a:pt x="60" y="263"/>
                  <a:pt x="57" y="262"/>
                  <a:pt x="54" y="261"/>
                </a:cubicBezTo>
                <a:close/>
                <a:moveTo>
                  <a:pt x="39" y="254"/>
                </a:moveTo>
                <a:cubicBezTo>
                  <a:pt x="32" y="251"/>
                  <a:pt x="25" y="249"/>
                  <a:pt x="18" y="245"/>
                </a:cubicBezTo>
                <a:cubicBezTo>
                  <a:pt x="17" y="245"/>
                  <a:pt x="16" y="244"/>
                  <a:pt x="15" y="244"/>
                </a:cubicBezTo>
                <a:cubicBezTo>
                  <a:pt x="15" y="244"/>
                  <a:pt x="16" y="244"/>
                  <a:pt x="17" y="244"/>
                </a:cubicBezTo>
                <a:cubicBezTo>
                  <a:pt x="23" y="246"/>
                  <a:pt x="29" y="248"/>
                  <a:pt x="35" y="250"/>
                </a:cubicBezTo>
                <a:cubicBezTo>
                  <a:pt x="41" y="252"/>
                  <a:pt x="47" y="254"/>
                  <a:pt x="53" y="256"/>
                </a:cubicBezTo>
                <a:cubicBezTo>
                  <a:pt x="58" y="258"/>
                  <a:pt x="63" y="262"/>
                  <a:pt x="69" y="263"/>
                </a:cubicBezTo>
                <a:cubicBezTo>
                  <a:pt x="69" y="264"/>
                  <a:pt x="69" y="265"/>
                  <a:pt x="69" y="266"/>
                </a:cubicBezTo>
                <a:cubicBezTo>
                  <a:pt x="66" y="264"/>
                  <a:pt x="62" y="263"/>
                  <a:pt x="58" y="262"/>
                </a:cubicBezTo>
                <a:cubicBezTo>
                  <a:pt x="52" y="259"/>
                  <a:pt x="46" y="256"/>
                  <a:pt x="39" y="254"/>
                </a:cubicBezTo>
                <a:close/>
                <a:moveTo>
                  <a:pt x="36" y="247"/>
                </a:moveTo>
                <a:cubicBezTo>
                  <a:pt x="31" y="245"/>
                  <a:pt x="25" y="243"/>
                  <a:pt x="19" y="241"/>
                </a:cubicBezTo>
                <a:cubicBezTo>
                  <a:pt x="25" y="243"/>
                  <a:pt x="30" y="245"/>
                  <a:pt x="36" y="247"/>
                </a:cubicBezTo>
                <a:cubicBezTo>
                  <a:pt x="42" y="249"/>
                  <a:pt x="48" y="250"/>
                  <a:pt x="54" y="253"/>
                </a:cubicBezTo>
                <a:cubicBezTo>
                  <a:pt x="59" y="255"/>
                  <a:pt x="63" y="257"/>
                  <a:pt x="68" y="259"/>
                </a:cubicBezTo>
                <a:cubicBezTo>
                  <a:pt x="69" y="260"/>
                  <a:pt x="69" y="261"/>
                  <a:pt x="69" y="262"/>
                </a:cubicBezTo>
                <a:cubicBezTo>
                  <a:pt x="58" y="257"/>
                  <a:pt x="48" y="251"/>
                  <a:pt x="36" y="247"/>
                </a:cubicBezTo>
                <a:close/>
                <a:moveTo>
                  <a:pt x="68" y="258"/>
                </a:moveTo>
                <a:cubicBezTo>
                  <a:pt x="60" y="252"/>
                  <a:pt x="50" y="249"/>
                  <a:pt x="41" y="246"/>
                </a:cubicBezTo>
                <a:cubicBezTo>
                  <a:pt x="31" y="242"/>
                  <a:pt x="21" y="238"/>
                  <a:pt x="11" y="233"/>
                </a:cubicBezTo>
                <a:cubicBezTo>
                  <a:pt x="11" y="233"/>
                  <a:pt x="11" y="233"/>
                  <a:pt x="12" y="234"/>
                </a:cubicBezTo>
                <a:cubicBezTo>
                  <a:pt x="15" y="235"/>
                  <a:pt x="17" y="236"/>
                  <a:pt x="20" y="237"/>
                </a:cubicBezTo>
                <a:cubicBezTo>
                  <a:pt x="26" y="239"/>
                  <a:pt x="31" y="241"/>
                  <a:pt x="37" y="243"/>
                </a:cubicBezTo>
                <a:cubicBezTo>
                  <a:pt x="48" y="246"/>
                  <a:pt x="58" y="251"/>
                  <a:pt x="68" y="254"/>
                </a:cubicBezTo>
                <a:cubicBezTo>
                  <a:pt x="68" y="255"/>
                  <a:pt x="68" y="257"/>
                  <a:pt x="68" y="258"/>
                </a:cubicBezTo>
                <a:close/>
                <a:moveTo>
                  <a:pt x="5" y="225"/>
                </a:moveTo>
                <a:cubicBezTo>
                  <a:pt x="5" y="224"/>
                  <a:pt x="5" y="222"/>
                  <a:pt x="5" y="221"/>
                </a:cubicBezTo>
                <a:cubicBezTo>
                  <a:pt x="6" y="221"/>
                  <a:pt x="7" y="222"/>
                  <a:pt x="7" y="222"/>
                </a:cubicBezTo>
                <a:cubicBezTo>
                  <a:pt x="7" y="222"/>
                  <a:pt x="8" y="222"/>
                  <a:pt x="8" y="222"/>
                </a:cubicBezTo>
                <a:cubicBezTo>
                  <a:pt x="18" y="227"/>
                  <a:pt x="29" y="231"/>
                  <a:pt x="39" y="236"/>
                </a:cubicBezTo>
                <a:cubicBezTo>
                  <a:pt x="44" y="238"/>
                  <a:pt x="48" y="240"/>
                  <a:pt x="53" y="242"/>
                </a:cubicBezTo>
                <a:cubicBezTo>
                  <a:pt x="57" y="244"/>
                  <a:pt x="63" y="246"/>
                  <a:pt x="67" y="249"/>
                </a:cubicBezTo>
                <a:cubicBezTo>
                  <a:pt x="69" y="250"/>
                  <a:pt x="64" y="247"/>
                  <a:pt x="64" y="247"/>
                </a:cubicBezTo>
                <a:cubicBezTo>
                  <a:pt x="63" y="247"/>
                  <a:pt x="62" y="246"/>
                  <a:pt x="61" y="246"/>
                </a:cubicBezTo>
                <a:cubicBezTo>
                  <a:pt x="58" y="245"/>
                  <a:pt x="55" y="243"/>
                  <a:pt x="52" y="242"/>
                </a:cubicBezTo>
                <a:cubicBezTo>
                  <a:pt x="47" y="240"/>
                  <a:pt x="42" y="238"/>
                  <a:pt x="37" y="236"/>
                </a:cubicBezTo>
                <a:cubicBezTo>
                  <a:pt x="31" y="234"/>
                  <a:pt x="25" y="232"/>
                  <a:pt x="20" y="230"/>
                </a:cubicBezTo>
                <a:cubicBezTo>
                  <a:pt x="15" y="229"/>
                  <a:pt x="10" y="226"/>
                  <a:pt x="5" y="225"/>
                </a:cubicBezTo>
                <a:close/>
                <a:moveTo>
                  <a:pt x="7" y="210"/>
                </a:moveTo>
                <a:cubicBezTo>
                  <a:pt x="7" y="208"/>
                  <a:pt x="7" y="207"/>
                  <a:pt x="7" y="205"/>
                </a:cubicBezTo>
                <a:cubicBezTo>
                  <a:pt x="7" y="205"/>
                  <a:pt x="7" y="205"/>
                  <a:pt x="7" y="205"/>
                </a:cubicBezTo>
                <a:cubicBezTo>
                  <a:pt x="10" y="208"/>
                  <a:pt x="15" y="211"/>
                  <a:pt x="19" y="213"/>
                </a:cubicBezTo>
                <a:cubicBezTo>
                  <a:pt x="24" y="216"/>
                  <a:pt x="29" y="219"/>
                  <a:pt x="35" y="222"/>
                </a:cubicBezTo>
                <a:cubicBezTo>
                  <a:pt x="40" y="224"/>
                  <a:pt x="45" y="228"/>
                  <a:pt x="51" y="231"/>
                </a:cubicBezTo>
                <a:cubicBezTo>
                  <a:pt x="52" y="231"/>
                  <a:pt x="53" y="232"/>
                  <a:pt x="54" y="232"/>
                </a:cubicBezTo>
                <a:cubicBezTo>
                  <a:pt x="49" y="230"/>
                  <a:pt x="43" y="227"/>
                  <a:pt x="37" y="225"/>
                </a:cubicBezTo>
                <a:cubicBezTo>
                  <a:pt x="32" y="222"/>
                  <a:pt x="26" y="220"/>
                  <a:pt x="20" y="217"/>
                </a:cubicBezTo>
                <a:cubicBezTo>
                  <a:pt x="16" y="214"/>
                  <a:pt x="11" y="212"/>
                  <a:pt x="7" y="210"/>
                </a:cubicBezTo>
                <a:cubicBezTo>
                  <a:pt x="7" y="210"/>
                  <a:pt x="7" y="210"/>
                  <a:pt x="7" y="210"/>
                </a:cubicBezTo>
                <a:close/>
                <a:moveTo>
                  <a:pt x="41" y="160"/>
                </a:moveTo>
                <a:cubicBezTo>
                  <a:pt x="44" y="159"/>
                  <a:pt x="47" y="159"/>
                  <a:pt x="50" y="158"/>
                </a:cubicBezTo>
                <a:cubicBezTo>
                  <a:pt x="50" y="158"/>
                  <a:pt x="50" y="158"/>
                  <a:pt x="51" y="158"/>
                </a:cubicBezTo>
                <a:cubicBezTo>
                  <a:pt x="51" y="158"/>
                  <a:pt x="51" y="158"/>
                  <a:pt x="51" y="158"/>
                </a:cubicBezTo>
                <a:cubicBezTo>
                  <a:pt x="51" y="158"/>
                  <a:pt x="51" y="159"/>
                  <a:pt x="51" y="159"/>
                </a:cubicBezTo>
                <a:cubicBezTo>
                  <a:pt x="49" y="159"/>
                  <a:pt x="46" y="159"/>
                  <a:pt x="44" y="160"/>
                </a:cubicBezTo>
                <a:cubicBezTo>
                  <a:pt x="43" y="160"/>
                  <a:pt x="42" y="160"/>
                  <a:pt x="41" y="160"/>
                </a:cubicBezTo>
                <a:close/>
                <a:moveTo>
                  <a:pt x="54" y="158"/>
                </a:moveTo>
                <a:cubicBezTo>
                  <a:pt x="54" y="158"/>
                  <a:pt x="54" y="157"/>
                  <a:pt x="54" y="157"/>
                </a:cubicBezTo>
                <a:cubicBezTo>
                  <a:pt x="55" y="157"/>
                  <a:pt x="57" y="157"/>
                  <a:pt x="58" y="156"/>
                </a:cubicBezTo>
                <a:cubicBezTo>
                  <a:pt x="58" y="157"/>
                  <a:pt x="58" y="157"/>
                  <a:pt x="58" y="158"/>
                </a:cubicBezTo>
                <a:cubicBezTo>
                  <a:pt x="57" y="158"/>
                  <a:pt x="55" y="158"/>
                  <a:pt x="54" y="158"/>
                </a:cubicBezTo>
                <a:cubicBezTo>
                  <a:pt x="54" y="158"/>
                  <a:pt x="54" y="158"/>
                  <a:pt x="54" y="158"/>
                </a:cubicBezTo>
                <a:close/>
                <a:moveTo>
                  <a:pt x="61" y="156"/>
                </a:moveTo>
                <a:cubicBezTo>
                  <a:pt x="62" y="156"/>
                  <a:pt x="63" y="156"/>
                  <a:pt x="64" y="156"/>
                </a:cubicBezTo>
                <a:cubicBezTo>
                  <a:pt x="64" y="156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3" y="158"/>
                  <a:pt x="62" y="158"/>
                  <a:pt x="61" y="158"/>
                </a:cubicBezTo>
                <a:cubicBezTo>
                  <a:pt x="61" y="157"/>
                  <a:pt x="61" y="157"/>
                  <a:pt x="61" y="157"/>
                </a:cubicBezTo>
                <a:cubicBezTo>
                  <a:pt x="61" y="157"/>
                  <a:pt x="61" y="156"/>
                  <a:pt x="61" y="156"/>
                </a:cubicBezTo>
                <a:close/>
                <a:moveTo>
                  <a:pt x="67" y="156"/>
                </a:moveTo>
                <a:cubicBezTo>
                  <a:pt x="68" y="155"/>
                  <a:pt x="69" y="155"/>
                  <a:pt x="70" y="155"/>
                </a:cubicBezTo>
                <a:cubicBezTo>
                  <a:pt x="70" y="156"/>
                  <a:pt x="70" y="157"/>
                  <a:pt x="70" y="157"/>
                </a:cubicBezTo>
                <a:cubicBezTo>
                  <a:pt x="69" y="157"/>
                  <a:pt x="68" y="157"/>
                  <a:pt x="68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7" y="157"/>
                  <a:pt x="67" y="156"/>
                  <a:pt x="67" y="156"/>
                </a:cubicBezTo>
                <a:close/>
                <a:moveTo>
                  <a:pt x="72" y="155"/>
                </a:moveTo>
                <a:cubicBezTo>
                  <a:pt x="73" y="155"/>
                  <a:pt x="74" y="155"/>
                  <a:pt x="75" y="155"/>
                </a:cubicBezTo>
                <a:cubicBezTo>
                  <a:pt x="75" y="156"/>
                  <a:pt x="75" y="157"/>
                  <a:pt x="75" y="158"/>
                </a:cubicBezTo>
                <a:cubicBezTo>
                  <a:pt x="74" y="158"/>
                  <a:pt x="73" y="157"/>
                  <a:pt x="72" y="157"/>
                </a:cubicBezTo>
                <a:cubicBezTo>
                  <a:pt x="72" y="157"/>
                  <a:pt x="72" y="156"/>
                  <a:pt x="72" y="155"/>
                </a:cubicBezTo>
                <a:close/>
                <a:moveTo>
                  <a:pt x="79" y="156"/>
                </a:moveTo>
                <a:cubicBezTo>
                  <a:pt x="79" y="156"/>
                  <a:pt x="79" y="157"/>
                  <a:pt x="80" y="158"/>
                </a:cubicBezTo>
                <a:cubicBezTo>
                  <a:pt x="79" y="158"/>
                  <a:pt x="78" y="158"/>
                  <a:pt x="78" y="158"/>
                </a:cubicBezTo>
                <a:cubicBezTo>
                  <a:pt x="78" y="157"/>
                  <a:pt x="78" y="156"/>
                  <a:pt x="78" y="156"/>
                </a:cubicBezTo>
                <a:cubicBezTo>
                  <a:pt x="79" y="156"/>
                  <a:pt x="79" y="156"/>
                  <a:pt x="79" y="156"/>
                </a:cubicBezTo>
                <a:close/>
                <a:moveTo>
                  <a:pt x="82" y="156"/>
                </a:moveTo>
                <a:cubicBezTo>
                  <a:pt x="83" y="156"/>
                  <a:pt x="85" y="156"/>
                  <a:pt x="86" y="156"/>
                </a:cubicBezTo>
                <a:cubicBezTo>
                  <a:pt x="86" y="157"/>
                  <a:pt x="86" y="158"/>
                  <a:pt x="86" y="159"/>
                </a:cubicBezTo>
                <a:cubicBezTo>
                  <a:pt x="85" y="158"/>
                  <a:pt x="84" y="158"/>
                  <a:pt x="82" y="158"/>
                </a:cubicBezTo>
                <a:cubicBezTo>
                  <a:pt x="82" y="157"/>
                  <a:pt x="82" y="157"/>
                  <a:pt x="82" y="156"/>
                </a:cubicBezTo>
                <a:close/>
                <a:moveTo>
                  <a:pt x="89" y="157"/>
                </a:moveTo>
                <a:cubicBezTo>
                  <a:pt x="90" y="157"/>
                  <a:pt x="91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92" y="158"/>
                  <a:pt x="92" y="159"/>
                  <a:pt x="92" y="159"/>
                </a:cubicBezTo>
                <a:cubicBezTo>
                  <a:pt x="91" y="159"/>
                  <a:pt x="90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8"/>
                  <a:pt x="89" y="157"/>
                  <a:pt x="89" y="157"/>
                </a:cubicBezTo>
                <a:close/>
                <a:moveTo>
                  <a:pt x="104" y="313"/>
                </a:moveTo>
                <a:cubicBezTo>
                  <a:pt x="104" y="313"/>
                  <a:pt x="104" y="312"/>
                  <a:pt x="104" y="311"/>
                </a:cubicBezTo>
                <a:cubicBezTo>
                  <a:pt x="104" y="312"/>
                  <a:pt x="105" y="312"/>
                  <a:pt x="105" y="313"/>
                </a:cubicBezTo>
                <a:cubicBezTo>
                  <a:pt x="110" y="316"/>
                  <a:pt x="106" y="314"/>
                  <a:pt x="104" y="313"/>
                </a:cubicBezTo>
                <a:close/>
                <a:moveTo>
                  <a:pt x="111" y="309"/>
                </a:moveTo>
                <a:cubicBezTo>
                  <a:pt x="108" y="308"/>
                  <a:pt x="105" y="306"/>
                  <a:pt x="103" y="305"/>
                </a:cubicBezTo>
                <a:cubicBezTo>
                  <a:pt x="103" y="304"/>
                  <a:pt x="103" y="303"/>
                  <a:pt x="102" y="302"/>
                </a:cubicBezTo>
                <a:cubicBezTo>
                  <a:pt x="107" y="307"/>
                  <a:pt x="114" y="310"/>
                  <a:pt x="119" y="315"/>
                </a:cubicBezTo>
                <a:cubicBezTo>
                  <a:pt x="117" y="314"/>
                  <a:pt x="115" y="313"/>
                  <a:pt x="114" y="312"/>
                </a:cubicBezTo>
                <a:cubicBezTo>
                  <a:pt x="114" y="312"/>
                  <a:pt x="111" y="309"/>
                  <a:pt x="111" y="309"/>
                </a:cubicBezTo>
                <a:close/>
                <a:moveTo>
                  <a:pt x="111" y="313"/>
                </a:moveTo>
                <a:cubicBezTo>
                  <a:pt x="113" y="315"/>
                  <a:pt x="109" y="312"/>
                  <a:pt x="109" y="312"/>
                </a:cubicBezTo>
                <a:cubicBezTo>
                  <a:pt x="108" y="312"/>
                  <a:pt x="107" y="311"/>
                  <a:pt x="106" y="311"/>
                </a:cubicBezTo>
                <a:cubicBezTo>
                  <a:pt x="105" y="310"/>
                  <a:pt x="104" y="309"/>
                  <a:pt x="103" y="309"/>
                </a:cubicBezTo>
                <a:cubicBezTo>
                  <a:pt x="103" y="308"/>
                  <a:pt x="103" y="307"/>
                  <a:pt x="103" y="306"/>
                </a:cubicBezTo>
                <a:cubicBezTo>
                  <a:pt x="106" y="308"/>
                  <a:pt x="109" y="310"/>
                  <a:pt x="111" y="313"/>
                </a:cubicBezTo>
                <a:close/>
                <a:moveTo>
                  <a:pt x="102" y="297"/>
                </a:moveTo>
                <a:cubicBezTo>
                  <a:pt x="108" y="304"/>
                  <a:pt x="117" y="308"/>
                  <a:pt x="124" y="314"/>
                </a:cubicBezTo>
                <a:cubicBezTo>
                  <a:pt x="124" y="315"/>
                  <a:pt x="125" y="315"/>
                  <a:pt x="125" y="315"/>
                </a:cubicBezTo>
                <a:cubicBezTo>
                  <a:pt x="125" y="315"/>
                  <a:pt x="125" y="315"/>
                  <a:pt x="125" y="315"/>
                </a:cubicBezTo>
                <a:cubicBezTo>
                  <a:pt x="124" y="315"/>
                  <a:pt x="122" y="313"/>
                  <a:pt x="121" y="313"/>
                </a:cubicBezTo>
                <a:cubicBezTo>
                  <a:pt x="119" y="311"/>
                  <a:pt x="117" y="310"/>
                  <a:pt x="115" y="308"/>
                </a:cubicBezTo>
                <a:cubicBezTo>
                  <a:pt x="111" y="305"/>
                  <a:pt x="106" y="303"/>
                  <a:pt x="102" y="301"/>
                </a:cubicBezTo>
                <a:cubicBezTo>
                  <a:pt x="102" y="301"/>
                  <a:pt x="102" y="301"/>
                  <a:pt x="102" y="301"/>
                </a:cubicBezTo>
                <a:cubicBezTo>
                  <a:pt x="102" y="299"/>
                  <a:pt x="102" y="298"/>
                  <a:pt x="102" y="297"/>
                </a:cubicBezTo>
                <a:close/>
                <a:moveTo>
                  <a:pt x="101" y="293"/>
                </a:moveTo>
                <a:cubicBezTo>
                  <a:pt x="101" y="293"/>
                  <a:pt x="101" y="293"/>
                  <a:pt x="101" y="293"/>
                </a:cubicBezTo>
                <a:cubicBezTo>
                  <a:pt x="109" y="301"/>
                  <a:pt x="119" y="305"/>
                  <a:pt x="127" y="312"/>
                </a:cubicBezTo>
                <a:cubicBezTo>
                  <a:pt x="126" y="311"/>
                  <a:pt x="125" y="310"/>
                  <a:pt x="124" y="310"/>
                </a:cubicBezTo>
                <a:cubicBezTo>
                  <a:pt x="121" y="308"/>
                  <a:pt x="119" y="307"/>
                  <a:pt x="116" y="305"/>
                </a:cubicBezTo>
                <a:cubicBezTo>
                  <a:pt x="111" y="302"/>
                  <a:pt x="106" y="299"/>
                  <a:pt x="102" y="296"/>
                </a:cubicBezTo>
                <a:cubicBezTo>
                  <a:pt x="101" y="295"/>
                  <a:pt x="101" y="294"/>
                  <a:pt x="101" y="293"/>
                </a:cubicBezTo>
                <a:close/>
                <a:moveTo>
                  <a:pt x="101" y="289"/>
                </a:moveTo>
                <a:cubicBezTo>
                  <a:pt x="104" y="293"/>
                  <a:pt x="109" y="295"/>
                  <a:pt x="113" y="298"/>
                </a:cubicBezTo>
                <a:cubicBezTo>
                  <a:pt x="120" y="302"/>
                  <a:pt x="127" y="307"/>
                  <a:pt x="134" y="312"/>
                </a:cubicBezTo>
                <a:cubicBezTo>
                  <a:pt x="137" y="315"/>
                  <a:pt x="134" y="313"/>
                  <a:pt x="133" y="312"/>
                </a:cubicBezTo>
                <a:cubicBezTo>
                  <a:pt x="131" y="311"/>
                  <a:pt x="130" y="310"/>
                  <a:pt x="129" y="309"/>
                </a:cubicBezTo>
                <a:cubicBezTo>
                  <a:pt x="127" y="307"/>
                  <a:pt x="124" y="306"/>
                  <a:pt x="121" y="304"/>
                </a:cubicBezTo>
                <a:cubicBezTo>
                  <a:pt x="114" y="300"/>
                  <a:pt x="108" y="296"/>
                  <a:pt x="102" y="292"/>
                </a:cubicBezTo>
                <a:cubicBezTo>
                  <a:pt x="101" y="292"/>
                  <a:pt x="101" y="292"/>
                  <a:pt x="101" y="293"/>
                </a:cubicBezTo>
                <a:cubicBezTo>
                  <a:pt x="101" y="291"/>
                  <a:pt x="101" y="290"/>
                  <a:pt x="101" y="289"/>
                </a:cubicBezTo>
                <a:close/>
                <a:moveTo>
                  <a:pt x="104" y="291"/>
                </a:moveTo>
                <a:cubicBezTo>
                  <a:pt x="105" y="292"/>
                  <a:pt x="103" y="290"/>
                  <a:pt x="102" y="290"/>
                </a:cubicBezTo>
                <a:cubicBezTo>
                  <a:pt x="103" y="290"/>
                  <a:pt x="104" y="291"/>
                  <a:pt x="105" y="292"/>
                </a:cubicBezTo>
                <a:cubicBezTo>
                  <a:pt x="105" y="292"/>
                  <a:pt x="104" y="291"/>
                  <a:pt x="104" y="291"/>
                </a:cubicBezTo>
                <a:close/>
                <a:moveTo>
                  <a:pt x="100" y="284"/>
                </a:moveTo>
                <a:cubicBezTo>
                  <a:pt x="105" y="289"/>
                  <a:pt x="111" y="292"/>
                  <a:pt x="117" y="296"/>
                </a:cubicBezTo>
                <a:cubicBezTo>
                  <a:pt x="122" y="299"/>
                  <a:pt x="127" y="303"/>
                  <a:pt x="132" y="307"/>
                </a:cubicBezTo>
                <a:cubicBezTo>
                  <a:pt x="132" y="307"/>
                  <a:pt x="131" y="307"/>
                  <a:pt x="131" y="306"/>
                </a:cubicBezTo>
                <a:cubicBezTo>
                  <a:pt x="128" y="304"/>
                  <a:pt x="124" y="302"/>
                  <a:pt x="121" y="300"/>
                </a:cubicBezTo>
                <a:cubicBezTo>
                  <a:pt x="114" y="296"/>
                  <a:pt x="107" y="292"/>
                  <a:pt x="100" y="288"/>
                </a:cubicBezTo>
                <a:cubicBezTo>
                  <a:pt x="100" y="287"/>
                  <a:pt x="100" y="286"/>
                  <a:pt x="100" y="284"/>
                </a:cubicBezTo>
                <a:close/>
                <a:moveTo>
                  <a:pt x="100" y="279"/>
                </a:moveTo>
                <a:cubicBezTo>
                  <a:pt x="105" y="285"/>
                  <a:pt x="113" y="290"/>
                  <a:pt x="120" y="294"/>
                </a:cubicBezTo>
                <a:cubicBezTo>
                  <a:pt x="125" y="298"/>
                  <a:pt x="130" y="301"/>
                  <a:pt x="135" y="305"/>
                </a:cubicBezTo>
                <a:cubicBezTo>
                  <a:pt x="135" y="306"/>
                  <a:pt x="136" y="306"/>
                  <a:pt x="137" y="307"/>
                </a:cubicBezTo>
                <a:cubicBezTo>
                  <a:pt x="132" y="303"/>
                  <a:pt x="127" y="300"/>
                  <a:pt x="122" y="296"/>
                </a:cubicBezTo>
                <a:cubicBezTo>
                  <a:pt x="114" y="292"/>
                  <a:pt x="107" y="288"/>
                  <a:pt x="100" y="283"/>
                </a:cubicBezTo>
                <a:cubicBezTo>
                  <a:pt x="100" y="282"/>
                  <a:pt x="100" y="281"/>
                  <a:pt x="100" y="279"/>
                </a:cubicBezTo>
                <a:close/>
                <a:moveTo>
                  <a:pt x="99" y="275"/>
                </a:moveTo>
                <a:cubicBezTo>
                  <a:pt x="107" y="282"/>
                  <a:pt x="116" y="287"/>
                  <a:pt x="124" y="293"/>
                </a:cubicBezTo>
                <a:cubicBezTo>
                  <a:pt x="129" y="296"/>
                  <a:pt x="134" y="300"/>
                  <a:pt x="139" y="303"/>
                </a:cubicBezTo>
                <a:cubicBezTo>
                  <a:pt x="140" y="304"/>
                  <a:pt x="140" y="305"/>
                  <a:pt x="141" y="305"/>
                </a:cubicBezTo>
                <a:cubicBezTo>
                  <a:pt x="136" y="302"/>
                  <a:pt x="130" y="298"/>
                  <a:pt x="124" y="295"/>
                </a:cubicBezTo>
                <a:cubicBezTo>
                  <a:pt x="116" y="289"/>
                  <a:pt x="107" y="285"/>
                  <a:pt x="99" y="278"/>
                </a:cubicBezTo>
                <a:cubicBezTo>
                  <a:pt x="99" y="278"/>
                  <a:pt x="99" y="277"/>
                  <a:pt x="99" y="277"/>
                </a:cubicBezTo>
                <a:cubicBezTo>
                  <a:pt x="99" y="276"/>
                  <a:pt x="99" y="276"/>
                  <a:pt x="99" y="275"/>
                </a:cubicBezTo>
                <a:close/>
                <a:moveTo>
                  <a:pt x="99" y="270"/>
                </a:moveTo>
                <a:cubicBezTo>
                  <a:pt x="102" y="274"/>
                  <a:pt x="106" y="276"/>
                  <a:pt x="110" y="279"/>
                </a:cubicBezTo>
                <a:cubicBezTo>
                  <a:pt x="114" y="282"/>
                  <a:pt x="119" y="285"/>
                  <a:pt x="123" y="288"/>
                </a:cubicBezTo>
                <a:cubicBezTo>
                  <a:pt x="129" y="292"/>
                  <a:pt x="135" y="296"/>
                  <a:pt x="140" y="300"/>
                </a:cubicBezTo>
                <a:cubicBezTo>
                  <a:pt x="137" y="298"/>
                  <a:pt x="134" y="296"/>
                  <a:pt x="131" y="294"/>
                </a:cubicBezTo>
                <a:cubicBezTo>
                  <a:pt x="120" y="288"/>
                  <a:pt x="109" y="282"/>
                  <a:pt x="99" y="274"/>
                </a:cubicBezTo>
                <a:cubicBezTo>
                  <a:pt x="99" y="273"/>
                  <a:pt x="99" y="271"/>
                  <a:pt x="99" y="270"/>
                </a:cubicBezTo>
                <a:close/>
                <a:moveTo>
                  <a:pt x="99" y="264"/>
                </a:moveTo>
                <a:cubicBezTo>
                  <a:pt x="104" y="272"/>
                  <a:pt x="114" y="277"/>
                  <a:pt x="122" y="282"/>
                </a:cubicBezTo>
                <a:cubicBezTo>
                  <a:pt x="127" y="286"/>
                  <a:pt x="133" y="289"/>
                  <a:pt x="138" y="293"/>
                </a:cubicBezTo>
                <a:cubicBezTo>
                  <a:pt x="142" y="295"/>
                  <a:pt x="145" y="298"/>
                  <a:pt x="148" y="300"/>
                </a:cubicBezTo>
                <a:cubicBezTo>
                  <a:pt x="143" y="297"/>
                  <a:pt x="137" y="294"/>
                  <a:pt x="132" y="290"/>
                </a:cubicBezTo>
                <a:cubicBezTo>
                  <a:pt x="121" y="284"/>
                  <a:pt x="108" y="278"/>
                  <a:pt x="99" y="269"/>
                </a:cubicBezTo>
                <a:cubicBezTo>
                  <a:pt x="99" y="267"/>
                  <a:pt x="99" y="265"/>
                  <a:pt x="99" y="264"/>
                </a:cubicBezTo>
                <a:close/>
                <a:moveTo>
                  <a:pt x="98" y="257"/>
                </a:moveTo>
                <a:cubicBezTo>
                  <a:pt x="100" y="261"/>
                  <a:pt x="106" y="264"/>
                  <a:pt x="109" y="266"/>
                </a:cubicBezTo>
                <a:cubicBezTo>
                  <a:pt x="116" y="271"/>
                  <a:pt x="122" y="276"/>
                  <a:pt x="129" y="281"/>
                </a:cubicBezTo>
                <a:cubicBezTo>
                  <a:pt x="136" y="286"/>
                  <a:pt x="143" y="290"/>
                  <a:pt x="151" y="295"/>
                </a:cubicBezTo>
                <a:cubicBezTo>
                  <a:pt x="156" y="299"/>
                  <a:pt x="160" y="303"/>
                  <a:pt x="166" y="305"/>
                </a:cubicBezTo>
                <a:cubicBezTo>
                  <a:pt x="166" y="305"/>
                  <a:pt x="166" y="306"/>
                  <a:pt x="166" y="306"/>
                </a:cubicBezTo>
                <a:cubicBezTo>
                  <a:pt x="165" y="305"/>
                  <a:pt x="164" y="305"/>
                  <a:pt x="163" y="304"/>
                </a:cubicBezTo>
                <a:cubicBezTo>
                  <a:pt x="159" y="302"/>
                  <a:pt x="155" y="299"/>
                  <a:pt x="150" y="296"/>
                </a:cubicBezTo>
                <a:cubicBezTo>
                  <a:pt x="141" y="291"/>
                  <a:pt x="131" y="286"/>
                  <a:pt x="122" y="280"/>
                </a:cubicBezTo>
                <a:cubicBezTo>
                  <a:pt x="114" y="275"/>
                  <a:pt x="107" y="268"/>
                  <a:pt x="99" y="262"/>
                </a:cubicBezTo>
                <a:cubicBezTo>
                  <a:pt x="98" y="261"/>
                  <a:pt x="98" y="259"/>
                  <a:pt x="98" y="257"/>
                </a:cubicBezTo>
                <a:close/>
                <a:moveTo>
                  <a:pt x="142" y="289"/>
                </a:moveTo>
                <a:cubicBezTo>
                  <a:pt x="132" y="282"/>
                  <a:pt x="123" y="276"/>
                  <a:pt x="114" y="269"/>
                </a:cubicBezTo>
                <a:cubicBezTo>
                  <a:pt x="110" y="266"/>
                  <a:pt x="106" y="263"/>
                  <a:pt x="102" y="260"/>
                </a:cubicBezTo>
                <a:cubicBezTo>
                  <a:pt x="101" y="259"/>
                  <a:pt x="100" y="258"/>
                  <a:pt x="99" y="257"/>
                </a:cubicBezTo>
                <a:cubicBezTo>
                  <a:pt x="99" y="257"/>
                  <a:pt x="99" y="256"/>
                  <a:pt x="99" y="256"/>
                </a:cubicBezTo>
                <a:cubicBezTo>
                  <a:pt x="100" y="257"/>
                  <a:pt x="101" y="258"/>
                  <a:pt x="102" y="259"/>
                </a:cubicBezTo>
                <a:cubicBezTo>
                  <a:pt x="103" y="260"/>
                  <a:pt x="104" y="260"/>
                  <a:pt x="106" y="261"/>
                </a:cubicBezTo>
                <a:cubicBezTo>
                  <a:pt x="114" y="267"/>
                  <a:pt x="122" y="273"/>
                  <a:pt x="130" y="279"/>
                </a:cubicBezTo>
                <a:cubicBezTo>
                  <a:pt x="139" y="285"/>
                  <a:pt x="149" y="292"/>
                  <a:pt x="158" y="299"/>
                </a:cubicBezTo>
                <a:cubicBezTo>
                  <a:pt x="160" y="300"/>
                  <a:pt x="162" y="302"/>
                  <a:pt x="164" y="303"/>
                </a:cubicBezTo>
                <a:cubicBezTo>
                  <a:pt x="164" y="304"/>
                  <a:pt x="164" y="304"/>
                  <a:pt x="164" y="304"/>
                </a:cubicBezTo>
                <a:cubicBezTo>
                  <a:pt x="156" y="300"/>
                  <a:pt x="149" y="293"/>
                  <a:pt x="142" y="289"/>
                </a:cubicBezTo>
                <a:close/>
                <a:moveTo>
                  <a:pt x="169" y="304"/>
                </a:moveTo>
                <a:cubicBezTo>
                  <a:pt x="169" y="304"/>
                  <a:pt x="168" y="303"/>
                  <a:pt x="167" y="303"/>
                </a:cubicBezTo>
                <a:cubicBezTo>
                  <a:pt x="166" y="302"/>
                  <a:pt x="165" y="301"/>
                  <a:pt x="163" y="300"/>
                </a:cubicBezTo>
                <a:cubicBezTo>
                  <a:pt x="160" y="297"/>
                  <a:pt x="156" y="295"/>
                  <a:pt x="153" y="292"/>
                </a:cubicBezTo>
                <a:cubicBezTo>
                  <a:pt x="146" y="287"/>
                  <a:pt x="139" y="281"/>
                  <a:pt x="132" y="276"/>
                </a:cubicBezTo>
                <a:cubicBezTo>
                  <a:pt x="125" y="271"/>
                  <a:pt x="120" y="265"/>
                  <a:pt x="113" y="260"/>
                </a:cubicBezTo>
                <a:cubicBezTo>
                  <a:pt x="108" y="256"/>
                  <a:pt x="103" y="252"/>
                  <a:pt x="98" y="248"/>
                </a:cubicBezTo>
                <a:cubicBezTo>
                  <a:pt x="98" y="247"/>
                  <a:pt x="98" y="245"/>
                  <a:pt x="98" y="244"/>
                </a:cubicBezTo>
                <a:cubicBezTo>
                  <a:pt x="101" y="249"/>
                  <a:pt x="106" y="253"/>
                  <a:pt x="111" y="257"/>
                </a:cubicBezTo>
                <a:cubicBezTo>
                  <a:pt x="118" y="262"/>
                  <a:pt x="124" y="267"/>
                  <a:pt x="131" y="272"/>
                </a:cubicBezTo>
                <a:cubicBezTo>
                  <a:pt x="143" y="282"/>
                  <a:pt x="157" y="292"/>
                  <a:pt x="169" y="303"/>
                </a:cubicBezTo>
                <a:cubicBezTo>
                  <a:pt x="169" y="304"/>
                  <a:pt x="169" y="304"/>
                  <a:pt x="170" y="304"/>
                </a:cubicBezTo>
                <a:cubicBezTo>
                  <a:pt x="170" y="304"/>
                  <a:pt x="169" y="304"/>
                  <a:pt x="169" y="304"/>
                </a:cubicBezTo>
                <a:close/>
                <a:moveTo>
                  <a:pt x="173" y="270"/>
                </a:moveTo>
                <a:cubicBezTo>
                  <a:pt x="163" y="262"/>
                  <a:pt x="152" y="253"/>
                  <a:pt x="141" y="246"/>
                </a:cubicBezTo>
                <a:cubicBezTo>
                  <a:pt x="132" y="240"/>
                  <a:pt x="123" y="235"/>
                  <a:pt x="114" y="229"/>
                </a:cubicBezTo>
                <a:cubicBezTo>
                  <a:pt x="113" y="228"/>
                  <a:pt x="112" y="227"/>
                  <a:pt x="110" y="226"/>
                </a:cubicBezTo>
                <a:cubicBezTo>
                  <a:pt x="107" y="223"/>
                  <a:pt x="103" y="220"/>
                  <a:pt x="100" y="217"/>
                </a:cubicBezTo>
                <a:cubicBezTo>
                  <a:pt x="98" y="216"/>
                  <a:pt x="97" y="214"/>
                  <a:pt x="95" y="213"/>
                </a:cubicBezTo>
                <a:cubicBezTo>
                  <a:pt x="95" y="212"/>
                  <a:pt x="95" y="211"/>
                  <a:pt x="95" y="209"/>
                </a:cubicBezTo>
                <a:cubicBezTo>
                  <a:pt x="96" y="210"/>
                  <a:pt x="96" y="211"/>
                  <a:pt x="97" y="211"/>
                </a:cubicBezTo>
                <a:cubicBezTo>
                  <a:pt x="97" y="211"/>
                  <a:pt x="98" y="211"/>
                  <a:pt x="98" y="212"/>
                </a:cubicBezTo>
                <a:cubicBezTo>
                  <a:pt x="99" y="212"/>
                  <a:pt x="99" y="213"/>
                  <a:pt x="100" y="214"/>
                </a:cubicBezTo>
                <a:cubicBezTo>
                  <a:pt x="102" y="215"/>
                  <a:pt x="104" y="217"/>
                  <a:pt x="107" y="219"/>
                </a:cubicBezTo>
                <a:cubicBezTo>
                  <a:pt x="110" y="222"/>
                  <a:pt x="113" y="225"/>
                  <a:pt x="117" y="228"/>
                </a:cubicBezTo>
                <a:cubicBezTo>
                  <a:pt x="126" y="234"/>
                  <a:pt x="135" y="240"/>
                  <a:pt x="144" y="246"/>
                </a:cubicBezTo>
                <a:cubicBezTo>
                  <a:pt x="150" y="251"/>
                  <a:pt x="157" y="255"/>
                  <a:pt x="163" y="261"/>
                </a:cubicBezTo>
                <a:cubicBezTo>
                  <a:pt x="165" y="263"/>
                  <a:pt x="168" y="265"/>
                  <a:pt x="170" y="267"/>
                </a:cubicBezTo>
                <a:cubicBezTo>
                  <a:pt x="171" y="268"/>
                  <a:pt x="178" y="275"/>
                  <a:pt x="173" y="270"/>
                </a:cubicBezTo>
                <a:close/>
                <a:moveTo>
                  <a:pt x="137" y="240"/>
                </a:moveTo>
                <a:cubicBezTo>
                  <a:pt x="129" y="235"/>
                  <a:pt x="120" y="230"/>
                  <a:pt x="112" y="223"/>
                </a:cubicBezTo>
                <a:cubicBezTo>
                  <a:pt x="110" y="221"/>
                  <a:pt x="107" y="219"/>
                  <a:pt x="105" y="217"/>
                </a:cubicBezTo>
                <a:cubicBezTo>
                  <a:pt x="116" y="225"/>
                  <a:pt x="126" y="233"/>
                  <a:pt x="138" y="241"/>
                </a:cubicBezTo>
                <a:cubicBezTo>
                  <a:pt x="145" y="245"/>
                  <a:pt x="152" y="250"/>
                  <a:pt x="159" y="255"/>
                </a:cubicBezTo>
                <a:cubicBezTo>
                  <a:pt x="162" y="257"/>
                  <a:pt x="165" y="260"/>
                  <a:pt x="169" y="262"/>
                </a:cubicBezTo>
                <a:cubicBezTo>
                  <a:pt x="171" y="264"/>
                  <a:pt x="173" y="266"/>
                  <a:pt x="175" y="267"/>
                </a:cubicBezTo>
                <a:cubicBezTo>
                  <a:pt x="175" y="268"/>
                  <a:pt x="175" y="270"/>
                  <a:pt x="175" y="271"/>
                </a:cubicBezTo>
                <a:cubicBezTo>
                  <a:pt x="164" y="259"/>
                  <a:pt x="150" y="249"/>
                  <a:pt x="137" y="240"/>
                </a:cubicBezTo>
                <a:close/>
                <a:moveTo>
                  <a:pt x="96" y="215"/>
                </a:moveTo>
                <a:cubicBezTo>
                  <a:pt x="95" y="215"/>
                  <a:pt x="95" y="215"/>
                  <a:pt x="95" y="214"/>
                </a:cubicBezTo>
                <a:cubicBezTo>
                  <a:pt x="95" y="215"/>
                  <a:pt x="95" y="215"/>
                  <a:pt x="96" y="215"/>
                </a:cubicBezTo>
                <a:close/>
                <a:moveTo>
                  <a:pt x="116" y="230"/>
                </a:moveTo>
                <a:cubicBezTo>
                  <a:pt x="127" y="239"/>
                  <a:pt x="140" y="247"/>
                  <a:pt x="151" y="256"/>
                </a:cubicBezTo>
                <a:cubicBezTo>
                  <a:pt x="158" y="261"/>
                  <a:pt x="164" y="265"/>
                  <a:pt x="169" y="271"/>
                </a:cubicBezTo>
                <a:cubicBezTo>
                  <a:pt x="171" y="272"/>
                  <a:pt x="172" y="274"/>
                  <a:pt x="173" y="275"/>
                </a:cubicBezTo>
                <a:cubicBezTo>
                  <a:pt x="176" y="278"/>
                  <a:pt x="171" y="274"/>
                  <a:pt x="171" y="274"/>
                </a:cubicBezTo>
                <a:cubicBezTo>
                  <a:pt x="169" y="272"/>
                  <a:pt x="166" y="270"/>
                  <a:pt x="164" y="267"/>
                </a:cubicBezTo>
                <a:cubicBezTo>
                  <a:pt x="153" y="258"/>
                  <a:pt x="141" y="250"/>
                  <a:pt x="128" y="241"/>
                </a:cubicBezTo>
                <a:cubicBezTo>
                  <a:pt x="117" y="234"/>
                  <a:pt x="107" y="225"/>
                  <a:pt x="95" y="217"/>
                </a:cubicBezTo>
                <a:cubicBezTo>
                  <a:pt x="95" y="216"/>
                  <a:pt x="95" y="216"/>
                  <a:pt x="95" y="215"/>
                </a:cubicBezTo>
                <a:cubicBezTo>
                  <a:pt x="100" y="220"/>
                  <a:pt x="105" y="223"/>
                  <a:pt x="110" y="226"/>
                </a:cubicBezTo>
                <a:cubicBezTo>
                  <a:pt x="112" y="228"/>
                  <a:pt x="114" y="229"/>
                  <a:pt x="116" y="230"/>
                </a:cubicBezTo>
                <a:close/>
                <a:moveTo>
                  <a:pt x="158" y="286"/>
                </a:moveTo>
                <a:cubicBezTo>
                  <a:pt x="152" y="279"/>
                  <a:pt x="145" y="274"/>
                  <a:pt x="138" y="268"/>
                </a:cubicBezTo>
                <a:cubicBezTo>
                  <a:pt x="131" y="262"/>
                  <a:pt x="124" y="256"/>
                  <a:pt x="117" y="250"/>
                </a:cubicBezTo>
                <a:cubicBezTo>
                  <a:pt x="113" y="247"/>
                  <a:pt x="108" y="243"/>
                  <a:pt x="104" y="239"/>
                </a:cubicBezTo>
                <a:cubicBezTo>
                  <a:pt x="108" y="242"/>
                  <a:pt x="111" y="244"/>
                  <a:pt x="114" y="247"/>
                </a:cubicBezTo>
                <a:cubicBezTo>
                  <a:pt x="121" y="252"/>
                  <a:pt x="129" y="257"/>
                  <a:pt x="136" y="263"/>
                </a:cubicBezTo>
                <a:cubicBezTo>
                  <a:pt x="143" y="268"/>
                  <a:pt x="150" y="275"/>
                  <a:pt x="157" y="281"/>
                </a:cubicBezTo>
                <a:cubicBezTo>
                  <a:pt x="161" y="284"/>
                  <a:pt x="164" y="286"/>
                  <a:pt x="167" y="289"/>
                </a:cubicBezTo>
                <a:cubicBezTo>
                  <a:pt x="169" y="291"/>
                  <a:pt x="171" y="293"/>
                  <a:pt x="173" y="294"/>
                </a:cubicBezTo>
                <a:cubicBezTo>
                  <a:pt x="173" y="296"/>
                  <a:pt x="173" y="297"/>
                  <a:pt x="173" y="299"/>
                </a:cubicBezTo>
                <a:cubicBezTo>
                  <a:pt x="169" y="294"/>
                  <a:pt x="163" y="290"/>
                  <a:pt x="158" y="286"/>
                </a:cubicBezTo>
                <a:close/>
                <a:moveTo>
                  <a:pt x="96" y="225"/>
                </a:moveTo>
                <a:cubicBezTo>
                  <a:pt x="107" y="237"/>
                  <a:pt x="120" y="246"/>
                  <a:pt x="132" y="256"/>
                </a:cubicBezTo>
                <a:cubicBezTo>
                  <a:pt x="146" y="267"/>
                  <a:pt x="159" y="279"/>
                  <a:pt x="171" y="292"/>
                </a:cubicBezTo>
                <a:cubicBezTo>
                  <a:pt x="174" y="295"/>
                  <a:pt x="171" y="292"/>
                  <a:pt x="170" y="291"/>
                </a:cubicBezTo>
                <a:cubicBezTo>
                  <a:pt x="168" y="290"/>
                  <a:pt x="167" y="288"/>
                  <a:pt x="166" y="287"/>
                </a:cubicBezTo>
                <a:cubicBezTo>
                  <a:pt x="163" y="284"/>
                  <a:pt x="160" y="282"/>
                  <a:pt x="157" y="279"/>
                </a:cubicBezTo>
                <a:cubicBezTo>
                  <a:pt x="150" y="274"/>
                  <a:pt x="144" y="268"/>
                  <a:pt x="138" y="263"/>
                </a:cubicBezTo>
                <a:cubicBezTo>
                  <a:pt x="124" y="253"/>
                  <a:pt x="110" y="243"/>
                  <a:pt x="97" y="232"/>
                </a:cubicBezTo>
                <a:cubicBezTo>
                  <a:pt x="97" y="232"/>
                  <a:pt x="97" y="232"/>
                  <a:pt x="97" y="231"/>
                </a:cubicBezTo>
                <a:cubicBezTo>
                  <a:pt x="96" y="229"/>
                  <a:pt x="96" y="227"/>
                  <a:pt x="96" y="225"/>
                </a:cubicBezTo>
                <a:close/>
                <a:moveTo>
                  <a:pt x="96" y="222"/>
                </a:moveTo>
                <a:cubicBezTo>
                  <a:pt x="109" y="233"/>
                  <a:pt x="122" y="244"/>
                  <a:pt x="136" y="254"/>
                </a:cubicBezTo>
                <a:cubicBezTo>
                  <a:pt x="143" y="260"/>
                  <a:pt x="151" y="265"/>
                  <a:pt x="158" y="272"/>
                </a:cubicBezTo>
                <a:cubicBezTo>
                  <a:pt x="161" y="274"/>
                  <a:pt x="164" y="277"/>
                  <a:pt x="167" y="280"/>
                </a:cubicBezTo>
                <a:cubicBezTo>
                  <a:pt x="169" y="281"/>
                  <a:pt x="170" y="283"/>
                  <a:pt x="172" y="285"/>
                </a:cubicBezTo>
                <a:cubicBezTo>
                  <a:pt x="175" y="288"/>
                  <a:pt x="171" y="284"/>
                  <a:pt x="170" y="284"/>
                </a:cubicBezTo>
                <a:cubicBezTo>
                  <a:pt x="157" y="273"/>
                  <a:pt x="145" y="261"/>
                  <a:pt x="131" y="252"/>
                </a:cubicBezTo>
                <a:cubicBezTo>
                  <a:pt x="124" y="246"/>
                  <a:pt x="116" y="241"/>
                  <a:pt x="109" y="235"/>
                </a:cubicBezTo>
                <a:cubicBezTo>
                  <a:pt x="106" y="233"/>
                  <a:pt x="103" y="231"/>
                  <a:pt x="101" y="228"/>
                </a:cubicBezTo>
                <a:cubicBezTo>
                  <a:pt x="99" y="226"/>
                  <a:pt x="98" y="225"/>
                  <a:pt x="96" y="224"/>
                </a:cubicBezTo>
                <a:cubicBezTo>
                  <a:pt x="96" y="223"/>
                  <a:pt x="96" y="222"/>
                  <a:pt x="96" y="222"/>
                </a:cubicBezTo>
                <a:close/>
                <a:moveTo>
                  <a:pt x="174" y="286"/>
                </a:moveTo>
                <a:cubicBezTo>
                  <a:pt x="163" y="273"/>
                  <a:pt x="149" y="263"/>
                  <a:pt x="136" y="253"/>
                </a:cubicBezTo>
                <a:cubicBezTo>
                  <a:pt x="130" y="249"/>
                  <a:pt x="124" y="244"/>
                  <a:pt x="118" y="239"/>
                </a:cubicBezTo>
                <a:cubicBezTo>
                  <a:pt x="125" y="245"/>
                  <a:pt x="133" y="249"/>
                  <a:pt x="140" y="254"/>
                </a:cubicBezTo>
                <a:cubicBezTo>
                  <a:pt x="148" y="260"/>
                  <a:pt x="155" y="266"/>
                  <a:pt x="162" y="272"/>
                </a:cubicBezTo>
                <a:cubicBezTo>
                  <a:pt x="165" y="275"/>
                  <a:pt x="168" y="277"/>
                  <a:pt x="171" y="280"/>
                </a:cubicBezTo>
                <a:cubicBezTo>
                  <a:pt x="172" y="281"/>
                  <a:pt x="173" y="282"/>
                  <a:pt x="174" y="282"/>
                </a:cubicBezTo>
                <a:cubicBezTo>
                  <a:pt x="174" y="283"/>
                  <a:pt x="174" y="284"/>
                  <a:pt x="174" y="286"/>
                </a:cubicBezTo>
                <a:close/>
                <a:moveTo>
                  <a:pt x="100" y="224"/>
                </a:moveTo>
                <a:cubicBezTo>
                  <a:pt x="102" y="226"/>
                  <a:pt x="104" y="228"/>
                  <a:pt x="106" y="230"/>
                </a:cubicBezTo>
                <a:cubicBezTo>
                  <a:pt x="105" y="229"/>
                  <a:pt x="103" y="227"/>
                  <a:pt x="102" y="226"/>
                </a:cubicBezTo>
                <a:cubicBezTo>
                  <a:pt x="100" y="225"/>
                  <a:pt x="98" y="223"/>
                  <a:pt x="97" y="222"/>
                </a:cubicBezTo>
                <a:cubicBezTo>
                  <a:pt x="95" y="220"/>
                  <a:pt x="100" y="224"/>
                  <a:pt x="100" y="224"/>
                </a:cubicBezTo>
                <a:close/>
                <a:moveTo>
                  <a:pt x="102" y="225"/>
                </a:moveTo>
                <a:cubicBezTo>
                  <a:pt x="104" y="226"/>
                  <a:pt x="106" y="228"/>
                  <a:pt x="108" y="229"/>
                </a:cubicBezTo>
                <a:cubicBezTo>
                  <a:pt x="115" y="233"/>
                  <a:pt x="121" y="238"/>
                  <a:pt x="128" y="243"/>
                </a:cubicBezTo>
                <a:cubicBezTo>
                  <a:pt x="136" y="248"/>
                  <a:pt x="144" y="254"/>
                  <a:pt x="151" y="260"/>
                </a:cubicBezTo>
                <a:cubicBezTo>
                  <a:pt x="155" y="263"/>
                  <a:pt x="158" y="266"/>
                  <a:pt x="161" y="269"/>
                </a:cubicBezTo>
                <a:cubicBezTo>
                  <a:pt x="164" y="272"/>
                  <a:pt x="168" y="274"/>
                  <a:pt x="170" y="276"/>
                </a:cubicBezTo>
                <a:cubicBezTo>
                  <a:pt x="171" y="278"/>
                  <a:pt x="172" y="279"/>
                  <a:pt x="173" y="280"/>
                </a:cubicBezTo>
                <a:cubicBezTo>
                  <a:pt x="174" y="281"/>
                  <a:pt x="174" y="281"/>
                  <a:pt x="172" y="280"/>
                </a:cubicBezTo>
                <a:cubicBezTo>
                  <a:pt x="171" y="279"/>
                  <a:pt x="169" y="278"/>
                  <a:pt x="168" y="276"/>
                </a:cubicBezTo>
                <a:cubicBezTo>
                  <a:pt x="164" y="273"/>
                  <a:pt x="161" y="270"/>
                  <a:pt x="157" y="267"/>
                </a:cubicBezTo>
                <a:cubicBezTo>
                  <a:pt x="151" y="261"/>
                  <a:pt x="144" y="256"/>
                  <a:pt x="137" y="252"/>
                </a:cubicBezTo>
                <a:cubicBezTo>
                  <a:pt x="129" y="246"/>
                  <a:pt x="120" y="241"/>
                  <a:pt x="113" y="234"/>
                </a:cubicBezTo>
                <a:cubicBezTo>
                  <a:pt x="109" y="232"/>
                  <a:pt x="106" y="228"/>
                  <a:pt x="102" y="225"/>
                </a:cubicBezTo>
                <a:close/>
                <a:moveTo>
                  <a:pt x="95" y="218"/>
                </a:moveTo>
                <a:cubicBezTo>
                  <a:pt x="96" y="218"/>
                  <a:pt x="96" y="218"/>
                  <a:pt x="96" y="218"/>
                </a:cubicBezTo>
                <a:cubicBezTo>
                  <a:pt x="99" y="220"/>
                  <a:pt x="101" y="222"/>
                  <a:pt x="103" y="223"/>
                </a:cubicBezTo>
                <a:cubicBezTo>
                  <a:pt x="106" y="226"/>
                  <a:pt x="110" y="229"/>
                  <a:pt x="113" y="232"/>
                </a:cubicBezTo>
                <a:cubicBezTo>
                  <a:pt x="114" y="232"/>
                  <a:pt x="114" y="232"/>
                  <a:pt x="114" y="233"/>
                </a:cubicBezTo>
                <a:cubicBezTo>
                  <a:pt x="109" y="228"/>
                  <a:pt x="102" y="225"/>
                  <a:pt x="97" y="220"/>
                </a:cubicBezTo>
                <a:cubicBezTo>
                  <a:pt x="97" y="219"/>
                  <a:pt x="96" y="219"/>
                  <a:pt x="95" y="218"/>
                </a:cubicBezTo>
                <a:cubicBezTo>
                  <a:pt x="95" y="218"/>
                  <a:pt x="95" y="218"/>
                  <a:pt x="95" y="218"/>
                </a:cubicBezTo>
                <a:close/>
                <a:moveTo>
                  <a:pt x="175" y="277"/>
                </a:moveTo>
                <a:cubicBezTo>
                  <a:pt x="174" y="278"/>
                  <a:pt x="174" y="280"/>
                  <a:pt x="174" y="281"/>
                </a:cubicBezTo>
                <a:cubicBezTo>
                  <a:pt x="169" y="275"/>
                  <a:pt x="164" y="271"/>
                  <a:pt x="158" y="265"/>
                </a:cubicBezTo>
                <a:cubicBezTo>
                  <a:pt x="152" y="260"/>
                  <a:pt x="145" y="254"/>
                  <a:pt x="138" y="249"/>
                </a:cubicBezTo>
                <a:cubicBezTo>
                  <a:pt x="132" y="245"/>
                  <a:pt x="126" y="241"/>
                  <a:pt x="120" y="237"/>
                </a:cubicBezTo>
                <a:cubicBezTo>
                  <a:pt x="125" y="240"/>
                  <a:pt x="130" y="243"/>
                  <a:pt x="134" y="246"/>
                </a:cubicBezTo>
                <a:cubicBezTo>
                  <a:pt x="143" y="252"/>
                  <a:pt x="151" y="258"/>
                  <a:pt x="159" y="264"/>
                </a:cubicBezTo>
                <a:cubicBezTo>
                  <a:pt x="163" y="267"/>
                  <a:pt x="166" y="270"/>
                  <a:pt x="169" y="273"/>
                </a:cubicBezTo>
                <a:cubicBezTo>
                  <a:pt x="171" y="275"/>
                  <a:pt x="173" y="276"/>
                  <a:pt x="175" y="277"/>
                </a:cubicBezTo>
                <a:close/>
                <a:moveTo>
                  <a:pt x="174" y="287"/>
                </a:moveTo>
                <a:cubicBezTo>
                  <a:pt x="174" y="289"/>
                  <a:pt x="173" y="291"/>
                  <a:pt x="173" y="293"/>
                </a:cubicBezTo>
                <a:cubicBezTo>
                  <a:pt x="161" y="280"/>
                  <a:pt x="148" y="268"/>
                  <a:pt x="134" y="257"/>
                </a:cubicBezTo>
                <a:cubicBezTo>
                  <a:pt x="127" y="251"/>
                  <a:pt x="120" y="246"/>
                  <a:pt x="113" y="240"/>
                </a:cubicBezTo>
                <a:cubicBezTo>
                  <a:pt x="109" y="237"/>
                  <a:pt x="106" y="235"/>
                  <a:pt x="103" y="231"/>
                </a:cubicBezTo>
                <a:cubicBezTo>
                  <a:pt x="101" y="229"/>
                  <a:pt x="98" y="226"/>
                  <a:pt x="96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9" y="227"/>
                  <a:pt x="101" y="230"/>
                  <a:pt x="104" y="232"/>
                </a:cubicBezTo>
                <a:cubicBezTo>
                  <a:pt x="107" y="235"/>
                  <a:pt x="110" y="237"/>
                  <a:pt x="113" y="240"/>
                </a:cubicBezTo>
                <a:cubicBezTo>
                  <a:pt x="121" y="245"/>
                  <a:pt x="128" y="250"/>
                  <a:pt x="135" y="255"/>
                </a:cubicBezTo>
                <a:cubicBezTo>
                  <a:pt x="143" y="261"/>
                  <a:pt x="150" y="267"/>
                  <a:pt x="158" y="274"/>
                </a:cubicBezTo>
                <a:cubicBezTo>
                  <a:pt x="161" y="277"/>
                  <a:pt x="165" y="280"/>
                  <a:pt x="168" y="283"/>
                </a:cubicBezTo>
                <a:cubicBezTo>
                  <a:pt x="170" y="285"/>
                  <a:pt x="172" y="286"/>
                  <a:pt x="174" y="287"/>
                </a:cubicBezTo>
                <a:close/>
                <a:moveTo>
                  <a:pt x="172" y="301"/>
                </a:moveTo>
                <a:cubicBezTo>
                  <a:pt x="172" y="301"/>
                  <a:pt x="172" y="301"/>
                  <a:pt x="172" y="300"/>
                </a:cubicBezTo>
                <a:cubicBezTo>
                  <a:pt x="172" y="300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lose/>
                <a:moveTo>
                  <a:pt x="172" y="302"/>
                </a:moveTo>
                <a:cubicBezTo>
                  <a:pt x="170" y="301"/>
                  <a:pt x="168" y="300"/>
                  <a:pt x="166" y="298"/>
                </a:cubicBezTo>
                <a:cubicBezTo>
                  <a:pt x="164" y="296"/>
                  <a:pt x="162" y="294"/>
                  <a:pt x="159" y="293"/>
                </a:cubicBezTo>
                <a:cubicBezTo>
                  <a:pt x="151" y="287"/>
                  <a:pt x="144" y="281"/>
                  <a:pt x="137" y="275"/>
                </a:cubicBezTo>
                <a:cubicBezTo>
                  <a:pt x="124" y="264"/>
                  <a:pt x="111" y="252"/>
                  <a:pt x="97" y="242"/>
                </a:cubicBezTo>
                <a:cubicBezTo>
                  <a:pt x="97" y="241"/>
                  <a:pt x="97" y="239"/>
                  <a:pt x="97" y="238"/>
                </a:cubicBezTo>
                <a:cubicBezTo>
                  <a:pt x="99" y="242"/>
                  <a:pt x="103" y="245"/>
                  <a:pt x="106" y="248"/>
                </a:cubicBezTo>
                <a:cubicBezTo>
                  <a:pt x="114" y="253"/>
                  <a:pt x="120" y="259"/>
                  <a:pt x="128" y="264"/>
                </a:cubicBezTo>
                <a:cubicBezTo>
                  <a:pt x="135" y="270"/>
                  <a:pt x="142" y="275"/>
                  <a:pt x="149" y="281"/>
                </a:cubicBezTo>
                <a:cubicBezTo>
                  <a:pt x="152" y="284"/>
                  <a:pt x="154" y="286"/>
                  <a:pt x="157" y="288"/>
                </a:cubicBezTo>
                <a:cubicBezTo>
                  <a:pt x="161" y="291"/>
                  <a:pt x="165" y="295"/>
                  <a:pt x="169" y="298"/>
                </a:cubicBezTo>
                <a:cubicBezTo>
                  <a:pt x="170" y="299"/>
                  <a:pt x="172" y="302"/>
                  <a:pt x="172" y="302"/>
                </a:cubicBezTo>
                <a:close/>
                <a:moveTo>
                  <a:pt x="137" y="271"/>
                </a:moveTo>
                <a:cubicBezTo>
                  <a:pt x="130" y="265"/>
                  <a:pt x="122" y="259"/>
                  <a:pt x="115" y="253"/>
                </a:cubicBezTo>
                <a:cubicBezTo>
                  <a:pt x="110" y="249"/>
                  <a:pt x="102" y="245"/>
                  <a:pt x="99" y="239"/>
                </a:cubicBezTo>
                <a:cubicBezTo>
                  <a:pt x="97" y="236"/>
                  <a:pt x="99" y="239"/>
                  <a:pt x="100" y="240"/>
                </a:cubicBezTo>
                <a:cubicBezTo>
                  <a:pt x="101" y="241"/>
                  <a:pt x="102" y="242"/>
                  <a:pt x="104" y="243"/>
                </a:cubicBezTo>
                <a:cubicBezTo>
                  <a:pt x="107" y="245"/>
                  <a:pt x="110" y="247"/>
                  <a:pt x="113" y="249"/>
                </a:cubicBezTo>
                <a:cubicBezTo>
                  <a:pt x="121" y="255"/>
                  <a:pt x="127" y="262"/>
                  <a:pt x="134" y="268"/>
                </a:cubicBezTo>
                <a:cubicBezTo>
                  <a:pt x="138" y="271"/>
                  <a:pt x="141" y="274"/>
                  <a:pt x="145" y="277"/>
                </a:cubicBezTo>
                <a:cubicBezTo>
                  <a:pt x="142" y="275"/>
                  <a:pt x="140" y="273"/>
                  <a:pt x="137" y="271"/>
                </a:cubicBezTo>
                <a:close/>
                <a:moveTo>
                  <a:pt x="141" y="279"/>
                </a:moveTo>
                <a:cubicBezTo>
                  <a:pt x="141" y="279"/>
                  <a:pt x="142" y="280"/>
                  <a:pt x="142" y="280"/>
                </a:cubicBezTo>
                <a:cubicBezTo>
                  <a:pt x="139" y="278"/>
                  <a:pt x="136" y="275"/>
                  <a:pt x="133" y="273"/>
                </a:cubicBezTo>
                <a:cubicBezTo>
                  <a:pt x="126" y="268"/>
                  <a:pt x="120" y="262"/>
                  <a:pt x="113" y="257"/>
                </a:cubicBezTo>
                <a:cubicBezTo>
                  <a:pt x="110" y="255"/>
                  <a:pt x="107" y="253"/>
                  <a:pt x="104" y="250"/>
                </a:cubicBezTo>
                <a:cubicBezTo>
                  <a:pt x="103" y="249"/>
                  <a:pt x="101" y="247"/>
                  <a:pt x="100" y="246"/>
                </a:cubicBezTo>
                <a:cubicBezTo>
                  <a:pt x="100" y="245"/>
                  <a:pt x="96" y="242"/>
                  <a:pt x="100" y="245"/>
                </a:cubicBezTo>
                <a:cubicBezTo>
                  <a:pt x="114" y="255"/>
                  <a:pt x="127" y="267"/>
                  <a:pt x="141" y="279"/>
                </a:cubicBezTo>
                <a:close/>
                <a:moveTo>
                  <a:pt x="97" y="233"/>
                </a:moveTo>
                <a:cubicBezTo>
                  <a:pt x="102" y="238"/>
                  <a:pt x="108" y="244"/>
                  <a:pt x="114" y="249"/>
                </a:cubicBezTo>
                <a:cubicBezTo>
                  <a:pt x="121" y="254"/>
                  <a:pt x="128" y="260"/>
                  <a:pt x="135" y="266"/>
                </a:cubicBezTo>
                <a:cubicBezTo>
                  <a:pt x="142" y="272"/>
                  <a:pt x="148" y="278"/>
                  <a:pt x="155" y="284"/>
                </a:cubicBezTo>
                <a:cubicBezTo>
                  <a:pt x="158" y="287"/>
                  <a:pt x="161" y="290"/>
                  <a:pt x="164" y="292"/>
                </a:cubicBezTo>
                <a:cubicBezTo>
                  <a:pt x="167" y="294"/>
                  <a:pt x="170" y="296"/>
                  <a:pt x="172" y="299"/>
                </a:cubicBezTo>
                <a:cubicBezTo>
                  <a:pt x="170" y="297"/>
                  <a:pt x="167" y="294"/>
                  <a:pt x="164" y="293"/>
                </a:cubicBezTo>
                <a:cubicBezTo>
                  <a:pt x="161" y="290"/>
                  <a:pt x="158" y="288"/>
                  <a:pt x="155" y="285"/>
                </a:cubicBezTo>
                <a:cubicBezTo>
                  <a:pt x="148" y="279"/>
                  <a:pt x="142" y="273"/>
                  <a:pt x="135" y="267"/>
                </a:cubicBezTo>
                <a:cubicBezTo>
                  <a:pt x="128" y="261"/>
                  <a:pt x="122" y="255"/>
                  <a:pt x="115" y="250"/>
                </a:cubicBezTo>
                <a:cubicBezTo>
                  <a:pt x="109" y="245"/>
                  <a:pt x="103" y="241"/>
                  <a:pt x="97" y="236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97" y="235"/>
                  <a:pt x="97" y="234"/>
                  <a:pt x="97" y="233"/>
                </a:cubicBezTo>
                <a:close/>
                <a:moveTo>
                  <a:pt x="96" y="219"/>
                </a:moveTo>
                <a:cubicBezTo>
                  <a:pt x="97" y="220"/>
                  <a:pt x="98" y="222"/>
                  <a:pt x="99" y="223"/>
                </a:cubicBezTo>
                <a:cubicBezTo>
                  <a:pt x="98" y="222"/>
                  <a:pt x="97" y="221"/>
                  <a:pt x="96" y="221"/>
                </a:cubicBezTo>
                <a:cubicBezTo>
                  <a:pt x="96" y="220"/>
                  <a:pt x="96" y="220"/>
                  <a:pt x="96" y="219"/>
                </a:cubicBezTo>
                <a:close/>
                <a:moveTo>
                  <a:pt x="94" y="202"/>
                </a:moveTo>
                <a:cubicBezTo>
                  <a:pt x="109" y="217"/>
                  <a:pt x="127" y="229"/>
                  <a:pt x="143" y="242"/>
                </a:cubicBezTo>
                <a:cubicBezTo>
                  <a:pt x="152" y="248"/>
                  <a:pt x="161" y="254"/>
                  <a:pt x="169" y="261"/>
                </a:cubicBezTo>
                <a:cubicBezTo>
                  <a:pt x="171" y="262"/>
                  <a:pt x="172" y="263"/>
                  <a:pt x="174" y="265"/>
                </a:cubicBezTo>
                <a:cubicBezTo>
                  <a:pt x="175" y="266"/>
                  <a:pt x="175" y="266"/>
                  <a:pt x="174" y="265"/>
                </a:cubicBezTo>
                <a:cubicBezTo>
                  <a:pt x="172" y="264"/>
                  <a:pt x="170" y="262"/>
                  <a:pt x="168" y="261"/>
                </a:cubicBezTo>
                <a:cubicBezTo>
                  <a:pt x="164" y="258"/>
                  <a:pt x="159" y="255"/>
                  <a:pt x="155" y="252"/>
                </a:cubicBezTo>
                <a:cubicBezTo>
                  <a:pt x="145" y="245"/>
                  <a:pt x="135" y="238"/>
                  <a:pt x="126" y="232"/>
                </a:cubicBezTo>
                <a:cubicBezTo>
                  <a:pt x="116" y="225"/>
                  <a:pt x="107" y="217"/>
                  <a:pt x="97" y="210"/>
                </a:cubicBezTo>
                <a:cubicBezTo>
                  <a:pt x="97" y="210"/>
                  <a:pt x="97" y="210"/>
                  <a:pt x="97" y="210"/>
                </a:cubicBezTo>
                <a:cubicBezTo>
                  <a:pt x="96" y="209"/>
                  <a:pt x="95" y="209"/>
                  <a:pt x="95" y="208"/>
                </a:cubicBezTo>
                <a:cubicBezTo>
                  <a:pt x="94" y="206"/>
                  <a:pt x="94" y="204"/>
                  <a:pt x="94" y="202"/>
                </a:cubicBezTo>
                <a:close/>
                <a:moveTo>
                  <a:pt x="93" y="195"/>
                </a:moveTo>
                <a:cubicBezTo>
                  <a:pt x="107" y="207"/>
                  <a:pt x="120" y="218"/>
                  <a:pt x="134" y="229"/>
                </a:cubicBezTo>
                <a:cubicBezTo>
                  <a:pt x="141" y="234"/>
                  <a:pt x="147" y="239"/>
                  <a:pt x="153" y="244"/>
                </a:cubicBezTo>
                <a:cubicBezTo>
                  <a:pt x="147" y="240"/>
                  <a:pt x="141" y="235"/>
                  <a:pt x="135" y="231"/>
                </a:cubicBezTo>
                <a:cubicBezTo>
                  <a:pt x="127" y="226"/>
                  <a:pt x="120" y="221"/>
                  <a:pt x="112" y="215"/>
                </a:cubicBezTo>
                <a:cubicBezTo>
                  <a:pt x="106" y="210"/>
                  <a:pt x="101" y="204"/>
                  <a:pt x="94" y="200"/>
                </a:cubicBezTo>
                <a:cubicBezTo>
                  <a:pt x="94" y="200"/>
                  <a:pt x="94" y="199"/>
                  <a:pt x="94" y="198"/>
                </a:cubicBezTo>
                <a:cubicBezTo>
                  <a:pt x="94" y="197"/>
                  <a:pt x="93" y="196"/>
                  <a:pt x="93" y="195"/>
                </a:cubicBezTo>
                <a:close/>
                <a:moveTo>
                  <a:pt x="93" y="193"/>
                </a:moveTo>
                <a:cubicBezTo>
                  <a:pt x="93" y="192"/>
                  <a:pt x="93" y="190"/>
                  <a:pt x="93" y="188"/>
                </a:cubicBezTo>
                <a:cubicBezTo>
                  <a:pt x="93" y="188"/>
                  <a:pt x="93" y="188"/>
                  <a:pt x="93" y="188"/>
                </a:cubicBezTo>
                <a:cubicBezTo>
                  <a:pt x="95" y="190"/>
                  <a:pt x="97" y="191"/>
                  <a:pt x="98" y="192"/>
                </a:cubicBezTo>
                <a:cubicBezTo>
                  <a:pt x="100" y="194"/>
                  <a:pt x="102" y="195"/>
                  <a:pt x="104" y="196"/>
                </a:cubicBezTo>
                <a:cubicBezTo>
                  <a:pt x="109" y="201"/>
                  <a:pt x="114" y="204"/>
                  <a:pt x="119" y="208"/>
                </a:cubicBezTo>
                <a:cubicBezTo>
                  <a:pt x="126" y="213"/>
                  <a:pt x="133" y="218"/>
                  <a:pt x="140" y="224"/>
                </a:cubicBezTo>
                <a:cubicBezTo>
                  <a:pt x="145" y="228"/>
                  <a:pt x="151" y="232"/>
                  <a:pt x="156" y="236"/>
                </a:cubicBezTo>
                <a:cubicBezTo>
                  <a:pt x="161" y="241"/>
                  <a:pt x="167" y="246"/>
                  <a:pt x="172" y="250"/>
                </a:cubicBezTo>
                <a:cubicBezTo>
                  <a:pt x="173" y="252"/>
                  <a:pt x="175" y="253"/>
                  <a:pt x="176" y="254"/>
                </a:cubicBezTo>
                <a:cubicBezTo>
                  <a:pt x="176" y="254"/>
                  <a:pt x="176" y="254"/>
                  <a:pt x="176" y="254"/>
                </a:cubicBezTo>
                <a:cubicBezTo>
                  <a:pt x="175" y="253"/>
                  <a:pt x="174" y="252"/>
                  <a:pt x="174" y="252"/>
                </a:cubicBezTo>
                <a:cubicBezTo>
                  <a:pt x="171" y="250"/>
                  <a:pt x="168" y="248"/>
                  <a:pt x="166" y="246"/>
                </a:cubicBezTo>
                <a:cubicBezTo>
                  <a:pt x="142" y="228"/>
                  <a:pt x="117" y="212"/>
                  <a:pt x="93" y="193"/>
                </a:cubicBezTo>
                <a:close/>
                <a:moveTo>
                  <a:pt x="92" y="179"/>
                </a:moveTo>
                <a:cubicBezTo>
                  <a:pt x="100" y="188"/>
                  <a:pt x="111" y="196"/>
                  <a:pt x="121" y="203"/>
                </a:cubicBezTo>
                <a:cubicBezTo>
                  <a:pt x="132" y="212"/>
                  <a:pt x="144" y="220"/>
                  <a:pt x="155" y="229"/>
                </a:cubicBezTo>
                <a:cubicBezTo>
                  <a:pt x="160" y="233"/>
                  <a:pt x="165" y="239"/>
                  <a:pt x="171" y="243"/>
                </a:cubicBezTo>
                <a:cubicBezTo>
                  <a:pt x="172" y="245"/>
                  <a:pt x="174" y="247"/>
                  <a:pt x="176" y="248"/>
                </a:cubicBezTo>
                <a:cubicBezTo>
                  <a:pt x="174" y="246"/>
                  <a:pt x="171" y="244"/>
                  <a:pt x="169" y="243"/>
                </a:cubicBezTo>
                <a:cubicBezTo>
                  <a:pt x="158" y="233"/>
                  <a:pt x="146" y="225"/>
                  <a:pt x="134" y="217"/>
                </a:cubicBezTo>
                <a:cubicBezTo>
                  <a:pt x="122" y="208"/>
                  <a:pt x="111" y="199"/>
                  <a:pt x="98" y="191"/>
                </a:cubicBezTo>
                <a:cubicBezTo>
                  <a:pt x="98" y="191"/>
                  <a:pt x="97" y="190"/>
                  <a:pt x="96" y="190"/>
                </a:cubicBezTo>
                <a:cubicBezTo>
                  <a:pt x="95" y="189"/>
                  <a:pt x="94" y="188"/>
                  <a:pt x="92" y="187"/>
                </a:cubicBezTo>
                <a:cubicBezTo>
                  <a:pt x="92" y="184"/>
                  <a:pt x="92" y="182"/>
                  <a:pt x="92" y="179"/>
                </a:cubicBezTo>
                <a:close/>
                <a:moveTo>
                  <a:pt x="95" y="181"/>
                </a:moveTo>
                <a:cubicBezTo>
                  <a:pt x="96" y="182"/>
                  <a:pt x="97" y="183"/>
                  <a:pt x="98" y="183"/>
                </a:cubicBezTo>
                <a:cubicBezTo>
                  <a:pt x="102" y="186"/>
                  <a:pt x="105" y="189"/>
                  <a:pt x="109" y="191"/>
                </a:cubicBezTo>
                <a:cubicBezTo>
                  <a:pt x="117" y="197"/>
                  <a:pt x="125" y="202"/>
                  <a:pt x="132" y="208"/>
                </a:cubicBezTo>
                <a:cubicBezTo>
                  <a:pt x="141" y="214"/>
                  <a:pt x="150" y="221"/>
                  <a:pt x="158" y="228"/>
                </a:cubicBezTo>
                <a:cubicBezTo>
                  <a:pt x="164" y="233"/>
                  <a:pt x="170" y="239"/>
                  <a:pt x="176" y="243"/>
                </a:cubicBezTo>
                <a:cubicBezTo>
                  <a:pt x="176" y="244"/>
                  <a:pt x="176" y="246"/>
                  <a:pt x="176" y="247"/>
                </a:cubicBezTo>
                <a:cubicBezTo>
                  <a:pt x="174" y="245"/>
                  <a:pt x="172" y="244"/>
                  <a:pt x="170" y="242"/>
                </a:cubicBezTo>
                <a:cubicBezTo>
                  <a:pt x="167" y="239"/>
                  <a:pt x="164" y="236"/>
                  <a:pt x="160" y="233"/>
                </a:cubicBezTo>
                <a:cubicBezTo>
                  <a:pt x="153" y="226"/>
                  <a:pt x="145" y="221"/>
                  <a:pt x="138" y="215"/>
                </a:cubicBezTo>
                <a:cubicBezTo>
                  <a:pt x="124" y="204"/>
                  <a:pt x="108" y="194"/>
                  <a:pt x="95" y="181"/>
                </a:cubicBezTo>
                <a:close/>
                <a:moveTo>
                  <a:pt x="176" y="253"/>
                </a:moveTo>
                <a:cubicBezTo>
                  <a:pt x="153" y="233"/>
                  <a:pt x="128" y="215"/>
                  <a:pt x="105" y="196"/>
                </a:cubicBezTo>
                <a:cubicBezTo>
                  <a:pt x="107" y="198"/>
                  <a:pt x="108" y="199"/>
                  <a:pt x="110" y="200"/>
                </a:cubicBezTo>
                <a:cubicBezTo>
                  <a:pt x="118" y="206"/>
                  <a:pt x="126" y="212"/>
                  <a:pt x="134" y="217"/>
                </a:cubicBezTo>
                <a:cubicBezTo>
                  <a:pt x="142" y="223"/>
                  <a:pt x="150" y="229"/>
                  <a:pt x="157" y="234"/>
                </a:cubicBezTo>
                <a:cubicBezTo>
                  <a:pt x="161" y="238"/>
                  <a:pt x="166" y="241"/>
                  <a:pt x="170" y="244"/>
                </a:cubicBezTo>
                <a:cubicBezTo>
                  <a:pt x="172" y="246"/>
                  <a:pt x="174" y="248"/>
                  <a:pt x="176" y="249"/>
                </a:cubicBezTo>
                <a:cubicBezTo>
                  <a:pt x="176" y="250"/>
                  <a:pt x="176" y="252"/>
                  <a:pt x="176" y="253"/>
                </a:cubicBezTo>
                <a:close/>
                <a:moveTo>
                  <a:pt x="176" y="260"/>
                </a:moveTo>
                <a:cubicBezTo>
                  <a:pt x="170" y="254"/>
                  <a:pt x="163" y="251"/>
                  <a:pt x="157" y="246"/>
                </a:cubicBezTo>
                <a:cubicBezTo>
                  <a:pt x="150" y="241"/>
                  <a:pt x="144" y="236"/>
                  <a:pt x="137" y="231"/>
                </a:cubicBezTo>
                <a:cubicBezTo>
                  <a:pt x="124" y="220"/>
                  <a:pt x="111" y="210"/>
                  <a:pt x="99" y="199"/>
                </a:cubicBezTo>
                <a:cubicBezTo>
                  <a:pt x="100" y="199"/>
                  <a:pt x="101" y="200"/>
                  <a:pt x="101" y="201"/>
                </a:cubicBezTo>
                <a:cubicBezTo>
                  <a:pt x="105" y="203"/>
                  <a:pt x="109" y="206"/>
                  <a:pt x="113" y="209"/>
                </a:cubicBezTo>
                <a:cubicBezTo>
                  <a:pt x="120" y="214"/>
                  <a:pt x="127" y="220"/>
                  <a:pt x="135" y="225"/>
                </a:cubicBezTo>
                <a:cubicBezTo>
                  <a:pt x="142" y="230"/>
                  <a:pt x="149" y="235"/>
                  <a:pt x="157" y="241"/>
                </a:cubicBezTo>
                <a:cubicBezTo>
                  <a:pt x="163" y="245"/>
                  <a:pt x="169" y="251"/>
                  <a:pt x="176" y="254"/>
                </a:cubicBezTo>
                <a:cubicBezTo>
                  <a:pt x="176" y="256"/>
                  <a:pt x="176" y="258"/>
                  <a:pt x="176" y="260"/>
                </a:cubicBezTo>
                <a:close/>
                <a:moveTo>
                  <a:pt x="176" y="261"/>
                </a:moveTo>
                <a:cubicBezTo>
                  <a:pt x="174" y="259"/>
                  <a:pt x="170" y="256"/>
                  <a:pt x="167" y="254"/>
                </a:cubicBezTo>
                <a:cubicBezTo>
                  <a:pt x="166" y="253"/>
                  <a:pt x="165" y="252"/>
                  <a:pt x="164" y="251"/>
                </a:cubicBezTo>
                <a:cubicBezTo>
                  <a:pt x="168" y="254"/>
                  <a:pt x="172" y="257"/>
                  <a:pt x="176" y="261"/>
                </a:cubicBezTo>
                <a:cubicBezTo>
                  <a:pt x="176" y="261"/>
                  <a:pt x="176" y="261"/>
                  <a:pt x="176" y="261"/>
                </a:cubicBezTo>
                <a:close/>
                <a:moveTo>
                  <a:pt x="176" y="196"/>
                </a:moveTo>
                <a:cubicBezTo>
                  <a:pt x="176" y="196"/>
                  <a:pt x="176" y="196"/>
                  <a:pt x="176" y="196"/>
                </a:cubicBezTo>
                <a:cubicBezTo>
                  <a:pt x="173" y="193"/>
                  <a:pt x="170" y="190"/>
                  <a:pt x="166" y="187"/>
                </a:cubicBezTo>
                <a:cubicBezTo>
                  <a:pt x="169" y="189"/>
                  <a:pt x="173" y="192"/>
                  <a:pt x="176" y="195"/>
                </a:cubicBezTo>
                <a:cubicBezTo>
                  <a:pt x="176" y="196"/>
                  <a:pt x="176" y="196"/>
                  <a:pt x="176" y="196"/>
                </a:cubicBezTo>
                <a:close/>
                <a:moveTo>
                  <a:pt x="128" y="169"/>
                </a:moveTo>
                <a:cubicBezTo>
                  <a:pt x="129" y="171"/>
                  <a:pt x="131" y="173"/>
                  <a:pt x="133" y="174"/>
                </a:cubicBezTo>
                <a:cubicBezTo>
                  <a:pt x="133" y="175"/>
                  <a:pt x="133" y="177"/>
                  <a:pt x="133" y="178"/>
                </a:cubicBezTo>
                <a:cubicBezTo>
                  <a:pt x="127" y="174"/>
                  <a:pt x="122" y="170"/>
                  <a:pt x="116" y="166"/>
                </a:cubicBezTo>
                <a:cubicBezTo>
                  <a:pt x="120" y="167"/>
                  <a:pt x="124" y="168"/>
                  <a:pt x="128" y="169"/>
                </a:cubicBezTo>
                <a:close/>
                <a:moveTo>
                  <a:pt x="115" y="166"/>
                </a:moveTo>
                <a:cubicBezTo>
                  <a:pt x="115" y="166"/>
                  <a:pt x="115" y="166"/>
                  <a:pt x="115" y="166"/>
                </a:cubicBezTo>
                <a:cubicBezTo>
                  <a:pt x="121" y="173"/>
                  <a:pt x="127" y="178"/>
                  <a:pt x="133" y="183"/>
                </a:cubicBezTo>
                <a:cubicBezTo>
                  <a:pt x="133" y="184"/>
                  <a:pt x="134" y="184"/>
                  <a:pt x="134" y="184"/>
                </a:cubicBezTo>
                <a:cubicBezTo>
                  <a:pt x="125" y="178"/>
                  <a:pt x="116" y="171"/>
                  <a:pt x="107" y="164"/>
                </a:cubicBezTo>
                <a:cubicBezTo>
                  <a:pt x="110" y="165"/>
                  <a:pt x="112" y="165"/>
                  <a:pt x="115" y="166"/>
                </a:cubicBezTo>
                <a:close/>
                <a:moveTo>
                  <a:pt x="106" y="164"/>
                </a:moveTo>
                <a:cubicBezTo>
                  <a:pt x="106" y="164"/>
                  <a:pt x="106" y="164"/>
                  <a:pt x="106" y="164"/>
                </a:cubicBezTo>
                <a:cubicBezTo>
                  <a:pt x="115" y="174"/>
                  <a:pt x="125" y="181"/>
                  <a:pt x="136" y="189"/>
                </a:cubicBezTo>
                <a:cubicBezTo>
                  <a:pt x="136" y="190"/>
                  <a:pt x="137" y="190"/>
                  <a:pt x="138" y="191"/>
                </a:cubicBezTo>
                <a:cubicBezTo>
                  <a:pt x="139" y="192"/>
                  <a:pt x="141" y="192"/>
                  <a:pt x="142" y="193"/>
                </a:cubicBezTo>
                <a:cubicBezTo>
                  <a:pt x="148" y="198"/>
                  <a:pt x="155" y="203"/>
                  <a:pt x="161" y="209"/>
                </a:cubicBezTo>
                <a:cubicBezTo>
                  <a:pt x="164" y="211"/>
                  <a:pt x="167" y="214"/>
                  <a:pt x="169" y="217"/>
                </a:cubicBezTo>
                <a:cubicBezTo>
                  <a:pt x="171" y="219"/>
                  <a:pt x="174" y="223"/>
                  <a:pt x="177" y="224"/>
                </a:cubicBezTo>
                <a:cubicBezTo>
                  <a:pt x="177" y="224"/>
                  <a:pt x="177" y="224"/>
                  <a:pt x="177" y="224"/>
                </a:cubicBezTo>
                <a:cubicBezTo>
                  <a:pt x="174" y="223"/>
                  <a:pt x="172" y="221"/>
                  <a:pt x="169" y="219"/>
                </a:cubicBezTo>
                <a:cubicBezTo>
                  <a:pt x="168" y="217"/>
                  <a:pt x="166" y="215"/>
                  <a:pt x="164" y="213"/>
                </a:cubicBezTo>
                <a:cubicBezTo>
                  <a:pt x="158" y="208"/>
                  <a:pt x="152" y="203"/>
                  <a:pt x="146" y="198"/>
                </a:cubicBezTo>
                <a:cubicBezTo>
                  <a:pt x="143" y="197"/>
                  <a:pt x="141" y="195"/>
                  <a:pt x="139" y="193"/>
                </a:cubicBezTo>
                <a:cubicBezTo>
                  <a:pt x="139" y="193"/>
                  <a:pt x="139" y="193"/>
                  <a:pt x="139" y="193"/>
                </a:cubicBezTo>
                <a:cubicBezTo>
                  <a:pt x="126" y="184"/>
                  <a:pt x="113" y="173"/>
                  <a:pt x="101" y="163"/>
                </a:cubicBezTo>
                <a:cubicBezTo>
                  <a:pt x="102" y="164"/>
                  <a:pt x="104" y="164"/>
                  <a:pt x="106" y="164"/>
                </a:cubicBezTo>
                <a:close/>
                <a:moveTo>
                  <a:pt x="131" y="170"/>
                </a:moveTo>
                <a:cubicBezTo>
                  <a:pt x="132" y="170"/>
                  <a:pt x="132" y="170"/>
                  <a:pt x="132" y="171"/>
                </a:cubicBezTo>
                <a:cubicBezTo>
                  <a:pt x="132" y="171"/>
                  <a:pt x="133" y="171"/>
                  <a:pt x="133" y="171"/>
                </a:cubicBezTo>
                <a:cubicBezTo>
                  <a:pt x="133" y="172"/>
                  <a:pt x="133" y="172"/>
                  <a:pt x="133" y="173"/>
                </a:cubicBezTo>
                <a:cubicBezTo>
                  <a:pt x="132" y="173"/>
                  <a:pt x="131" y="172"/>
                  <a:pt x="131" y="171"/>
                </a:cubicBezTo>
                <a:cubicBezTo>
                  <a:pt x="130" y="171"/>
                  <a:pt x="130" y="170"/>
                  <a:pt x="129" y="169"/>
                </a:cubicBezTo>
                <a:cubicBezTo>
                  <a:pt x="130" y="170"/>
                  <a:pt x="131" y="170"/>
                  <a:pt x="131" y="170"/>
                </a:cubicBezTo>
                <a:close/>
                <a:moveTo>
                  <a:pt x="136" y="172"/>
                </a:moveTo>
                <a:cubicBezTo>
                  <a:pt x="136" y="172"/>
                  <a:pt x="136" y="172"/>
                  <a:pt x="136" y="173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36" y="172"/>
                  <a:pt x="136" y="172"/>
                  <a:pt x="136" y="172"/>
                </a:cubicBezTo>
                <a:close/>
                <a:moveTo>
                  <a:pt x="139" y="179"/>
                </a:moveTo>
                <a:cubicBezTo>
                  <a:pt x="138" y="178"/>
                  <a:pt x="137" y="177"/>
                  <a:pt x="135" y="176"/>
                </a:cubicBezTo>
                <a:cubicBezTo>
                  <a:pt x="135" y="175"/>
                  <a:pt x="136" y="174"/>
                  <a:pt x="136" y="173"/>
                </a:cubicBezTo>
                <a:cubicBezTo>
                  <a:pt x="136" y="173"/>
                  <a:pt x="137" y="174"/>
                  <a:pt x="137" y="174"/>
                </a:cubicBezTo>
                <a:cubicBezTo>
                  <a:pt x="138" y="176"/>
                  <a:pt x="139" y="177"/>
                  <a:pt x="139" y="179"/>
                </a:cubicBezTo>
                <a:close/>
                <a:moveTo>
                  <a:pt x="140" y="180"/>
                </a:moveTo>
                <a:cubicBezTo>
                  <a:pt x="140" y="180"/>
                  <a:pt x="140" y="182"/>
                  <a:pt x="141" y="184"/>
                </a:cubicBezTo>
                <a:cubicBezTo>
                  <a:pt x="139" y="183"/>
                  <a:pt x="137" y="182"/>
                  <a:pt x="136" y="180"/>
                </a:cubicBezTo>
                <a:cubicBezTo>
                  <a:pt x="136" y="179"/>
                  <a:pt x="135" y="178"/>
                  <a:pt x="135" y="176"/>
                </a:cubicBezTo>
                <a:cubicBezTo>
                  <a:pt x="136" y="177"/>
                  <a:pt x="136" y="177"/>
                  <a:pt x="137" y="177"/>
                </a:cubicBezTo>
                <a:cubicBezTo>
                  <a:pt x="138" y="178"/>
                  <a:pt x="139" y="179"/>
                  <a:pt x="140" y="180"/>
                </a:cubicBezTo>
                <a:close/>
                <a:moveTo>
                  <a:pt x="136" y="181"/>
                </a:moveTo>
                <a:cubicBezTo>
                  <a:pt x="137" y="183"/>
                  <a:pt x="139" y="184"/>
                  <a:pt x="141" y="185"/>
                </a:cubicBezTo>
                <a:cubicBezTo>
                  <a:pt x="141" y="186"/>
                  <a:pt x="141" y="187"/>
                  <a:pt x="141" y="188"/>
                </a:cubicBezTo>
                <a:cubicBezTo>
                  <a:pt x="139" y="187"/>
                  <a:pt x="138" y="186"/>
                  <a:pt x="137" y="185"/>
                </a:cubicBezTo>
                <a:cubicBezTo>
                  <a:pt x="136" y="184"/>
                  <a:pt x="136" y="183"/>
                  <a:pt x="136" y="181"/>
                </a:cubicBezTo>
                <a:close/>
                <a:moveTo>
                  <a:pt x="133" y="182"/>
                </a:moveTo>
                <a:cubicBezTo>
                  <a:pt x="128" y="179"/>
                  <a:pt x="124" y="175"/>
                  <a:pt x="120" y="170"/>
                </a:cubicBezTo>
                <a:cubicBezTo>
                  <a:pt x="119" y="170"/>
                  <a:pt x="118" y="169"/>
                  <a:pt x="118" y="168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9" y="169"/>
                  <a:pt x="120" y="170"/>
                  <a:pt x="121" y="171"/>
                </a:cubicBezTo>
                <a:cubicBezTo>
                  <a:pt x="124" y="173"/>
                  <a:pt x="127" y="175"/>
                  <a:pt x="130" y="177"/>
                </a:cubicBezTo>
                <a:cubicBezTo>
                  <a:pt x="131" y="178"/>
                  <a:pt x="132" y="178"/>
                  <a:pt x="133" y="179"/>
                </a:cubicBezTo>
                <a:cubicBezTo>
                  <a:pt x="133" y="180"/>
                  <a:pt x="133" y="181"/>
                  <a:pt x="133" y="182"/>
                </a:cubicBezTo>
                <a:close/>
                <a:moveTo>
                  <a:pt x="141" y="191"/>
                </a:moveTo>
                <a:cubicBezTo>
                  <a:pt x="142" y="191"/>
                  <a:pt x="142" y="191"/>
                  <a:pt x="142" y="192"/>
                </a:cubicBezTo>
                <a:cubicBezTo>
                  <a:pt x="149" y="197"/>
                  <a:pt x="156" y="202"/>
                  <a:pt x="163" y="208"/>
                </a:cubicBezTo>
                <a:cubicBezTo>
                  <a:pt x="168" y="212"/>
                  <a:pt x="172" y="217"/>
                  <a:pt x="177" y="220"/>
                </a:cubicBezTo>
                <a:cubicBezTo>
                  <a:pt x="177" y="221"/>
                  <a:pt x="177" y="222"/>
                  <a:pt x="177" y="223"/>
                </a:cubicBezTo>
                <a:cubicBezTo>
                  <a:pt x="175" y="222"/>
                  <a:pt x="174" y="220"/>
                  <a:pt x="172" y="219"/>
                </a:cubicBezTo>
                <a:cubicBezTo>
                  <a:pt x="169" y="216"/>
                  <a:pt x="167" y="213"/>
                  <a:pt x="164" y="210"/>
                </a:cubicBezTo>
                <a:cubicBezTo>
                  <a:pt x="159" y="205"/>
                  <a:pt x="153" y="201"/>
                  <a:pt x="148" y="197"/>
                </a:cubicBezTo>
                <a:cubicBezTo>
                  <a:pt x="145" y="195"/>
                  <a:pt x="142" y="193"/>
                  <a:pt x="140" y="191"/>
                </a:cubicBezTo>
                <a:cubicBezTo>
                  <a:pt x="140" y="191"/>
                  <a:pt x="141" y="191"/>
                  <a:pt x="141" y="191"/>
                </a:cubicBezTo>
                <a:cubicBezTo>
                  <a:pt x="141" y="191"/>
                  <a:pt x="141" y="191"/>
                  <a:pt x="141" y="191"/>
                </a:cubicBezTo>
                <a:close/>
                <a:moveTo>
                  <a:pt x="135" y="187"/>
                </a:moveTo>
                <a:cubicBezTo>
                  <a:pt x="126" y="181"/>
                  <a:pt x="118" y="175"/>
                  <a:pt x="111" y="168"/>
                </a:cubicBezTo>
                <a:cubicBezTo>
                  <a:pt x="112" y="169"/>
                  <a:pt x="112" y="170"/>
                  <a:pt x="113" y="170"/>
                </a:cubicBezTo>
                <a:cubicBezTo>
                  <a:pt x="116" y="172"/>
                  <a:pt x="119" y="175"/>
                  <a:pt x="122" y="177"/>
                </a:cubicBezTo>
                <a:cubicBezTo>
                  <a:pt x="126" y="180"/>
                  <a:pt x="130" y="182"/>
                  <a:pt x="134" y="185"/>
                </a:cubicBezTo>
                <a:cubicBezTo>
                  <a:pt x="134" y="186"/>
                  <a:pt x="134" y="187"/>
                  <a:pt x="135" y="187"/>
                </a:cubicBezTo>
                <a:close/>
                <a:moveTo>
                  <a:pt x="177" y="218"/>
                </a:moveTo>
                <a:cubicBezTo>
                  <a:pt x="174" y="214"/>
                  <a:pt x="169" y="211"/>
                  <a:pt x="166" y="208"/>
                </a:cubicBezTo>
                <a:cubicBezTo>
                  <a:pt x="162" y="204"/>
                  <a:pt x="157" y="200"/>
                  <a:pt x="152" y="196"/>
                </a:cubicBezTo>
                <a:cubicBezTo>
                  <a:pt x="149" y="194"/>
                  <a:pt x="146" y="192"/>
                  <a:pt x="143" y="190"/>
                </a:cubicBezTo>
                <a:cubicBezTo>
                  <a:pt x="144" y="189"/>
                  <a:pt x="144" y="188"/>
                  <a:pt x="144" y="187"/>
                </a:cubicBezTo>
                <a:cubicBezTo>
                  <a:pt x="145" y="188"/>
                  <a:pt x="146" y="189"/>
                  <a:pt x="148" y="190"/>
                </a:cubicBezTo>
                <a:cubicBezTo>
                  <a:pt x="154" y="194"/>
                  <a:pt x="160" y="199"/>
                  <a:pt x="166" y="204"/>
                </a:cubicBezTo>
                <a:cubicBezTo>
                  <a:pt x="169" y="207"/>
                  <a:pt x="172" y="211"/>
                  <a:pt x="176" y="213"/>
                </a:cubicBezTo>
                <a:cubicBezTo>
                  <a:pt x="176" y="215"/>
                  <a:pt x="177" y="216"/>
                  <a:pt x="177" y="218"/>
                </a:cubicBezTo>
                <a:close/>
                <a:moveTo>
                  <a:pt x="142" y="190"/>
                </a:moveTo>
                <a:cubicBezTo>
                  <a:pt x="142" y="190"/>
                  <a:pt x="142" y="190"/>
                  <a:pt x="142" y="190"/>
                </a:cubicBezTo>
                <a:cubicBezTo>
                  <a:pt x="143" y="191"/>
                  <a:pt x="144" y="192"/>
                  <a:pt x="145" y="192"/>
                </a:cubicBezTo>
                <a:cubicBezTo>
                  <a:pt x="151" y="197"/>
                  <a:pt x="157" y="201"/>
                  <a:pt x="163" y="206"/>
                </a:cubicBezTo>
                <a:cubicBezTo>
                  <a:pt x="166" y="208"/>
                  <a:pt x="168" y="210"/>
                  <a:pt x="170" y="213"/>
                </a:cubicBezTo>
                <a:cubicBezTo>
                  <a:pt x="172" y="215"/>
                  <a:pt x="175" y="217"/>
                  <a:pt x="177" y="219"/>
                </a:cubicBezTo>
                <a:cubicBezTo>
                  <a:pt x="177" y="219"/>
                  <a:pt x="177" y="219"/>
                  <a:pt x="177" y="219"/>
                </a:cubicBezTo>
                <a:cubicBezTo>
                  <a:pt x="175" y="218"/>
                  <a:pt x="173" y="217"/>
                  <a:pt x="172" y="216"/>
                </a:cubicBezTo>
                <a:cubicBezTo>
                  <a:pt x="171" y="214"/>
                  <a:pt x="170" y="213"/>
                  <a:pt x="169" y="212"/>
                </a:cubicBezTo>
                <a:cubicBezTo>
                  <a:pt x="166" y="210"/>
                  <a:pt x="164" y="207"/>
                  <a:pt x="161" y="205"/>
                </a:cubicBezTo>
                <a:cubicBezTo>
                  <a:pt x="156" y="201"/>
                  <a:pt x="150" y="196"/>
                  <a:pt x="144" y="192"/>
                </a:cubicBezTo>
                <a:cubicBezTo>
                  <a:pt x="143" y="191"/>
                  <a:pt x="143" y="191"/>
                  <a:pt x="142" y="190"/>
                </a:cubicBezTo>
                <a:close/>
                <a:moveTo>
                  <a:pt x="137" y="186"/>
                </a:moveTo>
                <a:cubicBezTo>
                  <a:pt x="138" y="187"/>
                  <a:pt x="139" y="188"/>
                  <a:pt x="140" y="188"/>
                </a:cubicBezTo>
                <a:cubicBezTo>
                  <a:pt x="140" y="188"/>
                  <a:pt x="139" y="188"/>
                  <a:pt x="139" y="188"/>
                </a:cubicBezTo>
                <a:cubicBezTo>
                  <a:pt x="138" y="187"/>
                  <a:pt x="138" y="187"/>
                  <a:pt x="137" y="186"/>
                </a:cubicBezTo>
                <a:close/>
                <a:moveTo>
                  <a:pt x="144" y="183"/>
                </a:moveTo>
                <a:cubicBezTo>
                  <a:pt x="147" y="185"/>
                  <a:pt x="149" y="187"/>
                  <a:pt x="152" y="189"/>
                </a:cubicBezTo>
                <a:cubicBezTo>
                  <a:pt x="157" y="193"/>
                  <a:pt x="162" y="197"/>
                  <a:pt x="166" y="201"/>
                </a:cubicBezTo>
                <a:cubicBezTo>
                  <a:pt x="169" y="204"/>
                  <a:pt x="171" y="206"/>
                  <a:pt x="173" y="208"/>
                </a:cubicBezTo>
                <a:cubicBezTo>
                  <a:pt x="174" y="209"/>
                  <a:pt x="176" y="211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1" y="208"/>
                  <a:pt x="167" y="204"/>
                  <a:pt x="162" y="200"/>
                </a:cubicBezTo>
                <a:cubicBezTo>
                  <a:pt x="158" y="196"/>
                  <a:pt x="153" y="193"/>
                  <a:pt x="148" y="189"/>
                </a:cubicBezTo>
                <a:cubicBezTo>
                  <a:pt x="147" y="188"/>
                  <a:pt x="146" y="188"/>
                  <a:pt x="144" y="187"/>
                </a:cubicBezTo>
                <a:cubicBezTo>
                  <a:pt x="144" y="185"/>
                  <a:pt x="144" y="184"/>
                  <a:pt x="144" y="183"/>
                </a:cubicBezTo>
                <a:close/>
                <a:moveTo>
                  <a:pt x="177" y="231"/>
                </a:moveTo>
                <a:cubicBezTo>
                  <a:pt x="175" y="229"/>
                  <a:pt x="174" y="228"/>
                  <a:pt x="173" y="226"/>
                </a:cubicBezTo>
                <a:cubicBezTo>
                  <a:pt x="174" y="227"/>
                  <a:pt x="175" y="228"/>
                  <a:pt x="177" y="229"/>
                </a:cubicBezTo>
                <a:cubicBezTo>
                  <a:pt x="177" y="230"/>
                  <a:pt x="177" y="230"/>
                  <a:pt x="177" y="231"/>
                </a:cubicBezTo>
                <a:close/>
                <a:moveTo>
                  <a:pt x="177" y="227"/>
                </a:moveTo>
                <a:cubicBezTo>
                  <a:pt x="176" y="226"/>
                  <a:pt x="175" y="225"/>
                  <a:pt x="174" y="223"/>
                </a:cubicBezTo>
                <a:cubicBezTo>
                  <a:pt x="175" y="224"/>
                  <a:pt x="176" y="225"/>
                  <a:pt x="177" y="225"/>
                </a:cubicBezTo>
                <a:cubicBezTo>
                  <a:pt x="177" y="226"/>
                  <a:pt x="177" y="226"/>
                  <a:pt x="177" y="227"/>
                </a:cubicBezTo>
                <a:close/>
                <a:moveTo>
                  <a:pt x="176" y="200"/>
                </a:moveTo>
                <a:cubicBezTo>
                  <a:pt x="169" y="192"/>
                  <a:pt x="161" y="186"/>
                  <a:pt x="154" y="180"/>
                </a:cubicBezTo>
                <a:cubicBezTo>
                  <a:pt x="156" y="181"/>
                  <a:pt x="158" y="182"/>
                  <a:pt x="160" y="183"/>
                </a:cubicBezTo>
                <a:cubicBezTo>
                  <a:pt x="161" y="184"/>
                  <a:pt x="162" y="184"/>
                  <a:pt x="162" y="185"/>
                </a:cubicBezTo>
                <a:cubicBezTo>
                  <a:pt x="167" y="189"/>
                  <a:pt x="172" y="193"/>
                  <a:pt x="176" y="197"/>
                </a:cubicBezTo>
                <a:cubicBezTo>
                  <a:pt x="176" y="198"/>
                  <a:pt x="176" y="199"/>
                  <a:pt x="176" y="200"/>
                </a:cubicBezTo>
                <a:close/>
                <a:moveTo>
                  <a:pt x="176" y="201"/>
                </a:moveTo>
                <a:cubicBezTo>
                  <a:pt x="175" y="200"/>
                  <a:pt x="174" y="199"/>
                  <a:pt x="173" y="197"/>
                </a:cubicBezTo>
                <a:cubicBezTo>
                  <a:pt x="167" y="192"/>
                  <a:pt x="161" y="187"/>
                  <a:pt x="155" y="182"/>
                </a:cubicBezTo>
                <a:cubicBezTo>
                  <a:pt x="153" y="181"/>
                  <a:pt x="151" y="179"/>
                  <a:pt x="148" y="177"/>
                </a:cubicBezTo>
                <a:cubicBezTo>
                  <a:pt x="150" y="178"/>
                  <a:pt x="151" y="178"/>
                  <a:pt x="152" y="179"/>
                </a:cubicBezTo>
                <a:cubicBezTo>
                  <a:pt x="156" y="182"/>
                  <a:pt x="160" y="186"/>
                  <a:pt x="164" y="189"/>
                </a:cubicBezTo>
                <a:cubicBezTo>
                  <a:pt x="167" y="192"/>
                  <a:pt x="170" y="194"/>
                  <a:pt x="173" y="197"/>
                </a:cubicBezTo>
                <a:cubicBezTo>
                  <a:pt x="174" y="198"/>
                  <a:pt x="175" y="199"/>
                  <a:pt x="176" y="200"/>
                </a:cubicBezTo>
                <a:cubicBezTo>
                  <a:pt x="176" y="200"/>
                  <a:pt x="176" y="200"/>
                  <a:pt x="176" y="201"/>
                </a:cubicBezTo>
                <a:close/>
                <a:moveTo>
                  <a:pt x="140" y="173"/>
                </a:moveTo>
                <a:cubicBezTo>
                  <a:pt x="146" y="180"/>
                  <a:pt x="153" y="185"/>
                  <a:pt x="160" y="191"/>
                </a:cubicBezTo>
                <a:cubicBezTo>
                  <a:pt x="163" y="194"/>
                  <a:pt x="167" y="197"/>
                  <a:pt x="170" y="201"/>
                </a:cubicBezTo>
                <a:cubicBezTo>
                  <a:pt x="172" y="202"/>
                  <a:pt x="174" y="204"/>
                  <a:pt x="176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76" y="206"/>
                  <a:pt x="176" y="207"/>
                  <a:pt x="176" y="207"/>
                </a:cubicBezTo>
                <a:cubicBezTo>
                  <a:pt x="175" y="206"/>
                  <a:pt x="174" y="205"/>
                  <a:pt x="174" y="204"/>
                </a:cubicBezTo>
                <a:cubicBezTo>
                  <a:pt x="166" y="197"/>
                  <a:pt x="158" y="190"/>
                  <a:pt x="150" y="184"/>
                </a:cubicBezTo>
                <a:cubicBezTo>
                  <a:pt x="147" y="181"/>
                  <a:pt x="144" y="179"/>
                  <a:pt x="142" y="177"/>
                </a:cubicBezTo>
                <a:cubicBezTo>
                  <a:pt x="141" y="176"/>
                  <a:pt x="140" y="174"/>
                  <a:pt x="140" y="173"/>
                </a:cubicBezTo>
                <a:close/>
                <a:moveTo>
                  <a:pt x="176" y="208"/>
                </a:moveTo>
                <a:cubicBezTo>
                  <a:pt x="176" y="209"/>
                  <a:pt x="176" y="210"/>
                  <a:pt x="176" y="210"/>
                </a:cubicBezTo>
                <a:cubicBezTo>
                  <a:pt x="174" y="207"/>
                  <a:pt x="171" y="205"/>
                  <a:pt x="168" y="202"/>
                </a:cubicBezTo>
                <a:cubicBezTo>
                  <a:pt x="164" y="198"/>
                  <a:pt x="160" y="194"/>
                  <a:pt x="155" y="191"/>
                </a:cubicBezTo>
                <a:cubicBezTo>
                  <a:pt x="152" y="188"/>
                  <a:pt x="148" y="185"/>
                  <a:pt x="144" y="182"/>
                </a:cubicBezTo>
                <a:cubicBezTo>
                  <a:pt x="143" y="181"/>
                  <a:pt x="143" y="180"/>
                  <a:pt x="142" y="178"/>
                </a:cubicBezTo>
                <a:cubicBezTo>
                  <a:pt x="146" y="181"/>
                  <a:pt x="150" y="184"/>
                  <a:pt x="153" y="187"/>
                </a:cubicBezTo>
                <a:cubicBezTo>
                  <a:pt x="161" y="194"/>
                  <a:pt x="168" y="201"/>
                  <a:pt x="176" y="208"/>
                </a:cubicBezTo>
                <a:close/>
                <a:moveTo>
                  <a:pt x="176" y="237"/>
                </a:moveTo>
                <a:cubicBezTo>
                  <a:pt x="175" y="235"/>
                  <a:pt x="173" y="234"/>
                  <a:pt x="171" y="232"/>
                </a:cubicBezTo>
                <a:cubicBezTo>
                  <a:pt x="168" y="229"/>
                  <a:pt x="165" y="226"/>
                  <a:pt x="162" y="223"/>
                </a:cubicBezTo>
                <a:cubicBezTo>
                  <a:pt x="155" y="216"/>
                  <a:pt x="148" y="211"/>
                  <a:pt x="140" y="205"/>
                </a:cubicBezTo>
                <a:cubicBezTo>
                  <a:pt x="134" y="200"/>
                  <a:pt x="128" y="195"/>
                  <a:pt x="121" y="190"/>
                </a:cubicBezTo>
                <a:cubicBezTo>
                  <a:pt x="125" y="193"/>
                  <a:pt x="130" y="196"/>
                  <a:pt x="134" y="199"/>
                </a:cubicBezTo>
                <a:cubicBezTo>
                  <a:pt x="142" y="205"/>
                  <a:pt x="151" y="211"/>
                  <a:pt x="159" y="217"/>
                </a:cubicBezTo>
                <a:cubicBezTo>
                  <a:pt x="162" y="221"/>
                  <a:pt x="167" y="224"/>
                  <a:pt x="170" y="227"/>
                </a:cubicBezTo>
                <a:cubicBezTo>
                  <a:pt x="172" y="229"/>
                  <a:pt x="174" y="231"/>
                  <a:pt x="177" y="233"/>
                </a:cubicBezTo>
                <a:cubicBezTo>
                  <a:pt x="177" y="234"/>
                  <a:pt x="176" y="235"/>
                  <a:pt x="176" y="237"/>
                </a:cubicBezTo>
                <a:close/>
                <a:moveTo>
                  <a:pt x="176" y="239"/>
                </a:moveTo>
                <a:cubicBezTo>
                  <a:pt x="172" y="235"/>
                  <a:pt x="168" y="230"/>
                  <a:pt x="163" y="226"/>
                </a:cubicBezTo>
                <a:cubicBezTo>
                  <a:pt x="141" y="207"/>
                  <a:pt x="115" y="192"/>
                  <a:pt x="92" y="173"/>
                </a:cubicBezTo>
                <a:cubicBezTo>
                  <a:pt x="92" y="171"/>
                  <a:pt x="92" y="169"/>
                  <a:pt x="92" y="167"/>
                </a:cubicBezTo>
                <a:cubicBezTo>
                  <a:pt x="93" y="167"/>
                  <a:pt x="93" y="168"/>
                  <a:pt x="93" y="168"/>
                </a:cubicBezTo>
                <a:cubicBezTo>
                  <a:pt x="93" y="168"/>
                  <a:pt x="94" y="169"/>
                  <a:pt x="94" y="169"/>
                </a:cubicBezTo>
                <a:cubicBezTo>
                  <a:pt x="94" y="169"/>
                  <a:pt x="95" y="169"/>
                  <a:pt x="95" y="169"/>
                </a:cubicBezTo>
                <a:cubicBezTo>
                  <a:pt x="95" y="170"/>
                  <a:pt x="95" y="170"/>
                  <a:pt x="96" y="170"/>
                </a:cubicBezTo>
                <a:cubicBezTo>
                  <a:pt x="106" y="179"/>
                  <a:pt x="117" y="188"/>
                  <a:pt x="129" y="197"/>
                </a:cubicBezTo>
                <a:cubicBezTo>
                  <a:pt x="141" y="206"/>
                  <a:pt x="153" y="215"/>
                  <a:pt x="164" y="226"/>
                </a:cubicBezTo>
                <a:cubicBezTo>
                  <a:pt x="167" y="229"/>
                  <a:pt x="169" y="231"/>
                  <a:pt x="172" y="234"/>
                </a:cubicBezTo>
                <a:cubicBezTo>
                  <a:pt x="173" y="234"/>
                  <a:pt x="174" y="235"/>
                  <a:pt x="175" y="236"/>
                </a:cubicBezTo>
                <a:cubicBezTo>
                  <a:pt x="175" y="236"/>
                  <a:pt x="176" y="237"/>
                  <a:pt x="176" y="238"/>
                </a:cubicBezTo>
                <a:cubicBezTo>
                  <a:pt x="176" y="238"/>
                  <a:pt x="176" y="238"/>
                  <a:pt x="176" y="239"/>
                </a:cubicBezTo>
                <a:close/>
                <a:moveTo>
                  <a:pt x="93" y="162"/>
                </a:moveTo>
                <a:cubicBezTo>
                  <a:pt x="95" y="163"/>
                  <a:pt x="96" y="163"/>
                  <a:pt x="98" y="163"/>
                </a:cubicBezTo>
                <a:cubicBezTo>
                  <a:pt x="98" y="163"/>
                  <a:pt x="99" y="163"/>
                  <a:pt x="99" y="163"/>
                </a:cubicBezTo>
                <a:cubicBezTo>
                  <a:pt x="105" y="169"/>
                  <a:pt x="112" y="174"/>
                  <a:pt x="119" y="179"/>
                </a:cubicBezTo>
                <a:cubicBezTo>
                  <a:pt x="120" y="180"/>
                  <a:pt x="121" y="181"/>
                  <a:pt x="122" y="182"/>
                </a:cubicBezTo>
                <a:cubicBezTo>
                  <a:pt x="123" y="182"/>
                  <a:pt x="124" y="183"/>
                  <a:pt x="125" y="184"/>
                </a:cubicBezTo>
                <a:cubicBezTo>
                  <a:pt x="130" y="188"/>
                  <a:pt x="135" y="191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7" y="200"/>
                  <a:pt x="154" y="206"/>
                  <a:pt x="161" y="212"/>
                </a:cubicBezTo>
                <a:cubicBezTo>
                  <a:pt x="163" y="213"/>
                  <a:pt x="165" y="215"/>
                  <a:pt x="167" y="217"/>
                </a:cubicBezTo>
                <a:cubicBezTo>
                  <a:pt x="168" y="219"/>
                  <a:pt x="170" y="221"/>
                  <a:pt x="171" y="222"/>
                </a:cubicBezTo>
                <a:cubicBezTo>
                  <a:pt x="172" y="224"/>
                  <a:pt x="174" y="225"/>
                  <a:pt x="175" y="226"/>
                </a:cubicBezTo>
                <a:cubicBezTo>
                  <a:pt x="175" y="227"/>
                  <a:pt x="176" y="228"/>
                  <a:pt x="177" y="228"/>
                </a:cubicBezTo>
                <a:cubicBezTo>
                  <a:pt x="177" y="228"/>
                  <a:pt x="177" y="228"/>
                  <a:pt x="177" y="229"/>
                </a:cubicBezTo>
                <a:cubicBezTo>
                  <a:pt x="176" y="228"/>
                  <a:pt x="176" y="228"/>
                  <a:pt x="175" y="227"/>
                </a:cubicBezTo>
                <a:cubicBezTo>
                  <a:pt x="162" y="216"/>
                  <a:pt x="150" y="204"/>
                  <a:pt x="136" y="194"/>
                </a:cubicBezTo>
                <a:cubicBezTo>
                  <a:pt x="135" y="193"/>
                  <a:pt x="133" y="192"/>
                  <a:pt x="132" y="192"/>
                </a:cubicBezTo>
                <a:cubicBezTo>
                  <a:pt x="126" y="187"/>
                  <a:pt x="121" y="183"/>
                  <a:pt x="115" y="178"/>
                </a:cubicBezTo>
                <a:cubicBezTo>
                  <a:pt x="109" y="173"/>
                  <a:pt x="102" y="168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4" y="163"/>
                  <a:pt x="94" y="163"/>
                </a:cubicBezTo>
                <a:cubicBezTo>
                  <a:pt x="93" y="162"/>
                  <a:pt x="93" y="163"/>
                  <a:pt x="94" y="163"/>
                </a:cubicBezTo>
                <a:cubicBezTo>
                  <a:pt x="94" y="163"/>
                  <a:pt x="94" y="164"/>
                  <a:pt x="95" y="164"/>
                </a:cubicBezTo>
                <a:cubicBezTo>
                  <a:pt x="95" y="164"/>
                  <a:pt x="95" y="165"/>
                  <a:pt x="96" y="165"/>
                </a:cubicBezTo>
                <a:cubicBezTo>
                  <a:pt x="98" y="166"/>
                  <a:pt x="99" y="167"/>
                  <a:pt x="100" y="168"/>
                </a:cubicBezTo>
                <a:cubicBezTo>
                  <a:pt x="102" y="169"/>
                  <a:pt x="104" y="171"/>
                  <a:pt x="105" y="172"/>
                </a:cubicBezTo>
                <a:cubicBezTo>
                  <a:pt x="109" y="175"/>
                  <a:pt x="112" y="178"/>
                  <a:pt x="115" y="180"/>
                </a:cubicBezTo>
                <a:cubicBezTo>
                  <a:pt x="120" y="184"/>
                  <a:pt x="125" y="187"/>
                  <a:pt x="129" y="190"/>
                </a:cubicBezTo>
                <a:cubicBezTo>
                  <a:pt x="141" y="199"/>
                  <a:pt x="153" y="208"/>
                  <a:pt x="164" y="218"/>
                </a:cubicBezTo>
                <a:cubicBezTo>
                  <a:pt x="167" y="221"/>
                  <a:pt x="169" y="224"/>
                  <a:pt x="172" y="227"/>
                </a:cubicBezTo>
                <a:cubicBezTo>
                  <a:pt x="173" y="228"/>
                  <a:pt x="174" y="229"/>
                  <a:pt x="175" y="231"/>
                </a:cubicBezTo>
                <a:cubicBezTo>
                  <a:pt x="176" y="231"/>
                  <a:pt x="176" y="231"/>
                  <a:pt x="177" y="232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76" y="232"/>
                  <a:pt x="176" y="232"/>
                  <a:pt x="176" y="231"/>
                </a:cubicBezTo>
                <a:cubicBezTo>
                  <a:pt x="170" y="227"/>
                  <a:pt x="165" y="222"/>
                  <a:pt x="159" y="217"/>
                </a:cubicBezTo>
                <a:cubicBezTo>
                  <a:pt x="148" y="207"/>
                  <a:pt x="135" y="199"/>
                  <a:pt x="123" y="191"/>
                </a:cubicBezTo>
                <a:cubicBezTo>
                  <a:pt x="117" y="186"/>
                  <a:pt x="110" y="180"/>
                  <a:pt x="103" y="175"/>
                </a:cubicBezTo>
                <a:cubicBezTo>
                  <a:pt x="102" y="173"/>
                  <a:pt x="100" y="172"/>
                  <a:pt x="98" y="171"/>
                </a:cubicBezTo>
                <a:cubicBezTo>
                  <a:pt x="97" y="170"/>
                  <a:pt x="97" y="170"/>
                  <a:pt x="96" y="170"/>
                </a:cubicBezTo>
                <a:cubicBezTo>
                  <a:pt x="95" y="169"/>
                  <a:pt x="94" y="167"/>
                  <a:pt x="92" y="166"/>
                </a:cubicBezTo>
                <a:cubicBezTo>
                  <a:pt x="93" y="165"/>
                  <a:pt x="93" y="164"/>
                  <a:pt x="93" y="163"/>
                </a:cubicBezTo>
                <a:cubicBezTo>
                  <a:pt x="93" y="163"/>
                  <a:pt x="93" y="163"/>
                  <a:pt x="93" y="162"/>
                </a:cubicBezTo>
                <a:close/>
                <a:moveTo>
                  <a:pt x="113" y="177"/>
                </a:moveTo>
                <a:cubicBezTo>
                  <a:pt x="111" y="176"/>
                  <a:pt x="110" y="175"/>
                  <a:pt x="108" y="173"/>
                </a:cubicBezTo>
                <a:cubicBezTo>
                  <a:pt x="110" y="175"/>
                  <a:pt x="112" y="177"/>
                  <a:pt x="114" y="179"/>
                </a:cubicBezTo>
                <a:cubicBezTo>
                  <a:pt x="114" y="178"/>
                  <a:pt x="113" y="178"/>
                  <a:pt x="113" y="177"/>
                </a:cubicBezTo>
                <a:close/>
                <a:moveTo>
                  <a:pt x="95" y="158"/>
                </a:moveTo>
                <a:cubicBezTo>
                  <a:pt x="95" y="158"/>
                  <a:pt x="96" y="158"/>
                  <a:pt x="97" y="158"/>
                </a:cubicBezTo>
                <a:cubicBezTo>
                  <a:pt x="97" y="158"/>
                  <a:pt x="97" y="158"/>
                  <a:pt x="98" y="158"/>
                </a:cubicBezTo>
                <a:cubicBezTo>
                  <a:pt x="98" y="159"/>
                  <a:pt x="98" y="159"/>
                  <a:pt x="98" y="160"/>
                </a:cubicBezTo>
                <a:cubicBezTo>
                  <a:pt x="97" y="160"/>
                  <a:pt x="96" y="160"/>
                  <a:pt x="95" y="160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95" y="159"/>
                  <a:pt x="95" y="158"/>
                  <a:pt x="95" y="158"/>
                </a:cubicBezTo>
                <a:close/>
                <a:moveTo>
                  <a:pt x="101" y="159"/>
                </a:moveTo>
                <a:cubicBezTo>
                  <a:pt x="101" y="159"/>
                  <a:pt x="102" y="159"/>
                  <a:pt x="103" y="159"/>
                </a:cubicBezTo>
                <a:cubicBezTo>
                  <a:pt x="103" y="160"/>
                  <a:pt x="103" y="160"/>
                  <a:pt x="103" y="161"/>
                </a:cubicBezTo>
                <a:cubicBezTo>
                  <a:pt x="102" y="161"/>
                  <a:pt x="101" y="161"/>
                  <a:pt x="101" y="161"/>
                </a:cubicBezTo>
                <a:cubicBezTo>
                  <a:pt x="101" y="160"/>
                  <a:pt x="101" y="160"/>
                  <a:pt x="101" y="159"/>
                </a:cubicBezTo>
                <a:cubicBezTo>
                  <a:pt x="101" y="159"/>
                  <a:pt x="101" y="159"/>
                  <a:pt x="101" y="159"/>
                </a:cubicBezTo>
                <a:close/>
                <a:moveTo>
                  <a:pt x="106" y="160"/>
                </a:moveTo>
                <a:cubicBezTo>
                  <a:pt x="107" y="160"/>
                  <a:pt x="108" y="160"/>
                  <a:pt x="109" y="161"/>
                </a:cubicBezTo>
                <a:cubicBezTo>
                  <a:pt x="109" y="161"/>
                  <a:pt x="109" y="161"/>
                  <a:pt x="109" y="162"/>
                </a:cubicBezTo>
                <a:cubicBezTo>
                  <a:pt x="108" y="162"/>
                  <a:pt x="107" y="161"/>
                  <a:pt x="106" y="161"/>
                </a:cubicBezTo>
                <a:cubicBezTo>
                  <a:pt x="106" y="161"/>
                  <a:pt x="106" y="160"/>
                  <a:pt x="106" y="160"/>
                </a:cubicBezTo>
                <a:close/>
                <a:moveTo>
                  <a:pt x="112" y="161"/>
                </a:moveTo>
                <a:cubicBezTo>
                  <a:pt x="113" y="162"/>
                  <a:pt x="115" y="162"/>
                  <a:pt x="116" y="162"/>
                </a:cubicBezTo>
                <a:cubicBezTo>
                  <a:pt x="116" y="163"/>
                  <a:pt x="116" y="163"/>
                  <a:pt x="116" y="163"/>
                </a:cubicBezTo>
                <a:cubicBezTo>
                  <a:pt x="115" y="163"/>
                  <a:pt x="113" y="163"/>
                  <a:pt x="112" y="162"/>
                </a:cubicBezTo>
                <a:cubicBezTo>
                  <a:pt x="112" y="162"/>
                  <a:pt x="112" y="162"/>
                  <a:pt x="112" y="161"/>
                </a:cubicBezTo>
                <a:close/>
                <a:moveTo>
                  <a:pt x="119" y="163"/>
                </a:moveTo>
                <a:cubicBezTo>
                  <a:pt x="122" y="164"/>
                  <a:pt x="126" y="165"/>
                  <a:pt x="129" y="166"/>
                </a:cubicBezTo>
                <a:cubicBezTo>
                  <a:pt x="126" y="165"/>
                  <a:pt x="122" y="164"/>
                  <a:pt x="119" y="164"/>
                </a:cubicBezTo>
                <a:cubicBezTo>
                  <a:pt x="119" y="164"/>
                  <a:pt x="119" y="163"/>
                  <a:pt x="119" y="163"/>
                </a:cubicBezTo>
                <a:close/>
                <a:moveTo>
                  <a:pt x="174" y="189"/>
                </a:moveTo>
                <a:cubicBezTo>
                  <a:pt x="174" y="190"/>
                  <a:pt x="175" y="190"/>
                  <a:pt x="176" y="191"/>
                </a:cubicBezTo>
                <a:cubicBezTo>
                  <a:pt x="176" y="191"/>
                  <a:pt x="176" y="191"/>
                  <a:pt x="176" y="191"/>
                </a:cubicBezTo>
                <a:cubicBezTo>
                  <a:pt x="175" y="191"/>
                  <a:pt x="174" y="190"/>
                  <a:pt x="174" y="189"/>
                </a:cubicBezTo>
                <a:close/>
                <a:moveTo>
                  <a:pt x="176" y="205"/>
                </a:moveTo>
                <a:cubicBezTo>
                  <a:pt x="175" y="203"/>
                  <a:pt x="173" y="202"/>
                  <a:pt x="171" y="200"/>
                </a:cubicBezTo>
                <a:cubicBezTo>
                  <a:pt x="168" y="197"/>
                  <a:pt x="165" y="194"/>
                  <a:pt x="161" y="191"/>
                </a:cubicBezTo>
                <a:cubicBezTo>
                  <a:pt x="155" y="186"/>
                  <a:pt x="148" y="180"/>
                  <a:pt x="141" y="174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3" y="175"/>
                  <a:pt x="144" y="175"/>
                  <a:pt x="145" y="175"/>
                </a:cubicBezTo>
                <a:cubicBezTo>
                  <a:pt x="146" y="176"/>
                  <a:pt x="147" y="177"/>
                  <a:pt x="149" y="179"/>
                </a:cubicBezTo>
                <a:cubicBezTo>
                  <a:pt x="152" y="181"/>
                  <a:pt x="155" y="184"/>
                  <a:pt x="158" y="186"/>
                </a:cubicBezTo>
                <a:cubicBezTo>
                  <a:pt x="163" y="189"/>
                  <a:pt x="167" y="192"/>
                  <a:pt x="170" y="196"/>
                </a:cubicBezTo>
                <a:cubicBezTo>
                  <a:pt x="172" y="198"/>
                  <a:pt x="174" y="200"/>
                  <a:pt x="176" y="201"/>
                </a:cubicBezTo>
                <a:cubicBezTo>
                  <a:pt x="176" y="203"/>
                  <a:pt x="176" y="204"/>
                  <a:pt x="176" y="205"/>
                </a:cubicBezTo>
                <a:close/>
                <a:moveTo>
                  <a:pt x="176" y="240"/>
                </a:moveTo>
                <a:cubicBezTo>
                  <a:pt x="176" y="240"/>
                  <a:pt x="176" y="241"/>
                  <a:pt x="176" y="242"/>
                </a:cubicBezTo>
                <a:cubicBezTo>
                  <a:pt x="169" y="237"/>
                  <a:pt x="163" y="231"/>
                  <a:pt x="156" y="225"/>
                </a:cubicBezTo>
                <a:cubicBezTo>
                  <a:pt x="149" y="220"/>
                  <a:pt x="143" y="215"/>
                  <a:pt x="136" y="210"/>
                </a:cubicBezTo>
                <a:cubicBezTo>
                  <a:pt x="128" y="204"/>
                  <a:pt x="120" y="198"/>
                  <a:pt x="112" y="193"/>
                </a:cubicBezTo>
                <a:cubicBezTo>
                  <a:pt x="108" y="190"/>
                  <a:pt x="104" y="187"/>
                  <a:pt x="100" y="184"/>
                </a:cubicBezTo>
                <a:cubicBezTo>
                  <a:pt x="97" y="181"/>
                  <a:pt x="94" y="180"/>
                  <a:pt x="92" y="178"/>
                </a:cubicBezTo>
                <a:cubicBezTo>
                  <a:pt x="92" y="176"/>
                  <a:pt x="92" y="175"/>
                  <a:pt x="92" y="173"/>
                </a:cubicBezTo>
                <a:cubicBezTo>
                  <a:pt x="107" y="186"/>
                  <a:pt x="123" y="197"/>
                  <a:pt x="139" y="208"/>
                </a:cubicBezTo>
                <a:cubicBezTo>
                  <a:pt x="147" y="214"/>
                  <a:pt x="156" y="221"/>
                  <a:pt x="164" y="228"/>
                </a:cubicBezTo>
                <a:cubicBezTo>
                  <a:pt x="167" y="230"/>
                  <a:pt x="170" y="233"/>
                  <a:pt x="172" y="236"/>
                </a:cubicBezTo>
                <a:cubicBezTo>
                  <a:pt x="174" y="237"/>
                  <a:pt x="175" y="239"/>
                  <a:pt x="176" y="240"/>
                </a:cubicBezTo>
                <a:close/>
                <a:moveTo>
                  <a:pt x="176" y="262"/>
                </a:moveTo>
                <a:cubicBezTo>
                  <a:pt x="175" y="263"/>
                  <a:pt x="175" y="264"/>
                  <a:pt x="175" y="265"/>
                </a:cubicBezTo>
                <a:cubicBezTo>
                  <a:pt x="170" y="260"/>
                  <a:pt x="163" y="255"/>
                  <a:pt x="157" y="251"/>
                </a:cubicBezTo>
                <a:cubicBezTo>
                  <a:pt x="150" y="245"/>
                  <a:pt x="143" y="240"/>
                  <a:pt x="136" y="235"/>
                </a:cubicBezTo>
                <a:cubicBezTo>
                  <a:pt x="122" y="224"/>
                  <a:pt x="107" y="214"/>
                  <a:pt x="95" y="201"/>
                </a:cubicBezTo>
                <a:cubicBezTo>
                  <a:pt x="106" y="213"/>
                  <a:pt x="122" y="223"/>
                  <a:pt x="136" y="233"/>
                </a:cubicBezTo>
                <a:cubicBezTo>
                  <a:pt x="143" y="238"/>
                  <a:pt x="151" y="243"/>
                  <a:pt x="158" y="248"/>
                </a:cubicBezTo>
                <a:cubicBezTo>
                  <a:pt x="162" y="251"/>
                  <a:pt x="167" y="254"/>
                  <a:pt x="170" y="258"/>
                </a:cubicBezTo>
                <a:cubicBezTo>
                  <a:pt x="172" y="259"/>
                  <a:pt x="174" y="261"/>
                  <a:pt x="176" y="262"/>
                </a:cubicBezTo>
                <a:close/>
                <a:moveTo>
                  <a:pt x="175" y="273"/>
                </a:moveTo>
                <a:cubicBezTo>
                  <a:pt x="175" y="274"/>
                  <a:pt x="175" y="275"/>
                  <a:pt x="175" y="276"/>
                </a:cubicBezTo>
                <a:cubicBezTo>
                  <a:pt x="163" y="263"/>
                  <a:pt x="149" y="253"/>
                  <a:pt x="135" y="243"/>
                </a:cubicBezTo>
                <a:cubicBezTo>
                  <a:pt x="133" y="242"/>
                  <a:pt x="132" y="241"/>
                  <a:pt x="130" y="240"/>
                </a:cubicBezTo>
                <a:cubicBezTo>
                  <a:pt x="131" y="241"/>
                  <a:pt x="133" y="242"/>
                  <a:pt x="135" y="243"/>
                </a:cubicBezTo>
                <a:cubicBezTo>
                  <a:pt x="143" y="248"/>
                  <a:pt x="150" y="253"/>
                  <a:pt x="158" y="259"/>
                </a:cubicBezTo>
                <a:cubicBezTo>
                  <a:pt x="164" y="263"/>
                  <a:pt x="169" y="269"/>
                  <a:pt x="175" y="273"/>
                </a:cubicBezTo>
                <a:close/>
                <a:moveTo>
                  <a:pt x="172" y="303"/>
                </a:moveTo>
                <a:cubicBezTo>
                  <a:pt x="172" y="303"/>
                  <a:pt x="172" y="303"/>
                  <a:pt x="172" y="303"/>
                </a:cubicBezTo>
                <a:cubicBezTo>
                  <a:pt x="171" y="303"/>
                  <a:pt x="171" y="303"/>
                  <a:pt x="170" y="304"/>
                </a:cubicBezTo>
                <a:cubicBezTo>
                  <a:pt x="167" y="300"/>
                  <a:pt x="163" y="296"/>
                  <a:pt x="158" y="293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2" y="295"/>
                  <a:pt x="165" y="298"/>
                  <a:pt x="168" y="300"/>
                </a:cubicBezTo>
                <a:cubicBezTo>
                  <a:pt x="169" y="301"/>
                  <a:pt x="170" y="302"/>
                  <a:pt x="172" y="303"/>
                </a:cubicBezTo>
                <a:close/>
                <a:moveTo>
                  <a:pt x="169" y="305"/>
                </a:moveTo>
                <a:cubicBezTo>
                  <a:pt x="168" y="305"/>
                  <a:pt x="168" y="305"/>
                  <a:pt x="167" y="305"/>
                </a:cubicBezTo>
                <a:cubicBezTo>
                  <a:pt x="167" y="305"/>
                  <a:pt x="167" y="305"/>
                  <a:pt x="166" y="305"/>
                </a:cubicBezTo>
                <a:cubicBezTo>
                  <a:pt x="157" y="295"/>
                  <a:pt x="144" y="288"/>
                  <a:pt x="133" y="280"/>
                </a:cubicBezTo>
                <a:cubicBezTo>
                  <a:pt x="127" y="276"/>
                  <a:pt x="121" y="271"/>
                  <a:pt x="114" y="267"/>
                </a:cubicBezTo>
                <a:cubicBezTo>
                  <a:pt x="111" y="264"/>
                  <a:pt x="108" y="262"/>
                  <a:pt x="105" y="260"/>
                </a:cubicBezTo>
                <a:cubicBezTo>
                  <a:pt x="102" y="258"/>
                  <a:pt x="101" y="256"/>
                  <a:pt x="98" y="255"/>
                </a:cubicBezTo>
                <a:cubicBezTo>
                  <a:pt x="98" y="253"/>
                  <a:pt x="98" y="251"/>
                  <a:pt x="98" y="249"/>
                </a:cubicBezTo>
                <a:cubicBezTo>
                  <a:pt x="103" y="254"/>
                  <a:pt x="109" y="257"/>
                  <a:pt x="114" y="261"/>
                </a:cubicBezTo>
                <a:cubicBezTo>
                  <a:pt x="120" y="267"/>
                  <a:pt x="126" y="272"/>
                  <a:pt x="133" y="277"/>
                </a:cubicBezTo>
                <a:cubicBezTo>
                  <a:pt x="140" y="283"/>
                  <a:pt x="147" y="288"/>
                  <a:pt x="153" y="294"/>
                </a:cubicBezTo>
                <a:cubicBezTo>
                  <a:pt x="158" y="297"/>
                  <a:pt x="163" y="301"/>
                  <a:pt x="169" y="305"/>
                </a:cubicBezTo>
                <a:close/>
                <a:moveTo>
                  <a:pt x="165" y="306"/>
                </a:moveTo>
                <a:cubicBezTo>
                  <a:pt x="164" y="307"/>
                  <a:pt x="163" y="307"/>
                  <a:pt x="162" y="308"/>
                </a:cubicBezTo>
                <a:cubicBezTo>
                  <a:pt x="162" y="308"/>
                  <a:pt x="161" y="308"/>
                  <a:pt x="161" y="308"/>
                </a:cubicBezTo>
                <a:cubicBezTo>
                  <a:pt x="157" y="304"/>
                  <a:pt x="152" y="302"/>
                  <a:pt x="147" y="298"/>
                </a:cubicBezTo>
                <a:cubicBezTo>
                  <a:pt x="142" y="294"/>
                  <a:pt x="135" y="290"/>
                  <a:pt x="129" y="286"/>
                </a:cubicBezTo>
                <a:cubicBezTo>
                  <a:pt x="124" y="283"/>
                  <a:pt x="118" y="278"/>
                  <a:pt x="112" y="275"/>
                </a:cubicBezTo>
                <a:cubicBezTo>
                  <a:pt x="109" y="273"/>
                  <a:pt x="107" y="271"/>
                  <a:pt x="104" y="269"/>
                </a:cubicBezTo>
                <a:cubicBezTo>
                  <a:pt x="103" y="268"/>
                  <a:pt x="102" y="267"/>
                  <a:pt x="101" y="266"/>
                </a:cubicBezTo>
                <a:cubicBezTo>
                  <a:pt x="98" y="262"/>
                  <a:pt x="100" y="264"/>
                  <a:pt x="101" y="265"/>
                </a:cubicBezTo>
                <a:cubicBezTo>
                  <a:pt x="107" y="269"/>
                  <a:pt x="112" y="274"/>
                  <a:pt x="118" y="278"/>
                </a:cubicBezTo>
                <a:cubicBezTo>
                  <a:pt x="123" y="282"/>
                  <a:pt x="130" y="285"/>
                  <a:pt x="136" y="289"/>
                </a:cubicBezTo>
                <a:cubicBezTo>
                  <a:pt x="142" y="293"/>
                  <a:pt x="148" y="296"/>
                  <a:pt x="154" y="300"/>
                </a:cubicBezTo>
                <a:cubicBezTo>
                  <a:pt x="157" y="302"/>
                  <a:pt x="161" y="305"/>
                  <a:pt x="165" y="306"/>
                </a:cubicBezTo>
                <a:close/>
                <a:moveTo>
                  <a:pt x="161" y="308"/>
                </a:moveTo>
                <a:cubicBezTo>
                  <a:pt x="159" y="309"/>
                  <a:pt x="158" y="309"/>
                  <a:pt x="156" y="310"/>
                </a:cubicBezTo>
                <a:cubicBezTo>
                  <a:pt x="146" y="303"/>
                  <a:pt x="137" y="296"/>
                  <a:pt x="127" y="290"/>
                </a:cubicBezTo>
                <a:cubicBezTo>
                  <a:pt x="121" y="286"/>
                  <a:pt x="116" y="283"/>
                  <a:pt x="111" y="279"/>
                </a:cubicBezTo>
                <a:cubicBezTo>
                  <a:pt x="117" y="283"/>
                  <a:pt x="122" y="286"/>
                  <a:pt x="128" y="289"/>
                </a:cubicBezTo>
                <a:cubicBezTo>
                  <a:pt x="139" y="295"/>
                  <a:pt x="150" y="302"/>
                  <a:pt x="161" y="308"/>
                </a:cubicBezTo>
                <a:close/>
                <a:moveTo>
                  <a:pt x="155" y="310"/>
                </a:moveTo>
                <a:cubicBezTo>
                  <a:pt x="154" y="311"/>
                  <a:pt x="152" y="311"/>
                  <a:pt x="151" y="312"/>
                </a:cubicBezTo>
                <a:cubicBezTo>
                  <a:pt x="150" y="311"/>
                  <a:pt x="149" y="311"/>
                  <a:pt x="149" y="310"/>
                </a:cubicBezTo>
                <a:cubicBezTo>
                  <a:pt x="149" y="310"/>
                  <a:pt x="149" y="310"/>
                  <a:pt x="148" y="310"/>
                </a:cubicBezTo>
                <a:cubicBezTo>
                  <a:pt x="138" y="301"/>
                  <a:pt x="126" y="293"/>
                  <a:pt x="115" y="285"/>
                </a:cubicBezTo>
                <a:cubicBezTo>
                  <a:pt x="112" y="284"/>
                  <a:pt x="109" y="282"/>
                  <a:pt x="106" y="280"/>
                </a:cubicBezTo>
                <a:cubicBezTo>
                  <a:pt x="110" y="283"/>
                  <a:pt x="115" y="286"/>
                  <a:pt x="119" y="288"/>
                </a:cubicBezTo>
                <a:cubicBezTo>
                  <a:pt x="131" y="296"/>
                  <a:pt x="143" y="303"/>
                  <a:pt x="155" y="310"/>
                </a:cubicBezTo>
                <a:close/>
                <a:moveTo>
                  <a:pt x="150" y="312"/>
                </a:moveTo>
                <a:cubicBezTo>
                  <a:pt x="148" y="312"/>
                  <a:pt x="147" y="313"/>
                  <a:pt x="145" y="313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44" y="312"/>
                  <a:pt x="143" y="312"/>
                  <a:pt x="143" y="311"/>
                </a:cubicBezTo>
                <a:cubicBezTo>
                  <a:pt x="142" y="310"/>
                  <a:pt x="142" y="310"/>
                  <a:pt x="141" y="310"/>
                </a:cubicBezTo>
                <a:cubicBezTo>
                  <a:pt x="141" y="309"/>
                  <a:pt x="141" y="309"/>
                  <a:pt x="140" y="309"/>
                </a:cubicBezTo>
                <a:cubicBezTo>
                  <a:pt x="138" y="307"/>
                  <a:pt x="136" y="305"/>
                  <a:pt x="134" y="303"/>
                </a:cubicBezTo>
                <a:cubicBezTo>
                  <a:pt x="128" y="299"/>
                  <a:pt x="123" y="295"/>
                  <a:pt x="118" y="292"/>
                </a:cubicBezTo>
                <a:cubicBezTo>
                  <a:pt x="114" y="289"/>
                  <a:pt x="109" y="287"/>
                  <a:pt x="105" y="284"/>
                </a:cubicBezTo>
                <a:cubicBezTo>
                  <a:pt x="108" y="285"/>
                  <a:pt x="110" y="287"/>
                  <a:pt x="112" y="288"/>
                </a:cubicBezTo>
                <a:cubicBezTo>
                  <a:pt x="119" y="292"/>
                  <a:pt x="125" y="296"/>
                  <a:pt x="132" y="300"/>
                </a:cubicBezTo>
                <a:cubicBezTo>
                  <a:pt x="135" y="302"/>
                  <a:pt x="138" y="304"/>
                  <a:pt x="141" y="306"/>
                </a:cubicBezTo>
                <a:cubicBezTo>
                  <a:pt x="143" y="307"/>
                  <a:pt x="144" y="308"/>
                  <a:pt x="146" y="309"/>
                </a:cubicBezTo>
                <a:cubicBezTo>
                  <a:pt x="146" y="309"/>
                  <a:pt x="146" y="310"/>
                  <a:pt x="147" y="310"/>
                </a:cubicBezTo>
                <a:cubicBezTo>
                  <a:pt x="148" y="311"/>
                  <a:pt x="149" y="311"/>
                  <a:pt x="150" y="312"/>
                </a:cubicBezTo>
                <a:close/>
                <a:moveTo>
                  <a:pt x="144" y="313"/>
                </a:moveTo>
                <a:cubicBezTo>
                  <a:pt x="143" y="313"/>
                  <a:pt x="142" y="313"/>
                  <a:pt x="141" y="314"/>
                </a:cubicBezTo>
                <a:cubicBezTo>
                  <a:pt x="141" y="314"/>
                  <a:pt x="141" y="313"/>
                  <a:pt x="141" y="313"/>
                </a:cubicBezTo>
                <a:cubicBezTo>
                  <a:pt x="137" y="310"/>
                  <a:pt x="134" y="307"/>
                  <a:pt x="130" y="304"/>
                </a:cubicBezTo>
                <a:cubicBezTo>
                  <a:pt x="125" y="300"/>
                  <a:pt x="120" y="297"/>
                  <a:pt x="114" y="294"/>
                </a:cubicBezTo>
                <a:cubicBezTo>
                  <a:pt x="112" y="292"/>
                  <a:pt x="109" y="291"/>
                  <a:pt x="106" y="289"/>
                </a:cubicBezTo>
                <a:cubicBezTo>
                  <a:pt x="106" y="288"/>
                  <a:pt x="105" y="288"/>
                  <a:pt x="105" y="287"/>
                </a:cubicBezTo>
                <a:cubicBezTo>
                  <a:pt x="109" y="290"/>
                  <a:pt x="115" y="293"/>
                  <a:pt x="120" y="296"/>
                </a:cubicBezTo>
                <a:cubicBezTo>
                  <a:pt x="126" y="300"/>
                  <a:pt x="132" y="304"/>
                  <a:pt x="137" y="308"/>
                </a:cubicBezTo>
                <a:cubicBezTo>
                  <a:pt x="139" y="309"/>
                  <a:pt x="141" y="311"/>
                  <a:pt x="143" y="312"/>
                </a:cubicBezTo>
                <a:cubicBezTo>
                  <a:pt x="143" y="312"/>
                  <a:pt x="143" y="312"/>
                  <a:pt x="143" y="312"/>
                </a:cubicBezTo>
                <a:cubicBezTo>
                  <a:pt x="143" y="312"/>
                  <a:pt x="144" y="313"/>
                  <a:pt x="144" y="313"/>
                </a:cubicBezTo>
                <a:close/>
                <a:moveTo>
                  <a:pt x="140" y="314"/>
                </a:moveTo>
                <a:cubicBezTo>
                  <a:pt x="139" y="314"/>
                  <a:pt x="138" y="314"/>
                  <a:pt x="137" y="314"/>
                </a:cubicBezTo>
                <a:cubicBezTo>
                  <a:pt x="131" y="309"/>
                  <a:pt x="125" y="305"/>
                  <a:pt x="118" y="300"/>
                </a:cubicBezTo>
                <a:cubicBezTo>
                  <a:pt x="117" y="299"/>
                  <a:pt x="116" y="298"/>
                  <a:pt x="114" y="297"/>
                </a:cubicBezTo>
                <a:cubicBezTo>
                  <a:pt x="122" y="302"/>
                  <a:pt x="130" y="307"/>
                  <a:pt x="138" y="312"/>
                </a:cubicBezTo>
                <a:cubicBezTo>
                  <a:pt x="138" y="313"/>
                  <a:pt x="139" y="313"/>
                  <a:pt x="139" y="313"/>
                </a:cubicBezTo>
                <a:cubicBezTo>
                  <a:pt x="139" y="313"/>
                  <a:pt x="140" y="313"/>
                  <a:pt x="140" y="314"/>
                </a:cubicBezTo>
                <a:close/>
                <a:moveTo>
                  <a:pt x="135" y="314"/>
                </a:moveTo>
                <a:cubicBezTo>
                  <a:pt x="134" y="315"/>
                  <a:pt x="133" y="315"/>
                  <a:pt x="132" y="315"/>
                </a:cubicBezTo>
                <a:cubicBezTo>
                  <a:pt x="127" y="311"/>
                  <a:pt x="122" y="307"/>
                  <a:pt x="117" y="304"/>
                </a:cubicBezTo>
                <a:cubicBezTo>
                  <a:pt x="114" y="302"/>
                  <a:pt x="111" y="300"/>
                  <a:pt x="109" y="298"/>
                </a:cubicBezTo>
                <a:cubicBezTo>
                  <a:pt x="107" y="297"/>
                  <a:pt x="105" y="296"/>
                  <a:pt x="104" y="294"/>
                </a:cubicBezTo>
                <a:cubicBezTo>
                  <a:pt x="104" y="294"/>
                  <a:pt x="103" y="294"/>
                  <a:pt x="103" y="294"/>
                </a:cubicBezTo>
                <a:cubicBezTo>
                  <a:pt x="103" y="294"/>
                  <a:pt x="104" y="294"/>
                  <a:pt x="104" y="295"/>
                </a:cubicBezTo>
                <a:cubicBezTo>
                  <a:pt x="110" y="298"/>
                  <a:pt x="116" y="302"/>
                  <a:pt x="122" y="305"/>
                </a:cubicBezTo>
                <a:cubicBezTo>
                  <a:pt x="127" y="308"/>
                  <a:pt x="131" y="312"/>
                  <a:pt x="135" y="314"/>
                </a:cubicBezTo>
                <a:close/>
                <a:moveTo>
                  <a:pt x="130" y="315"/>
                </a:moveTo>
                <a:cubicBezTo>
                  <a:pt x="129" y="315"/>
                  <a:pt x="127" y="315"/>
                  <a:pt x="126" y="315"/>
                </a:cubicBezTo>
                <a:cubicBezTo>
                  <a:pt x="118" y="308"/>
                  <a:pt x="109" y="304"/>
                  <a:pt x="102" y="296"/>
                </a:cubicBezTo>
                <a:cubicBezTo>
                  <a:pt x="105" y="300"/>
                  <a:pt x="112" y="303"/>
                  <a:pt x="116" y="306"/>
                </a:cubicBezTo>
                <a:cubicBezTo>
                  <a:pt x="121" y="309"/>
                  <a:pt x="126" y="312"/>
                  <a:pt x="130" y="315"/>
                </a:cubicBezTo>
                <a:close/>
                <a:moveTo>
                  <a:pt x="124" y="315"/>
                </a:moveTo>
                <a:cubicBezTo>
                  <a:pt x="123" y="315"/>
                  <a:pt x="121" y="315"/>
                  <a:pt x="120" y="315"/>
                </a:cubicBezTo>
                <a:cubicBezTo>
                  <a:pt x="120" y="315"/>
                  <a:pt x="120" y="315"/>
                  <a:pt x="120" y="315"/>
                </a:cubicBezTo>
                <a:cubicBezTo>
                  <a:pt x="118" y="313"/>
                  <a:pt x="115" y="311"/>
                  <a:pt x="112" y="308"/>
                </a:cubicBezTo>
                <a:cubicBezTo>
                  <a:pt x="110" y="307"/>
                  <a:pt x="108" y="305"/>
                  <a:pt x="106" y="304"/>
                </a:cubicBezTo>
                <a:cubicBezTo>
                  <a:pt x="105" y="303"/>
                  <a:pt x="105" y="303"/>
                  <a:pt x="104" y="303"/>
                </a:cubicBezTo>
                <a:cubicBezTo>
                  <a:pt x="104" y="303"/>
                  <a:pt x="104" y="303"/>
                  <a:pt x="105" y="303"/>
                </a:cubicBezTo>
                <a:cubicBezTo>
                  <a:pt x="109" y="305"/>
                  <a:pt x="113" y="307"/>
                  <a:pt x="116" y="310"/>
                </a:cubicBezTo>
                <a:cubicBezTo>
                  <a:pt x="119" y="312"/>
                  <a:pt x="121" y="314"/>
                  <a:pt x="124" y="315"/>
                </a:cubicBezTo>
                <a:close/>
                <a:moveTo>
                  <a:pt x="118" y="315"/>
                </a:moveTo>
                <a:cubicBezTo>
                  <a:pt x="115" y="315"/>
                  <a:pt x="112" y="315"/>
                  <a:pt x="109" y="315"/>
                </a:cubicBezTo>
                <a:cubicBezTo>
                  <a:pt x="109" y="315"/>
                  <a:pt x="109" y="315"/>
                  <a:pt x="109" y="315"/>
                </a:cubicBezTo>
                <a:cubicBezTo>
                  <a:pt x="108" y="314"/>
                  <a:pt x="108" y="313"/>
                  <a:pt x="107" y="313"/>
                </a:cubicBezTo>
                <a:cubicBezTo>
                  <a:pt x="106" y="312"/>
                  <a:pt x="102" y="309"/>
                  <a:pt x="105" y="310"/>
                </a:cubicBezTo>
                <a:cubicBezTo>
                  <a:pt x="107" y="312"/>
                  <a:pt x="110" y="314"/>
                  <a:pt x="113" y="315"/>
                </a:cubicBezTo>
                <a:cubicBezTo>
                  <a:pt x="113" y="315"/>
                  <a:pt x="114" y="315"/>
                  <a:pt x="113" y="315"/>
                </a:cubicBezTo>
                <a:cubicBezTo>
                  <a:pt x="112" y="312"/>
                  <a:pt x="110" y="311"/>
                  <a:pt x="108" y="309"/>
                </a:cubicBezTo>
                <a:cubicBezTo>
                  <a:pt x="107" y="308"/>
                  <a:pt x="106" y="308"/>
                  <a:pt x="106" y="307"/>
                </a:cubicBezTo>
                <a:cubicBezTo>
                  <a:pt x="108" y="309"/>
                  <a:pt x="111" y="311"/>
                  <a:pt x="114" y="313"/>
                </a:cubicBezTo>
                <a:cubicBezTo>
                  <a:pt x="115" y="314"/>
                  <a:pt x="117" y="315"/>
                  <a:pt x="118" y="315"/>
                </a:cubicBezTo>
                <a:close/>
                <a:moveTo>
                  <a:pt x="107" y="315"/>
                </a:moveTo>
                <a:cubicBezTo>
                  <a:pt x="106" y="315"/>
                  <a:pt x="106" y="315"/>
                  <a:pt x="106" y="315"/>
                </a:cubicBezTo>
                <a:cubicBezTo>
                  <a:pt x="105" y="315"/>
                  <a:pt x="104" y="315"/>
                  <a:pt x="104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4" y="314"/>
                  <a:pt x="104" y="314"/>
                </a:cubicBezTo>
                <a:cubicBezTo>
                  <a:pt x="104" y="314"/>
                  <a:pt x="106" y="315"/>
                  <a:pt x="106" y="315"/>
                </a:cubicBezTo>
                <a:cubicBezTo>
                  <a:pt x="106" y="315"/>
                  <a:pt x="107" y="315"/>
                  <a:pt x="107" y="315"/>
                </a:cubicBezTo>
                <a:close/>
                <a:moveTo>
                  <a:pt x="101" y="315"/>
                </a:moveTo>
                <a:cubicBezTo>
                  <a:pt x="93" y="314"/>
                  <a:pt x="86" y="313"/>
                  <a:pt x="78" y="312"/>
                </a:cubicBezTo>
                <a:cubicBezTo>
                  <a:pt x="78" y="312"/>
                  <a:pt x="78" y="312"/>
                  <a:pt x="78" y="311"/>
                </a:cubicBezTo>
                <a:cubicBezTo>
                  <a:pt x="76" y="299"/>
                  <a:pt x="74" y="285"/>
                  <a:pt x="73" y="272"/>
                </a:cubicBezTo>
                <a:cubicBezTo>
                  <a:pt x="71" y="259"/>
                  <a:pt x="70" y="246"/>
                  <a:pt x="70" y="233"/>
                </a:cubicBezTo>
                <a:cubicBezTo>
                  <a:pt x="69" y="220"/>
                  <a:pt x="68" y="208"/>
                  <a:pt x="67" y="195"/>
                </a:cubicBezTo>
                <a:cubicBezTo>
                  <a:pt x="66" y="183"/>
                  <a:pt x="64" y="172"/>
                  <a:pt x="65" y="160"/>
                </a:cubicBezTo>
                <a:cubicBezTo>
                  <a:pt x="73" y="160"/>
                  <a:pt x="82" y="161"/>
                  <a:pt x="90" y="162"/>
                </a:cubicBezTo>
                <a:cubicBezTo>
                  <a:pt x="90" y="162"/>
                  <a:pt x="90" y="162"/>
                  <a:pt x="90" y="162"/>
                </a:cubicBezTo>
                <a:cubicBezTo>
                  <a:pt x="87" y="174"/>
                  <a:pt x="90" y="186"/>
                  <a:pt x="91" y="198"/>
                </a:cubicBezTo>
                <a:cubicBezTo>
                  <a:pt x="92" y="211"/>
                  <a:pt x="93" y="224"/>
                  <a:pt x="94" y="237"/>
                </a:cubicBezTo>
                <a:cubicBezTo>
                  <a:pt x="95" y="250"/>
                  <a:pt x="96" y="264"/>
                  <a:pt x="96" y="277"/>
                </a:cubicBezTo>
                <a:cubicBezTo>
                  <a:pt x="97" y="289"/>
                  <a:pt x="100" y="302"/>
                  <a:pt x="101" y="314"/>
                </a:cubicBezTo>
                <a:cubicBezTo>
                  <a:pt x="101" y="314"/>
                  <a:pt x="101" y="315"/>
                  <a:pt x="101" y="315"/>
                </a:cubicBezTo>
                <a:close/>
                <a:moveTo>
                  <a:pt x="75" y="311"/>
                </a:moveTo>
                <a:cubicBezTo>
                  <a:pt x="74" y="311"/>
                  <a:pt x="73" y="311"/>
                  <a:pt x="73" y="311"/>
                </a:cubicBezTo>
                <a:cubicBezTo>
                  <a:pt x="73" y="311"/>
                  <a:pt x="74" y="311"/>
                  <a:pt x="75" y="311"/>
                </a:cubicBezTo>
                <a:cubicBezTo>
                  <a:pt x="75" y="311"/>
                  <a:pt x="75" y="311"/>
                  <a:pt x="75" y="311"/>
                </a:cubicBezTo>
                <a:close/>
                <a:moveTo>
                  <a:pt x="16" y="288"/>
                </a:moveTo>
                <a:cubicBezTo>
                  <a:pt x="16" y="289"/>
                  <a:pt x="17" y="290"/>
                  <a:pt x="18" y="291"/>
                </a:cubicBezTo>
                <a:cubicBezTo>
                  <a:pt x="18" y="292"/>
                  <a:pt x="21" y="292"/>
                  <a:pt x="22" y="293"/>
                </a:cubicBezTo>
                <a:cubicBezTo>
                  <a:pt x="27" y="294"/>
                  <a:pt x="33" y="296"/>
                  <a:pt x="39" y="298"/>
                </a:cubicBezTo>
                <a:cubicBezTo>
                  <a:pt x="45" y="300"/>
                  <a:pt x="50" y="302"/>
                  <a:pt x="56" y="304"/>
                </a:cubicBezTo>
                <a:cubicBezTo>
                  <a:pt x="61" y="305"/>
                  <a:pt x="66" y="306"/>
                  <a:pt x="70" y="308"/>
                </a:cubicBezTo>
                <a:cubicBezTo>
                  <a:pt x="74" y="309"/>
                  <a:pt x="74" y="311"/>
                  <a:pt x="70" y="309"/>
                </a:cubicBezTo>
                <a:cubicBezTo>
                  <a:pt x="68" y="309"/>
                  <a:pt x="66" y="308"/>
                  <a:pt x="63" y="307"/>
                </a:cubicBezTo>
                <a:cubicBezTo>
                  <a:pt x="59" y="305"/>
                  <a:pt x="55" y="304"/>
                  <a:pt x="51" y="302"/>
                </a:cubicBezTo>
                <a:cubicBezTo>
                  <a:pt x="42" y="299"/>
                  <a:pt x="34" y="297"/>
                  <a:pt x="26" y="295"/>
                </a:cubicBezTo>
                <a:cubicBezTo>
                  <a:pt x="24" y="294"/>
                  <a:pt x="22" y="293"/>
                  <a:pt x="21" y="293"/>
                </a:cubicBezTo>
                <a:cubicBezTo>
                  <a:pt x="20" y="292"/>
                  <a:pt x="19" y="292"/>
                  <a:pt x="19" y="293"/>
                </a:cubicBezTo>
                <a:cubicBezTo>
                  <a:pt x="19" y="293"/>
                  <a:pt x="19" y="293"/>
                  <a:pt x="19" y="293"/>
                </a:cubicBezTo>
                <a:cubicBezTo>
                  <a:pt x="18" y="291"/>
                  <a:pt x="17" y="289"/>
                  <a:pt x="16" y="288"/>
                </a:cubicBezTo>
                <a:close/>
                <a:moveTo>
                  <a:pt x="52" y="303"/>
                </a:moveTo>
                <a:cubicBezTo>
                  <a:pt x="57" y="305"/>
                  <a:pt x="62" y="307"/>
                  <a:pt x="66" y="309"/>
                </a:cubicBezTo>
                <a:cubicBezTo>
                  <a:pt x="68" y="309"/>
                  <a:pt x="69" y="310"/>
                  <a:pt x="70" y="310"/>
                </a:cubicBezTo>
                <a:cubicBezTo>
                  <a:pt x="56" y="307"/>
                  <a:pt x="43" y="303"/>
                  <a:pt x="30" y="297"/>
                </a:cubicBezTo>
                <a:cubicBezTo>
                  <a:pt x="38" y="299"/>
                  <a:pt x="45" y="301"/>
                  <a:pt x="52" y="303"/>
                </a:cubicBezTo>
                <a:close/>
                <a:moveTo>
                  <a:pt x="13" y="282"/>
                </a:moveTo>
                <a:cubicBezTo>
                  <a:pt x="19" y="285"/>
                  <a:pt x="25" y="287"/>
                  <a:pt x="31" y="289"/>
                </a:cubicBezTo>
                <a:cubicBezTo>
                  <a:pt x="33" y="289"/>
                  <a:pt x="35" y="290"/>
                  <a:pt x="37" y="291"/>
                </a:cubicBezTo>
                <a:cubicBezTo>
                  <a:pt x="48" y="295"/>
                  <a:pt x="59" y="298"/>
                  <a:pt x="70" y="302"/>
                </a:cubicBezTo>
                <a:cubicBezTo>
                  <a:pt x="70" y="302"/>
                  <a:pt x="75" y="304"/>
                  <a:pt x="72" y="304"/>
                </a:cubicBezTo>
                <a:cubicBezTo>
                  <a:pt x="71" y="303"/>
                  <a:pt x="70" y="303"/>
                  <a:pt x="69" y="303"/>
                </a:cubicBezTo>
                <a:cubicBezTo>
                  <a:pt x="67" y="302"/>
                  <a:pt x="65" y="301"/>
                  <a:pt x="62" y="300"/>
                </a:cubicBezTo>
                <a:cubicBezTo>
                  <a:pt x="57" y="298"/>
                  <a:pt x="52" y="297"/>
                  <a:pt x="47" y="295"/>
                </a:cubicBezTo>
                <a:cubicBezTo>
                  <a:pt x="37" y="292"/>
                  <a:pt x="27" y="289"/>
                  <a:pt x="17" y="286"/>
                </a:cubicBezTo>
                <a:cubicBezTo>
                  <a:pt x="17" y="286"/>
                  <a:pt x="16" y="286"/>
                  <a:pt x="16" y="286"/>
                </a:cubicBezTo>
                <a:cubicBezTo>
                  <a:pt x="16" y="286"/>
                  <a:pt x="15" y="285"/>
                  <a:pt x="15" y="285"/>
                </a:cubicBezTo>
                <a:cubicBezTo>
                  <a:pt x="14" y="284"/>
                  <a:pt x="14" y="283"/>
                  <a:pt x="13" y="282"/>
                </a:cubicBezTo>
                <a:close/>
                <a:moveTo>
                  <a:pt x="10" y="275"/>
                </a:moveTo>
                <a:cubicBezTo>
                  <a:pt x="13" y="277"/>
                  <a:pt x="17" y="278"/>
                  <a:pt x="20" y="280"/>
                </a:cubicBezTo>
                <a:cubicBezTo>
                  <a:pt x="25" y="282"/>
                  <a:pt x="30" y="284"/>
                  <a:pt x="35" y="286"/>
                </a:cubicBezTo>
                <a:cubicBezTo>
                  <a:pt x="46" y="290"/>
                  <a:pt x="58" y="293"/>
                  <a:pt x="68" y="298"/>
                </a:cubicBezTo>
                <a:cubicBezTo>
                  <a:pt x="69" y="299"/>
                  <a:pt x="76" y="301"/>
                  <a:pt x="71" y="300"/>
                </a:cubicBezTo>
                <a:cubicBezTo>
                  <a:pt x="69" y="299"/>
                  <a:pt x="66" y="298"/>
                  <a:pt x="63" y="297"/>
                </a:cubicBezTo>
                <a:cubicBezTo>
                  <a:pt x="58" y="295"/>
                  <a:pt x="53" y="294"/>
                  <a:pt x="48" y="292"/>
                </a:cubicBezTo>
                <a:cubicBezTo>
                  <a:pt x="43" y="291"/>
                  <a:pt x="37" y="290"/>
                  <a:pt x="31" y="288"/>
                </a:cubicBezTo>
                <a:cubicBezTo>
                  <a:pt x="25" y="286"/>
                  <a:pt x="19" y="283"/>
                  <a:pt x="13" y="281"/>
                </a:cubicBezTo>
                <a:cubicBezTo>
                  <a:pt x="12" y="280"/>
                  <a:pt x="12" y="279"/>
                  <a:pt x="12" y="278"/>
                </a:cubicBezTo>
                <a:cubicBezTo>
                  <a:pt x="11" y="277"/>
                  <a:pt x="11" y="276"/>
                  <a:pt x="10" y="275"/>
                </a:cubicBezTo>
                <a:close/>
                <a:moveTo>
                  <a:pt x="9" y="269"/>
                </a:moveTo>
                <a:cubicBezTo>
                  <a:pt x="11" y="272"/>
                  <a:pt x="15" y="273"/>
                  <a:pt x="18" y="274"/>
                </a:cubicBezTo>
                <a:cubicBezTo>
                  <a:pt x="23" y="276"/>
                  <a:pt x="28" y="279"/>
                  <a:pt x="33" y="280"/>
                </a:cubicBezTo>
                <a:cubicBezTo>
                  <a:pt x="45" y="285"/>
                  <a:pt x="56" y="289"/>
                  <a:pt x="68" y="294"/>
                </a:cubicBezTo>
                <a:cubicBezTo>
                  <a:pt x="69" y="294"/>
                  <a:pt x="75" y="296"/>
                  <a:pt x="71" y="295"/>
                </a:cubicBezTo>
                <a:cubicBezTo>
                  <a:pt x="68" y="294"/>
                  <a:pt x="65" y="293"/>
                  <a:pt x="62" y="292"/>
                </a:cubicBezTo>
                <a:cubicBezTo>
                  <a:pt x="57" y="290"/>
                  <a:pt x="51" y="288"/>
                  <a:pt x="45" y="286"/>
                </a:cubicBezTo>
                <a:cubicBezTo>
                  <a:pt x="33" y="282"/>
                  <a:pt x="21" y="278"/>
                  <a:pt x="10" y="273"/>
                </a:cubicBezTo>
                <a:cubicBezTo>
                  <a:pt x="9" y="272"/>
                  <a:pt x="9" y="271"/>
                  <a:pt x="9" y="269"/>
                </a:cubicBezTo>
                <a:close/>
                <a:moveTo>
                  <a:pt x="9" y="270"/>
                </a:moveTo>
                <a:cubicBezTo>
                  <a:pt x="10" y="270"/>
                  <a:pt x="11" y="271"/>
                  <a:pt x="11" y="271"/>
                </a:cubicBezTo>
                <a:cubicBezTo>
                  <a:pt x="11" y="271"/>
                  <a:pt x="10" y="270"/>
                  <a:pt x="9" y="270"/>
                </a:cubicBezTo>
                <a:close/>
                <a:moveTo>
                  <a:pt x="5" y="254"/>
                </a:moveTo>
                <a:cubicBezTo>
                  <a:pt x="24" y="266"/>
                  <a:pt x="45" y="269"/>
                  <a:pt x="64" y="278"/>
                </a:cubicBezTo>
                <a:cubicBezTo>
                  <a:pt x="65" y="279"/>
                  <a:pt x="66" y="279"/>
                  <a:pt x="67" y="280"/>
                </a:cubicBezTo>
                <a:cubicBezTo>
                  <a:pt x="65" y="279"/>
                  <a:pt x="62" y="278"/>
                  <a:pt x="60" y="277"/>
                </a:cubicBezTo>
                <a:cubicBezTo>
                  <a:pt x="59" y="276"/>
                  <a:pt x="57" y="276"/>
                  <a:pt x="56" y="275"/>
                </a:cubicBezTo>
                <a:cubicBezTo>
                  <a:pt x="39" y="268"/>
                  <a:pt x="22" y="264"/>
                  <a:pt x="6" y="256"/>
                </a:cubicBezTo>
                <a:cubicBezTo>
                  <a:pt x="6" y="256"/>
                  <a:pt x="6" y="256"/>
                  <a:pt x="6" y="256"/>
                </a:cubicBezTo>
                <a:cubicBezTo>
                  <a:pt x="5" y="256"/>
                  <a:pt x="5" y="255"/>
                  <a:pt x="5" y="254"/>
                </a:cubicBezTo>
                <a:close/>
                <a:moveTo>
                  <a:pt x="4" y="243"/>
                </a:moveTo>
                <a:cubicBezTo>
                  <a:pt x="14" y="247"/>
                  <a:pt x="23" y="252"/>
                  <a:pt x="32" y="255"/>
                </a:cubicBezTo>
                <a:cubicBezTo>
                  <a:pt x="42" y="259"/>
                  <a:pt x="52" y="263"/>
                  <a:pt x="61" y="267"/>
                </a:cubicBezTo>
                <a:cubicBezTo>
                  <a:pt x="62" y="268"/>
                  <a:pt x="63" y="268"/>
                  <a:pt x="64" y="269"/>
                </a:cubicBezTo>
                <a:cubicBezTo>
                  <a:pt x="62" y="268"/>
                  <a:pt x="60" y="267"/>
                  <a:pt x="59" y="267"/>
                </a:cubicBezTo>
                <a:cubicBezTo>
                  <a:pt x="52" y="264"/>
                  <a:pt x="45" y="262"/>
                  <a:pt x="38" y="259"/>
                </a:cubicBezTo>
                <a:cubicBezTo>
                  <a:pt x="32" y="257"/>
                  <a:pt x="26" y="255"/>
                  <a:pt x="21" y="254"/>
                </a:cubicBezTo>
                <a:cubicBezTo>
                  <a:pt x="15" y="251"/>
                  <a:pt x="10" y="249"/>
                  <a:pt x="4" y="247"/>
                </a:cubicBezTo>
                <a:cubicBezTo>
                  <a:pt x="4" y="246"/>
                  <a:pt x="4" y="244"/>
                  <a:pt x="4" y="243"/>
                </a:cubicBezTo>
                <a:close/>
                <a:moveTo>
                  <a:pt x="4" y="240"/>
                </a:moveTo>
                <a:cubicBezTo>
                  <a:pt x="6" y="241"/>
                  <a:pt x="9" y="242"/>
                  <a:pt x="11" y="243"/>
                </a:cubicBezTo>
                <a:cubicBezTo>
                  <a:pt x="13" y="243"/>
                  <a:pt x="15" y="244"/>
                  <a:pt x="16" y="245"/>
                </a:cubicBezTo>
                <a:cubicBezTo>
                  <a:pt x="22" y="248"/>
                  <a:pt x="28" y="251"/>
                  <a:pt x="34" y="253"/>
                </a:cubicBezTo>
                <a:cubicBezTo>
                  <a:pt x="30" y="252"/>
                  <a:pt x="26" y="250"/>
                  <a:pt x="23" y="249"/>
                </a:cubicBezTo>
                <a:cubicBezTo>
                  <a:pt x="17" y="247"/>
                  <a:pt x="11" y="244"/>
                  <a:pt x="4" y="242"/>
                </a:cubicBezTo>
                <a:cubicBezTo>
                  <a:pt x="4" y="242"/>
                  <a:pt x="4" y="241"/>
                  <a:pt x="4" y="240"/>
                </a:cubicBezTo>
                <a:close/>
                <a:moveTo>
                  <a:pt x="4" y="234"/>
                </a:moveTo>
                <a:cubicBezTo>
                  <a:pt x="7" y="235"/>
                  <a:pt x="9" y="236"/>
                  <a:pt x="11" y="237"/>
                </a:cubicBezTo>
                <a:cubicBezTo>
                  <a:pt x="16" y="240"/>
                  <a:pt x="21" y="242"/>
                  <a:pt x="26" y="244"/>
                </a:cubicBezTo>
                <a:cubicBezTo>
                  <a:pt x="34" y="247"/>
                  <a:pt x="42" y="250"/>
                  <a:pt x="50" y="253"/>
                </a:cubicBezTo>
                <a:cubicBezTo>
                  <a:pt x="54" y="255"/>
                  <a:pt x="57" y="257"/>
                  <a:pt x="61" y="259"/>
                </a:cubicBezTo>
                <a:cubicBezTo>
                  <a:pt x="58" y="257"/>
                  <a:pt x="54" y="255"/>
                  <a:pt x="50" y="254"/>
                </a:cubicBezTo>
                <a:cubicBezTo>
                  <a:pt x="44" y="252"/>
                  <a:pt x="37" y="249"/>
                  <a:pt x="30" y="248"/>
                </a:cubicBezTo>
                <a:cubicBezTo>
                  <a:pt x="23" y="245"/>
                  <a:pt x="16" y="243"/>
                  <a:pt x="9" y="241"/>
                </a:cubicBezTo>
                <a:cubicBezTo>
                  <a:pt x="7" y="240"/>
                  <a:pt x="6" y="240"/>
                  <a:pt x="4" y="239"/>
                </a:cubicBezTo>
                <a:cubicBezTo>
                  <a:pt x="4" y="238"/>
                  <a:pt x="4" y="236"/>
                  <a:pt x="4" y="234"/>
                </a:cubicBezTo>
                <a:close/>
                <a:moveTo>
                  <a:pt x="4" y="234"/>
                </a:moveTo>
                <a:cubicBezTo>
                  <a:pt x="4" y="233"/>
                  <a:pt x="5" y="232"/>
                  <a:pt x="5" y="231"/>
                </a:cubicBezTo>
                <a:cubicBezTo>
                  <a:pt x="10" y="234"/>
                  <a:pt x="16" y="236"/>
                  <a:pt x="22" y="239"/>
                </a:cubicBezTo>
                <a:cubicBezTo>
                  <a:pt x="28" y="242"/>
                  <a:pt x="33" y="244"/>
                  <a:pt x="39" y="246"/>
                </a:cubicBezTo>
                <a:cubicBezTo>
                  <a:pt x="45" y="248"/>
                  <a:pt x="51" y="251"/>
                  <a:pt x="57" y="253"/>
                </a:cubicBezTo>
                <a:cubicBezTo>
                  <a:pt x="60" y="254"/>
                  <a:pt x="64" y="255"/>
                  <a:pt x="67" y="257"/>
                </a:cubicBezTo>
                <a:cubicBezTo>
                  <a:pt x="69" y="258"/>
                  <a:pt x="68" y="258"/>
                  <a:pt x="66" y="257"/>
                </a:cubicBezTo>
                <a:cubicBezTo>
                  <a:pt x="64" y="257"/>
                  <a:pt x="62" y="256"/>
                  <a:pt x="60" y="255"/>
                </a:cubicBezTo>
                <a:cubicBezTo>
                  <a:pt x="46" y="249"/>
                  <a:pt x="31" y="245"/>
                  <a:pt x="17" y="239"/>
                </a:cubicBezTo>
                <a:cubicBezTo>
                  <a:pt x="15" y="238"/>
                  <a:pt x="12" y="237"/>
                  <a:pt x="10" y="236"/>
                </a:cubicBezTo>
                <a:cubicBezTo>
                  <a:pt x="8" y="235"/>
                  <a:pt x="6" y="234"/>
                  <a:pt x="4" y="234"/>
                </a:cubicBezTo>
                <a:close/>
                <a:moveTo>
                  <a:pt x="22" y="122"/>
                </a:moveTo>
                <a:cubicBezTo>
                  <a:pt x="22" y="122"/>
                  <a:pt x="22" y="122"/>
                  <a:pt x="22" y="122"/>
                </a:cubicBezTo>
                <a:cubicBezTo>
                  <a:pt x="24" y="120"/>
                  <a:pt x="25" y="118"/>
                  <a:pt x="26" y="116"/>
                </a:cubicBezTo>
                <a:cubicBezTo>
                  <a:pt x="31" y="112"/>
                  <a:pt x="36" y="108"/>
                  <a:pt x="41" y="105"/>
                </a:cubicBezTo>
                <a:cubicBezTo>
                  <a:pt x="48" y="100"/>
                  <a:pt x="57" y="97"/>
                  <a:pt x="66" y="94"/>
                </a:cubicBezTo>
                <a:cubicBezTo>
                  <a:pt x="75" y="91"/>
                  <a:pt x="84" y="90"/>
                  <a:pt x="93" y="91"/>
                </a:cubicBezTo>
                <a:cubicBezTo>
                  <a:pt x="94" y="91"/>
                  <a:pt x="94" y="91"/>
                  <a:pt x="95" y="91"/>
                </a:cubicBezTo>
                <a:cubicBezTo>
                  <a:pt x="90" y="93"/>
                  <a:pt x="85" y="97"/>
                  <a:pt x="82" y="101"/>
                </a:cubicBezTo>
                <a:cubicBezTo>
                  <a:pt x="79" y="105"/>
                  <a:pt x="77" y="112"/>
                  <a:pt x="83" y="115"/>
                </a:cubicBezTo>
                <a:cubicBezTo>
                  <a:pt x="89" y="118"/>
                  <a:pt x="92" y="113"/>
                  <a:pt x="95" y="107"/>
                </a:cubicBezTo>
                <a:cubicBezTo>
                  <a:pt x="95" y="112"/>
                  <a:pt x="96" y="115"/>
                  <a:pt x="100" y="116"/>
                </a:cubicBezTo>
                <a:cubicBezTo>
                  <a:pt x="109" y="118"/>
                  <a:pt x="105" y="101"/>
                  <a:pt x="104" y="92"/>
                </a:cubicBezTo>
                <a:cubicBezTo>
                  <a:pt x="110" y="94"/>
                  <a:pt x="117" y="96"/>
                  <a:pt x="123" y="99"/>
                </a:cubicBezTo>
                <a:cubicBezTo>
                  <a:pt x="131" y="103"/>
                  <a:pt x="139" y="108"/>
                  <a:pt x="146" y="114"/>
                </a:cubicBezTo>
                <a:cubicBezTo>
                  <a:pt x="152" y="120"/>
                  <a:pt x="156" y="127"/>
                  <a:pt x="159" y="134"/>
                </a:cubicBezTo>
                <a:cubicBezTo>
                  <a:pt x="167" y="151"/>
                  <a:pt x="173" y="169"/>
                  <a:pt x="175" y="187"/>
                </a:cubicBezTo>
                <a:cubicBezTo>
                  <a:pt x="164" y="178"/>
                  <a:pt x="152" y="171"/>
                  <a:pt x="138" y="166"/>
                </a:cubicBezTo>
                <a:cubicBezTo>
                  <a:pt x="138" y="165"/>
                  <a:pt x="138" y="164"/>
                  <a:pt x="137" y="163"/>
                </a:cubicBezTo>
                <a:cubicBezTo>
                  <a:pt x="136" y="161"/>
                  <a:pt x="135" y="160"/>
                  <a:pt x="133" y="161"/>
                </a:cubicBezTo>
                <a:cubicBezTo>
                  <a:pt x="131" y="161"/>
                  <a:pt x="131" y="162"/>
                  <a:pt x="131" y="164"/>
                </a:cubicBezTo>
                <a:cubicBezTo>
                  <a:pt x="119" y="160"/>
                  <a:pt x="107" y="157"/>
                  <a:pt x="94" y="155"/>
                </a:cubicBezTo>
                <a:cubicBezTo>
                  <a:pt x="79" y="152"/>
                  <a:pt x="64" y="151"/>
                  <a:pt x="49" y="155"/>
                </a:cubicBezTo>
                <a:cubicBezTo>
                  <a:pt x="36" y="159"/>
                  <a:pt x="23" y="161"/>
                  <a:pt x="10" y="167"/>
                </a:cubicBezTo>
                <a:cubicBezTo>
                  <a:pt x="12" y="151"/>
                  <a:pt x="15" y="136"/>
                  <a:pt x="22" y="122"/>
                </a:cubicBezTo>
                <a:close/>
                <a:moveTo>
                  <a:pt x="162" y="133"/>
                </a:moveTo>
                <a:cubicBezTo>
                  <a:pt x="166" y="140"/>
                  <a:pt x="169" y="149"/>
                  <a:pt x="171" y="157"/>
                </a:cubicBezTo>
                <a:cubicBezTo>
                  <a:pt x="168" y="149"/>
                  <a:pt x="165" y="141"/>
                  <a:pt x="162" y="133"/>
                </a:cubicBezTo>
                <a:close/>
                <a:moveTo>
                  <a:pt x="79" y="59"/>
                </a:moveTo>
                <a:cubicBezTo>
                  <a:pt x="82" y="58"/>
                  <a:pt x="85" y="56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5" y="57"/>
                  <a:pt x="102" y="59"/>
                  <a:pt x="109" y="59"/>
                </a:cubicBezTo>
                <a:cubicBezTo>
                  <a:pt x="117" y="60"/>
                  <a:pt x="126" y="60"/>
                  <a:pt x="134" y="62"/>
                </a:cubicBezTo>
                <a:cubicBezTo>
                  <a:pt x="148" y="64"/>
                  <a:pt x="161" y="69"/>
                  <a:pt x="172" y="78"/>
                </a:cubicBezTo>
                <a:cubicBezTo>
                  <a:pt x="182" y="88"/>
                  <a:pt x="191" y="100"/>
                  <a:pt x="193" y="114"/>
                </a:cubicBezTo>
                <a:cubicBezTo>
                  <a:pt x="196" y="129"/>
                  <a:pt x="192" y="143"/>
                  <a:pt x="190" y="158"/>
                </a:cubicBezTo>
                <a:cubicBezTo>
                  <a:pt x="189" y="165"/>
                  <a:pt x="188" y="172"/>
                  <a:pt x="189" y="179"/>
                </a:cubicBezTo>
                <a:cubicBezTo>
                  <a:pt x="189" y="186"/>
                  <a:pt x="190" y="193"/>
                  <a:pt x="191" y="200"/>
                </a:cubicBezTo>
                <a:cubicBezTo>
                  <a:pt x="192" y="215"/>
                  <a:pt x="191" y="230"/>
                  <a:pt x="193" y="245"/>
                </a:cubicBezTo>
                <a:cubicBezTo>
                  <a:pt x="195" y="257"/>
                  <a:pt x="197" y="269"/>
                  <a:pt x="192" y="281"/>
                </a:cubicBezTo>
                <a:cubicBezTo>
                  <a:pt x="188" y="289"/>
                  <a:pt x="182" y="296"/>
                  <a:pt x="175" y="301"/>
                </a:cubicBezTo>
                <a:cubicBezTo>
                  <a:pt x="176" y="292"/>
                  <a:pt x="177" y="284"/>
                  <a:pt x="178" y="276"/>
                </a:cubicBezTo>
                <a:cubicBezTo>
                  <a:pt x="180" y="244"/>
                  <a:pt x="180" y="213"/>
                  <a:pt x="178" y="181"/>
                </a:cubicBezTo>
                <a:cubicBezTo>
                  <a:pt x="175" y="157"/>
                  <a:pt x="169" y="131"/>
                  <a:pt x="151" y="113"/>
                </a:cubicBezTo>
                <a:cubicBezTo>
                  <a:pt x="138" y="101"/>
                  <a:pt x="121" y="90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3" y="83"/>
                  <a:pt x="100" y="81"/>
                  <a:pt x="97" y="81"/>
                </a:cubicBezTo>
                <a:cubicBezTo>
                  <a:pt x="95" y="81"/>
                  <a:pt x="94" y="82"/>
                  <a:pt x="94" y="84"/>
                </a:cubicBezTo>
                <a:cubicBezTo>
                  <a:pt x="90" y="84"/>
                  <a:pt x="87" y="84"/>
                  <a:pt x="83" y="84"/>
                </a:cubicBezTo>
                <a:cubicBezTo>
                  <a:pt x="66" y="85"/>
                  <a:pt x="52" y="93"/>
                  <a:pt x="39" y="102"/>
                </a:cubicBezTo>
                <a:cubicBezTo>
                  <a:pt x="35" y="105"/>
                  <a:pt x="31" y="107"/>
                  <a:pt x="28" y="111"/>
                </a:cubicBezTo>
                <a:cubicBezTo>
                  <a:pt x="40" y="90"/>
                  <a:pt x="59" y="72"/>
                  <a:pt x="79" y="59"/>
                </a:cubicBezTo>
                <a:close/>
                <a:moveTo>
                  <a:pt x="224" y="190"/>
                </a:moveTo>
                <a:cubicBezTo>
                  <a:pt x="224" y="189"/>
                  <a:pt x="224" y="189"/>
                  <a:pt x="224" y="189"/>
                </a:cubicBezTo>
                <a:cubicBezTo>
                  <a:pt x="224" y="188"/>
                  <a:pt x="224" y="188"/>
                  <a:pt x="224" y="187"/>
                </a:cubicBezTo>
                <a:cubicBezTo>
                  <a:pt x="224" y="178"/>
                  <a:pt x="225" y="168"/>
                  <a:pt x="226" y="159"/>
                </a:cubicBezTo>
                <a:cubicBezTo>
                  <a:pt x="229" y="174"/>
                  <a:pt x="228" y="188"/>
                  <a:pt x="231" y="203"/>
                </a:cubicBezTo>
                <a:cubicBezTo>
                  <a:pt x="232" y="212"/>
                  <a:pt x="234" y="221"/>
                  <a:pt x="234" y="230"/>
                </a:cubicBezTo>
                <a:cubicBezTo>
                  <a:pt x="234" y="236"/>
                  <a:pt x="232" y="243"/>
                  <a:pt x="232" y="249"/>
                </a:cubicBezTo>
                <a:cubicBezTo>
                  <a:pt x="232" y="255"/>
                  <a:pt x="235" y="262"/>
                  <a:pt x="239" y="265"/>
                </a:cubicBezTo>
                <a:cubicBezTo>
                  <a:pt x="239" y="265"/>
                  <a:pt x="239" y="265"/>
                  <a:pt x="239" y="266"/>
                </a:cubicBezTo>
                <a:cubicBezTo>
                  <a:pt x="244" y="274"/>
                  <a:pt x="235" y="277"/>
                  <a:pt x="228" y="279"/>
                </a:cubicBezTo>
                <a:cubicBezTo>
                  <a:pt x="229" y="277"/>
                  <a:pt x="229" y="274"/>
                  <a:pt x="230" y="272"/>
                </a:cubicBezTo>
                <a:cubicBezTo>
                  <a:pt x="230" y="272"/>
                  <a:pt x="230" y="271"/>
                  <a:pt x="230" y="271"/>
                </a:cubicBezTo>
                <a:cubicBezTo>
                  <a:pt x="229" y="257"/>
                  <a:pt x="229" y="242"/>
                  <a:pt x="227" y="228"/>
                </a:cubicBezTo>
                <a:cubicBezTo>
                  <a:pt x="226" y="215"/>
                  <a:pt x="224" y="202"/>
                  <a:pt x="224" y="190"/>
                </a:cubicBezTo>
                <a:close/>
                <a:moveTo>
                  <a:pt x="248" y="266"/>
                </a:moveTo>
                <a:cubicBezTo>
                  <a:pt x="243" y="265"/>
                  <a:pt x="240" y="263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40" y="261"/>
                  <a:pt x="242" y="264"/>
                  <a:pt x="246" y="265"/>
                </a:cubicBezTo>
                <a:cubicBezTo>
                  <a:pt x="246" y="265"/>
                  <a:pt x="246" y="264"/>
                  <a:pt x="246" y="264"/>
                </a:cubicBezTo>
                <a:cubicBezTo>
                  <a:pt x="243" y="261"/>
                  <a:pt x="240" y="259"/>
                  <a:pt x="238" y="256"/>
                </a:cubicBezTo>
                <a:cubicBezTo>
                  <a:pt x="235" y="252"/>
                  <a:pt x="241" y="258"/>
                  <a:pt x="242" y="258"/>
                </a:cubicBezTo>
                <a:cubicBezTo>
                  <a:pt x="245" y="261"/>
                  <a:pt x="249" y="264"/>
                  <a:pt x="253" y="265"/>
                </a:cubicBezTo>
                <a:cubicBezTo>
                  <a:pt x="252" y="266"/>
                  <a:pt x="250" y="266"/>
                  <a:pt x="248" y="266"/>
                </a:cubicBezTo>
                <a:close/>
                <a:moveTo>
                  <a:pt x="260" y="189"/>
                </a:moveTo>
                <a:cubicBezTo>
                  <a:pt x="253" y="183"/>
                  <a:pt x="243" y="181"/>
                  <a:pt x="236" y="176"/>
                </a:cubicBezTo>
                <a:cubicBezTo>
                  <a:pt x="235" y="175"/>
                  <a:pt x="234" y="175"/>
                  <a:pt x="232" y="174"/>
                </a:cubicBezTo>
                <a:cubicBezTo>
                  <a:pt x="234" y="175"/>
                  <a:pt x="236" y="175"/>
                  <a:pt x="237" y="176"/>
                </a:cubicBezTo>
                <a:cubicBezTo>
                  <a:pt x="240" y="177"/>
                  <a:pt x="242" y="178"/>
                  <a:pt x="244" y="179"/>
                </a:cubicBezTo>
                <a:cubicBezTo>
                  <a:pt x="249" y="181"/>
                  <a:pt x="255" y="183"/>
                  <a:pt x="259" y="186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60" y="187"/>
                  <a:pt x="260" y="188"/>
                  <a:pt x="260" y="189"/>
                </a:cubicBezTo>
                <a:close/>
                <a:moveTo>
                  <a:pt x="226" y="73"/>
                </a:moveTo>
                <a:cubicBezTo>
                  <a:pt x="217" y="66"/>
                  <a:pt x="207" y="60"/>
                  <a:pt x="196" y="54"/>
                </a:cubicBezTo>
                <a:cubicBezTo>
                  <a:pt x="196" y="54"/>
                  <a:pt x="197" y="55"/>
                  <a:pt x="197" y="55"/>
                </a:cubicBezTo>
                <a:cubicBezTo>
                  <a:pt x="200" y="56"/>
                  <a:pt x="203" y="58"/>
                  <a:pt x="206" y="59"/>
                </a:cubicBezTo>
                <a:cubicBezTo>
                  <a:pt x="212" y="62"/>
                  <a:pt x="217" y="65"/>
                  <a:pt x="223" y="69"/>
                </a:cubicBezTo>
                <a:cubicBezTo>
                  <a:pt x="224" y="70"/>
                  <a:pt x="225" y="72"/>
                  <a:pt x="226" y="73"/>
                </a:cubicBezTo>
                <a:close/>
                <a:moveTo>
                  <a:pt x="190" y="51"/>
                </a:moveTo>
                <a:cubicBezTo>
                  <a:pt x="196" y="56"/>
                  <a:pt x="204" y="59"/>
                  <a:pt x="211" y="64"/>
                </a:cubicBezTo>
                <a:cubicBezTo>
                  <a:pt x="215" y="66"/>
                  <a:pt x="219" y="69"/>
                  <a:pt x="223" y="71"/>
                </a:cubicBezTo>
                <a:cubicBezTo>
                  <a:pt x="223" y="72"/>
                  <a:pt x="224" y="72"/>
                  <a:pt x="224" y="72"/>
                </a:cubicBezTo>
                <a:cubicBezTo>
                  <a:pt x="216" y="68"/>
                  <a:pt x="208" y="63"/>
                  <a:pt x="201" y="59"/>
                </a:cubicBezTo>
                <a:cubicBezTo>
                  <a:pt x="196" y="57"/>
                  <a:pt x="192" y="54"/>
                  <a:pt x="188" y="52"/>
                </a:cubicBezTo>
                <a:cubicBezTo>
                  <a:pt x="187" y="52"/>
                  <a:pt x="186" y="51"/>
                  <a:pt x="185" y="50"/>
                </a:cubicBezTo>
                <a:cubicBezTo>
                  <a:pt x="186" y="51"/>
                  <a:pt x="188" y="51"/>
                  <a:pt x="190" y="51"/>
                </a:cubicBezTo>
                <a:close/>
                <a:moveTo>
                  <a:pt x="230" y="79"/>
                </a:moveTo>
                <a:cubicBezTo>
                  <a:pt x="223" y="74"/>
                  <a:pt x="216" y="69"/>
                  <a:pt x="209" y="65"/>
                </a:cubicBezTo>
                <a:cubicBezTo>
                  <a:pt x="200" y="60"/>
                  <a:pt x="192" y="56"/>
                  <a:pt x="184" y="51"/>
                </a:cubicBezTo>
                <a:cubicBezTo>
                  <a:pt x="184" y="51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4" y="51"/>
                  <a:pt x="185" y="51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7" y="57"/>
                  <a:pt x="201" y="60"/>
                  <a:pt x="205" y="62"/>
                </a:cubicBezTo>
                <a:cubicBezTo>
                  <a:pt x="213" y="66"/>
                  <a:pt x="220" y="71"/>
                  <a:pt x="228" y="75"/>
                </a:cubicBezTo>
                <a:cubicBezTo>
                  <a:pt x="228" y="76"/>
                  <a:pt x="228" y="76"/>
                  <a:pt x="228" y="76"/>
                </a:cubicBezTo>
                <a:cubicBezTo>
                  <a:pt x="229" y="77"/>
                  <a:pt x="229" y="78"/>
                  <a:pt x="230" y="79"/>
                </a:cubicBezTo>
                <a:close/>
                <a:moveTo>
                  <a:pt x="232" y="83"/>
                </a:moveTo>
                <a:cubicBezTo>
                  <a:pt x="222" y="79"/>
                  <a:pt x="213" y="74"/>
                  <a:pt x="204" y="69"/>
                </a:cubicBezTo>
                <a:cubicBezTo>
                  <a:pt x="202" y="67"/>
                  <a:pt x="200" y="65"/>
                  <a:pt x="198" y="63"/>
                </a:cubicBezTo>
                <a:cubicBezTo>
                  <a:pt x="200" y="65"/>
                  <a:pt x="202" y="66"/>
                  <a:pt x="205" y="67"/>
                </a:cubicBezTo>
                <a:cubicBezTo>
                  <a:pt x="210" y="70"/>
                  <a:pt x="215" y="73"/>
                  <a:pt x="220" y="75"/>
                </a:cubicBezTo>
                <a:cubicBezTo>
                  <a:pt x="224" y="77"/>
                  <a:pt x="227" y="80"/>
                  <a:pt x="231" y="81"/>
                </a:cubicBezTo>
                <a:cubicBezTo>
                  <a:pt x="232" y="82"/>
                  <a:pt x="232" y="83"/>
                  <a:pt x="232" y="83"/>
                </a:cubicBezTo>
                <a:close/>
                <a:moveTo>
                  <a:pt x="164" y="12"/>
                </a:moveTo>
                <a:cubicBezTo>
                  <a:pt x="161" y="10"/>
                  <a:pt x="158" y="9"/>
                  <a:pt x="155" y="8"/>
                </a:cubicBezTo>
                <a:cubicBezTo>
                  <a:pt x="153" y="6"/>
                  <a:pt x="157" y="8"/>
                  <a:pt x="157" y="9"/>
                </a:cubicBezTo>
                <a:cubicBezTo>
                  <a:pt x="158" y="9"/>
                  <a:pt x="159" y="9"/>
                  <a:pt x="160" y="10"/>
                </a:cubicBezTo>
                <a:cubicBezTo>
                  <a:pt x="161" y="10"/>
                  <a:pt x="162" y="10"/>
                  <a:pt x="163" y="10"/>
                </a:cubicBezTo>
                <a:cubicBezTo>
                  <a:pt x="163" y="11"/>
                  <a:pt x="163" y="11"/>
                  <a:pt x="164" y="12"/>
                </a:cubicBezTo>
                <a:close/>
                <a:moveTo>
                  <a:pt x="153" y="7"/>
                </a:moveTo>
                <a:cubicBezTo>
                  <a:pt x="156" y="10"/>
                  <a:pt x="161" y="11"/>
                  <a:pt x="164" y="13"/>
                </a:cubicBezTo>
                <a:cubicBezTo>
                  <a:pt x="165" y="13"/>
                  <a:pt x="165" y="13"/>
                  <a:pt x="165" y="13"/>
                </a:cubicBezTo>
                <a:cubicBezTo>
                  <a:pt x="164" y="13"/>
                  <a:pt x="163" y="13"/>
                  <a:pt x="163" y="12"/>
                </a:cubicBezTo>
                <a:cubicBezTo>
                  <a:pt x="161" y="12"/>
                  <a:pt x="160" y="11"/>
                  <a:pt x="159" y="11"/>
                </a:cubicBezTo>
                <a:cubicBezTo>
                  <a:pt x="156" y="10"/>
                  <a:pt x="154" y="9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2" y="8"/>
                  <a:pt x="153" y="7"/>
                  <a:pt x="153" y="7"/>
                </a:cubicBezTo>
                <a:close/>
                <a:moveTo>
                  <a:pt x="166" y="15"/>
                </a:moveTo>
                <a:cubicBezTo>
                  <a:pt x="162" y="14"/>
                  <a:pt x="158" y="12"/>
                  <a:pt x="155" y="10"/>
                </a:cubicBezTo>
                <a:cubicBezTo>
                  <a:pt x="151" y="9"/>
                  <a:pt x="154" y="10"/>
                  <a:pt x="156" y="10"/>
                </a:cubicBezTo>
                <a:cubicBezTo>
                  <a:pt x="157" y="11"/>
                  <a:pt x="158" y="12"/>
                  <a:pt x="160" y="12"/>
                </a:cubicBezTo>
                <a:cubicBezTo>
                  <a:pt x="162" y="13"/>
                  <a:pt x="163" y="13"/>
                  <a:pt x="165" y="14"/>
                </a:cubicBezTo>
                <a:cubicBezTo>
                  <a:pt x="165" y="14"/>
                  <a:pt x="166" y="15"/>
                  <a:pt x="166" y="15"/>
                </a:cubicBezTo>
                <a:close/>
                <a:moveTo>
                  <a:pt x="168" y="20"/>
                </a:moveTo>
                <a:cubicBezTo>
                  <a:pt x="167" y="19"/>
                  <a:pt x="165" y="19"/>
                  <a:pt x="163" y="18"/>
                </a:cubicBezTo>
                <a:cubicBezTo>
                  <a:pt x="163" y="17"/>
                  <a:pt x="162" y="16"/>
                  <a:pt x="161" y="16"/>
                </a:cubicBezTo>
                <a:cubicBezTo>
                  <a:pt x="163" y="17"/>
                  <a:pt x="165" y="18"/>
                  <a:pt x="167" y="18"/>
                </a:cubicBezTo>
                <a:cubicBezTo>
                  <a:pt x="168" y="19"/>
                  <a:pt x="168" y="19"/>
                  <a:pt x="168" y="20"/>
                </a:cubicBezTo>
                <a:close/>
                <a:moveTo>
                  <a:pt x="149" y="11"/>
                </a:moveTo>
                <a:cubicBezTo>
                  <a:pt x="150" y="12"/>
                  <a:pt x="152" y="13"/>
                  <a:pt x="153" y="14"/>
                </a:cubicBezTo>
                <a:cubicBezTo>
                  <a:pt x="154" y="14"/>
                  <a:pt x="154" y="14"/>
                  <a:pt x="154" y="14"/>
                </a:cubicBezTo>
                <a:cubicBezTo>
                  <a:pt x="154" y="14"/>
                  <a:pt x="154" y="14"/>
                  <a:pt x="153" y="14"/>
                </a:cubicBezTo>
                <a:cubicBezTo>
                  <a:pt x="153" y="14"/>
                  <a:pt x="153" y="14"/>
                  <a:pt x="153" y="14"/>
                </a:cubicBezTo>
                <a:cubicBezTo>
                  <a:pt x="151" y="14"/>
                  <a:pt x="150" y="13"/>
                  <a:pt x="148" y="13"/>
                </a:cubicBezTo>
                <a:cubicBezTo>
                  <a:pt x="148" y="13"/>
                  <a:pt x="149" y="12"/>
                  <a:pt x="149" y="11"/>
                </a:cubicBezTo>
                <a:cubicBezTo>
                  <a:pt x="149" y="11"/>
                  <a:pt x="149" y="11"/>
                  <a:pt x="149" y="11"/>
                </a:cubicBezTo>
                <a:close/>
                <a:moveTo>
                  <a:pt x="147" y="14"/>
                </a:moveTo>
                <a:cubicBezTo>
                  <a:pt x="149" y="16"/>
                  <a:pt x="148" y="16"/>
                  <a:pt x="146" y="17"/>
                </a:cubicBezTo>
                <a:cubicBezTo>
                  <a:pt x="146" y="17"/>
                  <a:pt x="146" y="17"/>
                  <a:pt x="146" y="17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7"/>
                  <a:pt x="147" y="15"/>
                  <a:pt x="147" y="14"/>
                </a:cubicBezTo>
                <a:close/>
                <a:moveTo>
                  <a:pt x="124" y="38"/>
                </a:moveTo>
                <a:cubicBezTo>
                  <a:pt x="123" y="38"/>
                  <a:pt x="120" y="36"/>
                  <a:pt x="120" y="36"/>
                </a:cubicBezTo>
                <a:cubicBezTo>
                  <a:pt x="123" y="36"/>
                  <a:pt x="126" y="38"/>
                  <a:pt x="129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8" y="39"/>
                  <a:pt x="127" y="40"/>
                  <a:pt x="126" y="40"/>
                </a:cubicBezTo>
                <a:cubicBezTo>
                  <a:pt x="125" y="39"/>
                  <a:pt x="124" y="39"/>
                  <a:pt x="124" y="38"/>
                </a:cubicBezTo>
                <a:close/>
                <a:moveTo>
                  <a:pt x="132" y="39"/>
                </a:moveTo>
                <a:cubicBezTo>
                  <a:pt x="131" y="32"/>
                  <a:pt x="137" y="27"/>
                  <a:pt x="143" y="24"/>
                </a:cubicBezTo>
                <a:cubicBezTo>
                  <a:pt x="147" y="21"/>
                  <a:pt x="154" y="15"/>
                  <a:pt x="158" y="18"/>
                </a:cubicBezTo>
                <a:cubicBezTo>
                  <a:pt x="165" y="23"/>
                  <a:pt x="163" y="36"/>
                  <a:pt x="163" y="43"/>
                </a:cubicBezTo>
                <a:cubicBezTo>
                  <a:pt x="153" y="40"/>
                  <a:pt x="142" y="38"/>
                  <a:pt x="132" y="39"/>
                </a:cubicBezTo>
                <a:close/>
                <a:moveTo>
                  <a:pt x="175" y="44"/>
                </a:moveTo>
                <a:cubicBezTo>
                  <a:pt x="174" y="43"/>
                  <a:pt x="173" y="42"/>
                  <a:pt x="172" y="42"/>
                </a:cubicBezTo>
                <a:cubicBezTo>
                  <a:pt x="172" y="41"/>
                  <a:pt x="171" y="41"/>
                  <a:pt x="170" y="41"/>
                </a:cubicBezTo>
                <a:cubicBezTo>
                  <a:pt x="170" y="40"/>
                  <a:pt x="170" y="39"/>
                  <a:pt x="170" y="38"/>
                </a:cubicBezTo>
                <a:cubicBezTo>
                  <a:pt x="172" y="39"/>
                  <a:pt x="174" y="41"/>
                  <a:pt x="176" y="41"/>
                </a:cubicBezTo>
                <a:cubicBezTo>
                  <a:pt x="176" y="42"/>
                  <a:pt x="176" y="43"/>
                  <a:pt x="175" y="44"/>
                </a:cubicBezTo>
                <a:close/>
                <a:moveTo>
                  <a:pt x="170" y="37"/>
                </a:moveTo>
                <a:cubicBezTo>
                  <a:pt x="167" y="35"/>
                  <a:pt x="173" y="37"/>
                  <a:pt x="173" y="37"/>
                </a:cubicBezTo>
                <a:cubicBezTo>
                  <a:pt x="174" y="37"/>
                  <a:pt x="175" y="38"/>
                  <a:pt x="176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39"/>
                  <a:pt x="176" y="40"/>
                  <a:pt x="176" y="40"/>
                </a:cubicBezTo>
                <a:cubicBezTo>
                  <a:pt x="174" y="39"/>
                  <a:pt x="172" y="38"/>
                  <a:pt x="170" y="37"/>
                </a:cubicBezTo>
                <a:close/>
                <a:moveTo>
                  <a:pt x="172" y="35"/>
                </a:moveTo>
                <a:cubicBezTo>
                  <a:pt x="173" y="36"/>
                  <a:pt x="173" y="36"/>
                  <a:pt x="174" y="37"/>
                </a:cubicBezTo>
                <a:cubicBezTo>
                  <a:pt x="176" y="38"/>
                  <a:pt x="174" y="36"/>
                  <a:pt x="172" y="35"/>
                </a:cubicBezTo>
                <a:close/>
                <a:moveTo>
                  <a:pt x="169" y="33"/>
                </a:moveTo>
                <a:cubicBezTo>
                  <a:pt x="165" y="30"/>
                  <a:pt x="173" y="34"/>
                  <a:pt x="174" y="34"/>
                </a:cubicBezTo>
                <a:cubicBezTo>
                  <a:pt x="174" y="35"/>
                  <a:pt x="175" y="35"/>
                  <a:pt x="176" y="35"/>
                </a:cubicBezTo>
                <a:cubicBezTo>
                  <a:pt x="176" y="36"/>
                  <a:pt x="176" y="36"/>
                  <a:pt x="176" y="37"/>
                </a:cubicBezTo>
                <a:cubicBezTo>
                  <a:pt x="174" y="36"/>
                  <a:pt x="171" y="35"/>
                  <a:pt x="169" y="33"/>
                </a:cubicBezTo>
                <a:close/>
                <a:moveTo>
                  <a:pt x="174" y="47"/>
                </a:moveTo>
                <a:cubicBezTo>
                  <a:pt x="174" y="47"/>
                  <a:pt x="174" y="47"/>
                  <a:pt x="174" y="47"/>
                </a:cubicBezTo>
                <a:cubicBezTo>
                  <a:pt x="173" y="46"/>
                  <a:pt x="172" y="46"/>
                  <a:pt x="171" y="45"/>
                </a:cubicBezTo>
                <a:cubicBezTo>
                  <a:pt x="170" y="45"/>
                  <a:pt x="169" y="44"/>
                  <a:pt x="168" y="43"/>
                </a:cubicBezTo>
                <a:cubicBezTo>
                  <a:pt x="169" y="43"/>
                  <a:pt x="170" y="43"/>
                  <a:pt x="171" y="43"/>
                </a:cubicBezTo>
                <a:cubicBezTo>
                  <a:pt x="173" y="44"/>
                  <a:pt x="174" y="44"/>
                  <a:pt x="175" y="45"/>
                </a:cubicBezTo>
                <a:cubicBezTo>
                  <a:pt x="175" y="46"/>
                  <a:pt x="175" y="47"/>
                  <a:pt x="175" y="48"/>
                </a:cubicBezTo>
                <a:cubicBezTo>
                  <a:pt x="174" y="48"/>
                  <a:pt x="174" y="48"/>
                  <a:pt x="174" y="47"/>
                </a:cubicBezTo>
                <a:close/>
                <a:moveTo>
                  <a:pt x="166" y="44"/>
                </a:moveTo>
                <a:cubicBezTo>
                  <a:pt x="166" y="44"/>
                  <a:pt x="166" y="44"/>
                  <a:pt x="166" y="43"/>
                </a:cubicBezTo>
                <a:cubicBezTo>
                  <a:pt x="166" y="38"/>
                  <a:pt x="167" y="27"/>
                  <a:pt x="164" y="20"/>
                </a:cubicBezTo>
                <a:cubicBezTo>
                  <a:pt x="166" y="22"/>
                  <a:pt x="169" y="23"/>
                  <a:pt x="171" y="24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4"/>
                  <a:pt x="170" y="24"/>
                  <a:pt x="169" y="23"/>
                </a:cubicBezTo>
                <a:cubicBezTo>
                  <a:pt x="168" y="23"/>
                  <a:pt x="167" y="23"/>
                  <a:pt x="165" y="22"/>
                </a:cubicBezTo>
                <a:cubicBezTo>
                  <a:pt x="165" y="22"/>
                  <a:pt x="165" y="23"/>
                  <a:pt x="165" y="23"/>
                </a:cubicBezTo>
                <a:cubicBezTo>
                  <a:pt x="167" y="25"/>
                  <a:pt x="171" y="26"/>
                  <a:pt x="173" y="28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2" y="28"/>
                  <a:pt x="170" y="27"/>
                  <a:pt x="169" y="27"/>
                </a:cubicBezTo>
                <a:cubicBezTo>
                  <a:pt x="168" y="27"/>
                  <a:pt x="168" y="27"/>
                  <a:pt x="167" y="26"/>
                </a:cubicBezTo>
                <a:cubicBezTo>
                  <a:pt x="166" y="26"/>
                  <a:pt x="166" y="27"/>
                  <a:pt x="166" y="27"/>
                </a:cubicBezTo>
                <a:cubicBezTo>
                  <a:pt x="168" y="30"/>
                  <a:pt x="171" y="31"/>
                  <a:pt x="173" y="32"/>
                </a:cubicBezTo>
                <a:cubicBezTo>
                  <a:pt x="178" y="36"/>
                  <a:pt x="173" y="33"/>
                  <a:pt x="171" y="32"/>
                </a:cubicBezTo>
                <a:cubicBezTo>
                  <a:pt x="170" y="32"/>
                  <a:pt x="168" y="31"/>
                  <a:pt x="167" y="31"/>
                </a:cubicBezTo>
                <a:cubicBezTo>
                  <a:pt x="167" y="31"/>
                  <a:pt x="166" y="31"/>
                  <a:pt x="167" y="31"/>
                </a:cubicBezTo>
                <a:cubicBezTo>
                  <a:pt x="167" y="33"/>
                  <a:pt x="169" y="34"/>
                  <a:pt x="170" y="34"/>
                </a:cubicBezTo>
                <a:cubicBezTo>
                  <a:pt x="170" y="34"/>
                  <a:pt x="170" y="34"/>
                  <a:pt x="170" y="34"/>
                </a:cubicBezTo>
                <a:cubicBezTo>
                  <a:pt x="169" y="34"/>
                  <a:pt x="168" y="34"/>
                  <a:pt x="167" y="34"/>
                </a:cubicBezTo>
                <a:cubicBezTo>
                  <a:pt x="167" y="34"/>
                  <a:pt x="166" y="34"/>
                  <a:pt x="167" y="34"/>
                </a:cubicBezTo>
                <a:cubicBezTo>
                  <a:pt x="168" y="37"/>
                  <a:pt x="171" y="38"/>
                  <a:pt x="173" y="39"/>
                </a:cubicBezTo>
                <a:cubicBezTo>
                  <a:pt x="172" y="38"/>
                  <a:pt x="170" y="37"/>
                  <a:pt x="168" y="38"/>
                </a:cubicBezTo>
                <a:cubicBezTo>
                  <a:pt x="168" y="38"/>
                  <a:pt x="167" y="38"/>
                  <a:pt x="167" y="38"/>
                </a:cubicBezTo>
                <a:cubicBezTo>
                  <a:pt x="168" y="41"/>
                  <a:pt x="171" y="42"/>
                  <a:pt x="174" y="44"/>
                </a:cubicBezTo>
                <a:cubicBezTo>
                  <a:pt x="177" y="45"/>
                  <a:pt x="171" y="42"/>
                  <a:pt x="170" y="42"/>
                </a:cubicBezTo>
                <a:cubicBezTo>
                  <a:pt x="169" y="42"/>
                  <a:pt x="168" y="41"/>
                  <a:pt x="167" y="42"/>
                </a:cubicBezTo>
                <a:cubicBezTo>
                  <a:pt x="166" y="42"/>
                  <a:pt x="166" y="42"/>
                  <a:pt x="167" y="42"/>
                </a:cubicBezTo>
                <a:cubicBezTo>
                  <a:pt x="167" y="44"/>
                  <a:pt x="168" y="44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8" y="45"/>
                  <a:pt x="167" y="44"/>
                  <a:pt x="166" y="44"/>
                </a:cubicBezTo>
                <a:close/>
                <a:moveTo>
                  <a:pt x="149" y="14"/>
                </a:moveTo>
                <a:cubicBezTo>
                  <a:pt x="150" y="14"/>
                  <a:pt x="151" y="14"/>
                  <a:pt x="152" y="14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52" y="15"/>
                  <a:pt x="151" y="15"/>
                  <a:pt x="150" y="15"/>
                </a:cubicBezTo>
                <a:cubicBezTo>
                  <a:pt x="150" y="15"/>
                  <a:pt x="150" y="15"/>
                  <a:pt x="149" y="14"/>
                </a:cubicBezTo>
                <a:close/>
                <a:moveTo>
                  <a:pt x="129" y="37"/>
                </a:moveTo>
                <a:cubicBezTo>
                  <a:pt x="128" y="37"/>
                  <a:pt x="128" y="36"/>
                  <a:pt x="127" y="36"/>
                </a:cubicBezTo>
                <a:cubicBezTo>
                  <a:pt x="126" y="36"/>
                  <a:pt x="125" y="35"/>
                  <a:pt x="124" y="35"/>
                </a:cubicBezTo>
                <a:cubicBezTo>
                  <a:pt x="124" y="35"/>
                  <a:pt x="122" y="33"/>
                  <a:pt x="122" y="34"/>
                </a:cubicBezTo>
                <a:cubicBezTo>
                  <a:pt x="124" y="33"/>
                  <a:pt x="127" y="34"/>
                  <a:pt x="129" y="35"/>
                </a:cubicBezTo>
                <a:cubicBezTo>
                  <a:pt x="129" y="36"/>
                  <a:pt x="129" y="36"/>
                  <a:pt x="129" y="37"/>
                </a:cubicBezTo>
                <a:close/>
                <a:moveTo>
                  <a:pt x="129" y="34"/>
                </a:moveTo>
                <a:cubicBezTo>
                  <a:pt x="127" y="33"/>
                  <a:pt x="124" y="32"/>
                  <a:pt x="124" y="30"/>
                </a:cubicBezTo>
                <a:cubicBezTo>
                  <a:pt x="124" y="30"/>
                  <a:pt x="128" y="31"/>
                  <a:pt x="129" y="31"/>
                </a:cubicBezTo>
                <a:cubicBezTo>
                  <a:pt x="129" y="32"/>
                  <a:pt x="130" y="32"/>
                  <a:pt x="130" y="32"/>
                </a:cubicBezTo>
                <a:cubicBezTo>
                  <a:pt x="130" y="32"/>
                  <a:pt x="130" y="33"/>
                  <a:pt x="129" y="34"/>
                </a:cubicBezTo>
                <a:close/>
                <a:moveTo>
                  <a:pt x="124" y="29"/>
                </a:moveTo>
                <a:cubicBezTo>
                  <a:pt x="125" y="29"/>
                  <a:pt x="126" y="28"/>
                  <a:pt x="127" y="28"/>
                </a:cubicBezTo>
                <a:cubicBezTo>
                  <a:pt x="128" y="28"/>
                  <a:pt x="128" y="29"/>
                  <a:pt x="129" y="29"/>
                </a:cubicBezTo>
                <a:cubicBezTo>
                  <a:pt x="129" y="29"/>
                  <a:pt x="130" y="30"/>
                  <a:pt x="131" y="31"/>
                </a:cubicBezTo>
                <a:cubicBezTo>
                  <a:pt x="131" y="31"/>
                  <a:pt x="131" y="31"/>
                  <a:pt x="131" y="31"/>
                </a:cubicBezTo>
                <a:cubicBezTo>
                  <a:pt x="128" y="31"/>
                  <a:pt x="126" y="29"/>
                  <a:pt x="124" y="29"/>
                </a:cubicBezTo>
                <a:close/>
                <a:moveTo>
                  <a:pt x="128" y="28"/>
                </a:moveTo>
                <a:cubicBezTo>
                  <a:pt x="130" y="28"/>
                  <a:pt x="131" y="29"/>
                  <a:pt x="132" y="29"/>
                </a:cubicBezTo>
                <a:cubicBezTo>
                  <a:pt x="132" y="29"/>
                  <a:pt x="132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29"/>
                  <a:pt x="129" y="28"/>
                  <a:pt x="128" y="28"/>
                </a:cubicBezTo>
                <a:cubicBezTo>
                  <a:pt x="128" y="28"/>
                  <a:pt x="128" y="28"/>
                  <a:pt x="128" y="28"/>
                </a:cubicBezTo>
                <a:close/>
                <a:moveTo>
                  <a:pt x="151" y="12"/>
                </a:moveTo>
                <a:cubicBezTo>
                  <a:pt x="151" y="12"/>
                  <a:pt x="152" y="12"/>
                  <a:pt x="152" y="12"/>
                </a:cubicBezTo>
                <a:cubicBezTo>
                  <a:pt x="153" y="12"/>
                  <a:pt x="154" y="13"/>
                  <a:pt x="155" y="13"/>
                </a:cubicBezTo>
                <a:cubicBezTo>
                  <a:pt x="156" y="13"/>
                  <a:pt x="157" y="14"/>
                  <a:pt x="158" y="14"/>
                </a:cubicBezTo>
                <a:cubicBezTo>
                  <a:pt x="157" y="14"/>
                  <a:pt x="157" y="14"/>
                  <a:pt x="156" y="14"/>
                </a:cubicBezTo>
                <a:cubicBezTo>
                  <a:pt x="156" y="14"/>
                  <a:pt x="156" y="14"/>
                  <a:pt x="155" y="14"/>
                </a:cubicBezTo>
                <a:cubicBezTo>
                  <a:pt x="154" y="13"/>
                  <a:pt x="153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lose/>
                <a:moveTo>
                  <a:pt x="170" y="23"/>
                </a:moveTo>
                <a:cubicBezTo>
                  <a:pt x="169" y="22"/>
                  <a:pt x="167" y="21"/>
                  <a:pt x="166" y="20"/>
                </a:cubicBezTo>
                <a:cubicBezTo>
                  <a:pt x="165" y="20"/>
                  <a:pt x="162" y="19"/>
                  <a:pt x="166" y="20"/>
                </a:cubicBezTo>
                <a:cubicBezTo>
                  <a:pt x="167" y="20"/>
                  <a:pt x="168" y="21"/>
                  <a:pt x="169" y="21"/>
                </a:cubicBezTo>
                <a:cubicBezTo>
                  <a:pt x="169" y="22"/>
                  <a:pt x="170" y="22"/>
                  <a:pt x="170" y="23"/>
                </a:cubicBezTo>
                <a:close/>
                <a:moveTo>
                  <a:pt x="173" y="27"/>
                </a:moveTo>
                <a:cubicBezTo>
                  <a:pt x="172" y="26"/>
                  <a:pt x="170" y="25"/>
                  <a:pt x="169" y="25"/>
                </a:cubicBezTo>
                <a:cubicBezTo>
                  <a:pt x="166" y="23"/>
                  <a:pt x="167" y="24"/>
                  <a:pt x="170" y="25"/>
                </a:cubicBezTo>
                <a:cubicBezTo>
                  <a:pt x="170" y="25"/>
                  <a:pt x="171" y="25"/>
                  <a:pt x="172" y="25"/>
                </a:cubicBezTo>
                <a:cubicBezTo>
                  <a:pt x="172" y="26"/>
                  <a:pt x="173" y="26"/>
                  <a:pt x="173" y="27"/>
                </a:cubicBezTo>
                <a:close/>
                <a:moveTo>
                  <a:pt x="175" y="31"/>
                </a:moveTo>
                <a:cubicBezTo>
                  <a:pt x="175" y="32"/>
                  <a:pt x="176" y="33"/>
                  <a:pt x="176" y="33"/>
                </a:cubicBezTo>
                <a:cubicBezTo>
                  <a:pt x="174" y="32"/>
                  <a:pt x="171" y="30"/>
                  <a:pt x="168" y="28"/>
                </a:cubicBezTo>
                <a:cubicBezTo>
                  <a:pt x="170" y="28"/>
                  <a:pt x="171" y="28"/>
                  <a:pt x="172" y="29"/>
                </a:cubicBezTo>
                <a:cubicBezTo>
                  <a:pt x="172" y="29"/>
                  <a:pt x="173" y="30"/>
                  <a:pt x="174" y="30"/>
                </a:cubicBezTo>
                <a:cubicBezTo>
                  <a:pt x="174" y="30"/>
                  <a:pt x="175" y="31"/>
                  <a:pt x="175" y="31"/>
                </a:cubicBezTo>
                <a:close/>
                <a:moveTo>
                  <a:pt x="230" y="164"/>
                </a:moveTo>
                <a:cubicBezTo>
                  <a:pt x="233" y="166"/>
                  <a:pt x="237" y="168"/>
                  <a:pt x="240" y="171"/>
                </a:cubicBezTo>
                <a:cubicBezTo>
                  <a:pt x="246" y="174"/>
                  <a:pt x="251" y="178"/>
                  <a:pt x="256" y="181"/>
                </a:cubicBezTo>
                <a:cubicBezTo>
                  <a:pt x="261" y="185"/>
                  <a:pt x="256" y="182"/>
                  <a:pt x="255" y="181"/>
                </a:cubicBezTo>
                <a:cubicBezTo>
                  <a:pt x="254" y="180"/>
                  <a:pt x="253" y="179"/>
                  <a:pt x="251" y="179"/>
                </a:cubicBezTo>
                <a:cubicBezTo>
                  <a:pt x="249" y="177"/>
                  <a:pt x="246" y="176"/>
                  <a:pt x="244" y="175"/>
                </a:cubicBezTo>
                <a:cubicBezTo>
                  <a:pt x="239" y="172"/>
                  <a:pt x="235" y="170"/>
                  <a:pt x="230" y="168"/>
                </a:cubicBezTo>
                <a:cubicBezTo>
                  <a:pt x="230" y="166"/>
                  <a:pt x="230" y="165"/>
                  <a:pt x="230" y="164"/>
                </a:cubicBezTo>
                <a:close/>
                <a:moveTo>
                  <a:pt x="259" y="183"/>
                </a:moveTo>
                <a:cubicBezTo>
                  <a:pt x="252" y="177"/>
                  <a:pt x="243" y="171"/>
                  <a:pt x="234" y="166"/>
                </a:cubicBezTo>
                <a:cubicBezTo>
                  <a:pt x="235" y="166"/>
                  <a:pt x="235" y="166"/>
                  <a:pt x="236" y="166"/>
                </a:cubicBezTo>
                <a:cubicBezTo>
                  <a:pt x="238" y="168"/>
                  <a:pt x="241" y="169"/>
                  <a:pt x="243" y="171"/>
                </a:cubicBezTo>
                <a:cubicBezTo>
                  <a:pt x="248" y="173"/>
                  <a:pt x="253" y="176"/>
                  <a:pt x="259" y="178"/>
                </a:cubicBezTo>
                <a:cubicBezTo>
                  <a:pt x="259" y="180"/>
                  <a:pt x="259" y="181"/>
                  <a:pt x="259" y="183"/>
                </a:cubicBezTo>
                <a:close/>
                <a:moveTo>
                  <a:pt x="228" y="158"/>
                </a:moveTo>
                <a:cubicBezTo>
                  <a:pt x="237" y="164"/>
                  <a:pt x="247" y="170"/>
                  <a:pt x="255" y="176"/>
                </a:cubicBezTo>
                <a:cubicBezTo>
                  <a:pt x="256" y="176"/>
                  <a:pt x="260" y="178"/>
                  <a:pt x="256" y="177"/>
                </a:cubicBezTo>
                <a:cubicBezTo>
                  <a:pt x="255" y="176"/>
                  <a:pt x="253" y="175"/>
                  <a:pt x="251" y="174"/>
                </a:cubicBezTo>
                <a:cubicBezTo>
                  <a:pt x="249" y="173"/>
                  <a:pt x="246" y="171"/>
                  <a:pt x="244" y="170"/>
                </a:cubicBezTo>
                <a:cubicBezTo>
                  <a:pt x="239" y="167"/>
                  <a:pt x="234" y="165"/>
                  <a:pt x="229" y="162"/>
                </a:cubicBezTo>
                <a:cubicBezTo>
                  <a:pt x="229" y="161"/>
                  <a:pt x="229" y="159"/>
                  <a:pt x="228" y="158"/>
                </a:cubicBezTo>
                <a:close/>
                <a:moveTo>
                  <a:pt x="227" y="152"/>
                </a:moveTo>
                <a:cubicBezTo>
                  <a:pt x="229" y="154"/>
                  <a:pt x="232" y="156"/>
                  <a:pt x="235" y="158"/>
                </a:cubicBezTo>
                <a:cubicBezTo>
                  <a:pt x="238" y="160"/>
                  <a:pt x="240" y="162"/>
                  <a:pt x="243" y="163"/>
                </a:cubicBezTo>
                <a:cubicBezTo>
                  <a:pt x="247" y="166"/>
                  <a:pt x="251" y="168"/>
                  <a:pt x="255" y="171"/>
                </a:cubicBezTo>
                <a:cubicBezTo>
                  <a:pt x="255" y="171"/>
                  <a:pt x="256" y="171"/>
                  <a:pt x="256" y="172"/>
                </a:cubicBezTo>
                <a:cubicBezTo>
                  <a:pt x="254" y="170"/>
                  <a:pt x="252" y="169"/>
                  <a:pt x="250" y="168"/>
                </a:cubicBezTo>
                <a:cubicBezTo>
                  <a:pt x="243" y="164"/>
                  <a:pt x="235" y="161"/>
                  <a:pt x="228" y="157"/>
                </a:cubicBezTo>
                <a:cubicBezTo>
                  <a:pt x="228" y="155"/>
                  <a:pt x="227" y="154"/>
                  <a:pt x="227" y="152"/>
                </a:cubicBezTo>
                <a:close/>
                <a:moveTo>
                  <a:pt x="258" y="173"/>
                </a:moveTo>
                <a:cubicBezTo>
                  <a:pt x="254" y="168"/>
                  <a:pt x="248" y="166"/>
                  <a:pt x="243" y="163"/>
                </a:cubicBezTo>
                <a:cubicBezTo>
                  <a:pt x="243" y="163"/>
                  <a:pt x="243" y="162"/>
                  <a:pt x="242" y="162"/>
                </a:cubicBezTo>
                <a:cubicBezTo>
                  <a:pt x="247" y="165"/>
                  <a:pt x="252" y="169"/>
                  <a:pt x="257" y="171"/>
                </a:cubicBezTo>
                <a:cubicBezTo>
                  <a:pt x="258" y="171"/>
                  <a:pt x="258" y="172"/>
                  <a:pt x="258" y="173"/>
                </a:cubicBezTo>
                <a:close/>
                <a:moveTo>
                  <a:pt x="256" y="162"/>
                </a:moveTo>
                <a:cubicBezTo>
                  <a:pt x="252" y="158"/>
                  <a:pt x="248" y="156"/>
                  <a:pt x="243" y="154"/>
                </a:cubicBezTo>
                <a:cubicBezTo>
                  <a:pt x="240" y="151"/>
                  <a:pt x="236" y="149"/>
                  <a:pt x="232" y="146"/>
                </a:cubicBezTo>
                <a:cubicBezTo>
                  <a:pt x="235" y="148"/>
                  <a:pt x="239" y="149"/>
                  <a:pt x="242" y="151"/>
                </a:cubicBezTo>
                <a:cubicBezTo>
                  <a:pt x="246" y="153"/>
                  <a:pt x="249" y="155"/>
                  <a:pt x="253" y="157"/>
                </a:cubicBezTo>
                <a:cubicBezTo>
                  <a:pt x="254" y="157"/>
                  <a:pt x="254" y="158"/>
                  <a:pt x="254" y="158"/>
                </a:cubicBezTo>
                <a:cubicBezTo>
                  <a:pt x="254" y="158"/>
                  <a:pt x="255" y="158"/>
                  <a:pt x="255" y="158"/>
                </a:cubicBezTo>
                <a:cubicBezTo>
                  <a:pt x="255" y="159"/>
                  <a:pt x="255" y="160"/>
                  <a:pt x="256" y="162"/>
                </a:cubicBezTo>
                <a:close/>
                <a:moveTo>
                  <a:pt x="254" y="153"/>
                </a:moveTo>
                <a:cubicBezTo>
                  <a:pt x="253" y="153"/>
                  <a:pt x="253" y="153"/>
                  <a:pt x="252" y="152"/>
                </a:cubicBezTo>
                <a:cubicBezTo>
                  <a:pt x="248" y="150"/>
                  <a:pt x="243" y="147"/>
                  <a:pt x="239" y="145"/>
                </a:cubicBezTo>
                <a:cubicBezTo>
                  <a:pt x="235" y="143"/>
                  <a:pt x="231" y="140"/>
                  <a:pt x="227" y="138"/>
                </a:cubicBezTo>
                <a:cubicBezTo>
                  <a:pt x="227" y="137"/>
                  <a:pt x="227" y="136"/>
                  <a:pt x="227" y="136"/>
                </a:cubicBezTo>
                <a:cubicBezTo>
                  <a:pt x="232" y="138"/>
                  <a:pt x="237" y="142"/>
                  <a:pt x="242" y="145"/>
                </a:cubicBezTo>
                <a:cubicBezTo>
                  <a:pt x="244" y="146"/>
                  <a:pt x="246" y="147"/>
                  <a:pt x="248" y="149"/>
                </a:cubicBezTo>
                <a:cubicBezTo>
                  <a:pt x="250" y="150"/>
                  <a:pt x="251" y="151"/>
                  <a:pt x="253" y="152"/>
                </a:cubicBezTo>
                <a:cubicBezTo>
                  <a:pt x="253" y="152"/>
                  <a:pt x="253" y="153"/>
                  <a:pt x="254" y="153"/>
                </a:cubicBezTo>
                <a:cubicBezTo>
                  <a:pt x="254" y="153"/>
                  <a:pt x="254" y="153"/>
                  <a:pt x="254" y="153"/>
                </a:cubicBezTo>
                <a:close/>
                <a:moveTo>
                  <a:pt x="252" y="145"/>
                </a:moveTo>
                <a:cubicBezTo>
                  <a:pt x="251" y="145"/>
                  <a:pt x="250" y="144"/>
                  <a:pt x="249" y="144"/>
                </a:cubicBezTo>
                <a:cubicBezTo>
                  <a:pt x="248" y="143"/>
                  <a:pt x="247" y="143"/>
                  <a:pt x="247" y="142"/>
                </a:cubicBezTo>
                <a:cubicBezTo>
                  <a:pt x="244" y="141"/>
                  <a:pt x="242" y="139"/>
                  <a:pt x="240" y="138"/>
                </a:cubicBezTo>
                <a:cubicBezTo>
                  <a:pt x="236" y="135"/>
                  <a:pt x="231" y="133"/>
                  <a:pt x="227" y="132"/>
                </a:cubicBezTo>
                <a:cubicBezTo>
                  <a:pt x="227" y="131"/>
                  <a:pt x="227" y="130"/>
                  <a:pt x="227" y="129"/>
                </a:cubicBezTo>
                <a:cubicBezTo>
                  <a:pt x="230" y="131"/>
                  <a:pt x="233" y="133"/>
                  <a:pt x="236" y="135"/>
                </a:cubicBezTo>
                <a:cubicBezTo>
                  <a:pt x="241" y="137"/>
                  <a:pt x="245" y="140"/>
                  <a:pt x="249" y="143"/>
                </a:cubicBezTo>
                <a:cubicBezTo>
                  <a:pt x="249" y="143"/>
                  <a:pt x="251" y="144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lose/>
                <a:moveTo>
                  <a:pt x="237" y="123"/>
                </a:moveTo>
                <a:cubicBezTo>
                  <a:pt x="239" y="124"/>
                  <a:pt x="240" y="125"/>
                  <a:pt x="242" y="126"/>
                </a:cubicBezTo>
                <a:cubicBezTo>
                  <a:pt x="239" y="124"/>
                  <a:pt x="236" y="123"/>
                  <a:pt x="234" y="121"/>
                </a:cubicBezTo>
                <a:cubicBezTo>
                  <a:pt x="231" y="120"/>
                  <a:pt x="229" y="118"/>
                  <a:pt x="226" y="117"/>
                </a:cubicBezTo>
                <a:cubicBezTo>
                  <a:pt x="226" y="116"/>
                  <a:pt x="226" y="115"/>
                  <a:pt x="225" y="114"/>
                </a:cubicBezTo>
                <a:cubicBezTo>
                  <a:pt x="226" y="114"/>
                  <a:pt x="226" y="115"/>
                  <a:pt x="226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30" y="118"/>
                  <a:pt x="234" y="120"/>
                  <a:pt x="237" y="123"/>
                </a:cubicBezTo>
                <a:close/>
                <a:moveTo>
                  <a:pt x="226" y="118"/>
                </a:moveTo>
                <a:cubicBezTo>
                  <a:pt x="230" y="121"/>
                  <a:pt x="233" y="123"/>
                  <a:pt x="237" y="126"/>
                </a:cubicBezTo>
                <a:cubicBezTo>
                  <a:pt x="241" y="128"/>
                  <a:pt x="244" y="129"/>
                  <a:pt x="248" y="133"/>
                </a:cubicBezTo>
                <a:cubicBezTo>
                  <a:pt x="248" y="133"/>
                  <a:pt x="248" y="134"/>
                  <a:pt x="249" y="134"/>
                </a:cubicBezTo>
                <a:cubicBezTo>
                  <a:pt x="248" y="133"/>
                  <a:pt x="248" y="133"/>
                  <a:pt x="247" y="133"/>
                </a:cubicBezTo>
                <a:cubicBezTo>
                  <a:pt x="246" y="132"/>
                  <a:pt x="245" y="132"/>
                  <a:pt x="244" y="131"/>
                </a:cubicBezTo>
                <a:cubicBezTo>
                  <a:pt x="242" y="130"/>
                  <a:pt x="240" y="129"/>
                  <a:pt x="238" y="128"/>
                </a:cubicBezTo>
                <a:cubicBezTo>
                  <a:pt x="234" y="125"/>
                  <a:pt x="230" y="123"/>
                  <a:pt x="226" y="121"/>
                </a:cubicBezTo>
                <a:cubicBezTo>
                  <a:pt x="226" y="120"/>
                  <a:pt x="226" y="119"/>
                  <a:pt x="226" y="118"/>
                </a:cubicBezTo>
                <a:close/>
                <a:moveTo>
                  <a:pt x="227" y="123"/>
                </a:moveTo>
                <a:cubicBezTo>
                  <a:pt x="233" y="129"/>
                  <a:pt x="242" y="132"/>
                  <a:pt x="249" y="138"/>
                </a:cubicBezTo>
                <a:cubicBezTo>
                  <a:pt x="252" y="141"/>
                  <a:pt x="247" y="137"/>
                  <a:pt x="246" y="137"/>
                </a:cubicBezTo>
                <a:cubicBezTo>
                  <a:pt x="243" y="135"/>
                  <a:pt x="241" y="134"/>
                  <a:pt x="238" y="133"/>
                </a:cubicBezTo>
                <a:cubicBezTo>
                  <a:pt x="234" y="131"/>
                  <a:pt x="231" y="128"/>
                  <a:pt x="227" y="125"/>
                </a:cubicBezTo>
                <a:cubicBezTo>
                  <a:pt x="227" y="125"/>
                  <a:pt x="227" y="124"/>
                  <a:pt x="227" y="123"/>
                </a:cubicBezTo>
                <a:close/>
                <a:moveTo>
                  <a:pt x="229" y="128"/>
                </a:moveTo>
                <a:cubicBezTo>
                  <a:pt x="228" y="127"/>
                  <a:pt x="227" y="127"/>
                  <a:pt x="227" y="127"/>
                </a:cubicBezTo>
                <a:cubicBezTo>
                  <a:pt x="227" y="127"/>
                  <a:pt x="227" y="127"/>
                  <a:pt x="227" y="126"/>
                </a:cubicBezTo>
                <a:cubicBezTo>
                  <a:pt x="227" y="127"/>
                  <a:pt x="228" y="127"/>
                  <a:pt x="229" y="128"/>
                </a:cubicBezTo>
                <a:close/>
                <a:moveTo>
                  <a:pt x="227" y="133"/>
                </a:moveTo>
                <a:cubicBezTo>
                  <a:pt x="230" y="135"/>
                  <a:pt x="234" y="136"/>
                  <a:pt x="237" y="138"/>
                </a:cubicBezTo>
                <a:cubicBezTo>
                  <a:pt x="242" y="142"/>
                  <a:pt x="246" y="144"/>
                  <a:pt x="251" y="147"/>
                </a:cubicBezTo>
                <a:cubicBezTo>
                  <a:pt x="254" y="150"/>
                  <a:pt x="250" y="147"/>
                  <a:pt x="249" y="147"/>
                </a:cubicBezTo>
                <a:cubicBezTo>
                  <a:pt x="248" y="146"/>
                  <a:pt x="247" y="146"/>
                  <a:pt x="247" y="145"/>
                </a:cubicBezTo>
                <a:cubicBezTo>
                  <a:pt x="244" y="144"/>
                  <a:pt x="242" y="142"/>
                  <a:pt x="240" y="141"/>
                </a:cubicBezTo>
                <a:cubicBezTo>
                  <a:pt x="235" y="139"/>
                  <a:pt x="231" y="136"/>
                  <a:pt x="227" y="135"/>
                </a:cubicBezTo>
                <a:cubicBezTo>
                  <a:pt x="227" y="134"/>
                  <a:pt x="227" y="133"/>
                  <a:pt x="227" y="133"/>
                </a:cubicBezTo>
                <a:close/>
                <a:moveTo>
                  <a:pt x="227" y="140"/>
                </a:moveTo>
                <a:cubicBezTo>
                  <a:pt x="233" y="146"/>
                  <a:pt x="242" y="149"/>
                  <a:pt x="249" y="154"/>
                </a:cubicBezTo>
                <a:cubicBezTo>
                  <a:pt x="249" y="154"/>
                  <a:pt x="249" y="154"/>
                  <a:pt x="249" y="154"/>
                </a:cubicBezTo>
                <a:cubicBezTo>
                  <a:pt x="248" y="154"/>
                  <a:pt x="248" y="153"/>
                  <a:pt x="247" y="153"/>
                </a:cubicBezTo>
                <a:cubicBezTo>
                  <a:pt x="242" y="150"/>
                  <a:pt x="237" y="148"/>
                  <a:pt x="232" y="145"/>
                </a:cubicBezTo>
                <a:cubicBezTo>
                  <a:pt x="231" y="145"/>
                  <a:pt x="229" y="144"/>
                  <a:pt x="228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7" y="143"/>
                  <a:pt x="227" y="143"/>
                  <a:pt x="227" y="143"/>
                </a:cubicBezTo>
                <a:cubicBezTo>
                  <a:pt x="227" y="142"/>
                  <a:pt x="227" y="141"/>
                  <a:pt x="227" y="140"/>
                </a:cubicBezTo>
                <a:close/>
                <a:moveTo>
                  <a:pt x="254" y="161"/>
                </a:moveTo>
                <a:cubicBezTo>
                  <a:pt x="253" y="160"/>
                  <a:pt x="252" y="160"/>
                  <a:pt x="251" y="159"/>
                </a:cubicBezTo>
                <a:cubicBezTo>
                  <a:pt x="248" y="158"/>
                  <a:pt x="246" y="156"/>
                  <a:pt x="243" y="155"/>
                </a:cubicBezTo>
                <a:cubicBezTo>
                  <a:pt x="237" y="152"/>
                  <a:pt x="232" y="149"/>
                  <a:pt x="227" y="146"/>
                </a:cubicBezTo>
                <a:cubicBezTo>
                  <a:pt x="227" y="145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9" y="145"/>
                  <a:pt x="230" y="146"/>
                  <a:pt x="232" y="147"/>
                </a:cubicBezTo>
                <a:cubicBezTo>
                  <a:pt x="234" y="148"/>
                  <a:pt x="237" y="150"/>
                  <a:pt x="239" y="152"/>
                </a:cubicBezTo>
                <a:cubicBezTo>
                  <a:pt x="243" y="155"/>
                  <a:pt x="248" y="156"/>
                  <a:pt x="252" y="159"/>
                </a:cubicBezTo>
                <a:cubicBezTo>
                  <a:pt x="250" y="158"/>
                  <a:pt x="256" y="162"/>
                  <a:pt x="254" y="161"/>
                </a:cubicBezTo>
                <a:close/>
                <a:moveTo>
                  <a:pt x="227" y="147"/>
                </a:moveTo>
                <a:cubicBezTo>
                  <a:pt x="232" y="152"/>
                  <a:pt x="240" y="155"/>
                  <a:pt x="246" y="159"/>
                </a:cubicBezTo>
                <a:cubicBezTo>
                  <a:pt x="249" y="161"/>
                  <a:pt x="251" y="162"/>
                  <a:pt x="253" y="164"/>
                </a:cubicBezTo>
                <a:cubicBezTo>
                  <a:pt x="254" y="164"/>
                  <a:pt x="259" y="167"/>
                  <a:pt x="255" y="165"/>
                </a:cubicBezTo>
                <a:cubicBezTo>
                  <a:pt x="251" y="163"/>
                  <a:pt x="247" y="161"/>
                  <a:pt x="243" y="158"/>
                </a:cubicBezTo>
                <a:cubicBezTo>
                  <a:pt x="240" y="156"/>
                  <a:pt x="236" y="154"/>
                  <a:pt x="233" y="152"/>
                </a:cubicBezTo>
                <a:cubicBezTo>
                  <a:pt x="231" y="151"/>
                  <a:pt x="229" y="150"/>
                  <a:pt x="227" y="148"/>
                </a:cubicBezTo>
                <a:cubicBezTo>
                  <a:pt x="227" y="148"/>
                  <a:pt x="227" y="147"/>
                  <a:pt x="227" y="147"/>
                </a:cubicBezTo>
                <a:close/>
                <a:moveTo>
                  <a:pt x="246" y="162"/>
                </a:moveTo>
                <a:cubicBezTo>
                  <a:pt x="250" y="165"/>
                  <a:pt x="254" y="167"/>
                  <a:pt x="257" y="170"/>
                </a:cubicBezTo>
                <a:cubicBezTo>
                  <a:pt x="256" y="169"/>
                  <a:pt x="252" y="167"/>
                  <a:pt x="250" y="166"/>
                </a:cubicBezTo>
                <a:cubicBezTo>
                  <a:pt x="248" y="165"/>
                  <a:pt x="246" y="164"/>
                  <a:pt x="245" y="163"/>
                </a:cubicBezTo>
                <a:cubicBezTo>
                  <a:pt x="242" y="161"/>
                  <a:pt x="238" y="159"/>
                  <a:pt x="235" y="157"/>
                </a:cubicBezTo>
                <a:cubicBezTo>
                  <a:pt x="232" y="155"/>
                  <a:pt x="229" y="153"/>
                  <a:pt x="226" y="151"/>
                </a:cubicBezTo>
                <a:cubicBezTo>
                  <a:pt x="226" y="150"/>
                  <a:pt x="226" y="150"/>
                  <a:pt x="226" y="149"/>
                </a:cubicBezTo>
                <a:cubicBezTo>
                  <a:pt x="228" y="150"/>
                  <a:pt x="230" y="151"/>
                  <a:pt x="232" y="153"/>
                </a:cubicBezTo>
                <a:cubicBezTo>
                  <a:pt x="233" y="153"/>
                  <a:pt x="233" y="153"/>
                  <a:pt x="234" y="154"/>
                </a:cubicBezTo>
                <a:cubicBezTo>
                  <a:pt x="238" y="156"/>
                  <a:pt x="242" y="159"/>
                  <a:pt x="246" y="162"/>
                </a:cubicBezTo>
                <a:close/>
                <a:moveTo>
                  <a:pt x="224" y="109"/>
                </a:moveTo>
                <a:cubicBezTo>
                  <a:pt x="231" y="114"/>
                  <a:pt x="238" y="117"/>
                  <a:pt x="243" y="122"/>
                </a:cubicBezTo>
                <a:cubicBezTo>
                  <a:pt x="244" y="123"/>
                  <a:pt x="245" y="123"/>
                  <a:pt x="246" y="124"/>
                </a:cubicBezTo>
                <a:cubicBezTo>
                  <a:pt x="245" y="123"/>
                  <a:pt x="244" y="123"/>
                  <a:pt x="243" y="122"/>
                </a:cubicBezTo>
                <a:cubicBezTo>
                  <a:pt x="241" y="121"/>
                  <a:pt x="239" y="120"/>
                  <a:pt x="237" y="119"/>
                </a:cubicBezTo>
                <a:cubicBezTo>
                  <a:pt x="233" y="117"/>
                  <a:pt x="229" y="115"/>
                  <a:pt x="225" y="113"/>
                </a:cubicBezTo>
                <a:cubicBezTo>
                  <a:pt x="225" y="113"/>
                  <a:pt x="225" y="112"/>
                  <a:pt x="225" y="112"/>
                </a:cubicBezTo>
                <a:cubicBezTo>
                  <a:pt x="225" y="111"/>
                  <a:pt x="225" y="110"/>
                  <a:pt x="224" y="109"/>
                </a:cubicBezTo>
                <a:close/>
                <a:moveTo>
                  <a:pt x="224" y="106"/>
                </a:moveTo>
                <a:cubicBezTo>
                  <a:pt x="228" y="108"/>
                  <a:pt x="231" y="111"/>
                  <a:pt x="235" y="113"/>
                </a:cubicBezTo>
                <a:cubicBezTo>
                  <a:pt x="238" y="115"/>
                  <a:pt x="241" y="116"/>
                  <a:pt x="244" y="119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2" y="117"/>
                  <a:pt x="239" y="116"/>
                  <a:pt x="236" y="115"/>
                </a:cubicBezTo>
                <a:cubicBezTo>
                  <a:pt x="232" y="113"/>
                  <a:pt x="228" y="111"/>
                  <a:pt x="224" y="108"/>
                </a:cubicBezTo>
                <a:cubicBezTo>
                  <a:pt x="224" y="107"/>
                  <a:pt x="224" y="107"/>
                  <a:pt x="224" y="106"/>
                </a:cubicBezTo>
                <a:close/>
                <a:moveTo>
                  <a:pt x="244" y="118"/>
                </a:moveTo>
                <a:cubicBezTo>
                  <a:pt x="242" y="116"/>
                  <a:pt x="240" y="115"/>
                  <a:pt x="239" y="114"/>
                </a:cubicBezTo>
                <a:cubicBezTo>
                  <a:pt x="235" y="112"/>
                  <a:pt x="231" y="110"/>
                  <a:pt x="227" y="107"/>
                </a:cubicBezTo>
                <a:cubicBezTo>
                  <a:pt x="228" y="107"/>
                  <a:pt x="228" y="108"/>
                  <a:pt x="228" y="108"/>
                </a:cubicBezTo>
                <a:cubicBezTo>
                  <a:pt x="230" y="108"/>
                  <a:pt x="232" y="109"/>
                  <a:pt x="234" y="110"/>
                </a:cubicBezTo>
                <a:cubicBezTo>
                  <a:pt x="237" y="112"/>
                  <a:pt x="240" y="114"/>
                  <a:pt x="243" y="115"/>
                </a:cubicBezTo>
                <a:cubicBezTo>
                  <a:pt x="243" y="116"/>
                  <a:pt x="244" y="117"/>
                  <a:pt x="244" y="118"/>
                </a:cubicBezTo>
                <a:close/>
                <a:moveTo>
                  <a:pt x="222" y="102"/>
                </a:moveTo>
                <a:cubicBezTo>
                  <a:pt x="228" y="106"/>
                  <a:pt x="235" y="108"/>
                  <a:pt x="241" y="112"/>
                </a:cubicBezTo>
                <a:cubicBezTo>
                  <a:pt x="241" y="112"/>
                  <a:pt x="242" y="113"/>
                  <a:pt x="243" y="113"/>
                </a:cubicBezTo>
                <a:cubicBezTo>
                  <a:pt x="243" y="114"/>
                  <a:pt x="243" y="114"/>
                  <a:pt x="243" y="114"/>
                </a:cubicBezTo>
                <a:cubicBezTo>
                  <a:pt x="243" y="114"/>
                  <a:pt x="242" y="114"/>
                  <a:pt x="242" y="114"/>
                </a:cubicBezTo>
                <a:cubicBezTo>
                  <a:pt x="241" y="113"/>
                  <a:pt x="239" y="113"/>
                  <a:pt x="238" y="112"/>
                </a:cubicBezTo>
                <a:cubicBezTo>
                  <a:pt x="236" y="111"/>
                  <a:pt x="235" y="110"/>
                  <a:pt x="233" y="109"/>
                </a:cubicBezTo>
                <a:cubicBezTo>
                  <a:pt x="230" y="107"/>
                  <a:pt x="226" y="106"/>
                  <a:pt x="223" y="105"/>
                </a:cubicBezTo>
                <a:cubicBezTo>
                  <a:pt x="223" y="104"/>
                  <a:pt x="223" y="103"/>
                  <a:pt x="222" y="102"/>
                </a:cubicBezTo>
                <a:close/>
                <a:moveTo>
                  <a:pt x="221" y="97"/>
                </a:moveTo>
                <a:cubicBezTo>
                  <a:pt x="225" y="101"/>
                  <a:pt x="231" y="103"/>
                  <a:pt x="236" y="105"/>
                </a:cubicBezTo>
                <a:cubicBezTo>
                  <a:pt x="236" y="105"/>
                  <a:pt x="243" y="109"/>
                  <a:pt x="239" y="107"/>
                </a:cubicBezTo>
                <a:cubicBezTo>
                  <a:pt x="236" y="107"/>
                  <a:pt x="234" y="106"/>
                  <a:pt x="231" y="105"/>
                </a:cubicBezTo>
                <a:cubicBezTo>
                  <a:pt x="228" y="103"/>
                  <a:pt x="225" y="102"/>
                  <a:pt x="222" y="100"/>
                </a:cubicBezTo>
                <a:cubicBezTo>
                  <a:pt x="222" y="99"/>
                  <a:pt x="221" y="98"/>
                  <a:pt x="221" y="97"/>
                </a:cubicBezTo>
                <a:close/>
                <a:moveTo>
                  <a:pt x="219" y="93"/>
                </a:moveTo>
                <a:cubicBezTo>
                  <a:pt x="224" y="97"/>
                  <a:pt x="231" y="100"/>
                  <a:pt x="237" y="103"/>
                </a:cubicBezTo>
                <a:cubicBezTo>
                  <a:pt x="237" y="103"/>
                  <a:pt x="238" y="104"/>
                  <a:pt x="239" y="104"/>
                </a:cubicBezTo>
                <a:cubicBezTo>
                  <a:pt x="238" y="103"/>
                  <a:pt x="237" y="103"/>
                  <a:pt x="236" y="102"/>
                </a:cubicBezTo>
                <a:cubicBezTo>
                  <a:pt x="234" y="101"/>
                  <a:pt x="232" y="101"/>
                  <a:pt x="230" y="100"/>
                </a:cubicBezTo>
                <a:cubicBezTo>
                  <a:pt x="227" y="98"/>
                  <a:pt x="223" y="96"/>
                  <a:pt x="220" y="95"/>
                </a:cubicBezTo>
                <a:cubicBezTo>
                  <a:pt x="220" y="94"/>
                  <a:pt x="219" y="94"/>
                  <a:pt x="219" y="93"/>
                </a:cubicBezTo>
                <a:close/>
                <a:moveTo>
                  <a:pt x="217" y="88"/>
                </a:moveTo>
                <a:cubicBezTo>
                  <a:pt x="223" y="93"/>
                  <a:pt x="230" y="95"/>
                  <a:pt x="237" y="99"/>
                </a:cubicBezTo>
                <a:cubicBezTo>
                  <a:pt x="242" y="103"/>
                  <a:pt x="234" y="99"/>
                  <a:pt x="233" y="98"/>
                </a:cubicBezTo>
                <a:cubicBezTo>
                  <a:pt x="231" y="97"/>
                  <a:pt x="229" y="96"/>
                  <a:pt x="227" y="95"/>
                </a:cubicBezTo>
                <a:cubicBezTo>
                  <a:pt x="224" y="94"/>
                  <a:pt x="221" y="92"/>
                  <a:pt x="218" y="90"/>
                </a:cubicBezTo>
                <a:cubicBezTo>
                  <a:pt x="218" y="90"/>
                  <a:pt x="217" y="89"/>
                  <a:pt x="217" y="88"/>
                </a:cubicBezTo>
                <a:close/>
                <a:moveTo>
                  <a:pt x="238" y="99"/>
                </a:moveTo>
                <a:cubicBezTo>
                  <a:pt x="233" y="95"/>
                  <a:pt x="225" y="93"/>
                  <a:pt x="219" y="89"/>
                </a:cubicBezTo>
                <a:cubicBezTo>
                  <a:pt x="214" y="85"/>
                  <a:pt x="220" y="89"/>
                  <a:pt x="221" y="90"/>
                </a:cubicBezTo>
                <a:cubicBezTo>
                  <a:pt x="223" y="91"/>
                  <a:pt x="225" y="92"/>
                  <a:pt x="227" y="93"/>
                </a:cubicBezTo>
                <a:cubicBezTo>
                  <a:pt x="230" y="95"/>
                  <a:pt x="234" y="96"/>
                  <a:pt x="238" y="97"/>
                </a:cubicBezTo>
                <a:cubicBezTo>
                  <a:pt x="238" y="98"/>
                  <a:pt x="238" y="99"/>
                  <a:pt x="238" y="99"/>
                </a:cubicBezTo>
                <a:close/>
                <a:moveTo>
                  <a:pt x="214" y="83"/>
                </a:moveTo>
                <a:cubicBezTo>
                  <a:pt x="221" y="88"/>
                  <a:pt x="229" y="91"/>
                  <a:pt x="236" y="96"/>
                </a:cubicBezTo>
                <a:cubicBezTo>
                  <a:pt x="239" y="98"/>
                  <a:pt x="235" y="96"/>
                  <a:pt x="234" y="96"/>
                </a:cubicBezTo>
                <a:cubicBezTo>
                  <a:pt x="232" y="95"/>
                  <a:pt x="230" y="93"/>
                  <a:pt x="227" y="92"/>
                </a:cubicBezTo>
                <a:cubicBezTo>
                  <a:pt x="224" y="90"/>
                  <a:pt x="220" y="88"/>
                  <a:pt x="216" y="86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5" y="85"/>
                  <a:pt x="215" y="84"/>
                  <a:pt x="214" y="83"/>
                </a:cubicBezTo>
                <a:close/>
                <a:moveTo>
                  <a:pt x="211" y="78"/>
                </a:moveTo>
                <a:cubicBezTo>
                  <a:pt x="219" y="83"/>
                  <a:pt x="228" y="87"/>
                  <a:pt x="236" y="92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33" y="90"/>
                  <a:pt x="227" y="88"/>
                  <a:pt x="223" y="86"/>
                </a:cubicBezTo>
                <a:cubicBezTo>
                  <a:pt x="219" y="84"/>
                  <a:pt x="216" y="82"/>
                  <a:pt x="213" y="81"/>
                </a:cubicBezTo>
                <a:cubicBezTo>
                  <a:pt x="212" y="80"/>
                  <a:pt x="212" y="79"/>
                  <a:pt x="211" y="78"/>
                </a:cubicBezTo>
                <a:close/>
                <a:moveTo>
                  <a:pt x="206" y="71"/>
                </a:moveTo>
                <a:cubicBezTo>
                  <a:pt x="213" y="76"/>
                  <a:pt x="222" y="80"/>
                  <a:pt x="230" y="84"/>
                </a:cubicBezTo>
                <a:cubicBezTo>
                  <a:pt x="230" y="84"/>
                  <a:pt x="232" y="85"/>
                  <a:pt x="233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5"/>
                  <a:pt x="232" y="85"/>
                  <a:pt x="232" y="85"/>
                </a:cubicBezTo>
                <a:cubicBezTo>
                  <a:pt x="231" y="85"/>
                  <a:pt x="230" y="84"/>
                  <a:pt x="229" y="84"/>
                </a:cubicBezTo>
                <a:cubicBezTo>
                  <a:pt x="226" y="83"/>
                  <a:pt x="223" y="81"/>
                  <a:pt x="221" y="80"/>
                </a:cubicBezTo>
                <a:cubicBezTo>
                  <a:pt x="217" y="78"/>
                  <a:pt x="213" y="77"/>
                  <a:pt x="209" y="76"/>
                </a:cubicBezTo>
                <a:cubicBezTo>
                  <a:pt x="208" y="74"/>
                  <a:pt x="207" y="73"/>
                  <a:pt x="206" y="71"/>
                </a:cubicBezTo>
                <a:close/>
                <a:moveTo>
                  <a:pt x="221" y="79"/>
                </a:moveTo>
                <a:cubicBezTo>
                  <a:pt x="220" y="78"/>
                  <a:pt x="218" y="77"/>
                  <a:pt x="216" y="76"/>
                </a:cubicBezTo>
                <a:cubicBezTo>
                  <a:pt x="216" y="77"/>
                  <a:pt x="217" y="77"/>
                  <a:pt x="218" y="77"/>
                </a:cubicBezTo>
                <a:cubicBezTo>
                  <a:pt x="220" y="79"/>
                  <a:pt x="223" y="80"/>
                  <a:pt x="226" y="81"/>
                </a:cubicBezTo>
                <a:cubicBezTo>
                  <a:pt x="224" y="81"/>
                  <a:pt x="223" y="80"/>
                  <a:pt x="221" y="79"/>
                </a:cubicBezTo>
                <a:close/>
                <a:moveTo>
                  <a:pt x="236" y="91"/>
                </a:moveTo>
                <a:cubicBezTo>
                  <a:pt x="227" y="86"/>
                  <a:pt x="218" y="82"/>
                  <a:pt x="210" y="77"/>
                </a:cubicBezTo>
                <a:cubicBezTo>
                  <a:pt x="210" y="77"/>
                  <a:pt x="210" y="77"/>
                  <a:pt x="210" y="77"/>
                </a:cubicBezTo>
                <a:cubicBezTo>
                  <a:pt x="213" y="79"/>
                  <a:pt x="219" y="80"/>
                  <a:pt x="223" y="82"/>
                </a:cubicBezTo>
                <a:cubicBezTo>
                  <a:pt x="226" y="84"/>
                  <a:pt x="230" y="85"/>
                  <a:pt x="233" y="86"/>
                </a:cubicBezTo>
                <a:cubicBezTo>
                  <a:pt x="234" y="88"/>
                  <a:pt x="235" y="90"/>
                  <a:pt x="236" y="91"/>
                </a:cubicBezTo>
                <a:close/>
                <a:moveTo>
                  <a:pt x="237" y="95"/>
                </a:moveTo>
                <a:cubicBezTo>
                  <a:pt x="229" y="90"/>
                  <a:pt x="221" y="87"/>
                  <a:pt x="213" y="82"/>
                </a:cubicBezTo>
                <a:cubicBezTo>
                  <a:pt x="213" y="82"/>
                  <a:pt x="213" y="82"/>
                  <a:pt x="213" y="82"/>
                </a:cubicBezTo>
                <a:cubicBezTo>
                  <a:pt x="216" y="84"/>
                  <a:pt x="222" y="86"/>
                  <a:pt x="225" y="88"/>
                </a:cubicBezTo>
                <a:cubicBezTo>
                  <a:pt x="229" y="89"/>
                  <a:pt x="233" y="91"/>
                  <a:pt x="236" y="93"/>
                </a:cubicBezTo>
                <a:cubicBezTo>
                  <a:pt x="236" y="94"/>
                  <a:pt x="237" y="95"/>
                  <a:pt x="237" y="95"/>
                </a:cubicBezTo>
                <a:close/>
                <a:moveTo>
                  <a:pt x="240" y="104"/>
                </a:moveTo>
                <a:cubicBezTo>
                  <a:pt x="236" y="101"/>
                  <a:pt x="232" y="99"/>
                  <a:pt x="228" y="97"/>
                </a:cubicBezTo>
                <a:cubicBezTo>
                  <a:pt x="225" y="96"/>
                  <a:pt x="221" y="94"/>
                  <a:pt x="218" y="92"/>
                </a:cubicBezTo>
                <a:cubicBezTo>
                  <a:pt x="218" y="92"/>
                  <a:pt x="218" y="92"/>
                  <a:pt x="218" y="91"/>
                </a:cubicBezTo>
                <a:cubicBezTo>
                  <a:pt x="221" y="94"/>
                  <a:pt x="225" y="95"/>
                  <a:pt x="228" y="96"/>
                </a:cubicBezTo>
                <a:cubicBezTo>
                  <a:pt x="232" y="98"/>
                  <a:pt x="235" y="100"/>
                  <a:pt x="239" y="101"/>
                </a:cubicBezTo>
                <a:cubicBezTo>
                  <a:pt x="239" y="102"/>
                  <a:pt x="239" y="103"/>
                  <a:pt x="240" y="104"/>
                </a:cubicBezTo>
                <a:close/>
                <a:moveTo>
                  <a:pt x="241" y="107"/>
                </a:moveTo>
                <a:cubicBezTo>
                  <a:pt x="234" y="103"/>
                  <a:pt x="227" y="102"/>
                  <a:pt x="221" y="96"/>
                </a:cubicBezTo>
                <a:cubicBezTo>
                  <a:pt x="219" y="94"/>
                  <a:pt x="224" y="98"/>
                  <a:pt x="225" y="98"/>
                </a:cubicBezTo>
                <a:cubicBezTo>
                  <a:pt x="227" y="99"/>
                  <a:pt x="229" y="100"/>
                  <a:pt x="231" y="101"/>
                </a:cubicBezTo>
                <a:cubicBezTo>
                  <a:pt x="234" y="102"/>
                  <a:pt x="237" y="104"/>
                  <a:pt x="240" y="105"/>
                </a:cubicBezTo>
                <a:cubicBezTo>
                  <a:pt x="240" y="106"/>
                  <a:pt x="240" y="106"/>
                  <a:pt x="241" y="107"/>
                </a:cubicBezTo>
                <a:close/>
                <a:moveTo>
                  <a:pt x="242" y="113"/>
                </a:moveTo>
                <a:cubicBezTo>
                  <a:pt x="240" y="111"/>
                  <a:pt x="237" y="109"/>
                  <a:pt x="234" y="107"/>
                </a:cubicBezTo>
                <a:cubicBezTo>
                  <a:pt x="231" y="106"/>
                  <a:pt x="226" y="104"/>
                  <a:pt x="223" y="102"/>
                </a:cubicBezTo>
                <a:cubicBezTo>
                  <a:pt x="221" y="100"/>
                  <a:pt x="225" y="103"/>
                  <a:pt x="225" y="103"/>
                </a:cubicBezTo>
                <a:cubicBezTo>
                  <a:pt x="226" y="103"/>
                  <a:pt x="226" y="103"/>
                  <a:pt x="227" y="103"/>
                </a:cubicBezTo>
                <a:cubicBezTo>
                  <a:pt x="229" y="104"/>
                  <a:pt x="232" y="105"/>
                  <a:pt x="234" y="106"/>
                </a:cubicBezTo>
                <a:cubicBezTo>
                  <a:pt x="236" y="107"/>
                  <a:pt x="239" y="108"/>
                  <a:pt x="241" y="109"/>
                </a:cubicBezTo>
                <a:cubicBezTo>
                  <a:pt x="242" y="110"/>
                  <a:pt x="242" y="111"/>
                  <a:pt x="242" y="113"/>
                </a:cubicBezTo>
                <a:close/>
                <a:moveTo>
                  <a:pt x="245" y="123"/>
                </a:moveTo>
                <a:cubicBezTo>
                  <a:pt x="241" y="119"/>
                  <a:pt x="236" y="116"/>
                  <a:pt x="232" y="113"/>
                </a:cubicBezTo>
                <a:cubicBezTo>
                  <a:pt x="232" y="114"/>
                  <a:pt x="233" y="114"/>
                  <a:pt x="233" y="114"/>
                </a:cubicBezTo>
                <a:cubicBezTo>
                  <a:pt x="237" y="116"/>
                  <a:pt x="241" y="117"/>
                  <a:pt x="245" y="120"/>
                </a:cubicBezTo>
                <a:cubicBezTo>
                  <a:pt x="245" y="121"/>
                  <a:pt x="245" y="122"/>
                  <a:pt x="245" y="123"/>
                </a:cubicBezTo>
                <a:close/>
                <a:moveTo>
                  <a:pt x="247" y="128"/>
                </a:moveTo>
                <a:cubicBezTo>
                  <a:pt x="244" y="126"/>
                  <a:pt x="241" y="124"/>
                  <a:pt x="238" y="122"/>
                </a:cubicBezTo>
                <a:cubicBezTo>
                  <a:pt x="235" y="120"/>
                  <a:pt x="232" y="118"/>
                  <a:pt x="229" y="116"/>
                </a:cubicBezTo>
                <a:cubicBezTo>
                  <a:pt x="230" y="116"/>
                  <a:pt x="230" y="116"/>
                  <a:pt x="231" y="117"/>
                </a:cubicBezTo>
                <a:cubicBezTo>
                  <a:pt x="233" y="118"/>
                  <a:pt x="235" y="119"/>
                  <a:pt x="237" y="120"/>
                </a:cubicBezTo>
                <a:cubicBezTo>
                  <a:pt x="240" y="121"/>
                  <a:pt x="243" y="123"/>
                  <a:pt x="246" y="125"/>
                </a:cubicBezTo>
                <a:cubicBezTo>
                  <a:pt x="246" y="126"/>
                  <a:pt x="247" y="127"/>
                  <a:pt x="247" y="128"/>
                </a:cubicBezTo>
                <a:close/>
                <a:moveTo>
                  <a:pt x="248" y="132"/>
                </a:moveTo>
                <a:cubicBezTo>
                  <a:pt x="246" y="130"/>
                  <a:pt x="245" y="128"/>
                  <a:pt x="242" y="127"/>
                </a:cubicBezTo>
                <a:cubicBezTo>
                  <a:pt x="237" y="125"/>
                  <a:pt x="233" y="122"/>
                  <a:pt x="230" y="120"/>
                </a:cubicBezTo>
                <a:cubicBezTo>
                  <a:pt x="229" y="119"/>
                  <a:pt x="225" y="117"/>
                  <a:pt x="228" y="118"/>
                </a:cubicBezTo>
                <a:cubicBezTo>
                  <a:pt x="229" y="119"/>
                  <a:pt x="229" y="119"/>
                  <a:pt x="230" y="120"/>
                </a:cubicBezTo>
                <a:cubicBezTo>
                  <a:pt x="232" y="121"/>
                  <a:pt x="233" y="122"/>
                  <a:pt x="235" y="123"/>
                </a:cubicBezTo>
                <a:cubicBezTo>
                  <a:pt x="239" y="125"/>
                  <a:pt x="243" y="127"/>
                  <a:pt x="247" y="130"/>
                </a:cubicBezTo>
                <a:cubicBezTo>
                  <a:pt x="248" y="130"/>
                  <a:pt x="248" y="131"/>
                  <a:pt x="248" y="132"/>
                </a:cubicBezTo>
                <a:close/>
                <a:moveTo>
                  <a:pt x="250" y="138"/>
                </a:moveTo>
                <a:cubicBezTo>
                  <a:pt x="244" y="132"/>
                  <a:pt x="236" y="129"/>
                  <a:pt x="229" y="124"/>
                </a:cubicBezTo>
                <a:cubicBezTo>
                  <a:pt x="230" y="125"/>
                  <a:pt x="227" y="123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8" y="123"/>
                  <a:pt x="229" y="123"/>
                  <a:pt x="230" y="124"/>
                </a:cubicBezTo>
                <a:cubicBezTo>
                  <a:pt x="232" y="125"/>
                  <a:pt x="234" y="126"/>
                  <a:pt x="236" y="127"/>
                </a:cubicBezTo>
                <a:cubicBezTo>
                  <a:pt x="240" y="130"/>
                  <a:pt x="244" y="132"/>
                  <a:pt x="249" y="134"/>
                </a:cubicBezTo>
                <a:cubicBezTo>
                  <a:pt x="249" y="135"/>
                  <a:pt x="249" y="137"/>
                  <a:pt x="250" y="138"/>
                </a:cubicBezTo>
                <a:close/>
                <a:moveTo>
                  <a:pt x="250" y="140"/>
                </a:move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lose/>
                <a:moveTo>
                  <a:pt x="251" y="144"/>
                </a:moveTo>
                <a:cubicBezTo>
                  <a:pt x="248" y="141"/>
                  <a:pt x="244" y="138"/>
                  <a:pt x="241" y="136"/>
                </a:cubicBezTo>
                <a:cubicBezTo>
                  <a:pt x="236" y="134"/>
                  <a:pt x="231" y="132"/>
                  <a:pt x="227" y="128"/>
                </a:cubicBezTo>
                <a:cubicBezTo>
                  <a:pt x="227" y="128"/>
                  <a:pt x="231" y="129"/>
                  <a:pt x="232" y="130"/>
                </a:cubicBezTo>
                <a:cubicBezTo>
                  <a:pt x="233" y="130"/>
                  <a:pt x="233" y="131"/>
                  <a:pt x="234" y="132"/>
                </a:cubicBezTo>
                <a:cubicBezTo>
                  <a:pt x="236" y="133"/>
                  <a:pt x="238" y="134"/>
                  <a:pt x="240" y="135"/>
                </a:cubicBezTo>
                <a:cubicBezTo>
                  <a:pt x="244" y="137"/>
                  <a:pt x="247" y="139"/>
                  <a:pt x="251" y="142"/>
                </a:cubicBezTo>
                <a:cubicBezTo>
                  <a:pt x="251" y="142"/>
                  <a:pt x="251" y="143"/>
                  <a:pt x="251" y="144"/>
                </a:cubicBezTo>
                <a:close/>
                <a:moveTo>
                  <a:pt x="252" y="148"/>
                </a:moveTo>
                <a:cubicBezTo>
                  <a:pt x="249" y="145"/>
                  <a:pt x="245" y="143"/>
                  <a:pt x="242" y="141"/>
                </a:cubicBezTo>
                <a:cubicBezTo>
                  <a:pt x="240" y="139"/>
                  <a:pt x="237" y="137"/>
                  <a:pt x="235" y="136"/>
                </a:cubicBezTo>
                <a:cubicBezTo>
                  <a:pt x="233" y="135"/>
                  <a:pt x="230" y="134"/>
                  <a:pt x="228" y="133"/>
                </a:cubicBezTo>
                <a:cubicBezTo>
                  <a:pt x="226" y="131"/>
                  <a:pt x="231" y="134"/>
                  <a:pt x="231" y="134"/>
                </a:cubicBezTo>
                <a:cubicBezTo>
                  <a:pt x="232" y="134"/>
                  <a:pt x="233" y="135"/>
                  <a:pt x="234" y="135"/>
                </a:cubicBezTo>
                <a:cubicBezTo>
                  <a:pt x="236" y="137"/>
                  <a:pt x="239" y="138"/>
                  <a:pt x="241" y="139"/>
                </a:cubicBezTo>
                <a:cubicBezTo>
                  <a:pt x="244" y="142"/>
                  <a:pt x="248" y="144"/>
                  <a:pt x="252" y="146"/>
                </a:cubicBezTo>
                <a:cubicBezTo>
                  <a:pt x="252" y="146"/>
                  <a:pt x="252" y="147"/>
                  <a:pt x="252" y="148"/>
                </a:cubicBezTo>
                <a:close/>
                <a:moveTo>
                  <a:pt x="253" y="152"/>
                </a:moveTo>
                <a:cubicBezTo>
                  <a:pt x="251" y="149"/>
                  <a:pt x="248" y="148"/>
                  <a:pt x="245" y="146"/>
                </a:cubicBezTo>
                <a:cubicBezTo>
                  <a:pt x="240" y="143"/>
                  <a:pt x="236" y="140"/>
                  <a:pt x="231" y="137"/>
                </a:cubicBezTo>
                <a:cubicBezTo>
                  <a:pt x="231" y="137"/>
                  <a:pt x="232" y="137"/>
                  <a:pt x="232" y="138"/>
                </a:cubicBezTo>
                <a:cubicBezTo>
                  <a:pt x="235" y="139"/>
                  <a:pt x="237" y="140"/>
                  <a:pt x="239" y="142"/>
                </a:cubicBezTo>
                <a:cubicBezTo>
                  <a:pt x="244" y="144"/>
                  <a:pt x="248" y="147"/>
                  <a:pt x="253" y="149"/>
                </a:cubicBezTo>
                <a:cubicBezTo>
                  <a:pt x="253" y="150"/>
                  <a:pt x="253" y="151"/>
                  <a:pt x="253" y="152"/>
                </a:cubicBezTo>
                <a:close/>
                <a:moveTo>
                  <a:pt x="254" y="157"/>
                </a:moveTo>
                <a:cubicBezTo>
                  <a:pt x="250" y="154"/>
                  <a:pt x="246" y="151"/>
                  <a:pt x="242" y="149"/>
                </a:cubicBezTo>
                <a:cubicBezTo>
                  <a:pt x="237" y="146"/>
                  <a:pt x="232" y="144"/>
                  <a:pt x="228" y="140"/>
                </a:cubicBezTo>
                <a:cubicBezTo>
                  <a:pt x="226" y="137"/>
                  <a:pt x="230" y="140"/>
                  <a:pt x="230" y="140"/>
                </a:cubicBezTo>
                <a:cubicBezTo>
                  <a:pt x="232" y="141"/>
                  <a:pt x="233" y="142"/>
                  <a:pt x="234" y="143"/>
                </a:cubicBezTo>
                <a:cubicBezTo>
                  <a:pt x="237" y="144"/>
                  <a:pt x="239" y="146"/>
                  <a:pt x="241" y="147"/>
                </a:cubicBezTo>
                <a:cubicBezTo>
                  <a:pt x="245" y="149"/>
                  <a:pt x="249" y="152"/>
                  <a:pt x="254" y="154"/>
                </a:cubicBezTo>
                <a:cubicBezTo>
                  <a:pt x="254" y="155"/>
                  <a:pt x="254" y="156"/>
                  <a:pt x="254" y="157"/>
                </a:cubicBezTo>
                <a:close/>
                <a:moveTo>
                  <a:pt x="256" y="166"/>
                </a:moveTo>
                <a:cubicBezTo>
                  <a:pt x="249" y="159"/>
                  <a:pt x="240" y="155"/>
                  <a:pt x="232" y="150"/>
                </a:cubicBezTo>
                <a:cubicBezTo>
                  <a:pt x="231" y="149"/>
                  <a:pt x="229" y="148"/>
                  <a:pt x="227" y="146"/>
                </a:cubicBezTo>
                <a:cubicBezTo>
                  <a:pt x="228" y="147"/>
                  <a:pt x="230" y="148"/>
                  <a:pt x="231" y="149"/>
                </a:cubicBezTo>
                <a:cubicBezTo>
                  <a:pt x="234" y="150"/>
                  <a:pt x="236" y="152"/>
                  <a:pt x="239" y="153"/>
                </a:cubicBezTo>
                <a:cubicBezTo>
                  <a:pt x="245" y="156"/>
                  <a:pt x="250" y="159"/>
                  <a:pt x="256" y="162"/>
                </a:cubicBezTo>
                <a:cubicBezTo>
                  <a:pt x="256" y="163"/>
                  <a:pt x="256" y="163"/>
                  <a:pt x="256" y="163"/>
                </a:cubicBezTo>
                <a:cubicBezTo>
                  <a:pt x="256" y="164"/>
                  <a:pt x="256" y="165"/>
                  <a:pt x="256" y="166"/>
                </a:cubicBezTo>
                <a:close/>
                <a:moveTo>
                  <a:pt x="257" y="169"/>
                </a:moveTo>
                <a:cubicBezTo>
                  <a:pt x="255" y="167"/>
                  <a:pt x="252" y="165"/>
                  <a:pt x="249" y="163"/>
                </a:cubicBezTo>
                <a:cubicBezTo>
                  <a:pt x="251" y="164"/>
                  <a:pt x="254" y="166"/>
                  <a:pt x="257" y="167"/>
                </a:cubicBezTo>
                <a:cubicBezTo>
                  <a:pt x="257" y="168"/>
                  <a:pt x="257" y="168"/>
                  <a:pt x="257" y="169"/>
                </a:cubicBezTo>
                <a:close/>
                <a:moveTo>
                  <a:pt x="259" y="177"/>
                </a:moveTo>
                <a:cubicBezTo>
                  <a:pt x="251" y="172"/>
                  <a:pt x="243" y="167"/>
                  <a:pt x="235" y="162"/>
                </a:cubicBezTo>
                <a:cubicBezTo>
                  <a:pt x="238" y="163"/>
                  <a:pt x="240" y="164"/>
                  <a:pt x="243" y="165"/>
                </a:cubicBezTo>
                <a:cubicBezTo>
                  <a:pt x="248" y="168"/>
                  <a:pt x="253" y="171"/>
                  <a:pt x="258" y="174"/>
                </a:cubicBezTo>
                <a:cubicBezTo>
                  <a:pt x="258" y="175"/>
                  <a:pt x="258" y="176"/>
                  <a:pt x="259" y="177"/>
                </a:cubicBezTo>
                <a:close/>
                <a:moveTo>
                  <a:pt x="260" y="185"/>
                </a:moveTo>
                <a:cubicBezTo>
                  <a:pt x="256" y="182"/>
                  <a:pt x="251" y="181"/>
                  <a:pt x="247" y="180"/>
                </a:cubicBezTo>
                <a:cubicBezTo>
                  <a:pt x="241" y="178"/>
                  <a:pt x="236" y="175"/>
                  <a:pt x="231" y="173"/>
                </a:cubicBezTo>
                <a:cubicBezTo>
                  <a:pt x="231" y="171"/>
                  <a:pt x="231" y="170"/>
                  <a:pt x="230" y="168"/>
                </a:cubicBezTo>
                <a:cubicBezTo>
                  <a:pt x="236" y="171"/>
                  <a:pt x="241" y="174"/>
                  <a:pt x="247" y="177"/>
                </a:cubicBezTo>
                <a:cubicBezTo>
                  <a:pt x="251" y="179"/>
                  <a:pt x="255" y="183"/>
                  <a:pt x="259" y="184"/>
                </a:cubicBezTo>
                <a:cubicBezTo>
                  <a:pt x="259" y="184"/>
                  <a:pt x="259" y="184"/>
                  <a:pt x="259" y="183"/>
                </a:cubicBezTo>
                <a:cubicBezTo>
                  <a:pt x="260" y="184"/>
                  <a:pt x="260" y="184"/>
                  <a:pt x="260" y="185"/>
                </a:cubicBezTo>
                <a:close/>
                <a:moveTo>
                  <a:pt x="237" y="228"/>
                </a:moveTo>
                <a:cubicBezTo>
                  <a:pt x="237" y="227"/>
                  <a:pt x="237" y="226"/>
                  <a:pt x="237" y="225"/>
                </a:cubicBezTo>
                <a:cubicBezTo>
                  <a:pt x="241" y="229"/>
                  <a:pt x="245" y="231"/>
                  <a:pt x="250" y="234"/>
                </a:cubicBezTo>
                <a:cubicBezTo>
                  <a:pt x="253" y="236"/>
                  <a:pt x="255" y="237"/>
                  <a:pt x="258" y="239"/>
                </a:cubicBezTo>
                <a:cubicBezTo>
                  <a:pt x="260" y="240"/>
                  <a:pt x="263" y="243"/>
                  <a:pt x="264" y="244"/>
                </a:cubicBezTo>
                <a:cubicBezTo>
                  <a:pt x="264" y="244"/>
                  <a:pt x="264" y="244"/>
                  <a:pt x="264" y="244"/>
                </a:cubicBezTo>
                <a:cubicBezTo>
                  <a:pt x="254" y="241"/>
                  <a:pt x="246" y="233"/>
                  <a:pt x="237" y="228"/>
                </a:cubicBezTo>
                <a:close/>
                <a:moveTo>
                  <a:pt x="263" y="238"/>
                </a:moveTo>
                <a:cubicBezTo>
                  <a:pt x="263" y="238"/>
                  <a:pt x="258" y="235"/>
                  <a:pt x="257" y="235"/>
                </a:cubicBezTo>
                <a:cubicBezTo>
                  <a:pt x="255" y="233"/>
                  <a:pt x="252" y="232"/>
                  <a:pt x="250" y="231"/>
                </a:cubicBezTo>
                <a:cubicBezTo>
                  <a:pt x="246" y="228"/>
                  <a:pt x="242" y="226"/>
                  <a:pt x="237" y="224"/>
                </a:cubicBezTo>
                <a:cubicBezTo>
                  <a:pt x="237" y="224"/>
                  <a:pt x="237" y="224"/>
                  <a:pt x="237" y="224"/>
                </a:cubicBezTo>
                <a:cubicBezTo>
                  <a:pt x="237" y="223"/>
                  <a:pt x="237" y="222"/>
                  <a:pt x="237" y="221"/>
                </a:cubicBezTo>
                <a:cubicBezTo>
                  <a:pt x="244" y="227"/>
                  <a:pt x="254" y="230"/>
                  <a:pt x="262" y="236"/>
                </a:cubicBezTo>
                <a:cubicBezTo>
                  <a:pt x="263" y="237"/>
                  <a:pt x="263" y="237"/>
                  <a:pt x="263" y="237"/>
                </a:cubicBezTo>
                <a:cubicBezTo>
                  <a:pt x="263" y="237"/>
                  <a:pt x="263" y="238"/>
                  <a:pt x="263" y="238"/>
                </a:cubicBezTo>
                <a:close/>
                <a:moveTo>
                  <a:pt x="236" y="216"/>
                </a:moveTo>
                <a:cubicBezTo>
                  <a:pt x="243" y="222"/>
                  <a:pt x="252" y="225"/>
                  <a:pt x="260" y="230"/>
                </a:cubicBezTo>
                <a:cubicBezTo>
                  <a:pt x="263" y="233"/>
                  <a:pt x="258" y="229"/>
                  <a:pt x="257" y="229"/>
                </a:cubicBezTo>
                <a:cubicBezTo>
                  <a:pt x="255" y="227"/>
                  <a:pt x="252" y="226"/>
                  <a:pt x="249" y="225"/>
                </a:cubicBezTo>
                <a:cubicBezTo>
                  <a:pt x="245" y="223"/>
                  <a:pt x="241" y="221"/>
                  <a:pt x="237" y="219"/>
                </a:cubicBezTo>
                <a:cubicBezTo>
                  <a:pt x="236" y="218"/>
                  <a:pt x="236" y="217"/>
                  <a:pt x="236" y="216"/>
                </a:cubicBezTo>
                <a:close/>
                <a:moveTo>
                  <a:pt x="235" y="212"/>
                </a:moveTo>
                <a:cubicBezTo>
                  <a:pt x="240" y="214"/>
                  <a:pt x="245" y="217"/>
                  <a:pt x="249" y="219"/>
                </a:cubicBezTo>
                <a:cubicBezTo>
                  <a:pt x="251" y="221"/>
                  <a:pt x="254" y="222"/>
                  <a:pt x="256" y="223"/>
                </a:cubicBezTo>
                <a:cubicBezTo>
                  <a:pt x="257" y="224"/>
                  <a:pt x="259" y="225"/>
                  <a:pt x="261" y="226"/>
                </a:cubicBezTo>
                <a:cubicBezTo>
                  <a:pt x="252" y="223"/>
                  <a:pt x="245" y="217"/>
                  <a:pt x="236" y="215"/>
                </a:cubicBezTo>
                <a:cubicBezTo>
                  <a:pt x="236" y="214"/>
                  <a:pt x="236" y="213"/>
                  <a:pt x="235" y="212"/>
                </a:cubicBezTo>
                <a:close/>
                <a:moveTo>
                  <a:pt x="235" y="208"/>
                </a:moveTo>
                <a:cubicBezTo>
                  <a:pt x="239" y="210"/>
                  <a:pt x="243" y="213"/>
                  <a:pt x="247" y="215"/>
                </a:cubicBezTo>
                <a:cubicBezTo>
                  <a:pt x="251" y="217"/>
                  <a:pt x="255" y="220"/>
                  <a:pt x="259" y="222"/>
                </a:cubicBezTo>
                <a:cubicBezTo>
                  <a:pt x="254" y="220"/>
                  <a:pt x="250" y="217"/>
                  <a:pt x="246" y="215"/>
                </a:cubicBezTo>
                <a:cubicBezTo>
                  <a:pt x="243" y="213"/>
                  <a:pt x="239" y="212"/>
                  <a:pt x="235" y="211"/>
                </a:cubicBezTo>
                <a:cubicBezTo>
                  <a:pt x="235" y="210"/>
                  <a:pt x="235" y="209"/>
                  <a:pt x="235" y="208"/>
                </a:cubicBezTo>
                <a:close/>
                <a:moveTo>
                  <a:pt x="260" y="206"/>
                </a:moveTo>
                <a:cubicBezTo>
                  <a:pt x="260" y="207"/>
                  <a:pt x="260" y="208"/>
                  <a:pt x="260" y="209"/>
                </a:cubicBezTo>
                <a:cubicBezTo>
                  <a:pt x="256" y="206"/>
                  <a:pt x="250" y="203"/>
                  <a:pt x="245" y="200"/>
                </a:cubicBezTo>
                <a:cubicBezTo>
                  <a:pt x="245" y="200"/>
                  <a:pt x="245" y="200"/>
                  <a:pt x="244" y="200"/>
                </a:cubicBezTo>
                <a:cubicBezTo>
                  <a:pt x="250" y="202"/>
                  <a:pt x="255" y="204"/>
                  <a:pt x="260" y="206"/>
                </a:cubicBezTo>
                <a:close/>
                <a:moveTo>
                  <a:pt x="240" y="198"/>
                </a:moveTo>
                <a:cubicBezTo>
                  <a:pt x="240" y="198"/>
                  <a:pt x="240" y="198"/>
                  <a:pt x="241" y="199"/>
                </a:cubicBezTo>
                <a:cubicBezTo>
                  <a:pt x="243" y="200"/>
                  <a:pt x="245" y="201"/>
                  <a:pt x="246" y="202"/>
                </a:cubicBezTo>
                <a:cubicBezTo>
                  <a:pt x="250" y="204"/>
                  <a:pt x="255" y="206"/>
                  <a:pt x="259" y="208"/>
                </a:cubicBezTo>
                <a:cubicBezTo>
                  <a:pt x="255" y="206"/>
                  <a:pt x="250" y="204"/>
                  <a:pt x="246" y="203"/>
                </a:cubicBezTo>
                <a:cubicBezTo>
                  <a:pt x="242" y="201"/>
                  <a:pt x="237" y="199"/>
                  <a:pt x="233" y="197"/>
                </a:cubicBezTo>
                <a:cubicBezTo>
                  <a:pt x="233" y="196"/>
                  <a:pt x="233" y="196"/>
                  <a:pt x="233" y="195"/>
                </a:cubicBezTo>
                <a:cubicBezTo>
                  <a:pt x="233" y="195"/>
                  <a:pt x="233" y="195"/>
                  <a:pt x="234" y="195"/>
                </a:cubicBezTo>
                <a:cubicBezTo>
                  <a:pt x="233" y="196"/>
                  <a:pt x="234" y="196"/>
                  <a:pt x="236" y="196"/>
                </a:cubicBezTo>
                <a:cubicBezTo>
                  <a:pt x="237" y="197"/>
                  <a:pt x="238" y="197"/>
                  <a:pt x="240" y="198"/>
                </a:cubicBezTo>
                <a:close/>
                <a:moveTo>
                  <a:pt x="234" y="198"/>
                </a:moveTo>
                <a:cubicBezTo>
                  <a:pt x="242" y="202"/>
                  <a:pt x="251" y="206"/>
                  <a:pt x="260" y="210"/>
                </a:cubicBezTo>
                <a:cubicBezTo>
                  <a:pt x="260" y="210"/>
                  <a:pt x="260" y="211"/>
                  <a:pt x="260" y="211"/>
                </a:cubicBezTo>
                <a:cubicBezTo>
                  <a:pt x="260" y="211"/>
                  <a:pt x="260" y="211"/>
                  <a:pt x="259" y="211"/>
                </a:cubicBezTo>
                <a:cubicBezTo>
                  <a:pt x="259" y="211"/>
                  <a:pt x="259" y="210"/>
                  <a:pt x="258" y="210"/>
                </a:cubicBezTo>
                <a:cubicBezTo>
                  <a:pt x="250" y="206"/>
                  <a:pt x="242" y="202"/>
                  <a:pt x="234" y="198"/>
                </a:cubicBezTo>
                <a:close/>
                <a:moveTo>
                  <a:pt x="260" y="214"/>
                </a:moveTo>
                <a:cubicBezTo>
                  <a:pt x="257" y="212"/>
                  <a:pt x="252" y="210"/>
                  <a:pt x="249" y="208"/>
                </a:cubicBezTo>
                <a:cubicBezTo>
                  <a:pt x="245" y="206"/>
                  <a:pt x="241" y="204"/>
                  <a:pt x="237" y="202"/>
                </a:cubicBezTo>
                <a:cubicBezTo>
                  <a:pt x="237" y="202"/>
                  <a:pt x="238" y="202"/>
                  <a:pt x="239" y="202"/>
                </a:cubicBezTo>
                <a:cubicBezTo>
                  <a:pt x="241" y="203"/>
                  <a:pt x="244" y="204"/>
                  <a:pt x="247" y="206"/>
                </a:cubicBezTo>
                <a:cubicBezTo>
                  <a:pt x="251" y="208"/>
                  <a:pt x="256" y="210"/>
                  <a:pt x="260" y="212"/>
                </a:cubicBezTo>
                <a:cubicBezTo>
                  <a:pt x="260" y="213"/>
                  <a:pt x="260" y="214"/>
                  <a:pt x="260" y="214"/>
                </a:cubicBezTo>
                <a:close/>
                <a:moveTo>
                  <a:pt x="233" y="200"/>
                </a:moveTo>
                <a:cubicBezTo>
                  <a:pt x="233" y="200"/>
                  <a:pt x="233" y="199"/>
                  <a:pt x="233" y="198"/>
                </a:cubicBezTo>
                <a:cubicBezTo>
                  <a:pt x="235" y="200"/>
                  <a:pt x="237" y="201"/>
                  <a:pt x="239" y="202"/>
                </a:cubicBezTo>
                <a:cubicBezTo>
                  <a:pt x="237" y="201"/>
                  <a:pt x="235" y="201"/>
                  <a:pt x="233" y="200"/>
                </a:cubicBezTo>
                <a:close/>
                <a:moveTo>
                  <a:pt x="261" y="218"/>
                </a:moveTo>
                <a:cubicBezTo>
                  <a:pt x="257" y="215"/>
                  <a:pt x="253" y="213"/>
                  <a:pt x="249" y="212"/>
                </a:cubicBezTo>
                <a:cubicBezTo>
                  <a:pt x="253" y="213"/>
                  <a:pt x="256" y="215"/>
                  <a:pt x="260" y="215"/>
                </a:cubicBezTo>
                <a:cubicBezTo>
                  <a:pt x="261" y="216"/>
                  <a:pt x="261" y="217"/>
                  <a:pt x="261" y="218"/>
                </a:cubicBezTo>
                <a:close/>
                <a:moveTo>
                  <a:pt x="237" y="206"/>
                </a:moveTo>
                <a:cubicBezTo>
                  <a:pt x="241" y="209"/>
                  <a:pt x="245" y="211"/>
                  <a:pt x="249" y="212"/>
                </a:cubicBezTo>
                <a:cubicBezTo>
                  <a:pt x="251" y="214"/>
                  <a:pt x="254" y="215"/>
                  <a:pt x="256" y="216"/>
                </a:cubicBezTo>
                <a:cubicBezTo>
                  <a:pt x="256" y="216"/>
                  <a:pt x="261" y="219"/>
                  <a:pt x="258" y="217"/>
                </a:cubicBezTo>
                <a:cubicBezTo>
                  <a:pt x="250" y="213"/>
                  <a:pt x="242" y="210"/>
                  <a:pt x="235" y="207"/>
                </a:cubicBezTo>
                <a:cubicBezTo>
                  <a:pt x="234" y="206"/>
                  <a:pt x="234" y="206"/>
                  <a:pt x="234" y="205"/>
                </a:cubicBezTo>
                <a:cubicBezTo>
                  <a:pt x="235" y="205"/>
                  <a:pt x="236" y="206"/>
                  <a:pt x="237" y="206"/>
                </a:cubicBezTo>
                <a:close/>
                <a:moveTo>
                  <a:pt x="261" y="222"/>
                </a:moveTo>
                <a:cubicBezTo>
                  <a:pt x="257" y="219"/>
                  <a:pt x="252" y="217"/>
                  <a:pt x="248" y="214"/>
                </a:cubicBezTo>
                <a:cubicBezTo>
                  <a:pt x="245" y="213"/>
                  <a:pt x="243" y="212"/>
                  <a:pt x="241" y="211"/>
                </a:cubicBezTo>
                <a:cubicBezTo>
                  <a:pt x="244" y="212"/>
                  <a:pt x="246" y="213"/>
                  <a:pt x="249" y="214"/>
                </a:cubicBezTo>
                <a:cubicBezTo>
                  <a:pt x="253" y="215"/>
                  <a:pt x="257" y="217"/>
                  <a:pt x="261" y="219"/>
                </a:cubicBezTo>
                <a:cubicBezTo>
                  <a:pt x="261" y="220"/>
                  <a:pt x="261" y="221"/>
                  <a:pt x="261" y="222"/>
                </a:cubicBezTo>
                <a:close/>
                <a:moveTo>
                  <a:pt x="233" y="201"/>
                </a:moveTo>
                <a:cubicBezTo>
                  <a:pt x="239" y="203"/>
                  <a:pt x="243" y="206"/>
                  <a:pt x="248" y="209"/>
                </a:cubicBezTo>
                <a:cubicBezTo>
                  <a:pt x="250" y="210"/>
                  <a:pt x="253" y="211"/>
                  <a:pt x="255" y="212"/>
                </a:cubicBezTo>
                <a:cubicBezTo>
                  <a:pt x="256" y="213"/>
                  <a:pt x="258" y="214"/>
                  <a:pt x="259" y="214"/>
                </a:cubicBezTo>
                <a:cubicBezTo>
                  <a:pt x="255" y="213"/>
                  <a:pt x="251" y="211"/>
                  <a:pt x="246" y="210"/>
                </a:cubicBezTo>
                <a:cubicBezTo>
                  <a:pt x="244" y="209"/>
                  <a:pt x="241" y="207"/>
                  <a:pt x="239" y="206"/>
                </a:cubicBezTo>
                <a:cubicBezTo>
                  <a:pt x="239" y="206"/>
                  <a:pt x="238" y="206"/>
                  <a:pt x="238" y="206"/>
                </a:cubicBezTo>
                <a:cubicBezTo>
                  <a:pt x="236" y="205"/>
                  <a:pt x="235" y="204"/>
                  <a:pt x="234" y="204"/>
                </a:cubicBezTo>
                <a:cubicBezTo>
                  <a:pt x="234" y="203"/>
                  <a:pt x="234" y="202"/>
                  <a:pt x="233" y="201"/>
                </a:cubicBezTo>
                <a:close/>
                <a:moveTo>
                  <a:pt x="232" y="192"/>
                </a:moveTo>
                <a:cubicBezTo>
                  <a:pt x="234" y="192"/>
                  <a:pt x="235" y="192"/>
                  <a:pt x="236" y="193"/>
                </a:cubicBezTo>
                <a:cubicBezTo>
                  <a:pt x="240" y="195"/>
                  <a:pt x="243" y="197"/>
                  <a:pt x="247" y="200"/>
                </a:cubicBezTo>
                <a:cubicBezTo>
                  <a:pt x="249" y="200"/>
                  <a:pt x="250" y="201"/>
                  <a:pt x="252" y="202"/>
                </a:cubicBezTo>
                <a:cubicBezTo>
                  <a:pt x="251" y="201"/>
                  <a:pt x="250" y="201"/>
                  <a:pt x="248" y="201"/>
                </a:cubicBezTo>
                <a:cubicBezTo>
                  <a:pt x="246" y="200"/>
                  <a:pt x="243" y="199"/>
                  <a:pt x="240" y="197"/>
                </a:cubicBezTo>
                <a:cubicBezTo>
                  <a:pt x="238" y="196"/>
                  <a:pt x="235" y="195"/>
                  <a:pt x="233" y="194"/>
                </a:cubicBezTo>
                <a:cubicBezTo>
                  <a:pt x="233" y="193"/>
                  <a:pt x="232" y="193"/>
                  <a:pt x="232" y="193"/>
                </a:cubicBezTo>
                <a:cubicBezTo>
                  <a:pt x="232" y="192"/>
                  <a:pt x="232" y="192"/>
                  <a:pt x="232" y="192"/>
                </a:cubicBezTo>
                <a:close/>
                <a:moveTo>
                  <a:pt x="232" y="187"/>
                </a:moveTo>
                <a:cubicBezTo>
                  <a:pt x="233" y="187"/>
                  <a:pt x="234" y="187"/>
                  <a:pt x="234" y="188"/>
                </a:cubicBezTo>
                <a:cubicBezTo>
                  <a:pt x="235" y="188"/>
                  <a:pt x="235" y="188"/>
                  <a:pt x="235" y="188"/>
                </a:cubicBezTo>
                <a:cubicBezTo>
                  <a:pt x="239" y="190"/>
                  <a:pt x="244" y="192"/>
                  <a:pt x="249" y="195"/>
                </a:cubicBezTo>
                <a:cubicBezTo>
                  <a:pt x="251" y="196"/>
                  <a:pt x="254" y="198"/>
                  <a:pt x="256" y="199"/>
                </a:cubicBezTo>
                <a:cubicBezTo>
                  <a:pt x="257" y="200"/>
                  <a:pt x="262" y="203"/>
                  <a:pt x="256" y="200"/>
                </a:cubicBezTo>
                <a:cubicBezTo>
                  <a:pt x="252" y="198"/>
                  <a:pt x="248" y="196"/>
                  <a:pt x="244" y="195"/>
                </a:cubicBezTo>
                <a:cubicBezTo>
                  <a:pt x="241" y="194"/>
                  <a:pt x="239" y="193"/>
                  <a:pt x="237" y="192"/>
                </a:cubicBezTo>
                <a:cubicBezTo>
                  <a:pt x="237" y="192"/>
                  <a:pt x="236" y="192"/>
                  <a:pt x="236" y="192"/>
                </a:cubicBezTo>
                <a:cubicBezTo>
                  <a:pt x="235" y="192"/>
                  <a:pt x="234" y="191"/>
                  <a:pt x="232" y="191"/>
                </a:cubicBezTo>
                <a:cubicBezTo>
                  <a:pt x="232" y="190"/>
                  <a:pt x="232" y="188"/>
                  <a:pt x="232" y="187"/>
                </a:cubicBezTo>
                <a:close/>
                <a:moveTo>
                  <a:pt x="232" y="186"/>
                </a:moveTo>
                <a:cubicBezTo>
                  <a:pt x="232" y="185"/>
                  <a:pt x="232" y="183"/>
                  <a:pt x="232" y="182"/>
                </a:cubicBezTo>
                <a:cubicBezTo>
                  <a:pt x="241" y="187"/>
                  <a:pt x="250" y="192"/>
                  <a:pt x="260" y="197"/>
                </a:cubicBezTo>
                <a:cubicBezTo>
                  <a:pt x="255" y="194"/>
                  <a:pt x="251" y="193"/>
                  <a:pt x="246" y="191"/>
                </a:cubicBezTo>
                <a:cubicBezTo>
                  <a:pt x="244" y="190"/>
                  <a:pt x="241" y="189"/>
                  <a:pt x="238" y="188"/>
                </a:cubicBezTo>
                <a:cubicBezTo>
                  <a:pt x="237" y="188"/>
                  <a:pt x="236" y="187"/>
                  <a:pt x="235" y="187"/>
                </a:cubicBezTo>
                <a:cubicBezTo>
                  <a:pt x="234" y="187"/>
                  <a:pt x="233" y="186"/>
                  <a:pt x="233" y="186"/>
                </a:cubicBezTo>
                <a:cubicBezTo>
                  <a:pt x="233" y="186"/>
                  <a:pt x="233" y="186"/>
                  <a:pt x="232" y="186"/>
                </a:cubicBezTo>
                <a:close/>
                <a:moveTo>
                  <a:pt x="232" y="179"/>
                </a:moveTo>
                <a:cubicBezTo>
                  <a:pt x="235" y="181"/>
                  <a:pt x="239" y="183"/>
                  <a:pt x="243" y="185"/>
                </a:cubicBezTo>
                <a:cubicBezTo>
                  <a:pt x="246" y="186"/>
                  <a:pt x="249" y="187"/>
                  <a:pt x="251" y="188"/>
                </a:cubicBezTo>
                <a:cubicBezTo>
                  <a:pt x="250" y="187"/>
                  <a:pt x="248" y="187"/>
                  <a:pt x="247" y="186"/>
                </a:cubicBezTo>
                <a:cubicBezTo>
                  <a:pt x="242" y="184"/>
                  <a:pt x="237" y="182"/>
                  <a:pt x="232" y="181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2" y="180"/>
                  <a:pt x="232" y="180"/>
                  <a:pt x="232" y="179"/>
                </a:cubicBezTo>
                <a:close/>
                <a:moveTo>
                  <a:pt x="233" y="179"/>
                </a:moveTo>
                <a:cubicBezTo>
                  <a:pt x="236" y="181"/>
                  <a:pt x="241" y="182"/>
                  <a:pt x="245" y="183"/>
                </a:cubicBezTo>
                <a:cubicBezTo>
                  <a:pt x="250" y="185"/>
                  <a:pt x="255" y="188"/>
                  <a:pt x="260" y="190"/>
                </a:cubicBezTo>
                <a:cubicBezTo>
                  <a:pt x="260" y="191"/>
                  <a:pt x="260" y="191"/>
                  <a:pt x="260" y="192"/>
                </a:cubicBezTo>
                <a:cubicBezTo>
                  <a:pt x="260" y="192"/>
                  <a:pt x="260" y="192"/>
                  <a:pt x="260" y="192"/>
                </a:cubicBezTo>
                <a:cubicBezTo>
                  <a:pt x="260" y="192"/>
                  <a:pt x="260" y="192"/>
                  <a:pt x="259" y="192"/>
                </a:cubicBezTo>
                <a:cubicBezTo>
                  <a:pt x="259" y="191"/>
                  <a:pt x="259" y="191"/>
                  <a:pt x="258" y="191"/>
                </a:cubicBezTo>
                <a:cubicBezTo>
                  <a:pt x="255" y="189"/>
                  <a:pt x="251" y="187"/>
                  <a:pt x="247" y="185"/>
                </a:cubicBezTo>
                <a:cubicBezTo>
                  <a:pt x="242" y="183"/>
                  <a:pt x="237" y="182"/>
                  <a:pt x="233" y="179"/>
                </a:cubicBezTo>
                <a:close/>
                <a:moveTo>
                  <a:pt x="260" y="197"/>
                </a:moveTo>
                <a:cubicBezTo>
                  <a:pt x="253" y="191"/>
                  <a:pt x="243" y="188"/>
                  <a:pt x="235" y="183"/>
                </a:cubicBezTo>
                <a:cubicBezTo>
                  <a:pt x="235" y="183"/>
                  <a:pt x="234" y="182"/>
                  <a:pt x="234" y="182"/>
                </a:cubicBezTo>
                <a:cubicBezTo>
                  <a:pt x="234" y="182"/>
                  <a:pt x="234" y="183"/>
                  <a:pt x="235" y="183"/>
                </a:cubicBezTo>
                <a:cubicBezTo>
                  <a:pt x="236" y="183"/>
                  <a:pt x="237" y="183"/>
                  <a:pt x="238" y="184"/>
                </a:cubicBezTo>
                <a:cubicBezTo>
                  <a:pt x="241" y="184"/>
                  <a:pt x="243" y="185"/>
                  <a:pt x="245" y="186"/>
                </a:cubicBezTo>
                <a:cubicBezTo>
                  <a:pt x="250" y="188"/>
                  <a:pt x="255" y="191"/>
                  <a:pt x="260" y="193"/>
                </a:cubicBezTo>
                <a:cubicBezTo>
                  <a:pt x="260" y="194"/>
                  <a:pt x="260" y="196"/>
                  <a:pt x="260" y="197"/>
                </a:cubicBezTo>
                <a:close/>
                <a:moveTo>
                  <a:pt x="260" y="201"/>
                </a:moveTo>
                <a:cubicBezTo>
                  <a:pt x="256" y="198"/>
                  <a:pt x="251" y="195"/>
                  <a:pt x="246" y="193"/>
                </a:cubicBezTo>
                <a:cubicBezTo>
                  <a:pt x="244" y="192"/>
                  <a:pt x="243" y="191"/>
                  <a:pt x="241" y="190"/>
                </a:cubicBezTo>
                <a:cubicBezTo>
                  <a:pt x="248" y="192"/>
                  <a:pt x="254" y="195"/>
                  <a:pt x="260" y="198"/>
                </a:cubicBezTo>
                <a:cubicBezTo>
                  <a:pt x="260" y="199"/>
                  <a:pt x="260" y="200"/>
                  <a:pt x="260" y="201"/>
                </a:cubicBezTo>
                <a:close/>
                <a:moveTo>
                  <a:pt x="231" y="174"/>
                </a:moveTo>
                <a:cubicBezTo>
                  <a:pt x="239" y="180"/>
                  <a:pt x="249" y="182"/>
                  <a:pt x="257" y="188"/>
                </a:cubicBezTo>
                <a:cubicBezTo>
                  <a:pt x="257" y="188"/>
                  <a:pt x="262" y="190"/>
                  <a:pt x="258" y="188"/>
                </a:cubicBezTo>
                <a:cubicBezTo>
                  <a:pt x="257" y="188"/>
                  <a:pt x="256" y="187"/>
                  <a:pt x="255" y="187"/>
                </a:cubicBezTo>
                <a:cubicBezTo>
                  <a:pt x="253" y="186"/>
                  <a:pt x="250" y="185"/>
                  <a:pt x="248" y="184"/>
                </a:cubicBezTo>
                <a:cubicBezTo>
                  <a:pt x="243" y="182"/>
                  <a:pt x="237" y="181"/>
                  <a:pt x="232" y="178"/>
                </a:cubicBezTo>
                <a:cubicBezTo>
                  <a:pt x="232" y="178"/>
                  <a:pt x="232" y="178"/>
                  <a:pt x="232" y="178"/>
                </a:cubicBezTo>
                <a:cubicBezTo>
                  <a:pt x="231" y="177"/>
                  <a:pt x="231" y="175"/>
                  <a:pt x="231" y="174"/>
                </a:cubicBezTo>
                <a:close/>
                <a:moveTo>
                  <a:pt x="260" y="205"/>
                </a:moveTo>
                <a:cubicBezTo>
                  <a:pt x="260" y="205"/>
                  <a:pt x="260" y="205"/>
                  <a:pt x="260" y="205"/>
                </a:cubicBezTo>
                <a:cubicBezTo>
                  <a:pt x="260" y="205"/>
                  <a:pt x="259" y="205"/>
                  <a:pt x="259" y="205"/>
                </a:cubicBezTo>
                <a:cubicBezTo>
                  <a:pt x="254" y="202"/>
                  <a:pt x="250" y="200"/>
                  <a:pt x="245" y="197"/>
                </a:cubicBezTo>
                <a:cubicBezTo>
                  <a:pt x="244" y="196"/>
                  <a:pt x="242" y="195"/>
                  <a:pt x="240" y="194"/>
                </a:cubicBezTo>
                <a:cubicBezTo>
                  <a:pt x="242" y="195"/>
                  <a:pt x="244" y="196"/>
                  <a:pt x="246" y="196"/>
                </a:cubicBezTo>
                <a:cubicBezTo>
                  <a:pt x="251" y="198"/>
                  <a:pt x="255" y="201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3"/>
                  <a:pt x="260" y="204"/>
                  <a:pt x="260" y="205"/>
                </a:cubicBezTo>
                <a:close/>
                <a:moveTo>
                  <a:pt x="261" y="225"/>
                </a:moveTo>
                <a:cubicBezTo>
                  <a:pt x="258" y="223"/>
                  <a:pt x="254" y="222"/>
                  <a:pt x="251" y="220"/>
                </a:cubicBezTo>
                <a:cubicBezTo>
                  <a:pt x="248" y="218"/>
                  <a:pt x="246" y="216"/>
                  <a:pt x="243" y="215"/>
                </a:cubicBezTo>
                <a:cubicBezTo>
                  <a:pt x="245" y="216"/>
                  <a:pt x="248" y="217"/>
                  <a:pt x="250" y="218"/>
                </a:cubicBezTo>
                <a:cubicBezTo>
                  <a:pt x="253" y="220"/>
                  <a:pt x="257" y="222"/>
                  <a:pt x="261" y="223"/>
                </a:cubicBezTo>
                <a:cubicBezTo>
                  <a:pt x="261" y="223"/>
                  <a:pt x="261" y="223"/>
                  <a:pt x="261" y="223"/>
                </a:cubicBezTo>
                <a:cubicBezTo>
                  <a:pt x="261" y="224"/>
                  <a:pt x="261" y="224"/>
                  <a:pt x="261" y="225"/>
                </a:cubicBezTo>
                <a:close/>
                <a:moveTo>
                  <a:pt x="262" y="231"/>
                </a:moveTo>
                <a:cubicBezTo>
                  <a:pt x="258" y="228"/>
                  <a:pt x="254" y="225"/>
                  <a:pt x="249" y="223"/>
                </a:cubicBezTo>
                <a:cubicBezTo>
                  <a:pt x="247" y="222"/>
                  <a:pt x="244" y="220"/>
                  <a:pt x="242" y="219"/>
                </a:cubicBezTo>
                <a:cubicBezTo>
                  <a:pt x="240" y="218"/>
                  <a:pt x="238" y="216"/>
                  <a:pt x="237" y="215"/>
                </a:cubicBezTo>
                <a:cubicBezTo>
                  <a:pt x="245" y="218"/>
                  <a:pt x="253" y="224"/>
                  <a:pt x="261" y="227"/>
                </a:cubicBezTo>
                <a:cubicBezTo>
                  <a:pt x="261" y="228"/>
                  <a:pt x="262" y="229"/>
                  <a:pt x="262" y="231"/>
                </a:cubicBezTo>
                <a:close/>
                <a:moveTo>
                  <a:pt x="263" y="236"/>
                </a:moveTo>
                <a:cubicBezTo>
                  <a:pt x="256" y="231"/>
                  <a:pt x="247" y="228"/>
                  <a:pt x="241" y="223"/>
                </a:cubicBezTo>
                <a:cubicBezTo>
                  <a:pt x="242" y="224"/>
                  <a:pt x="236" y="220"/>
                  <a:pt x="238" y="221"/>
                </a:cubicBezTo>
                <a:cubicBezTo>
                  <a:pt x="239" y="221"/>
                  <a:pt x="241" y="222"/>
                  <a:pt x="242" y="223"/>
                </a:cubicBezTo>
                <a:cubicBezTo>
                  <a:pt x="245" y="224"/>
                  <a:pt x="248" y="225"/>
                  <a:pt x="250" y="226"/>
                </a:cubicBezTo>
                <a:cubicBezTo>
                  <a:pt x="254" y="228"/>
                  <a:pt x="258" y="231"/>
                  <a:pt x="262" y="232"/>
                </a:cubicBezTo>
                <a:cubicBezTo>
                  <a:pt x="262" y="233"/>
                  <a:pt x="262" y="234"/>
                  <a:pt x="263" y="235"/>
                </a:cubicBezTo>
                <a:cubicBezTo>
                  <a:pt x="263" y="236"/>
                  <a:pt x="263" y="236"/>
                  <a:pt x="263" y="236"/>
                </a:cubicBezTo>
                <a:close/>
                <a:moveTo>
                  <a:pt x="264" y="243"/>
                </a:moveTo>
                <a:cubicBezTo>
                  <a:pt x="257" y="237"/>
                  <a:pt x="248" y="233"/>
                  <a:pt x="241" y="227"/>
                </a:cubicBezTo>
                <a:cubicBezTo>
                  <a:pt x="235" y="223"/>
                  <a:pt x="242" y="227"/>
                  <a:pt x="244" y="228"/>
                </a:cubicBezTo>
                <a:cubicBezTo>
                  <a:pt x="246" y="230"/>
                  <a:pt x="249" y="231"/>
                  <a:pt x="251" y="232"/>
                </a:cubicBezTo>
                <a:cubicBezTo>
                  <a:pt x="255" y="234"/>
                  <a:pt x="259" y="236"/>
                  <a:pt x="263" y="238"/>
                </a:cubicBezTo>
                <a:cubicBezTo>
                  <a:pt x="264" y="240"/>
                  <a:pt x="264" y="241"/>
                  <a:pt x="264" y="243"/>
                </a:cubicBezTo>
                <a:close/>
                <a:moveTo>
                  <a:pt x="265" y="248"/>
                </a:moveTo>
                <a:cubicBezTo>
                  <a:pt x="262" y="245"/>
                  <a:pt x="258" y="243"/>
                  <a:pt x="254" y="240"/>
                </a:cubicBezTo>
                <a:cubicBezTo>
                  <a:pt x="251" y="239"/>
                  <a:pt x="249" y="237"/>
                  <a:pt x="246" y="235"/>
                </a:cubicBezTo>
                <a:cubicBezTo>
                  <a:pt x="244" y="233"/>
                  <a:pt x="240" y="232"/>
                  <a:pt x="238" y="230"/>
                </a:cubicBezTo>
                <a:cubicBezTo>
                  <a:pt x="236" y="228"/>
                  <a:pt x="240" y="230"/>
                  <a:pt x="240" y="231"/>
                </a:cubicBezTo>
                <a:cubicBezTo>
                  <a:pt x="241" y="231"/>
                  <a:pt x="243" y="232"/>
                  <a:pt x="244" y="233"/>
                </a:cubicBezTo>
                <a:cubicBezTo>
                  <a:pt x="246" y="235"/>
                  <a:pt x="249" y="236"/>
                  <a:pt x="251" y="238"/>
                </a:cubicBezTo>
                <a:cubicBezTo>
                  <a:pt x="255" y="240"/>
                  <a:pt x="260" y="243"/>
                  <a:pt x="265" y="244"/>
                </a:cubicBezTo>
                <a:cubicBezTo>
                  <a:pt x="265" y="246"/>
                  <a:pt x="265" y="247"/>
                  <a:pt x="265" y="248"/>
                </a:cubicBezTo>
                <a:close/>
                <a:moveTo>
                  <a:pt x="261" y="247"/>
                </a:moveTo>
                <a:cubicBezTo>
                  <a:pt x="258" y="245"/>
                  <a:pt x="255" y="243"/>
                  <a:pt x="252" y="241"/>
                </a:cubicBezTo>
                <a:cubicBezTo>
                  <a:pt x="247" y="238"/>
                  <a:pt x="242" y="234"/>
                  <a:pt x="237" y="231"/>
                </a:cubicBezTo>
                <a:cubicBezTo>
                  <a:pt x="237" y="231"/>
                  <a:pt x="237" y="230"/>
                  <a:pt x="237" y="230"/>
                </a:cubicBezTo>
                <a:cubicBezTo>
                  <a:pt x="240" y="233"/>
                  <a:pt x="244" y="234"/>
                  <a:pt x="247" y="236"/>
                </a:cubicBezTo>
                <a:cubicBezTo>
                  <a:pt x="252" y="240"/>
                  <a:pt x="258" y="243"/>
                  <a:pt x="263" y="247"/>
                </a:cubicBezTo>
                <a:cubicBezTo>
                  <a:pt x="267" y="251"/>
                  <a:pt x="263" y="248"/>
                  <a:pt x="261" y="247"/>
                </a:cubicBezTo>
                <a:close/>
                <a:moveTo>
                  <a:pt x="237" y="232"/>
                </a:moveTo>
                <a:cubicBezTo>
                  <a:pt x="243" y="238"/>
                  <a:pt x="249" y="243"/>
                  <a:pt x="255" y="248"/>
                </a:cubicBezTo>
                <a:cubicBezTo>
                  <a:pt x="249" y="244"/>
                  <a:pt x="243" y="239"/>
                  <a:pt x="237" y="235"/>
                </a:cubicBezTo>
                <a:cubicBezTo>
                  <a:pt x="237" y="234"/>
                  <a:pt x="237" y="234"/>
                  <a:pt x="237" y="234"/>
                </a:cubicBezTo>
                <a:cubicBezTo>
                  <a:pt x="237" y="233"/>
                  <a:pt x="237" y="233"/>
                  <a:pt x="237" y="232"/>
                </a:cubicBezTo>
                <a:close/>
                <a:moveTo>
                  <a:pt x="239" y="237"/>
                </a:moveTo>
                <a:cubicBezTo>
                  <a:pt x="242" y="240"/>
                  <a:pt x="246" y="243"/>
                  <a:pt x="250" y="246"/>
                </a:cubicBezTo>
                <a:cubicBezTo>
                  <a:pt x="249" y="246"/>
                  <a:pt x="249" y="245"/>
                  <a:pt x="248" y="245"/>
                </a:cubicBezTo>
                <a:cubicBezTo>
                  <a:pt x="246" y="243"/>
                  <a:pt x="244" y="242"/>
                  <a:pt x="242" y="241"/>
                </a:cubicBezTo>
                <a:cubicBezTo>
                  <a:pt x="241" y="240"/>
                  <a:pt x="239" y="238"/>
                  <a:pt x="238" y="237"/>
                </a:cubicBezTo>
                <a:cubicBezTo>
                  <a:pt x="237" y="236"/>
                  <a:pt x="237" y="236"/>
                  <a:pt x="239" y="237"/>
                </a:cubicBezTo>
                <a:close/>
                <a:moveTo>
                  <a:pt x="261" y="255"/>
                </a:moveTo>
                <a:cubicBezTo>
                  <a:pt x="260" y="255"/>
                  <a:pt x="260" y="255"/>
                  <a:pt x="259" y="255"/>
                </a:cubicBezTo>
                <a:cubicBezTo>
                  <a:pt x="258" y="254"/>
                  <a:pt x="257" y="253"/>
                  <a:pt x="256" y="253"/>
                </a:cubicBezTo>
                <a:cubicBezTo>
                  <a:pt x="254" y="252"/>
                  <a:pt x="252" y="250"/>
                  <a:pt x="250" y="249"/>
                </a:cubicBezTo>
                <a:cubicBezTo>
                  <a:pt x="245" y="245"/>
                  <a:pt x="240" y="242"/>
                  <a:pt x="236" y="239"/>
                </a:cubicBezTo>
                <a:cubicBezTo>
                  <a:pt x="236" y="238"/>
                  <a:pt x="236" y="237"/>
                  <a:pt x="236" y="236"/>
                </a:cubicBezTo>
                <a:cubicBezTo>
                  <a:pt x="239" y="239"/>
                  <a:pt x="242" y="242"/>
                  <a:pt x="245" y="244"/>
                </a:cubicBezTo>
                <a:cubicBezTo>
                  <a:pt x="251" y="247"/>
                  <a:pt x="256" y="251"/>
                  <a:pt x="261" y="255"/>
                </a:cubicBezTo>
                <a:close/>
                <a:moveTo>
                  <a:pt x="258" y="257"/>
                </a:moveTo>
                <a:cubicBezTo>
                  <a:pt x="261" y="260"/>
                  <a:pt x="257" y="257"/>
                  <a:pt x="255" y="256"/>
                </a:cubicBezTo>
                <a:cubicBezTo>
                  <a:pt x="253" y="255"/>
                  <a:pt x="250" y="253"/>
                  <a:pt x="248" y="252"/>
                </a:cubicBezTo>
                <a:cubicBezTo>
                  <a:pt x="244" y="249"/>
                  <a:pt x="240" y="246"/>
                  <a:pt x="236" y="243"/>
                </a:cubicBezTo>
                <a:cubicBezTo>
                  <a:pt x="236" y="243"/>
                  <a:pt x="236" y="243"/>
                  <a:pt x="236" y="243"/>
                </a:cubicBezTo>
                <a:cubicBezTo>
                  <a:pt x="236" y="242"/>
                  <a:pt x="236" y="241"/>
                  <a:pt x="236" y="240"/>
                </a:cubicBezTo>
                <a:cubicBezTo>
                  <a:pt x="242" y="246"/>
                  <a:pt x="251" y="251"/>
                  <a:pt x="258" y="257"/>
                </a:cubicBezTo>
                <a:close/>
                <a:moveTo>
                  <a:pt x="246" y="253"/>
                </a:moveTo>
                <a:cubicBezTo>
                  <a:pt x="250" y="256"/>
                  <a:pt x="252" y="259"/>
                  <a:pt x="256" y="262"/>
                </a:cubicBezTo>
                <a:cubicBezTo>
                  <a:pt x="253" y="260"/>
                  <a:pt x="249" y="257"/>
                  <a:pt x="246" y="255"/>
                </a:cubicBezTo>
                <a:cubicBezTo>
                  <a:pt x="242" y="253"/>
                  <a:pt x="239" y="250"/>
                  <a:pt x="235" y="248"/>
                </a:cubicBezTo>
                <a:cubicBezTo>
                  <a:pt x="235" y="247"/>
                  <a:pt x="235" y="245"/>
                  <a:pt x="235" y="244"/>
                </a:cubicBezTo>
                <a:cubicBezTo>
                  <a:pt x="239" y="247"/>
                  <a:pt x="243" y="250"/>
                  <a:pt x="246" y="253"/>
                </a:cubicBezTo>
                <a:close/>
                <a:moveTo>
                  <a:pt x="235" y="249"/>
                </a:moveTo>
                <a:cubicBezTo>
                  <a:pt x="238" y="252"/>
                  <a:pt x="241" y="255"/>
                  <a:pt x="244" y="257"/>
                </a:cubicBezTo>
                <a:cubicBezTo>
                  <a:pt x="246" y="259"/>
                  <a:pt x="248" y="260"/>
                  <a:pt x="249" y="262"/>
                </a:cubicBezTo>
                <a:cubicBezTo>
                  <a:pt x="250" y="262"/>
                  <a:pt x="252" y="264"/>
                  <a:pt x="252" y="265"/>
                </a:cubicBezTo>
                <a:cubicBezTo>
                  <a:pt x="246" y="262"/>
                  <a:pt x="242" y="256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ubicBezTo>
                  <a:pt x="236" y="252"/>
                  <a:pt x="235" y="251"/>
                  <a:pt x="235" y="249"/>
                </a:cubicBezTo>
                <a:close/>
                <a:moveTo>
                  <a:pt x="236" y="253"/>
                </a:moveTo>
                <a:cubicBezTo>
                  <a:pt x="237" y="257"/>
                  <a:pt x="240" y="259"/>
                  <a:pt x="242" y="262"/>
                </a:cubicBezTo>
                <a:cubicBezTo>
                  <a:pt x="243" y="263"/>
                  <a:pt x="247" y="267"/>
                  <a:pt x="242" y="262"/>
                </a:cubicBezTo>
                <a:cubicBezTo>
                  <a:pt x="241" y="261"/>
                  <a:pt x="240" y="260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37" y="257"/>
                  <a:pt x="236" y="255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lose/>
                <a:moveTo>
                  <a:pt x="221" y="189"/>
                </a:moveTo>
                <a:cubicBezTo>
                  <a:pt x="216" y="198"/>
                  <a:pt x="206" y="206"/>
                  <a:pt x="195" y="203"/>
                </a:cubicBezTo>
                <a:cubicBezTo>
                  <a:pt x="195" y="202"/>
                  <a:pt x="194" y="203"/>
                  <a:pt x="194" y="203"/>
                </a:cubicBezTo>
                <a:cubicBezTo>
                  <a:pt x="194" y="200"/>
                  <a:pt x="194" y="198"/>
                  <a:pt x="193" y="195"/>
                </a:cubicBezTo>
                <a:cubicBezTo>
                  <a:pt x="193" y="188"/>
                  <a:pt x="191" y="180"/>
                  <a:pt x="191" y="173"/>
                </a:cubicBezTo>
                <a:cubicBezTo>
                  <a:pt x="192" y="159"/>
                  <a:pt x="196" y="146"/>
                  <a:pt x="197" y="132"/>
                </a:cubicBezTo>
                <a:cubicBezTo>
                  <a:pt x="199" y="107"/>
                  <a:pt x="187" y="84"/>
                  <a:pt x="166" y="71"/>
                </a:cubicBezTo>
                <a:cubicBezTo>
                  <a:pt x="156" y="64"/>
                  <a:pt x="145" y="60"/>
                  <a:pt x="133" y="58"/>
                </a:cubicBezTo>
                <a:cubicBezTo>
                  <a:pt x="125" y="57"/>
                  <a:pt x="117" y="57"/>
                  <a:pt x="109" y="56"/>
                </a:cubicBezTo>
                <a:cubicBezTo>
                  <a:pt x="103" y="56"/>
                  <a:pt x="97" y="54"/>
                  <a:pt x="91" y="53"/>
                </a:cubicBezTo>
                <a:cubicBezTo>
                  <a:pt x="103" y="47"/>
                  <a:pt x="116" y="43"/>
                  <a:pt x="130" y="42"/>
                </a:cubicBezTo>
                <a:cubicBezTo>
                  <a:pt x="130" y="42"/>
                  <a:pt x="130" y="42"/>
                  <a:pt x="131" y="42"/>
                </a:cubicBezTo>
                <a:cubicBezTo>
                  <a:pt x="140" y="41"/>
                  <a:pt x="149" y="42"/>
                  <a:pt x="157" y="45"/>
                </a:cubicBezTo>
                <a:cubicBezTo>
                  <a:pt x="184" y="52"/>
                  <a:pt x="207" y="70"/>
                  <a:pt x="217" y="96"/>
                </a:cubicBezTo>
                <a:cubicBezTo>
                  <a:pt x="228" y="123"/>
                  <a:pt x="222" y="150"/>
                  <a:pt x="221" y="178"/>
                </a:cubicBezTo>
                <a:cubicBezTo>
                  <a:pt x="221" y="181"/>
                  <a:pt x="221" y="185"/>
                  <a:pt x="221" y="189"/>
                </a:cubicBezTo>
                <a:close/>
                <a:moveTo>
                  <a:pt x="119" y="41"/>
                </a:moveTo>
                <a:cubicBezTo>
                  <a:pt x="119" y="40"/>
                  <a:pt x="121" y="40"/>
                  <a:pt x="122" y="40"/>
                </a:cubicBezTo>
                <a:cubicBezTo>
                  <a:pt x="121" y="40"/>
                  <a:pt x="120" y="40"/>
                  <a:pt x="119" y="41"/>
                </a:cubicBezTo>
                <a:close/>
                <a:moveTo>
                  <a:pt x="123" y="30"/>
                </a:moveTo>
                <a:cubicBezTo>
                  <a:pt x="124" y="32"/>
                  <a:pt x="127" y="33"/>
                  <a:pt x="129" y="34"/>
                </a:cubicBezTo>
                <a:cubicBezTo>
                  <a:pt x="126" y="34"/>
                  <a:pt x="124" y="32"/>
                  <a:pt x="121" y="33"/>
                </a:cubicBezTo>
                <a:cubicBezTo>
                  <a:pt x="121" y="33"/>
                  <a:pt x="121" y="33"/>
                  <a:pt x="121" y="34"/>
                </a:cubicBezTo>
                <a:cubicBezTo>
                  <a:pt x="123" y="36"/>
                  <a:pt x="126" y="36"/>
                  <a:pt x="129" y="38"/>
                </a:cubicBezTo>
                <a:cubicBezTo>
                  <a:pt x="126" y="37"/>
                  <a:pt x="123" y="35"/>
                  <a:pt x="120" y="36"/>
                </a:cubicBezTo>
                <a:cubicBezTo>
                  <a:pt x="119" y="36"/>
                  <a:pt x="119" y="36"/>
                  <a:pt x="119" y="37"/>
                </a:cubicBezTo>
                <a:cubicBezTo>
                  <a:pt x="121" y="38"/>
                  <a:pt x="122" y="38"/>
                  <a:pt x="124" y="39"/>
                </a:cubicBezTo>
                <a:cubicBezTo>
                  <a:pt x="124" y="39"/>
                  <a:pt x="125" y="40"/>
                  <a:pt x="125" y="40"/>
                </a:cubicBezTo>
                <a:cubicBezTo>
                  <a:pt x="125" y="40"/>
                  <a:pt x="124" y="40"/>
                  <a:pt x="124" y="40"/>
                </a:cubicBezTo>
                <a:cubicBezTo>
                  <a:pt x="123" y="40"/>
                  <a:pt x="123" y="40"/>
                  <a:pt x="122" y="39"/>
                </a:cubicBezTo>
                <a:cubicBezTo>
                  <a:pt x="121" y="39"/>
                  <a:pt x="119" y="39"/>
                  <a:pt x="119" y="41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19" y="41"/>
                  <a:pt x="118" y="41"/>
                  <a:pt x="118" y="41"/>
                </a:cubicBezTo>
                <a:cubicBezTo>
                  <a:pt x="119" y="38"/>
                  <a:pt x="119" y="35"/>
                  <a:pt x="120" y="33"/>
                </a:cubicBezTo>
                <a:cubicBezTo>
                  <a:pt x="121" y="31"/>
                  <a:pt x="122" y="30"/>
                  <a:pt x="123" y="30"/>
                </a:cubicBezTo>
                <a:close/>
                <a:moveTo>
                  <a:pt x="130" y="27"/>
                </a:moveTo>
                <a:cubicBezTo>
                  <a:pt x="131" y="27"/>
                  <a:pt x="132" y="27"/>
                  <a:pt x="134" y="27"/>
                </a:cubicBezTo>
                <a:cubicBezTo>
                  <a:pt x="133" y="27"/>
                  <a:pt x="133" y="28"/>
                  <a:pt x="133" y="28"/>
                </a:cubicBezTo>
                <a:cubicBezTo>
                  <a:pt x="132" y="28"/>
                  <a:pt x="131" y="28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lose/>
                <a:moveTo>
                  <a:pt x="151" y="9"/>
                </a:moveTo>
                <a:cubicBezTo>
                  <a:pt x="151" y="9"/>
                  <a:pt x="151" y="9"/>
                  <a:pt x="151" y="9"/>
                </a:cubicBezTo>
                <a:cubicBezTo>
                  <a:pt x="155" y="13"/>
                  <a:pt x="162" y="14"/>
                  <a:pt x="167" y="17"/>
                </a:cubicBezTo>
                <a:cubicBezTo>
                  <a:pt x="167" y="17"/>
                  <a:pt x="167" y="17"/>
                  <a:pt x="167" y="17"/>
                </a:cubicBezTo>
                <a:cubicBezTo>
                  <a:pt x="166" y="17"/>
                  <a:pt x="164" y="16"/>
                  <a:pt x="164" y="16"/>
                </a:cubicBezTo>
                <a:cubicBezTo>
                  <a:pt x="162" y="15"/>
                  <a:pt x="160" y="14"/>
                  <a:pt x="158" y="13"/>
                </a:cubicBezTo>
                <a:cubicBezTo>
                  <a:pt x="155" y="12"/>
                  <a:pt x="152" y="11"/>
                  <a:pt x="149" y="11"/>
                </a:cubicBezTo>
                <a:cubicBezTo>
                  <a:pt x="149" y="11"/>
                  <a:pt x="150" y="10"/>
                  <a:pt x="150" y="10"/>
                </a:cubicBezTo>
                <a:cubicBezTo>
                  <a:pt x="150" y="10"/>
                  <a:pt x="150" y="9"/>
                  <a:pt x="151" y="9"/>
                </a:cubicBezTo>
                <a:close/>
                <a:moveTo>
                  <a:pt x="162" y="9"/>
                </a:moveTo>
                <a:cubicBezTo>
                  <a:pt x="159" y="9"/>
                  <a:pt x="157" y="8"/>
                  <a:pt x="154" y="7"/>
                </a:cubicBezTo>
                <a:cubicBezTo>
                  <a:pt x="156" y="6"/>
                  <a:pt x="158" y="6"/>
                  <a:pt x="160" y="7"/>
                </a:cubicBezTo>
                <a:cubicBezTo>
                  <a:pt x="160" y="8"/>
                  <a:pt x="161" y="9"/>
                  <a:pt x="162" y="9"/>
                </a:cubicBezTo>
                <a:close/>
                <a:moveTo>
                  <a:pt x="181" y="50"/>
                </a:moveTo>
                <a:cubicBezTo>
                  <a:pt x="188" y="55"/>
                  <a:pt x="197" y="59"/>
                  <a:pt x="205" y="64"/>
                </a:cubicBezTo>
                <a:cubicBezTo>
                  <a:pt x="210" y="67"/>
                  <a:pt x="215" y="70"/>
                  <a:pt x="220" y="73"/>
                </a:cubicBezTo>
                <a:cubicBezTo>
                  <a:pt x="222" y="75"/>
                  <a:pt x="225" y="77"/>
                  <a:pt x="227" y="78"/>
                </a:cubicBezTo>
                <a:cubicBezTo>
                  <a:pt x="227" y="78"/>
                  <a:pt x="229" y="79"/>
                  <a:pt x="230" y="80"/>
                </a:cubicBezTo>
                <a:cubicBezTo>
                  <a:pt x="221" y="75"/>
                  <a:pt x="211" y="71"/>
                  <a:pt x="202" y="65"/>
                </a:cubicBezTo>
                <a:cubicBezTo>
                  <a:pt x="199" y="63"/>
                  <a:pt x="196" y="61"/>
                  <a:pt x="193" y="59"/>
                </a:cubicBezTo>
                <a:cubicBezTo>
                  <a:pt x="193" y="59"/>
                  <a:pt x="193" y="59"/>
                  <a:pt x="192" y="59"/>
                </a:cubicBezTo>
                <a:cubicBezTo>
                  <a:pt x="188" y="55"/>
                  <a:pt x="183" y="52"/>
                  <a:pt x="177" y="49"/>
                </a:cubicBezTo>
                <a:cubicBezTo>
                  <a:pt x="177" y="49"/>
                  <a:pt x="178" y="49"/>
                  <a:pt x="178" y="49"/>
                </a:cubicBezTo>
                <a:cubicBezTo>
                  <a:pt x="179" y="49"/>
                  <a:pt x="180" y="50"/>
                  <a:pt x="181" y="50"/>
                </a:cubicBezTo>
                <a:close/>
                <a:moveTo>
                  <a:pt x="220" y="66"/>
                </a:moveTo>
                <a:cubicBezTo>
                  <a:pt x="220" y="66"/>
                  <a:pt x="221" y="66"/>
                  <a:pt x="221" y="67"/>
                </a:cubicBezTo>
                <a:cubicBezTo>
                  <a:pt x="212" y="61"/>
                  <a:pt x="203" y="57"/>
                  <a:pt x="194" y="52"/>
                </a:cubicBezTo>
                <a:cubicBezTo>
                  <a:pt x="203" y="55"/>
                  <a:pt x="213" y="59"/>
                  <a:pt x="220" y="66"/>
                </a:cubicBezTo>
                <a:close/>
                <a:moveTo>
                  <a:pt x="254" y="265"/>
                </a:moveTo>
                <a:cubicBezTo>
                  <a:pt x="254" y="265"/>
                  <a:pt x="254" y="265"/>
                  <a:pt x="254" y="265"/>
                </a:cubicBezTo>
                <a:cubicBezTo>
                  <a:pt x="250" y="261"/>
                  <a:pt x="246" y="258"/>
                  <a:pt x="242" y="255"/>
                </a:cubicBezTo>
                <a:cubicBezTo>
                  <a:pt x="240" y="253"/>
                  <a:pt x="239" y="252"/>
                  <a:pt x="237" y="250"/>
                </a:cubicBezTo>
                <a:cubicBezTo>
                  <a:pt x="234" y="247"/>
                  <a:pt x="237" y="250"/>
                  <a:pt x="238" y="251"/>
                </a:cubicBezTo>
                <a:cubicBezTo>
                  <a:pt x="242" y="253"/>
                  <a:pt x="246" y="256"/>
                  <a:pt x="249" y="259"/>
                </a:cubicBezTo>
                <a:cubicBezTo>
                  <a:pt x="252" y="260"/>
                  <a:pt x="254" y="262"/>
                  <a:pt x="257" y="263"/>
                </a:cubicBezTo>
                <a:cubicBezTo>
                  <a:pt x="257" y="263"/>
                  <a:pt x="258" y="263"/>
                  <a:pt x="257" y="263"/>
                </a:cubicBezTo>
                <a:cubicBezTo>
                  <a:pt x="253" y="260"/>
                  <a:pt x="251" y="256"/>
                  <a:pt x="247" y="253"/>
                </a:cubicBezTo>
                <a:cubicBezTo>
                  <a:pt x="244" y="250"/>
                  <a:pt x="240" y="247"/>
                  <a:pt x="237" y="245"/>
                </a:cubicBezTo>
                <a:cubicBezTo>
                  <a:pt x="245" y="250"/>
                  <a:pt x="252" y="256"/>
                  <a:pt x="260" y="260"/>
                </a:cubicBezTo>
                <a:cubicBezTo>
                  <a:pt x="261" y="260"/>
                  <a:pt x="261" y="260"/>
                  <a:pt x="261" y="259"/>
                </a:cubicBezTo>
                <a:cubicBezTo>
                  <a:pt x="258" y="255"/>
                  <a:pt x="253" y="253"/>
                  <a:pt x="250" y="250"/>
                </a:cubicBezTo>
                <a:cubicBezTo>
                  <a:pt x="248" y="249"/>
                  <a:pt x="247" y="248"/>
                  <a:pt x="245" y="246"/>
                </a:cubicBezTo>
                <a:cubicBezTo>
                  <a:pt x="247" y="248"/>
                  <a:pt x="249" y="249"/>
                  <a:pt x="251" y="250"/>
                </a:cubicBezTo>
                <a:cubicBezTo>
                  <a:pt x="254" y="253"/>
                  <a:pt x="258" y="256"/>
                  <a:pt x="262" y="257"/>
                </a:cubicBezTo>
                <a:cubicBezTo>
                  <a:pt x="263" y="257"/>
                  <a:pt x="263" y="256"/>
                  <a:pt x="263" y="256"/>
                </a:cubicBezTo>
                <a:cubicBezTo>
                  <a:pt x="259" y="253"/>
                  <a:pt x="256" y="250"/>
                  <a:pt x="252" y="248"/>
                </a:cubicBezTo>
                <a:cubicBezTo>
                  <a:pt x="256" y="250"/>
                  <a:pt x="260" y="253"/>
                  <a:pt x="264" y="254"/>
                </a:cubicBezTo>
                <a:cubicBezTo>
                  <a:pt x="264" y="254"/>
                  <a:pt x="264" y="253"/>
                  <a:pt x="264" y="253"/>
                </a:cubicBezTo>
                <a:cubicBezTo>
                  <a:pt x="259" y="250"/>
                  <a:pt x="253" y="246"/>
                  <a:pt x="249" y="242"/>
                </a:cubicBezTo>
                <a:cubicBezTo>
                  <a:pt x="245" y="238"/>
                  <a:pt x="241" y="234"/>
                  <a:pt x="237" y="232"/>
                </a:cubicBezTo>
                <a:cubicBezTo>
                  <a:pt x="247" y="237"/>
                  <a:pt x="255" y="245"/>
                  <a:pt x="265" y="250"/>
                </a:cubicBezTo>
                <a:cubicBezTo>
                  <a:pt x="265" y="253"/>
                  <a:pt x="264" y="256"/>
                  <a:pt x="262" y="258"/>
                </a:cubicBezTo>
                <a:cubicBezTo>
                  <a:pt x="260" y="261"/>
                  <a:pt x="257" y="264"/>
                  <a:pt x="254" y="265"/>
                </a:cubicBezTo>
                <a:close/>
                <a:moveTo>
                  <a:pt x="225" y="284"/>
                </a:moveTo>
                <a:cubicBezTo>
                  <a:pt x="225" y="284"/>
                  <a:pt x="225" y="284"/>
                  <a:pt x="225" y="284"/>
                </a:cubicBezTo>
                <a:cubicBezTo>
                  <a:pt x="225" y="284"/>
                  <a:pt x="225" y="284"/>
                  <a:pt x="225" y="284"/>
                </a:cubicBezTo>
                <a:cubicBezTo>
                  <a:pt x="229" y="281"/>
                  <a:pt x="235" y="281"/>
                  <a:pt x="238" y="278"/>
                </a:cubicBezTo>
                <a:cubicBezTo>
                  <a:pt x="242" y="275"/>
                  <a:pt x="244" y="272"/>
                  <a:pt x="243" y="268"/>
                </a:cubicBezTo>
                <a:cubicBezTo>
                  <a:pt x="244" y="268"/>
                  <a:pt x="246" y="268"/>
                  <a:pt x="247" y="269"/>
                </a:cubicBezTo>
                <a:cubicBezTo>
                  <a:pt x="249" y="269"/>
                  <a:pt x="250" y="269"/>
                  <a:pt x="252" y="269"/>
                </a:cubicBezTo>
                <a:cubicBezTo>
                  <a:pt x="249" y="277"/>
                  <a:pt x="245" y="285"/>
                  <a:pt x="235" y="285"/>
                </a:cubicBezTo>
                <a:cubicBezTo>
                  <a:pt x="232" y="284"/>
                  <a:pt x="228" y="284"/>
                  <a:pt x="225" y="284"/>
                </a:cubicBezTo>
                <a:close/>
                <a:moveTo>
                  <a:pt x="199" y="311"/>
                </a:moveTo>
                <a:cubicBezTo>
                  <a:pt x="191" y="312"/>
                  <a:pt x="188" y="299"/>
                  <a:pt x="188" y="293"/>
                </a:cubicBezTo>
                <a:cubicBezTo>
                  <a:pt x="189" y="292"/>
                  <a:pt x="190" y="290"/>
                  <a:pt x="191" y="289"/>
                </a:cubicBezTo>
                <a:cubicBezTo>
                  <a:pt x="196" y="281"/>
                  <a:pt x="198" y="271"/>
                  <a:pt x="198" y="262"/>
                </a:cubicBezTo>
                <a:cubicBezTo>
                  <a:pt x="198" y="254"/>
                  <a:pt x="196" y="247"/>
                  <a:pt x="195" y="240"/>
                </a:cubicBezTo>
                <a:cubicBezTo>
                  <a:pt x="195" y="233"/>
                  <a:pt x="194" y="226"/>
                  <a:pt x="194" y="218"/>
                </a:cubicBezTo>
                <a:cubicBezTo>
                  <a:pt x="194" y="214"/>
                  <a:pt x="194" y="210"/>
                  <a:pt x="194" y="205"/>
                </a:cubicBezTo>
                <a:cubicBezTo>
                  <a:pt x="194" y="205"/>
                  <a:pt x="194" y="205"/>
                  <a:pt x="194" y="205"/>
                </a:cubicBezTo>
                <a:cubicBezTo>
                  <a:pt x="205" y="209"/>
                  <a:pt x="215" y="203"/>
                  <a:pt x="221" y="194"/>
                </a:cubicBezTo>
                <a:cubicBezTo>
                  <a:pt x="222" y="204"/>
                  <a:pt x="223" y="214"/>
                  <a:pt x="224" y="224"/>
                </a:cubicBezTo>
                <a:cubicBezTo>
                  <a:pt x="225" y="240"/>
                  <a:pt x="226" y="255"/>
                  <a:pt x="227" y="271"/>
                </a:cubicBezTo>
                <a:cubicBezTo>
                  <a:pt x="226" y="275"/>
                  <a:pt x="226" y="279"/>
                  <a:pt x="223" y="282"/>
                </a:cubicBezTo>
                <a:cubicBezTo>
                  <a:pt x="223" y="282"/>
                  <a:pt x="223" y="282"/>
                  <a:pt x="223" y="282"/>
                </a:cubicBezTo>
                <a:cubicBezTo>
                  <a:pt x="223" y="282"/>
                  <a:pt x="222" y="283"/>
                  <a:pt x="222" y="283"/>
                </a:cubicBezTo>
                <a:cubicBezTo>
                  <a:pt x="221" y="283"/>
                  <a:pt x="221" y="284"/>
                  <a:pt x="221" y="284"/>
                </a:cubicBezTo>
                <a:cubicBezTo>
                  <a:pt x="221" y="284"/>
                  <a:pt x="220" y="285"/>
                  <a:pt x="219" y="286"/>
                </a:cubicBezTo>
                <a:cubicBezTo>
                  <a:pt x="214" y="291"/>
                  <a:pt x="212" y="298"/>
                  <a:pt x="207" y="303"/>
                </a:cubicBezTo>
                <a:cubicBezTo>
                  <a:pt x="204" y="306"/>
                  <a:pt x="202" y="308"/>
                  <a:pt x="199" y="311"/>
                </a:cubicBezTo>
                <a:close/>
                <a:moveTo>
                  <a:pt x="20" y="296"/>
                </a:moveTo>
                <a:cubicBezTo>
                  <a:pt x="54" y="312"/>
                  <a:pt x="89" y="319"/>
                  <a:pt x="126" y="318"/>
                </a:cubicBezTo>
                <a:cubicBezTo>
                  <a:pt x="147" y="317"/>
                  <a:pt x="171" y="312"/>
                  <a:pt x="185" y="296"/>
                </a:cubicBezTo>
                <a:cubicBezTo>
                  <a:pt x="186" y="303"/>
                  <a:pt x="189" y="311"/>
                  <a:pt x="195" y="313"/>
                </a:cubicBezTo>
                <a:cubicBezTo>
                  <a:pt x="188" y="318"/>
                  <a:pt x="179" y="321"/>
                  <a:pt x="170" y="323"/>
                </a:cubicBezTo>
                <a:cubicBezTo>
                  <a:pt x="154" y="326"/>
                  <a:pt x="138" y="326"/>
                  <a:pt x="122" y="326"/>
                </a:cubicBezTo>
                <a:cubicBezTo>
                  <a:pt x="112" y="326"/>
                  <a:pt x="101" y="326"/>
                  <a:pt x="91" y="327"/>
                </a:cubicBezTo>
                <a:cubicBezTo>
                  <a:pt x="81" y="328"/>
                  <a:pt x="71" y="330"/>
                  <a:pt x="61" y="328"/>
                </a:cubicBezTo>
                <a:cubicBezTo>
                  <a:pt x="44" y="324"/>
                  <a:pt x="30" y="311"/>
                  <a:pt x="20" y="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稻壳儿搜索【幻雨工作室】_6"/>
          <p:cNvSpPr>
            <a:spLocks noEditPoints="1"/>
          </p:cNvSpPr>
          <p:nvPr/>
        </p:nvSpPr>
        <p:spPr bwMode="auto">
          <a:xfrm>
            <a:off x="10032615" y="4028906"/>
            <a:ext cx="836612" cy="384175"/>
          </a:xfrm>
          <a:custGeom>
            <a:avLst/>
            <a:gdLst>
              <a:gd name="T0" fmla="*/ 50 w 223"/>
              <a:gd name="T1" fmla="*/ 10 h 102"/>
              <a:gd name="T2" fmla="*/ 12 w 223"/>
              <a:gd name="T3" fmla="*/ 1 h 102"/>
              <a:gd name="T4" fmla="*/ 1 w 223"/>
              <a:gd name="T5" fmla="*/ 42 h 102"/>
              <a:gd name="T6" fmla="*/ 157 w 223"/>
              <a:gd name="T7" fmla="*/ 88 h 102"/>
              <a:gd name="T8" fmla="*/ 213 w 223"/>
              <a:gd name="T9" fmla="*/ 101 h 102"/>
              <a:gd name="T10" fmla="*/ 221 w 223"/>
              <a:gd name="T11" fmla="*/ 59 h 102"/>
              <a:gd name="T12" fmla="*/ 206 w 223"/>
              <a:gd name="T13" fmla="*/ 77 h 102"/>
              <a:gd name="T14" fmla="*/ 220 w 223"/>
              <a:gd name="T15" fmla="*/ 62 h 102"/>
              <a:gd name="T16" fmla="*/ 107 w 223"/>
              <a:gd name="T17" fmla="*/ 69 h 102"/>
              <a:gd name="T18" fmla="*/ 3 w 223"/>
              <a:gd name="T19" fmla="*/ 40 h 102"/>
              <a:gd name="T20" fmla="*/ 18 w 223"/>
              <a:gd name="T21" fmla="*/ 5 h 102"/>
              <a:gd name="T22" fmla="*/ 21 w 223"/>
              <a:gd name="T23" fmla="*/ 6 h 102"/>
              <a:gd name="T24" fmla="*/ 26 w 223"/>
              <a:gd name="T25" fmla="*/ 6 h 102"/>
              <a:gd name="T26" fmla="*/ 24 w 223"/>
              <a:gd name="T27" fmla="*/ 25 h 102"/>
              <a:gd name="T28" fmla="*/ 35 w 223"/>
              <a:gd name="T29" fmla="*/ 8 h 102"/>
              <a:gd name="T30" fmla="*/ 38 w 223"/>
              <a:gd name="T31" fmla="*/ 9 h 102"/>
              <a:gd name="T32" fmla="*/ 38 w 223"/>
              <a:gd name="T33" fmla="*/ 30 h 102"/>
              <a:gd name="T34" fmla="*/ 58 w 223"/>
              <a:gd name="T35" fmla="*/ 15 h 102"/>
              <a:gd name="T36" fmla="*/ 54 w 223"/>
              <a:gd name="T37" fmla="*/ 34 h 102"/>
              <a:gd name="T38" fmla="*/ 67 w 223"/>
              <a:gd name="T39" fmla="*/ 17 h 102"/>
              <a:gd name="T40" fmla="*/ 65 w 223"/>
              <a:gd name="T41" fmla="*/ 32 h 102"/>
              <a:gd name="T42" fmla="*/ 73 w 223"/>
              <a:gd name="T43" fmla="*/ 19 h 102"/>
              <a:gd name="T44" fmla="*/ 71 w 223"/>
              <a:gd name="T45" fmla="*/ 40 h 102"/>
              <a:gd name="T46" fmla="*/ 84 w 223"/>
              <a:gd name="T47" fmla="*/ 22 h 102"/>
              <a:gd name="T48" fmla="*/ 87 w 223"/>
              <a:gd name="T49" fmla="*/ 23 h 102"/>
              <a:gd name="T50" fmla="*/ 87 w 223"/>
              <a:gd name="T51" fmla="*/ 34 h 102"/>
              <a:gd name="T52" fmla="*/ 90 w 223"/>
              <a:gd name="T53" fmla="*/ 35 h 102"/>
              <a:gd name="T54" fmla="*/ 98 w 223"/>
              <a:gd name="T55" fmla="*/ 26 h 102"/>
              <a:gd name="T56" fmla="*/ 101 w 223"/>
              <a:gd name="T57" fmla="*/ 27 h 102"/>
              <a:gd name="T58" fmla="*/ 100 w 223"/>
              <a:gd name="T59" fmla="*/ 47 h 102"/>
              <a:gd name="T60" fmla="*/ 109 w 223"/>
              <a:gd name="T61" fmla="*/ 29 h 102"/>
              <a:gd name="T62" fmla="*/ 112 w 223"/>
              <a:gd name="T63" fmla="*/ 48 h 102"/>
              <a:gd name="T64" fmla="*/ 120 w 223"/>
              <a:gd name="T65" fmla="*/ 33 h 102"/>
              <a:gd name="T66" fmla="*/ 119 w 223"/>
              <a:gd name="T67" fmla="*/ 55 h 102"/>
              <a:gd name="T68" fmla="*/ 129 w 223"/>
              <a:gd name="T69" fmla="*/ 35 h 102"/>
              <a:gd name="T70" fmla="*/ 129 w 223"/>
              <a:gd name="T71" fmla="*/ 54 h 102"/>
              <a:gd name="T72" fmla="*/ 136 w 223"/>
              <a:gd name="T73" fmla="*/ 38 h 102"/>
              <a:gd name="T74" fmla="*/ 137 w 223"/>
              <a:gd name="T75" fmla="*/ 58 h 102"/>
              <a:gd name="T76" fmla="*/ 146 w 223"/>
              <a:gd name="T77" fmla="*/ 41 h 102"/>
              <a:gd name="T78" fmla="*/ 145 w 223"/>
              <a:gd name="T79" fmla="*/ 58 h 102"/>
              <a:gd name="T80" fmla="*/ 153 w 223"/>
              <a:gd name="T81" fmla="*/ 43 h 102"/>
              <a:gd name="T82" fmla="*/ 155 w 223"/>
              <a:gd name="T83" fmla="*/ 61 h 102"/>
              <a:gd name="T84" fmla="*/ 163 w 223"/>
              <a:gd name="T85" fmla="*/ 45 h 102"/>
              <a:gd name="T86" fmla="*/ 163 w 223"/>
              <a:gd name="T87" fmla="*/ 68 h 102"/>
              <a:gd name="T88" fmla="*/ 179 w 223"/>
              <a:gd name="T89" fmla="*/ 50 h 102"/>
              <a:gd name="T90" fmla="*/ 182 w 223"/>
              <a:gd name="T91" fmla="*/ 51 h 102"/>
              <a:gd name="T92" fmla="*/ 185 w 223"/>
              <a:gd name="T93" fmla="*/ 70 h 102"/>
              <a:gd name="T94" fmla="*/ 199 w 223"/>
              <a:gd name="T95" fmla="*/ 56 h 102"/>
              <a:gd name="T96" fmla="*/ 202 w 223"/>
              <a:gd name="T97" fmla="*/ 5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3" h="102">
                <a:moveTo>
                  <a:pt x="178" y="47"/>
                </a:moveTo>
                <a:cubicBezTo>
                  <a:pt x="162" y="42"/>
                  <a:pt x="147" y="38"/>
                  <a:pt x="131" y="33"/>
                </a:cubicBezTo>
                <a:cubicBezTo>
                  <a:pt x="104" y="25"/>
                  <a:pt x="77" y="17"/>
                  <a:pt x="50" y="10"/>
                </a:cubicBezTo>
                <a:cubicBezTo>
                  <a:pt x="42" y="7"/>
                  <a:pt x="34" y="5"/>
                  <a:pt x="26" y="3"/>
                </a:cubicBezTo>
                <a:cubicBezTo>
                  <a:pt x="22" y="2"/>
                  <a:pt x="18" y="1"/>
                  <a:pt x="15" y="1"/>
                </a:cubicBezTo>
                <a:cubicBezTo>
                  <a:pt x="14" y="0"/>
                  <a:pt x="13" y="0"/>
                  <a:pt x="12" y="1"/>
                </a:cubicBezTo>
                <a:cubicBezTo>
                  <a:pt x="8" y="14"/>
                  <a:pt x="4" y="26"/>
                  <a:pt x="0" y="39"/>
                </a:cubicBezTo>
                <a:cubicBezTo>
                  <a:pt x="0" y="39"/>
                  <a:pt x="0" y="40"/>
                  <a:pt x="0" y="40"/>
                </a:cubicBezTo>
                <a:cubicBezTo>
                  <a:pt x="0" y="41"/>
                  <a:pt x="0" y="42"/>
                  <a:pt x="1" y="42"/>
                </a:cubicBezTo>
                <a:cubicBezTo>
                  <a:pt x="18" y="47"/>
                  <a:pt x="35" y="52"/>
                  <a:pt x="53" y="57"/>
                </a:cubicBezTo>
                <a:cubicBezTo>
                  <a:pt x="70" y="62"/>
                  <a:pt x="88" y="65"/>
                  <a:pt x="105" y="71"/>
                </a:cubicBezTo>
                <a:cubicBezTo>
                  <a:pt x="122" y="76"/>
                  <a:pt x="139" y="83"/>
                  <a:pt x="157" y="88"/>
                </a:cubicBezTo>
                <a:cubicBezTo>
                  <a:pt x="175" y="93"/>
                  <a:pt x="193" y="97"/>
                  <a:pt x="211" y="102"/>
                </a:cubicBezTo>
                <a:cubicBezTo>
                  <a:pt x="212" y="102"/>
                  <a:pt x="212" y="102"/>
                  <a:pt x="212" y="102"/>
                </a:cubicBezTo>
                <a:cubicBezTo>
                  <a:pt x="212" y="102"/>
                  <a:pt x="213" y="102"/>
                  <a:pt x="213" y="101"/>
                </a:cubicBezTo>
                <a:cubicBezTo>
                  <a:pt x="216" y="88"/>
                  <a:pt x="219" y="75"/>
                  <a:pt x="223" y="61"/>
                </a:cubicBezTo>
                <a:cubicBezTo>
                  <a:pt x="223" y="61"/>
                  <a:pt x="223" y="60"/>
                  <a:pt x="222" y="60"/>
                </a:cubicBezTo>
                <a:cubicBezTo>
                  <a:pt x="222" y="59"/>
                  <a:pt x="222" y="59"/>
                  <a:pt x="221" y="59"/>
                </a:cubicBezTo>
                <a:cubicBezTo>
                  <a:pt x="207" y="56"/>
                  <a:pt x="192" y="51"/>
                  <a:pt x="178" y="47"/>
                </a:cubicBezTo>
                <a:close/>
                <a:moveTo>
                  <a:pt x="209" y="59"/>
                </a:moveTo>
                <a:cubicBezTo>
                  <a:pt x="208" y="65"/>
                  <a:pt x="206" y="71"/>
                  <a:pt x="206" y="77"/>
                </a:cubicBezTo>
                <a:cubicBezTo>
                  <a:pt x="206" y="79"/>
                  <a:pt x="208" y="79"/>
                  <a:pt x="208" y="77"/>
                </a:cubicBezTo>
                <a:cubicBezTo>
                  <a:pt x="208" y="71"/>
                  <a:pt x="211" y="66"/>
                  <a:pt x="212" y="60"/>
                </a:cubicBezTo>
                <a:cubicBezTo>
                  <a:pt x="215" y="61"/>
                  <a:pt x="217" y="61"/>
                  <a:pt x="220" y="62"/>
                </a:cubicBezTo>
                <a:cubicBezTo>
                  <a:pt x="217" y="74"/>
                  <a:pt x="214" y="87"/>
                  <a:pt x="211" y="99"/>
                </a:cubicBezTo>
                <a:cubicBezTo>
                  <a:pt x="194" y="94"/>
                  <a:pt x="176" y="90"/>
                  <a:pt x="159" y="85"/>
                </a:cubicBezTo>
                <a:cubicBezTo>
                  <a:pt x="142" y="80"/>
                  <a:pt x="125" y="74"/>
                  <a:pt x="107" y="69"/>
                </a:cubicBezTo>
                <a:cubicBezTo>
                  <a:pt x="90" y="63"/>
                  <a:pt x="73" y="59"/>
                  <a:pt x="55" y="55"/>
                </a:cubicBezTo>
                <a:cubicBezTo>
                  <a:pt x="38" y="50"/>
                  <a:pt x="20" y="45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6" y="27"/>
                  <a:pt x="11" y="16"/>
                  <a:pt x="14" y="4"/>
                </a:cubicBezTo>
                <a:cubicBezTo>
                  <a:pt x="16" y="4"/>
                  <a:pt x="17" y="4"/>
                  <a:pt x="18" y="4"/>
                </a:cubicBezTo>
                <a:cubicBezTo>
                  <a:pt x="18" y="4"/>
                  <a:pt x="18" y="5"/>
                  <a:pt x="18" y="5"/>
                </a:cubicBezTo>
                <a:cubicBezTo>
                  <a:pt x="17" y="9"/>
                  <a:pt x="15" y="14"/>
                  <a:pt x="14" y="19"/>
                </a:cubicBezTo>
                <a:cubicBezTo>
                  <a:pt x="14" y="20"/>
                  <a:pt x="17" y="20"/>
                  <a:pt x="17" y="19"/>
                </a:cubicBezTo>
                <a:cubicBezTo>
                  <a:pt x="18" y="14"/>
                  <a:pt x="20" y="10"/>
                  <a:pt x="21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5"/>
                  <a:pt x="23" y="5"/>
                  <a:pt x="23" y="6"/>
                </a:cubicBezTo>
                <a:cubicBezTo>
                  <a:pt x="24" y="6"/>
                  <a:pt x="25" y="6"/>
                  <a:pt x="26" y="6"/>
                </a:cubicBezTo>
                <a:cubicBezTo>
                  <a:pt x="26" y="6"/>
                  <a:pt x="26" y="7"/>
                  <a:pt x="26" y="7"/>
                </a:cubicBezTo>
                <a:cubicBezTo>
                  <a:pt x="24" y="13"/>
                  <a:pt x="22" y="19"/>
                  <a:pt x="21" y="25"/>
                </a:cubicBezTo>
                <a:cubicBezTo>
                  <a:pt x="21" y="27"/>
                  <a:pt x="24" y="27"/>
                  <a:pt x="24" y="25"/>
                </a:cubicBezTo>
                <a:cubicBezTo>
                  <a:pt x="25" y="19"/>
                  <a:pt x="27" y="14"/>
                  <a:pt x="28" y="8"/>
                </a:cubicBezTo>
                <a:cubicBezTo>
                  <a:pt x="29" y="7"/>
                  <a:pt x="29" y="7"/>
                  <a:pt x="28" y="7"/>
                </a:cubicBezTo>
                <a:cubicBezTo>
                  <a:pt x="31" y="7"/>
                  <a:pt x="33" y="8"/>
                  <a:pt x="35" y="8"/>
                </a:cubicBezTo>
                <a:cubicBezTo>
                  <a:pt x="33" y="13"/>
                  <a:pt x="30" y="18"/>
                  <a:pt x="29" y="24"/>
                </a:cubicBezTo>
                <a:cubicBezTo>
                  <a:pt x="29" y="25"/>
                  <a:pt x="32" y="25"/>
                  <a:pt x="32" y="24"/>
                </a:cubicBezTo>
                <a:cubicBezTo>
                  <a:pt x="33" y="18"/>
                  <a:pt x="36" y="14"/>
                  <a:pt x="38" y="9"/>
                </a:cubicBezTo>
                <a:cubicBezTo>
                  <a:pt x="39" y="10"/>
                  <a:pt x="41" y="10"/>
                  <a:pt x="42" y="10"/>
                </a:cubicBezTo>
                <a:cubicBezTo>
                  <a:pt x="43" y="11"/>
                  <a:pt x="43" y="11"/>
                  <a:pt x="44" y="11"/>
                </a:cubicBezTo>
                <a:cubicBezTo>
                  <a:pt x="41" y="17"/>
                  <a:pt x="40" y="23"/>
                  <a:pt x="38" y="30"/>
                </a:cubicBezTo>
                <a:cubicBezTo>
                  <a:pt x="38" y="32"/>
                  <a:pt x="41" y="32"/>
                  <a:pt x="41" y="31"/>
                </a:cubicBezTo>
                <a:cubicBezTo>
                  <a:pt x="43" y="24"/>
                  <a:pt x="43" y="17"/>
                  <a:pt x="47" y="12"/>
                </a:cubicBezTo>
                <a:cubicBezTo>
                  <a:pt x="50" y="13"/>
                  <a:pt x="54" y="14"/>
                  <a:pt x="58" y="15"/>
                </a:cubicBezTo>
                <a:cubicBezTo>
                  <a:pt x="57" y="15"/>
                  <a:pt x="57" y="15"/>
                  <a:pt x="57" y="16"/>
                </a:cubicBezTo>
                <a:cubicBezTo>
                  <a:pt x="55" y="22"/>
                  <a:pt x="54" y="28"/>
                  <a:pt x="52" y="34"/>
                </a:cubicBezTo>
                <a:cubicBezTo>
                  <a:pt x="51" y="35"/>
                  <a:pt x="54" y="36"/>
                  <a:pt x="54" y="34"/>
                </a:cubicBezTo>
                <a:cubicBezTo>
                  <a:pt x="57" y="29"/>
                  <a:pt x="58" y="22"/>
                  <a:pt x="60" y="16"/>
                </a:cubicBezTo>
                <a:cubicBezTo>
                  <a:pt x="60" y="16"/>
                  <a:pt x="60" y="16"/>
                  <a:pt x="60" y="15"/>
                </a:cubicBezTo>
                <a:cubicBezTo>
                  <a:pt x="62" y="16"/>
                  <a:pt x="64" y="17"/>
                  <a:pt x="67" y="17"/>
                </a:cubicBezTo>
                <a:cubicBezTo>
                  <a:pt x="67" y="17"/>
                  <a:pt x="67" y="17"/>
                  <a:pt x="67" y="17"/>
                </a:cubicBezTo>
                <a:cubicBezTo>
                  <a:pt x="65" y="22"/>
                  <a:pt x="63" y="27"/>
                  <a:pt x="62" y="32"/>
                </a:cubicBezTo>
                <a:cubicBezTo>
                  <a:pt x="62" y="34"/>
                  <a:pt x="65" y="34"/>
                  <a:pt x="65" y="32"/>
                </a:cubicBezTo>
                <a:cubicBezTo>
                  <a:pt x="66" y="27"/>
                  <a:pt x="68" y="23"/>
                  <a:pt x="69" y="18"/>
                </a:cubicBezTo>
                <a:cubicBezTo>
                  <a:pt x="69" y="18"/>
                  <a:pt x="69" y="18"/>
                  <a:pt x="69" y="18"/>
                </a:cubicBezTo>
                <a:cubicBezTo>
                  <a:pt x="71" y="18"/>
                  <a:pt x="72" y="19"/>
                  <a:pt x="73" y="19"/>
                </a:cubicBezTo>
                <a:cubicBezTo>
                  <a:pt x="73" y="19"/>
                  <a:pt x="73" y="19"/>
                  <a:pt x="73" y="20"/>
                </a:cubicBezTo>
                <a:cubicBezTo>
                  <a:pt x="71" y="26"/>
                  <a:pt x="69" y="33"/>
                  <a:pt x="68" y="40"/>
                </a:cubicBezTo>
                <a:cubicBezTo>
                  <a:pt x="68" y="42"/>
                  <a:pt x="71" y="42"/>
                  <a:pt x="71" y="40"/>
                </a:cubicBezTo>
                <a:cubicBezTo>
                  <a:pt x="72" y="33"/>
                  <a:pt x="74" y="27"/>
                  <a:pt x="76" y="20"/>
                </a:cubicBezTo>
                <a:cubicBezTo>
                  <a:pt x="76" y="20"/>
                  <a:pt x="76" y="20"/>
                  <a:pt x="76" y="20"/>
                </a:cubicBezTo>
                <a:cubicBezTo>
                  <a:pt x="78" y="21"/>
                  <a:pt x="81" y="21"/>
                  <a:pt x="84" y="22"/>
                </a:cubicBezTo>
                <a:cubicBezTo>
                  <a:pt x="82" y="28"/>
                  <a:pt x="79" y="33"/>
                  <a:pt x="78" y="39"/>
                </a:cubicBezTo>
                <a:cubicBezTo>
                  <a:pt x="78" y="41"/>
                  <a:pt x="81" y="41"/>
                  <a:pt x="81" y="39"/>
                </a:cubicBezTo>
                <a:cubicBezTo>
                  <a:pt x="82" y="34"/>
                  <a:pt x="85" y="28"/>
                  <a:pt x="87" y="23"/>
                </a:cubicBezTo>
                <a:cubicBezTo>
                  <a:pt x="88" y="23"/>
                  <a:pt x="89" y="24"/>
                  <a:pt x="90" y="24"/>
                </a:cubicBezTo>
                <a:cubicBezTo>
                  <a:pt x="89" y="24"/>
                  <a:pt x="89" y="24"/>
                  <a:pt x="89" y="25"/>
                </a:cubicBezTo>
                <a:cubicBezTo>
                  <a:pt x="89" y="28"/>
                  <a:pt x="88" y="31"/>
                  <a:pt x="87" y="34"/>
                </a:cubicBezTo>
                <a:cubicBezTo>
                  <a:pt x="86" y="37"/>
                  <a:pt x="85" y="41"/>
                  <a:pt x="84" y="45"/>
                </a:cubicBezTo>
                <a:cubicBezTo>
                  <a:pt x="84" y="46"/>
                  <a:pt x="87" y="47"/>
                  <a:pt x="87" y="45"/>
                </a:cubicBezTo>
                <a:cubicBezTo>
                  <a:pt x="88" y="42"/>
                  <a:pt x="89" y="38"/>
                  <a:pt x="90" y="35"/>
                </a:cubicBezTo>
                <a:cubicBezTo>
                  <a:pt x="91" y="31"/>
                  <a:pt x="92" y="28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4" y="25"/>
                  <a:pt x="96" y="26"/>
                  <a:pt x="98" y="26"/>
                </a:cubicBezTo>
                <a:cubicBezTo>
                  <a:pt x="97" y="32"/>
                  <a:pt x="95" y="37"/>
                  <a:pt x="93" y="42"/>
                </a:cubicBezTo>
                <a:cubicBezTo>
                  <a:pt x="93" y="44"/>
                  <a:pt x="95" y="44"/>
                  <a:pt x="96" y="43"/>
                </a:cubicBezTo>
                <a:cubicBezTo>
                  <a:pt x="98" y="37"/>
                  <a:pt x="99" y="32"/>
                  <a:pt x="101" y="27"/>
                </a:cubicBezTo>
                <a:cubicBezTo>
                  <a:pt x="103" y="28"/>
                  <a:pt x="104" y="28"/>
                  <a:pt x="106" y="29"/>
                </a:cubicBezTo>
                <a:cubicBezTo>
                  <a:pt x="105" y="32"/>
                  <a:pt x="104" y="34"/>
                  <a:pt x="103" y="37"/>
                </a:cubicBezTo>
                <a:cubicBezTo>
                  <a:pt x="101" y="40"/>
                  <a:pt x="101" y="44"/>
                  <a:pt x="100" y="47"/>
                </a:cubicBezTo>
                <a:cubicBezTo>
                  <a:pt x="100" y="49"/>
                  <a:pt x="102" y="50"/>
                  <a:pt x="103" y="48"/>
                </a:cubicBezTo>
                <a:cubicBezTo>
                  <a:pt x="104" y="45"/>
                  <a:pt x="104" y="42"/>
                  <a:pt x="105" y="39"/>
                </a:cubicBezTo>
                <a:cubicBezTo>
                  <a:pt x="106" y="36"/>
                  <a:pt x="108" y="33"/>
                  <a:pt x="109" y="29"/>
                </a:cubicBezTo>
                <a:cubicBezTo>
                  <a:pt x="112" y="30"/>
                  <a:pt x="115" y="31"/>
                  <a:pt x="119" y="32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6" y="38"/>
                  <a:pt x="114" y="43"/>
                  <a:pt x="112" y="48"/>
                </a:cubicBezTo>
                <a:cubicBezTo>
                  <a:pt x="111" y="50"/>
                  <a:pt x="113" y="51"/>
                  <a:pt x="114" y="50"/>
                </a:cubicBezTo>
                <a:cubicBezTo>
                  <a:pt x="117" y="45"/>
                  <a:pt x="119" y="40"/>
                  <a:pt x="121" y="34"/>
                </a:cubicBezTo>
                <a:cubicBezTo>
                  <a:pt x="121" y="34"/>
                  <a:pt x="121" y="33"/>
                  <a:pt x="120" y="33"/>
                </a:cubicBezTo>
                <a:cubicBezTo>
                  <a:pt x="122" y="33"/>
                  <a:pt x="124" y="34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42"/>
                  <a:pt x="122" y="48"/>
                  <a:pt x="119" y="55"/>
                </a:cubicBezTo>
                <a:cubicBezTo>
                  <a:pt x="118" y="57"/>
                  <a:pt x="121" y="57"/>
                  <a:pt x="122" y="56"/>
                </a:cubicBezTo>
                <a:cubicBezTo>
                  <a:pt x="125" y="49"/>
                  <a:pt x="127" y="43"/>
                  <a:pt x="129" y="36"/>
                </a:cubicBezTo>
                <a:cubicBezTo>
                  <a:pt x="129" y="36"/>
                  <a:pt x="129" y="36"/>
                  <a:pt x="129" y="35"/>
                </a:cubicBezTo>
                <a:cubicBezTo>
                  <a:pt x="130" y="36"/>
                  <a:pt x="132" y="36"/>
                  <a:pt x="134" y="37"/>
                </a:cubicBezTo>
                <a:cubicBezTo>
                  <a:pt x="134" y="37"/>
                  <a:pt x="134" y="37"/>
                  <a:pt x="133" y="37"/>
                </a:cubicBezTo>
                <a:cubicBezTo>
                  <a:pt x="132" y="42"/>
                  <a:pt x="129" y="48"/>
                  <a:pt x="129" y="54"/>
                </a:cubicBezTo>
                <a:cubicBezTo>
                  <a:pt x="129" y="55"/>
                  <a:pt x="132" y="56"/>
                  <a:pt x="132" y="54"/>
                </a:cubicBezTo>
                <a:cubicBezTo>
                  <a:pt x="132" y="48"/>
                  <a:pt x="135" y="43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9" y="38"/>
                  <a:pt x="141" y="39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2" y="46"/>
                  <a:pt x="140" y="52"/>
                  <a:pt x="137" y="58"/>
                </a:cubicBezTo>
                <a:cubicBezTo>
                  <a:pt x="136" y="59"/>
                  <a:pt x="139" y="61"/>
                  <a:pt x="140" y="59"/>
                </a:cubicBezTo>
                <a:cubicBezTo>
                  <a:pt x="142" y="53"/>
                  <a:pt x="145" y="47"/>
                  <a:pt x="146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8" y="41"/>
                  <a:pt x="149" y="41"/>
                  <a:pt x="151" y="42"/>
                </a:cubicBezTo>
                <a:cubicBezTo>
                  <a:pt x="151" y="42"/>
                  <a:pt x="151" y="42"/>
                  <a:pt x="151" y="42"/>
                </a:cubicBezTo>
                <a:cubicBezTo>
                  <a:pt x="149" y="48"/>
                  <a:pt x="147" y="53"/>
                  <a:pt x="145" y="58"/>
                </a:cubicBezTo>
                <a:cubicBezTo>
                  <a:pt x="145" y="60"/>
                  <a:pt x="148" y="61"/>
                  <a:pt x="148" y="59"/>
                </a:cubicBezTo>
                <a:cubicBezTo>
                  <a:pt x="150" y="54"/>
                  <a:pt x="152" y="49"/>
                  <a:pt x="153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6" y="43"/>
                  <a:pt x="158" y="44"/>
                  <a:pt x="161" y="45"/>
                </a:cubicBezTo>
                <a:cubicBezTo>
                  <a:pt x="161" y="45"/>
                  <a:pt x="160" y="45"/>
                  <a:pt x="160" y="45"/>
                </a:cubicBezTo>
                <a:cubicBezTo>
                  <a:pt x="158" y="50"/>
                  <a:pt x="157" y="56"/>
                  <a:pt x="155" y="61"/>
                </a:cubicBezTo>
                <a:cubicBezTo>
                  <a:pt x="155" y="63"/>
                  <a:pt x="157" y="64"/>
                  <a:pt x="158" y="62"/>
                </a:cubicBezTo>
                <a:cubicBezTo>
                  <a:pt x="159" y="57"/>
                  <a:pt x="161" y="52"/>
                  <a:pt x="163" y="47"/>
                </a:cubicBezTo>
                <a:cubicBezTo>
                  <a:pt x="163" y="46"/>
                  <a:pt x="163" y="46"/>
                  <a:pt x="163" y="45"/>
                </a:cubicBezTo>
                <a:cubicBezTo>
                  <a:pt x="164" y="46"/>
                  <a:pt x="166" y="46"/>
                  <a:pt x="167" y="47"/>
                </a:cubicBezTo>
                <a:cubicBezTo>
                  <a:pt x="168" y="47"/>
                  <a:pt x="169" y="47"/>
                  <a:pt x="170" y="47"/>
                </a:cubicBezTo>
                <a:cubicBezTo>
                  <a:pt x="168" y="54"/>
                  <a:pt x="164" y="61"/>
                  <a:pt x="163" y="68"/>
                </a:cubicBezTo>
                <a:cubicBezTo>
                  <a:pt x="162" y="69"/>
                  <a:pt x="165" y="70"/>
                  <a:pt x="166" y="68"/>
                </a:cubicBezTo>
                <a:cubicBezTo>
                  <a:pt x="167" y="61"/>
                  <a:pt x="170" y="55"/>
                  <a:pt x="173" y="48"/>
                </a:cubicBezTo>
                <a:cubicBezTo>
                  <a:pt x="175" y="49"/>
                  <a:pt x="177" y="50"/>
                  <a:pt x="179" y="50"/>
                </a:cubicBezTo>
                <a:cubicBezTo>
                  <a:pt x="178" y="56"/>
                  <a:pt x="174" y="61"/>
                  <a:pt x="175" y="67"/>
                </a:cubicBezTo>
                <a:cubicBezTo>
                  <a:pt x="175" y="69"/>
                  <a:pt x="178" y="69"/>
                  <a:pt x="177" y="67"/>
                </a:cubicBezTo>
                <a:cubicBezTo>
                  <a:pt x="177" y="62"/>
                  <a:pt x="180" y="56"/>
                  <a:pt x="182" y="51"/>
                </a:cubicBezTo>
                <a:cubicBezTo>
                  <a:pt x="185" y="52"/>
                  <a:pt x="188" y="53"/>
                  <a:pt x="190" y="54"/>
                </a:cubicBezTo>
                <a:cubicBezTo>
                  <a:pt x="190" y="54"/>
                  <a:pt x="190" y="54"/>
                  <a:pt x="190" y="54"/>
                </a:cubicBezTo>
                <a:cubicBezTo>
                  <a:pt x="189" y="59"/>
                  <a:pt x="187" y="65"/>
                  <a:pt x="185" y="70"/>
                </a:cubicBezTo>
                <a:cubicBezTo>
                  <a:pt x="184" y="72"/>
                  <a:pt x="187" y="73"/>
                  <a:pt x="187" y="72"/>
                </a:cubicBezTo>
                <a:cubicBezTo>
                  <a:pt x="190" y="66"/>
                  <a:pt x="192" y="60"/>
                  <a:pt x="193" y="54"/>
                </a:cubicBezTo>
                <a:cubicBezTo>
                  <a:pt x="195" y="55"/>
                  <a:pt x="197" y="56"/>
                  <a:pt x="199" y="56"/>
                </a:cubicBezTo>
                <a:cubicBezTo>
                  <a:pt x="198" y="61"/>
                  <a:pt x="197" y="67"/>
                  <a:pt x="195" y="72"/>
                </a:cubicBezTo>
                <a:cubicBezTo>
                  <a:pt x="195" y="74"/>
                  <a:pt x="198" y="75"/>
                  <a:pt x="198" y="73"/>
                </a:cubicBezTo>
                <a:cubicBezTo>
                  <a:pt x="200" y="68"/>
                  <a:pt x="201" y="62"/>
                  <a:pt x="202" y="57"/>
                </a:cubicBezTo>
                <a:cubicBezTo>
                  <a:pt x="205" y="58"/>
                  <a:pt x="207" y="58"/>
                  <a:pt x="209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稻壳儿搜索【幻雨工作室】_7"/>
          <p:cNvSpPr>
            <a:spLocks noEditPoints="1"/>
          </p:cNvSpPr>
          <p:nvPr/>
        </p:nvSpPr>
        <p:spPr bwMode="auto">
          <a:xfrm>
            <a:off x="9577616" y="5543069"/>
            <a:ext cx="652462" cy="315913"/>
          </a:xfrm>
          <a:custGeom>
            <a:avLst/>
            <a:gdLst>
              <a:gd name="T0" fmla="*/ 172 w 174"/>
              <a:gd name="T1" fmla="*/ 5 h 84"/>
              <a:gd name="T2" fmla="*/ 130 w 174"/>
              <a:gd name="T3" fmla="*/ 27 h 84"/>
              <a:gd name="T4" fmla="*/ 63 w 174"/>
              <a:gd name="T5" fmla="*/ 77 h 84"/>
              <a:gd name="T6" fmla="*/ 33 w 174"/>
              <a:gd name="T7" fmla="*/ 70 h 84"/>
              <a:gd name="T8" fmla="*/ 29 w 174"/>
              <a:gd name="T9" fmla="*/ 64 h 84"/>
              <a:gd name="T10" fmla="*/ 40 w 174"/>
              <a:gd name="T11" fmla="*/ 67 h 84"/>
              <a:gd name="T12" fmla="*/ 34 w 174"/>
              <a:gd name="T13" fmla="*/ 61 h 84"/>
              <a:gd name="T14" fmla="*/ 38 w 174"/>
              <a:gd name="T15" fmla="*/ 59 h 84"/>
              <a:gd name="T16" fmla="*/ 59 w 174"/>
              <a:gd name="T17" fmla="*/ 69 h 84"/>
              <a:gd name="T18" fmla="*/ 63 w 174"/>
              <a:gd name="T19" fmla="*/ 67 h 84"/>
              <a:gd name="T20" fmla="*/ 50 w 174"/>
              <a:gd name="T21" fmla="*/ 56 h 84"/>
              <a:gd name="T22" fmla="*/ 75 w 174"/>
              <a:gd name="T23" fmla="*/ 64 h 84"/>
              <a:gd name="T24" fmla="*/ 80 w 174"/>
              <a:gd name="T25" fmla="*/ 62 h 84"/>
              <a:gd name="T26" fmla="*/ 85 w 174"/>
              <a:gd name="T27" fmla="*/ 62 h 84"/>
              <a:gd name="T28" fmla="*/ 90 w 174"/>
              <a:gd name="T29" fmla="*/ 59 h 84"/>
              <a:gd name="T30" fmla="*/ 78 w 174"/>
              <a:gd name="T31" fmla="*/ 46 h 84"/>
              <a:gd name="T32" fmla="*/ 82 w 174"/>
              <a:gd name="T33" fmla="*/ 44 h 84"/>
              <a:gd name="T34" fmla="*/ 107 w 174"/>
              <a:gd name="T35" fmla="*/ 51 h 84"/>
              <a:gd name="T36" fmla="*/ 96 w 174"/>
              <a:gd name="T37" fmla="*/ 40 h 84"/>
              <a:gd name="T38" fmla="*/ 114 w 174"/>
              <a:gd name="T39" fmla="*/ 44 h 84"/>
              <a:gd name="T40" fmla="*/ 121 w 174"/>
              <a:gd name="T41" fmla="*/ 42 h 84"/>
              <a:gd name="T42" fmla="*/ 124 w 174"/>
              <a:gd name="T43" fmla="*/ 39 h 84"/>
              <a:gd name="T44" fmla="*/ 125 w 174"/>
              <a:gd name="T45" fmla="*/ 36 h 84"/>
              <a:gd name="T46" fmla="*/ 5 w 174"/>
              <a:gd name="T47" fmla="*/ 74 h 84"/>
              <a:gd name="T48" fmla="*/ 13 w 174"/>
              <a:gd name="T49" fmla="*/ 79 h 84"/>
              <a:gd name="T50" fmla="*/ 8 w 174"/>
              <a:gd name="T51" fmla="*/ 72 h 84"/>
              <a:gd name="T52" fmla="*/ 11 w 174"/>
              <a:gd name="T53" fmla="*/ 70 h 84"/>
              <a:gd name="T54" fmla="*/ 15 w 174"/>
              <a:gd name="T55" fmla="*/ 70 h 84"/>
              <a:gd name="T56" fmla="*/ 23 w 174"/>
              <a:gd name="T57" fmla="*/ 72 h 84"/>
              <a:gd name="T58" fmla="*/ 21 w 174"/>
              <a:gd name="T59" fmla="*/ 68 h 84"/>
              <a:gd name="T60" fmla="*/ 21 w 174"/>
              <a:gd name="T61" fmla="*/ 77 h 84"/>
              <a:gd name="T62" fmla="*/ 41 w 174"/>
              <a:gd name="T63" fmla="*/ 71 h 84"/>
              <a:gd name="T64" fmla="*/ 111 w 174"/>
              <a:gd name="T65" fmla="*/ 35 h 84"/>
              <a:gd name="T66" fmla="*/ 126 w 174"/>
              <a:gd name="T67" fmla="*/ 33 h 84"/>
              <a:gd name="T68" fmla="*/ 121 w 174"/>
              <a:gd name="T69" fmla="*/ 35 h 84"/>
              <a:gd name="T70" fmla="*/ 116 w 174"/>
              <a:gd name="T71" fmla="*/ 35 h 84"/>
              <a:gd name="T72" fmla="*/ 155 w 174"/>
              <a:gd name="T73" fmla="*/ 21 h 84"/>
              <a:gd name="T74" fmla="*/ 166 w 174"/>
              <a:gd name="T75" fmla="*/ 8 h 84"/>
              <a:gd name="T76" fmla="*/ 146 w 174"/>
              <a:gd name="T77" fmla="*/ 30 h 84"/>
              <a:gd name="T78" fmla="*/ 161 w 174"/>
              <a:gd name="T79" fmla="*/ 7 h 84"/>
              <a:gd name="T80" fmla="*/ 128 w 174"/>
              <a:gd name="T81" fmla="*/ 31 h 84"/>
              <a:gd name="T82" fmla="*/ 166 w 174"/>
              <a:gd name="T83" fmla="*/ 22 h 84"/>
              <a:gd name="T84" fmla="*/ 22 w 174"/>
              <a:gd name="T85" fmla="*/ 58 h 84"/>
              <a:gd name="T86" fmla="*/ 103 w 174"/>
              <a:gd name="T87" fmla="*/ 38 h 84"/>
              <a:gd name="T88" fmla="*/ 95 w 174"/>
              <a:gd name="T89" fmla="*/ 39 h 84"/>
              <a:gd name="T90" fmla="*/ 101 w 174"/>
              <a:gd name="T91" fmla="*/ 47 h 84"/>
              <a:gd name="T92" fmla="*/ 79 w 174"/>
              <a:gd name="T93" fmla="*/ 43 h 84"/>
              <a:gd name="T94" fmla="*/ 76 w 174"/>
              <a:gd name="T95" fmla="*/ 45 h 84"/>
              <a:gd name="T96" fmla="*/ 87 w 174"/>
              <a:gd name="T97" fmla="*/ 58 h 84"/>
              <a:gd name="T98" fmla="*/ 60 w 174"/>
              <a:gd name="T99" fmla="*/ 50 h 84"/>
              <a:gd name="T100" fmla="*/ 50 w 174"/>
              <a:gd name="T101" fmla="*/ 51 h 84"/>
              <a:gd name="T102" fmla="*/ 44 w 174"/>
              <a:gd name="T103" fmla="*/ 53 h 84"/>
              <a:gd name="T104" fmla="*/ 37 w 174"/>
              <a:gd name="T105" fmla="*/ 59 h 84"/>
              <a:gd name="T106" fmla="*/ 26 w 174"/>
              <a:gd name="T107" fmla="*/ 60 h 84"/>
              <a:gd name="T108" fmla="*/ 22 w 174"/>
              <a:gd name="T109" fmla="*/ 64 h 84"/>
              <a:gd name="T110" fmla="*/ 16 w 174"/>
              <a:gd name="T111" fmla="*/ 69 h 84"/>
              <a:gd name="T112" fmla="*/ 7 w 174"/>
              <a:gd name="T113" fmla="*/ 69 h 84"/>
              <a:gd name="T114" fmla="*/ 5 w 174"/>
              <a:gd name="T11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4" h="84">
                <a:moveTo>
                  <a:pt x="130" y="41"/>
                </a:moveTo>
                <a:cubicBezTo>
                  <a:pt x="132" y="39"/>
                  <a:pt x="134" y="37"/>
                  <a:pt x="136" y="35"/>
                </a:cubicBezTo>
                <a:cubicBezTo>
                  <a:pt x="147" y="37"/>
                  <a:pt x="156" y="37"/>
                  <a:pt x="165" y="30"/>
                </a:cubicBezTo>
                <a:cubicBezTo>
                  <a:pt x="171" y="24"/>
                  <a:pt x="167" y="14"/>
                  <a:pt x="172" y="7"/>
                </a:cubicBezTo>
                <a:cubicBezTo>
                  <a:pt x="172" y="7"/>
                  <a:pt x="172" y="7"/>
                  <a:pt x="172" y="7"/>
                </a:cubicBezTo>
                <a:cubicBezTo>
                  <a:pt x="172" y="6"/>
                  <a:pt x="172" y="6"/>
                  <a:pt x="172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3" y="4"/>
                  <a:pt x="173" y="4"/>
                  <a:pt x="174" y="4"/>
                </a:cubicBezTo>
                <a:cubicBezTo>
                  <a:pt x="174" y="4"/>
                  <a:pt x="174" y="3"/>
                  <a:pt x="173" y="2"/>
                </a:cubicBezTo>
                <a:cubicBezTo>
                  <a:pt x="173" y="2"/>
                  <a:pt x="172" y="2"/>
                  <a:pt x="172" y="2"/>
                </a:cubicBezTo>
                <a:cubicBezTo>
                  <a:pt x="161" y="5"/>
                  <a:pt x="150" y="0"/>
                  <a:pt x="139" y="6"/>
                </a:cubicBezTo>
                <a:cubicBezTo>
                  <a:pt x="133" y="10"/>
                  <a:pt x="127" y="20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00" y="35"/>
                  <a:pt x="70" y="40"/>
                  <a:pt x="40" y="50"/>
                </a:cubicBezTo>
                <a:cubicBezTo>
                  <a:pt x="31" y="52"/>
                  <a:pt x="22" y="54"/>
                  <a:pt x="14" y="58"/>
                </a:cubicBezTo>
                <a:cubicBezTo>
                  <a:pt x="9" y="61"/>
                  <a:pt x="0" y="66"/>
                  <a:pt x="2" y="74"/>
                </a:cubicBezTo>
                <a:cubicBezTo>
                  <a:pt x="4" y="82"/>
                  <a:pt x="14" y="82"/>
                  <a:pt x="21" y="83"/>
                </a:cubicBezTo>
                <a:cubicBezTo>
                  <a:pt x="35" y="84"/>
                  <a:pt x="50" y="80"/>
                  <a:pt x="63" y="77"/>
                </a:cubicBezTo>
                <a:cubicBezTo>
                  <a:pt x="87" y="70"/>
                  <a:pt x="111" y="59"/>
                  <a:pt x="130" y="41"/>
                </a:cubicBezTo>
                <a:close/>
                <a:moveTo>
                  <a:pt x="75" y="70"/>
                </a:moveTo>
                <a:cubicBezTo>
                  <a:pt x="63" y="74"/>
                  <a:pt x="52" y="77"/>
                  <a:pt x="40" y="79"/>
                </a:cubicBezTo>
                <a:cubicBezTo>
                  <a:pt x="34" y="75"/>
                  <a:pt x="29" y="71"/>
                  <a:pt x="25" y="66"/>
                </a:cubicBezTo>
                <a:cubicBezTo>
                  <a:pt x="23" y="65"/>
                  <a:pt x="28" y="67"/>
                  <a:pt x="27" y="67"/>
                </a:cubicBezTo>
                <a:cubicBezTo>
                  <a:pt x="29" y="68"/>
                  <a:pt x="31" y="69"/>
                  <a:pt x="33" y="70"/>
                </a:cubicBezTo>
                <a:cubicBezTo>
                  <a:pt x="35" y="72"/>
                  <a:pt x="38" y="74"/>
                  <a:pt x="41" y="76"/>
                </a:cubicBezTo>
                <a:cubicBezTo>
                  <a:pt x="41" y="76"/>
                  <a:pt x="41" y="75"/>
                  <a:pt x="41" y="75"/>
                </a:cubicBezTo>
                <a:cubicBezTo>
                  <a:pt x="38" y="73"/>
                  <a:pt x="35" y="71"/>
                  <a:pt x="32" y="68"/>
                </a:cubicBezTo>
                <a:cubicBezTo>
                  <a:pt x="30" y="67"/>
                  <a:pt x="29" y="66"/>
                  <a:pt x="27" y="64"/>
                </a:cubicBezTo>
                <a:cubicBezTo>
                  <a:pt x="26" y="64"/>
                  <a:pt x="22" y="60"/>
                  <a:pt x="25" y="62"/>
                </a:cubicBezTo>
                <a:cubicBezTo>
                  <a:pt x="27" y="62"/>
                  <a:pt x="28" y="63"/>
                  <a:pt x="29" y="64"/>
                </a:cubicBezTo>
                <a:cubicBezTo>
                  <a:pt x="34" y="68"/>
                  <a:pt x="39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0" y="69"/>
                  <a:pt x="35" y="66"/>
                  <a:pt x="30" y="63"/>
                </a:cubicBezTo>
                <a:cubicBezTo>
                  <a:pt x="30" y="63"/>
                  <a:pt x="29" y="62"/>
                  <a:pt x="29" y="62"/>
                </a:cubicBezTo>
                <a:cubicBezTo>
                  <a:pt x="27" y="61"/>
                  <a:pt x="26" y="60"/>
                  <a:pt x="29" y="61"/>
                </a:cubicBezTo>
                <a:cubicBezTo>
                  <a:pt x="33" y="62"/>
                  <a:pt x="36" y="64"/>
                  <a:pt x="40" y="67"/>
                </a:cubicBezTo>
                <a:cubicBezTo>
                  <a:pt x="41" y="67"/>
                  <a:pt x="42" y="68"/>
                  <a:pt x="43" y="69"/>
                </a:cubicBezTo>
                <a:cubicBezTo>
                  <a:pt x="45" y="70"/>
                  <a:pt x="48" y="72"/>
                  <a:pt x="50" y="73"/>
                </a:cubicBezTo>
                <a:cubicBezTo>
                  <a:pt x="50" y="73"/>
                  <a:pt x="51" y="73"/>
                  <a:pt x="51" y="72"/>
                </a:cubicBezTo>
                <a:cubicBezTo>
                  <a:pt x="50" y="72"/>
                  <a:pt x="50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4" y="68"/>
                  <a:pt x="39" y="66"/>
                  <a:pt x="34" y="61"/>
                </a:cubicBezTo>
                <a:cubicBezTo>
                  <a:pt x="32" y="59"/>
                  <a:pt x="38" y="61"/>
                  <a:pt x="39" y="61"/>
                </a:cubicBezTo>
                <a:cubicBezTo>
                  <a:pt x="39" y="62"/>
                  <a:pt x="40" y="62"/>
                  <a:pt x="40" y="62"/>
                </a:cubicBezTo>
                <a:cubicBezTo>
                  <a:pt x="45" y="66"/>
                  <a:pt x="50" y="69"/>
                  <a:pt x="55" y="72"/>
                </a:cubicBezTo>
                <a:cubicBezTo>
                  <a:pt x="56" y="73"/>
                  <a:pt x="56" y="72"/>
                  <a:pt x="56" y="72"/>
                </a:cubicBezTo>
                <a:cubicBezTo>
                  <a:pt x="51" y="68"/>
                  <a:pt x="46" y="64"/>
                  <a:pt x="40" y="61"/>
                </a:cubicBezTo>
                <a:cubicBezTo>
                  <a:pt x="40" y="61"/>
                  <a:pt x="39" y="60"/>
                  <a:pt x="38" y="59"/>
                </a:cubicBezTo>
                <a:cubicBezTo>
                  <a:pt x="37" y="59"/>
                  <a:pt x="41" y="60"/>
                  <a:pt x="42" y="60"/>
                </a:cubicBezTo>
                <a:cubicBezTo>
                  <a:pt x="44" y="61"/>
                  <a:pt x="46" y="62"/>
                  <a:pt x="48" y="63"/>
                </a:cubicBezTo>
                <a:cubicBezTo>
                  <a:pt x="48" y="63"/>
                  <a:pt x="48" y="63"/>
                  <a:pt x="48" y="64"/>
                </a:cubicBezTo>
                <a:cubicBezTo>
                  <a:pt x="50" y="65"/>
                  <a:pt x="52" y="66"/>
                  <a:pt x="54" y="67"/>
                </a:cubicBezTo>
                <a:cubicBezTo>
                  <a:pt x="55" y="68"/>
                  <a:pt x="57" y="68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67"/>
                  <a:pt x="52" y="65"/>
                  <a:pt x="49" y="63"/>
                </a:cubicBezTo>
                <a:cubicBezTo>
                  <a:pt x="47" y="62"/>
                  <a:pt x="45" y="60"/>
                  <a:pt x="44" y="59"/>
                </a:cubicBezTo>
                <a:cubicBezTo>
                  <a:pt x="41" y="57"/>
                  <a:pt x="39" y="55"/>
                  <a:pt x="44" y="57"/>
                </a:cubicBezTo>
                <a:cubicBezTo>
                  <a:pt x="47" y="58"/>
                  <a:pt x="49" y="59"/>
                  <a:pt x="51" y="60"/>
                </a:cubicBezTo>
                <a:cubicBezTo>
                  <a:pt x="54" y="63"/>
                  <a:pt x="58" y="64"/>
                  <a:pt x="62" y="66"/>
                </a:cubicBezTo>
                <a:cubicBezTo>
                  <a:pt x="62" y="67"/>
                  <a:pt x="63" y="67"/>
                  <a:pt x="63" y="67"/>
                </a:cubicBezTo>
                <a:cubicBezTo>
                  <a:pt x="63" y="67"/>
                  <a:pt x="64" y="68"/>
                  <a:pt x="64" y="68"/>
                </a:cubicBezTo>
                <a:cubicBezTo>
                  <a:pt x="65" y="68"/>
                  <a:pt x="65" y="67"/>
                  <a:pt x="65" y="67"/>
                </a:cubicBezTo>
                <a:cubicBezTo>
                  <a:pt x="61" y="65"/>
                  <a:pt x="56" y="62"/>
                  <a:pt x="52" y="60"/>
                </a:cubicBezTo>
                <a:cubicBezTo>
                  <a:pt x="51" y="59"/>
                  <a:pt x="51" y="59"/>
                  <a:pt x="50" y="58"/>
                </a:cubicBezTo>
                <a:cubicBezTo>
                  <a:pt x="48" y="57"/>
                  <a:pt x="47" y="56"/>
                  <a:pt x="45" y="54"/>
                </a:cubicBezTo>
                <a:cubicBezTo>
                  <a:pt x="46" y="55"/>
                  <a:pt x="49" y="56"/>
                  <a:pt x="50" y="56"/>
                </a:cubicBezTo>
                <a:cubicBezTo>
                  <a:pt x="58" y="60"/>
                  <a:pt x="65" y="65"/>
                  <a:pt x="74" y="67"/>
                </a:cubicBezTo>
                <a:cubicBezTo>
                  <a:pt x="74" y="68"/>
                  <a:pt x="74" y="67"/>
                  <a:pt x="74" y="67"/>
                </a:cubicBezTo>
                <a:cubicBezTo>
                  <a:pt x="67" y="61"/>
                  <a:pt x="58" y="58"/>
                  <a:pt x="51" y="52"/>
                </a:cubicBezTo>
                <a:cubicBezTo>
                  <a:pt x="52" y="53"/>
                  <a:pt x="55" y="54"/>
                  <a:pt x="57" y="55"/>
                </a:cubicBezTo>
                <a:cubicBezTo>
                  <a:pt x="59" y="56"/>
                  <a:pt x="61" y="57"/>
                  <a:pt x="63" y="59"/>
                </a:cubicBezTo>
                <a:cubicBezTo>
                  <a:pt x="67" y="61"/>
                  <a:pt x="71" y="63"/>
                  <a:pt x="75" y="64"/>
                </a:cubicBezTo>
                <a:cubicBezTo>
                  <a:pt x="76" y="65"/>
                  <a:pt x="76" y="64"/>
                  <a:pt x="76" y="64"/>
                </a:cubicBezTo>
                <a:cubicBezTo>
                  <a:pt x="69" y="60"/>
                  <a:pt x="61" y="57"/>
                  <a:pt x="55" y="52"/>
                </a:cubicBezTo>
                <a:cubicBezTo>
                  <a:pt x="52" y="50"/>
                  <a:pt x="57" y="52"/>
                  <a:pt x="58" y="52"/>
                </a:cubicBezTo>
                <a:cubicBezTo>
                  <a:pt x="59" y="52"/>
                  <a:pt x="61" y="53"/>
                  <a:pt x="63" y="54"/>
                </a:cubicBezTo>
                <a:cubicBezTo>
                  <a:pt x="66" y="56"/>
                  <a:pt x="70" y="58"/>
                  <a:pt x="73" y="59"/>
                </a:cubicBezTo>
                <a:cubicBezTo>
                  <a:pt x="75" y="61"/>
                  <a:pt x="78" y="61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8" y="61"/>
                  <a:pt x="76" y="60"/>
                  <a:pt x="74" y="59"/>
                </a:cubicBezTo>
                <a:cubicBezTo>
                  <a:pt x="74" y="59"/>
                  <a:pt x="73" y="59"/>
                  <a:pt x="73" y="58"/>
                </a:cubicBezTo>
                <a:cubicBezTo>
                  <a:pt x="70" y="57"/>
                  <a:pt x="68" y="55"/>
                  <a:pt x="66" y="54"/>
                </a:cubicBezTo>
                <a:cubicBezTo>
                  <a:pt x="65" y="53"/>
                  <a:pt x="63" y="51"/>
                  <a:pt x="62" y="50"/>
                </a:cubicBezTo>
                <a:cubicBezTo>
                  <a:pt x="70" y="52"/>
                  <a:pt x="77" y="58"/>
                  <a:pt x="85" y="62"/>
                </a:cubicBezTo>
                <a:cubicBezTo>
                  <a:pt x="85" y="62"/>
                  <a:pt x="86" y="62"/>
                  <a:pt x="85" y="61"/>
                </a:cubicBezTo>
                <a:cubicBezTo>
                  <a:pt x="82" y="59"/>
                  <a:pt x="79" y="57"/>
                  <a:pt x="76" y="56"/>
                </a:cubicBezTo>
                <a:cubicBezTo>
                  <a:pt x="74" y="54"/>
                  <a:pt x="71" y="53"/>
                  <a:pt x="69" y="51"/>
                </a:cubicBezTo>
                <a:cubicBezTo>
                  <a:pt x="68" y="50"/>
                  <a:pt x="66" y="49"/>
                  <a:pt x="69" y="49"/>
                </a:cubicBezTo>
                <a:cubicBezTo>
                  <a:pt x="77" y="51"/>
                  <a:pt x="82" y="57"/>
                  <a:pt x="90" y="59"/>
                </a:cubicBezTo>
                <a:cubicBezTo>
                  <a:pt x="90" y="59"/>
                  <a:pt x="90" y="59"/>
                  <a:pt x="90" y="59"/>
                </a:cubicBezTo>
                <a:cubicBezTo>
                  <a:pt x="87" y="57"/>
                  <a:pt x="84" y="55"/>
                  <a:pt x="81" y="53"/>
                </a:cubicBezTo>
                <a:cubicBezTo>
                  <a:pt x="79" y="52"/>
                  <a:pt x="78" y="51"/>
                  <a:pt x="76" y="50"/>
                </a:cubicBezTo>
                <a:cubicBezTo>
                  <a:pt x="75" y="49"/>
                  <a:pt x="74" y="49"/>
                  <a:pt x="76" y="49"/>
                </a:cubicBezTo>
                <a:cubicBezTo>
                  <a:pt x="82" y="51"/>
                  <a:pt x="88" y="55"/>
                  <a:pt x="94" y="58"/>
                </a:cubicBezTo>
                <a:cubicBezTo>
                  <a:pt x="94" y="58"/>
                  <a:pt x="95" y="58"/>
                  <a:pt x="94" y="57"/>
                </a:cubicBezTo>
                <a:cubicBezTo>
                  <a:pt x="89" y="53"/>
                  <a:pt x="82" y="51"/>
                  <a:pt x="78" y="46"/>
                </a:cubicBezTo>
                <a:cubicBezTo>
                  <a:pt x="78" y="46"/>
                  <a:pt x="81" y="47"/>
                  <a:pt x="82" y="48"/>
                </a:cubicBezTo>
                <a:cubicBezTo>
                  <a:pt x="84" y="48"/>
                  <a:pt x="86" y="50"/>
                  <a:pt x="88" y="51"/>
                </a:cubicBezTo>
                <a:cubicBezTo>
                  <a:pt x="91" y="52"/>
                  <a:pt x="94" y="53"/>
                  <a:pt x="97" y="54"/>
                </a:cubicBezTo>
                <a:cubicBezTo>
                  <a:pt x="97" y="55"/>
                  <a:pt x="97" y="54"/>
                  <a:pt x="97" y="54"/>
                </a:cubicBezTo>
                <a:cubicBezTo>
                  <a:pt x="92" y="50"/>
                  <a:pt x="86" y="48"/>
                  <a:pt x="81" y="44"/>
                </a:cubicBezTo>
                <a:cubicBezTo>
                  <a:pt x="79" y="43"/>
                  <a:pt x="81" y="44"/>
                  <a:pt x="82" y="44"/>
                </a:cubicBezTo>
                <a:cubicBezTo>
                  <a:pt x="85" y="45"/>
                  <a:pt x="87" y="46"/>
                  <a:pt x="89" y="47"/>
                </a:cubicBezTo>
                <a:cubicBezTo>
                  <a:pt x="93" y="49"/>
                  <a:pt x="97" y="51"/>
                  <a:pt x="100" y="53"/>
                </a:cubicBezTo>
                <a:cubicBezTo>
                  <a:pt x="101" y="53"/>
                  <a:pt x="101" y="53"/>
                  <a:pt x="101" y="52"/>
                </a:cubicBezTo>
                <a:cubicBezTo>
                  <a:pt x="99" y="50"/>
                  <a:pt x="97" y="49"/>
                  <a:pt x="95" y="48"/>
                </a:cubicBezTo>
                <a:cubicBezTo>
                  <a:pt x="94" y="47"/>
                  <a:pt x="89" y="43"/>
                  <a:pt x="88" y="43"/>
                </a:cubicBezTo>
                <a:cubicBezTo>
                  <a:pt x="94" y="44"/>
                  <a:pt x="100" y="48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5" y="49"/>
                  <a:pt x="102" y="47"/>
                  <a:pt x="100" y="46"/>
                </a:cubicBezTo>
                <a:cubicBezTo>
                  <a:pt x="98" y="45"/>
                  <a:pt x="96" y="43"/>
                  <a:pt x="94" y="43"/>
                </a:cubicBezTo>
                <a:cubicBezTo>
                  <a:pt x="100" y="44"/>
                  <a:pt x="106" y="47"/>
                  <a:pt x="111" y="50"/>
                </a:cubicBezTo>
                <a:cubicBezTo>
                  <a:pt x="112" y="50"/>
                  <a:pt x="112" y="49"/>
                  <a:pt x="112" y="49"/>
                </a:cubicBezTo>
                <a:cubicBezTo>
                  <a:pt x="107" y="46"/>
                  <a:pt x="101" y="43"/>
                  <a:pt x="96" y="40"/>
                </a:cubicBezTo>
                <a:cubicBezTo>
                  <a:pt x="98" y="41"/>
                  <a:pt x="101" y="42"/>
                  <a:pt x="104" y="43"/>
                </a:cubicBezTo>
                <a:cubicBezTo>
                  <a:pt x="107" y="44"/>
                  <a:pt x="110" y="46"/>
                  <a:pt x="113" y="47"/>
                </a:cubicBezTo>
                <a:cubicBezTo>
                  <a:pt x="114" y="47"/>
                  <a:pt x="114" y="47"/>
                  <a:pt x="114" y="47"/>
                </a:cubicBezTo>
                <a:cubicBezTo>
                  <a:pt x="109" y="44"/>
                  <a:pt x="105" y="42"/>
                  <a:pt x="101" y="40"/>
                </a:cubicBezTo>
                <a:cubicBezTo>
                  <a:pt x="104" y="42"/>
                  <a:pt x="110" y="44"/>
                  <a:pt x="114" y="45"/>
                </a:cubicBezTo>
                <a:cubicBezTo>
                  <a:pt x="114" y="45"/>
                  <a:pt x="115" y="44"/>
                  <a:pt x="114" y="44"/>
                </a:cubicBezTo>
                <a:cubicBezTo>
                  <a:pt x="112" y="42"/>
                  <a:pt x="107" y="38"/>
                  <a:pt x="104" y="38"/>
                </a:cubicBezTo>
                <a:cubicBezTo>
                  <a:pt x="109" y="38"/>
                  <a:pt x="113" y="42"/>
                  <a:pt x="118" y="43"/>
                </a:cubicBezTo>
                <a:cubicBezTo>
                  <a:pt x="118" y="43"/>
                  <a:pt x="118" y="42"/>
                  <a:pt x="118" y="42"/>
                </a:cubicBezTo>
                <a:cubicBezTo>
                  <a:pt x="116" y="41"/>
                  <a:pt x="114" y="40"/>
                  <a:pt x="113" y="39"/>
                </a:cubicBezTo>
                <a:cubicBezTo>
                  <a:pt x="112" y="38"/>
                  <a:pt x="106" y="35"/>
                  <a:pt x="110" y="37"/>
                </a:cubicBezTo>
                <a:cubicBezTo>
                  <a:pt x="114" y="39"/>
                  <a:pt x="117" y="41"/>
                  <a:pt x="121" y="42"/>
                </a:cubicBezTo>
                <a:cubicBezTo>
                  <a:pt x="122" y="42"/>
                  <a:pt x="122" y="42"/>
                  <a:pt x="122" y="41"/>
                </a:cubicBezTo>
                <a:cubicBezTo>
                  <a:pt x="120" y="40"/>
                  <a:pt x="117" y="39"/>
                  <a:pt x="115" y="37"/>
                </a:cubicBezTo>
                <a:cubicBezTo>
                  <a:pt x="117" y="39"/>
                  <a:pt x="120" y="40"/>
                  <a:pt x="123" y="40"/>
                </a:cubicBezTo>
                <a:cubicBezTo>
                  <a:pt x="123" y="41"/>
                  <a:pt x="123" y="40"/>
                  <a:pt x="123" y="40"/>
                </a:cubicBezTo>
                <a:cubicBezTo>
                  <a:pt x="121" y="38"/>
                  <a:pt x="119" y="37"/>
                  <a:pt x="118" y="36"/>
                </a:cubicBezTo>
                <a:cubicBezTo>
                  <a:pt x="119" y="37"/>
                  <a:pt x="122" y="38"/>
                  <a:pt x="124" y="39"/>
                </a:cubicBezTo>
                <a:cubicBezTo>
                  <a:pt x="125" y="39"/>
                  <a:pt x="125" y="39"/>
                  <a:pt x="125" y="38"/>
                </a:cubicBezTo>
                <a:cubicBezTo>
                  <a:pt x="125" y="38"/>
                  <a:pt x="124" y="38"/>
                  <a:pt x="124" y="37"/>
                </a:cubicBezTo>
                <a:cubicBezTo>
                  <a:pt x="124" y="37"/>
                  <a:pt x="124" y="38"/>
                  <a:pt x="125" y="38"/>
                </a:cubicBezTo>
                <a:cubicBezTo>
                  <a:pt x="125" y="38"/>
                  <a:pt x="125" y="38"/>
                  <a:pt x="125" y="37"/>
                </a:cubicBezTo>
                <a:cubicBezTo>
                  <a:pt x="125" y="37"/>
                  <a:pt x="125" y="36"/>
                  <a:pt x="12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4" y="34"/>
                  <a:pt x="125" y="34"/>
                  <a:pt x="126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36"/>
                  <a:pt x="128" y="37"/>
                  <a:pt x="129" y="38"/>
                </a:cubicBezTo>
                <a:cubicBezTo>
                  <a:pt x="114" y="53"/>
                  <a:pt x="95" y="63"/>
                  <a:pt x="75" y="70"/>
                </a:cubicBezTo>
                <a:close/>
                <a:moveTo>
                  <a:pt x="7" y="76"/>
                </a:moveTo>
                <a:cubicBezTo>
                  <a:pt x="6" y="75"/>
                  <a:pt x="6" y="75"/>
                  <a:pt x="5" y="74"/>
                </a:cubicBezTo>
                <a:cubicBezTo>
                  <a:pt x="7" y="76"/>
                  <a:pt x="9" y="77"/>
                  <a:pt x="11" y="78"/>
                </a:cubicBezTo>
                <a:cubicBezTo>
                  <a:pt x="11" y="78"/>
                  <a:pt x="10" y="78"/>
                  <a:pt x="10" y="78"/>
                </a:cubicBezTo>
                <a:cubicBezTo>
                  <a:pt x="9" y="77"/>
                  <a:pt x="8" y="77"/>
                  <a:pt x="7" y="76"/>
                </a:cubicBezTo>
                <a:close/>
                <a:moveTo>
                  <a:pt x="13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lose/>
                <a:moveTo>
                  <a:pt x="36" y="79"/>
                </a:moveTo>
                <a:cubicBezTo>
                  <a:pt x="30" y="80"/>
                  <a:pt x="24" y="80"/>
                  <a:pt x="18" y="80"/>
                </a:cubicBezTo>
                <a:cubicBezTo>
                  <a:pt x="17" y="80"/>
                  <a:pt x="17" y="80"/>
                  <a:pt x="16" y="79"/>
                </a:cubicBezTo>
                <a:cubicBezTo>
                  <a:pt x="14" y="78"/>
                  <a:pt x="13" y="77"/>
                  <a:pt x="11" y="76"/>
                </a:cubicBezTo>
                <a:cubicBezTo>
                  <a:pt x="11" y="75"/>
                  <a:pt x="8" y="72"/>
                  <a:pt x="8" y="72"/>
                </a:cubicBezTo>
                <a:cubicBezTo>
                  <a:pt x="12" y="74"/>
                  <a:pt x="15" y="77"/>
                  <a:pt x="18" y="80"/>
                </a:cubicBezTo>
                <a:cubicBezTo>
                  <a:pt x="19" y="80"/>
                  <a:pt x="19" y="79"/>
                  <a:pt x="19" y="79"/>
                </a:cubicBezTo>
                <a:cubicBezTo>
                  <a:pt x="19" y="79"/>
                  <a:pt x="18" y="78"/>
                  <a:pt x="18" y="78"/>
                </a:cubicBezTo>
                <a:cubicBezTo>
                  <a:pt x="18" y="78"/>
                  <a:pt x="18" y="78"/>
                  <a:pt x="17" y="78"/>
                </a:cubicBezTo>
                <a:cubicBezTo>
                  <a:pt x="16" y="76"/>
                  <a:pt x="15" y="75"/>
                  <a:pt x="14" y="74"/>
                </a:cubicBezTo>
                <a:cubicBezTo>
                  <a:pt x="12" y="73"/>
                  <a:pt x="5" y="68"/>
                  <a:pt x="11" y="70"/>
                </a:cubicBezTo>
                <a:cubicBezTo>
                  <a:pt x="11" y="70"/>
                  <a:pt x="12" y="71"/>
                  <a:pt x="12" y="71"/>
                </a:cubicBezTo>
                <a:cubicBezTo>
                  <a:pt x="15" y="75"/>
                  <a:pt x="19" y="78"/>
                  <a:pt x="24" y="79"/>
                </a:cubicBezTo>
                <a:cubicBezTo>
                  <a:pt x="24" y="80"/>
                  <a:pt x="25" y="79"/>
                  <a:pt x="24" y="79"/>
                </a:cubicBezTo>
                <a:cubicBezTo>
                  <a:pt x="20" y="76"/>
                  <a:pt x="17" y="73"/>
                  <a:pt x="13" y="70"/>
                </a:cubicBezTo>
                <a:cubicBezTo>
                  <a:pt x="12" y="70"/>
                  <a:pt x="12" y="69"/>
                  <a:pt x="11" y="68"/>
                </a:cubicBezTo>
                <a:cubicBezTo>
                  <a:pt x="11" y="68"/>
                  <a:pt x="15" y="70"/>
                  <a:pt x="15" y="70"/>
                </a:cubicBezTo>
                <a:cubicBezTo>
                  <a:pt x="17" y="71"/>
                  <a:pt x="20" y="73"/>
                  <a:pt x="22" y="74"/>
                </a:cubicBezTo>
                <a:cubicBezTo>
                  <a:pt x="24" y="76"/>
                  <a:pt x="26" y="77"/>
                  <a:pt x="28" y="79"/>
                </a:cubicBezTo>
                <a:cubicBezTo>
                  <a:pt x="28" y="79"/>
                  <a:pt x="28" y="78"/>
                  <a:pt x="28" y="78"/>
                </a:cubicBezTo>
                <a:cubicBezTo>
                  <a:pt x="26" y="77"/>
                  <a:pt x="24" y="75"/>
                  <a:pt x="22" y="73"/>
                </a:cubicBezTo>
                <a:cubicBezTo>
                  <a:pt x="20" y="72"/>
                  <a:pt x="19" y="71"/>
                  <a:pt x="18" y="70"/>
                </a:cubicBezTo>
                <a:cubicBezTo>
                  <a:pt x="15" y="67"/>
                  <a:pt x="22" y="71"/>
                  <a:pt x="23" y="72"/>
                </a:cubicBezTo>
                <a:cubicBezTo>
                  <a:pt x="24" y="72"/>
                  <a:pt x="24" y="73"/>
                  <a:pt x="25" y="73"/>
                </a:cubicBezTo>
                <a:cubicBezTo>
                  <a:pt x="28" y="75"/>
                  <a:pt x="30" y="78"/>
                  <a:pt x="33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1" y="77"/>
                  <a:pt x="28" y="74"/>
                  <a:pt x="25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2"/>
                  <a:pt x="21" y="68"/>
                  <a:pt x="21" y="68"/>
                </a:cubicBezTo>
                <a:cubicBezTo>
                  <a:pt x="23" y="68"/>
                  <a:pt x="26" y="70"/>
                  <a:pt x="28" y="71"/>
                </a:cubicBezTo>
                <a:cubicBezTo>
                  <a:pt x="32" y="74"/>
                  <a:pt x="35" y="76"/>
                  <a:pt x="39" y="79"/>
                </a:cubicBezTo>
                <a:cubicBezTo>
                  <a:pt x="38" y="79"/>
                  <a:pt x="37" y="79"/>
                  <a:pt x="36" y="79"/>
                </a:cubicBezTo>
                <a:close/>
                <a:moveTo>
                  <a:pt x="15" y="72"/>
                </a:moveTo>
                <a:cubicBezTo>
                  <a:pt x="16" y="74"/>
                  <a:pt x="18" y="75"/>
                  <a:pt x="19" y="76"/>
                </a:cubicBezTo>
                <a:cubicBezTo>
                  <a:pt x="20" y="76"/>
                  <a:pt x="20" y="77"/>
                  <a:pt x="21" y="77"/>
                </a:cubicBezTo>
                <a:cubicBezTo>
                  <a:pt x="19" y="76"/>
                  <a:pt x="17" y="74"/>
                  <a:pt x="15" y="73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2" y="65"/>
                </a:moveTo>
                <a:cubicBezTo>
                  <a:pt x="33" y="66"/>
                  <a:pt x="34" y="66"/>
                  <a:pt x="35" y="67"/>
                </a:cubicBezTo>
                <a:cubicBezTo>
                  <a:pt x="37" y="68"/>
                  <a:pt x="40" y="70"/>
                  <a:pt x="42" y="71"/>
                </a:cubicBezTo>
                <a:cubicBezTo>
                  <a:pt x="45" y="73"/>
                  <a:pt x="42" y="72"/>
                  <a:pt x="41" y="71"/>
                </a:cubicBezTo>
                <a:cubicBezTo>
                  <a:pt x="38" y="70"/>
                  <a:pt x="35" y="68"/>
                  <a:pt x="33" y="65"/>
                </a:cubicBezTo>
                <a:cubicBezTo>
                  <a:pt x="33" y="65"/>
                  <a:pt x="33" y="65"/>
                  <a:pt x="32" y="65"/>
                </a:cubicBezTo>
                <a:close/>
                <a:moveTo>
                  <a:pt x="65" y="59"/>
                </a:moveTo>
                <a:cubicBezTo>
                  <a:pt x="68" y="61"/>
                  <a:pt x="72" y="63"/>
                  <a:pt x="74" y="63"/>
                </a:cubicBezTo>
                <a:cubicBezTo>
                  <a:pt x="71" y="62"/>
                  <a:pt x="68" y="61"/>
                  <a:pt x="65" y="59"/>
                </a:cubicBezTo>
                <a:close/>
                <a:moveTo>
                  <a:pt x="111" y="35"/>
                </a:moveTo>
                <a:cubicBezTo>
                  <a:pt x="113" y="37"/>
                  <a:pt x="116" y="39"/>
                  <a:pt x="119" y="40"/>
                </a:cubicBezTo>
                <a:cubicBezTo>
                  <a:pt x="122" y="42"/>
                  <a:pt x="115" y="39"/>
                  <a:pt x="114" y="39"/>
                </a:cubicBezTo>
                <a:cubicBezTo>
                  <a:pt x="112" y="38"/>
                  <a:pt x="110" y="36"/>
                  <a:pt x="108" y="35"/>
                </a:cubicBezTo>
                <a:cubicBezTo>
                  <a:pt x="109" y="35"/>
                  <a:pt x="110" y="35"/>
                  <a:pt x="111" y="35"/>
                </a:cubicBezTo>
                <a:close/>
                <a:moveTo>
                  <a:pt x="125" y="31"/>
                </a:moveTo>
                <a:cubicBezTo>
                  <a:pt x="125" y="32"/>
                  <a:pt x="126" y="33"/>
                  <a:pt x="126" y="33"/>
                </a:cubicBezTo>
                <a:cubicBezTo>
                  <a:pt x="125" y="33"/>
                  <a:pt x="125" y="33"/>
                  <a:pt x="124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5" y="36"/>
                  <a:pt x="123" y="33"/>
                  <a:pt x="122" y="33"/>
                </a:cubicBezTo>
                <a:cubicBezTo>
                  <a:pt x="122" y="32"/>
                  <a:pt x="121" y="33"/>
                  <a:pt x="121" y="33"/>
                </a:cubicBezTo>
                <a:cubicBezTo>
                  <a:pt x="122" y="34"/>
                  <a:pt x="123" y="36"/>
                  <a:pt x="124" y="36"/>
                </a:cubicBezTo>
                <a:cubicBezTo>
                  <a:pt x="123" y="36"/>
                  <a:pt x="122" y="35"/>
                  <a:pt x="121" y="35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19" y="34"/>
                </a:cubicBezTo>
                <a:cubicBezTo>
                  <a:pt x="119" y="34"/>
                  <a:pt x="118" y="34"/>
                  <a:pt x="119" y="34"/>
                </a:cubicBezTo>
                <a:cubicBezTo>
                  <a:pt x="120" y="35"/>
                  <a:pt x="125" y="39"/>
                  <a:pt x="122" y="37"/>
                </a:cubicBezTo>
                <a:cubicBezTo>
                  <a:pt x="120" y="36"/>
                  <a:pt x="119" y="35"/>
                  <a:pt x="117" y="35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7" y="36"/>
                  <a:pt x="118" y="37"/>
                  <a:pt x="119" y="38"/>
                </a:cubicBezTo>
                <a:cubicBezTo>
                  <a:pt x="120" y="38"/>
                  <a:pt x="124" y="40"/>
                  <a:pt x="120" y="39"/>
                </a:cubicBezTo>
                <a:cubicBezTo>
                  <a:pt x="117" y="38"/>
                  <a:pt x="114" y="36"/>
                  <a:pt x="112" y="35"/>
                </a:cubicBezTo>
                <a:cubicBezTo>
                  <a:pt x="116" y="34"/>
                  <a:pt x="121" y="32"/>
                  <a:pt x="125" y="31"/>
                </a:cubicBezTo>
                <a:close/>
                <a:moveTo>
                  <a:pt x="166" y="8"/>
                </a:moveTo>
                <a:cubicBezTo>
                  <a:pt x="162" y="13"/>
                  <a:pt x="159" y="18"/>
                  <a:pt x="155" y="21"/>
                </a:cubicBezTo>
                <a:cubicBezTo>
                  <a:pt x="152" y="24"/>
                  <a:pt x="148" y="27"/>
                  <a:pt x="144" y="27"/>
                </a:cubicBezTo>
                <a:cubicBezTo>
                  <a:pt x="140" y="28"/>
                  <a:pt x="137" y="27"/>
                  <a:pt x="134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29"/>
                  <a:pt x="134" y="28"/>
                  <a:pt x="134" y="28"/>
                </a:cubicBezTo>
                <a:cubicBezTo>
                  <a:pt x="134" y="21"/>
                  <a:pt x="144" y="20"/>
                  <a:pt x="149" y="18"/>
                </a:cubicBezTo>
                <a:cubicBezTo>
                  <a:pt x="155" y="15"/>
                  <a:pt x="160" y="11"/>
                  <a:pt x="166" y="8"/>
                </a:cubicBezTo>
                <a:cubicBezTo>
                  <a:pt x="166" y="8"/>
                  <a:pt x="166" y="8"/>
                  <a:pt x="166" y="8"/>
                </a:cubicBezTo>
                <a:close/>
                <a:moveTo>
                  <a:pt x="147" y="30"/>
                </a:moveTo>
                <a:cubicBezTo>
                  <a:pt x="151" y="29"/>
                  <a:pt x="154" y="26"/>
                  <a:pt x="157" y="24"/>
                </a:cubicBezTo>
                <a:cubicBezTo>
                  <a:pt x="159" y="22"/>
                  <a:pt x="161" y="19"/>
                  <a:pt x="163" y="17"/>
                </a:cubicBezTo>
                <a:cubicBezTo>
                  <a:pt x="163" y="18"/>
                  <a:pt x="162" y="20"/>
                  <a:pt x="161" y="21"/>
                </a:cubicBezTo>
                <a:cubicBezTo>
                  <a:pt x="158" y="27"/>
                  <a:pt x="152" y="29"/>
                  <a:pt x="146" y="30"/>
                </a:cubicBezTo>
                <a:cubicBezTo>
                  <a:pt x="146" y="30"/>
                  <a:pt x="147" y="30"/>
                  <a:pt x="147" y="30"/>
                </a:cubicBezTo>
                <a:close/>
                <a:moveTo>
                  <a:pt x="161" y="7"/>
                </a:moveTo>
                <a:cubicBezTo>
                  <a:pt x="155" y="11"/>
                  <a:pt x="150" y="15"/>
                  <a:pt x="144" y="17"/>
                </a:cubicBezTo>
                <a:cubicBezTo>
                  <a:pt x="140" y="18"/>
                  <a:pt x="137" y="19"/>
                  <a:pt x="134" y="21"/>
                </a:cubicBezTo>
                <a:cubicBezTo>
                  <a:pt x="136" y="16"/>
                  <a:pt x="140" y="12"/>
                  <a:pt x="145" y="10"/>
                </a:cubicBezTo>
                <a:cubicBezTo>
                  <a:pt x="150" y="8"/>
                  <a:pt x="155" y="8"/>
                  <a:pt x="161" y="7"/>
                </a:cubicBezTo>
                <a:close/>
                <a:moveTo>
                  <a:pt x="131" y="30"/>
                </a:moveTo>
                <a:cubicBezTo>
                  <a:pt x="131" y="30"/>
                  <a:pt x="131" y="30"/>
                  <a:pt x="131" y="30"/>
                </a:cubicBezTo>
                <a:cubicBezTo>
                  <a:pt x="132" y="31"/>
                  <a:pt x="133" y="32"/>
                  <a:pt x="134" y="33"/>
                </a:cubicBezTo>
                <a:cubicBezTo>
                  <a:pt x="133" y="34"/>
                  <a:pt x="132" y="35"/>
                  <a:pt x="131" y="36"/>
                </a:cubicBezTo>
                <a:cubicBezTo>
                  <a:pt x="131" y="35"/>
                  <a:pt x="131" y="35"/>
                  <a:pt x="131" y="35"/>
                </a:cubicBezTo>
                <a:cubicBezTo>
                  <a:pt x="129" y="34"/>
                  <a:pt x="128" y="32"/>
                  <a:pt x="128" y="31"/>
                </a:cubicBezTo>
                <a:cubicBezTo>
                  <a:pt x="129" y="30"/>
                  <a:pt x="130" y="30"/>
                  <a:pt x="131" y="30"/>
                </a:cubicBezTo>
                <a:close/>
                <a:moveTo>
                  <a:pt x="145" y="33"/>
                </a:moveTo>
                <a:cubicBezTo>
                  <a:pt x="150" y="32"/>
                  <a:pt x="155" y="31"/>
                  <a:pt x="159" y="28"/>
                </a:cubicBezTo>
                <a:cubicBezTo>
                  <a:pt x="162" y="26"/>
                  <a:pt x="164" y="23"/>
                  <a:pt x="165" y="20"/>
                </a:cubicBezTo>
                <a:cubicBezTo>
                  <a:pt x="166" y="18"/>
                  <a:pt x="166" y="16"/>
                  <a:pt x="167" y="13"/>
                </a:cubicBezTo>
                <a:cubicBezTo>
                  <a:pt x="166" y="16"/>
                  <a:pt x="166" y="19"/>
                  <a:pt x="166" y="22"/>
                </a:cubicBezTo>
                <a:cubicBezTo>
                  <a:pt x="164" y="32"/>
                  <a:pt x="154" y="34"/>
                  <a:pt x="145" y="33"/>
                </a:cubicBezTo>
                <a:close/>
                <a:moveTo>
                  <a:pt x="153" y="5"/>
                </a:moveTo>
                <a:cubicBezTo>
                  <a:pt x="150" y="6"/>
                  <a:pt x="146" y="6"/>
                  <a:pt x="142" y="8"/>
                </a:cubicBezTo>
                <a:cubicBezTo>
                  <a:pt x="143" y="7"/>
                  <a:pt x="145" y="7"/>
                  <a:pt x="146" y="6"/>
                </a:cubicBezTo>
                <a:cubicBezTo>
                  <a:pt x="148" y="6"/>
                  <a:pt x="151" y="5"/>
                  <a:pt x="153" y="5"/>
                </a:cubicBezTo>
                <a:close/>
                <a:moveTo>
                  <a:pt x="22" y="58"/>
                </a:moveTo>
                <a:cubicBezTo>
                  <a:pt x="31" y="55"/>
                  <a:pt x="41" y="52"/>
                  <a:pt x="50" y="50"/>
                </a:cubicBezTo>
                <a:cubicBezTo>
                  <a:pt x="68" y="44"/>
                  <a:pt x="88" y="40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8"/>
                  <a:pt x="113" y="41"/>
                  <a:pt x="117" y="42"/>
                </a:cubicBezTo>
                <a:cubicBezTo>
                  <a:pt x="112" y="41"/>
                  <a:pt x="108" y="38"/>
                  <a:pt x="103" y="37"/>
                </a:cubicBezTo>
                <a:cubicBezTo>
                  <a:pt x="103" y="37"/>
                  <a:pt x="103" y="37"/>
                  <a:pt x="103" y="38"/>
                </a:cubicBezTo>
                <a:cubicBezTo>
                  <a:pt x="105" y="39"/>
                  <a:pt x="107" y="40"/>
                  <a:pt x="108" y="41"/>
                </a:cubicBezTo>
                <a:cubicBezTo>
                  <a:pt x="110" y="42"/>
                  <a:pt x="116" y="45"/>
                  <a:pt x="110" y="43"/>
                </a:cubicBezTo>
                <a:cubicBezTo>
                  <a:pt x="106" y="41"/>
                  <a:pt x="103" y="40"/>
                  <a:pt x="99" y="39"/>
                </a:cubicBezTo>
                <a:cubicBezTo>
                  <a:pt x="99" y="38"/>
                  <a:pt x="99" y="39"/>
                  <a:pt x="99" y="39"/>
                </a:cubicBezTo>
                <a:cubicBezTo>
                  <a:pt x="101" y="40"/>
                  <a:pt x="103" y="42"/>
                  <a:pt x="105" y="43"/>
                </a:cubicBezTo>
                <a:cubicBezTo>
                  <a:pt x="101" y="41"/>
                  <a:pt x="98" y="40"/>
                  <a:pt x="95" y="39"/>
                </a:cubicBezTo>
                <a:cubicBezTo>
                  <a:pt x="94" y="39"/>
                  <a:pt x="94" y="39"/>
                  <a:pt x="94" y="40"/>
                </a:cubicBezTo>
                <a:cubicBezTo>
                  <a:pt x="99" y="43"/>
                  <a:pt x="105" y="46"/>
                  <a:pt x="110" y="49"/>
                </a:cubicBezTo>
                <a:cubicBezTo>
                  <a:pt x="105" y="46"/>
                  <a:pt x="99" y="43"/>
                  <a:pt x="93" y="42"/>
                </a:cubicBezTo>
                <a:cubicBezTo>
                  <a:pt x="92" y="42"/>
                  <a:pt x="92" y="42"/>
                  <a:pt x="93" y="43"/>
                </a:cubicBezTo>
                <a:cubicBezTo>
                  <a:pt x="95" y="44"/>
                  <a:pt x="97" y="45"/>
                  <a:pt x="100" y="47"/>
                </a:cubicBezTo>
                <a:cubicBezTo>
                  <a:pt x="100" y="47"/>
                  <a:pt x="100" y="47"/>
                  <a:pt x="101" y="47"/>
                </a:cubicBezTo>
                <a:cubicBezTo>
                  <a:pt x="96" y="45"/>
                  <a:pt x="92" y="43"/>
                  <a:pt x="87" y="42"/>
                </a:cubicBezTo>
                <a:cubicBezTo>
                  <a:pt x="86" y="42"/>
                  <a:pt x="86" y="43"/>
                  <a:pt x="86" y="43"/>
                </a:cubicBezTo>
                <a:cubicBezTo>
                  <a:pt x="88" y="44"/>
                  <a:pt x="90" y="46"/>
                  <a:pt x="92" y="47"/>
                </a:cubicBezTo>
                <a:cubicBezTo>
                  <a:pt x="94" y="48"/>
                  <a:pt x="95" y="48"/>
                  <a:pt x="96" y="49"/>
                </a:cubicBezTo>
                <a:cubicBezTo>
                  <a:pt x="96" y="49"/>
                  <a:pt x="102" y="53"/>
                  <a:pt x="98" y="51"/>
                </a:cubicBezTo>
                <a:cubicBezTo>
                  <a:pt x="92" y="48"/>
                  <a:pt x="86" y="44"/>
                  <a:pt x="79" y="43"/>
                </a:cubicBezTo>
                <a:cubicBezTo>
                  <a:pt x="79" y="43"/>
                  <a:pt x="79" y="43"/>
                  <a:pt x="79" y="43"/>
                </a:cubicBezTo>
                <a:cubicBezTo>
                  <a:pt x="83" y="47"/>
                  <a:pt x="89" y="49"/>
                  <a:pt x="94" y="52"/>
                </a:cubicBezTo>
                <a:cubicBezTo>
                  <a:pt x="99" y="55"/>
                  <a:pt x="94" y="53"/>
                  <a:pt x="93" y="52"/>
                </a:cubicBezTo>
                <a:cubicBezTo>
                  <a:pt x="91" y="51"/>
                  <a:pt x="89" y="50"/>
                  <a:pt x="87" y="49"/>
                </a:cubicBezTo>
                <a:cubicBezTo>
                  <a:pt x="83" y="47"/>
                  <a:pt x="80" y="46"/>
                  <a:pt x="76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9" y="48"/>
                  <a:pt x="81" y="50"/>
                  <a:pt x="85" y="52"/>
                </a:cubicBezTo>
                <a:cubicBezTo>
                  <a:pt x="81" y="50"/>
                  <a:pt x="77" y="49"/>
                  <a:pt x="7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7" y="51"/>
                  <a:pt x="80" y="53"/>
                  <a:pt x="84" y="55"/>
                </a:cubicBezTo>
                <a:cubicBezTo>
                  <a:pt x="85" y="56"/>
                  <a:pt x="86" y="57"/>
                  <a:pt x="87" y="57"/>
                </a:cubicBezTo>
                <a:cubicBezTo>
                  <a:pt x="87" y="57"/>
                  <a:pt x="87" y="57"/>
                  <a:pt x="87" y="58"/>
                </a:cubicBezTo>
                <a:cubicBezTo>
                  <a:pt x="86" y="57"/>
                  <a:pt x="84" y="56"/>
                  <a:pt x="83" y="55"/>
                </a:cubicBezTo>
                <a:cubicBezTo>
                  <a:pt x="77" y="52"/>
                  <a:pt x="72" y="48"/>
                  <a:pt x="65" y="48"/>
                </a:cubicBezTo>
                <a:cubicBezTo>
                  <a:pt x="65" y="48"/>
                  <a:pt x="65" y="49"/>
                  <a:pt x="65" y="49"/>
                </a:cubicBezTo>
                <a:cubicBezTo>
                  <a:pt x="67" y="51"/>
                  <a:pt x="70" y="53"/>
                  <a:pt x="72" y="54"/>
                </a:cubicBezTo>
                <a:cubicBezTo>
                  <a:pt x="69" y="52"/>
                  <a:pt x="65" y="50"/>
                  <a:pt x="61" y="49"/>
                </a:cubicBezTo>
                <a:cubicBezTo>
                  <a:pt x="60" y="49"/>
                  <a:pt x="60" y="50"/>
                  <a:pt x="60" y="50"/>
                </a:cubicBezTo>
                <a:cubicBezTo>
                  <a:pt x="63" y="52"/>
                  <a:pt x="65" y="54"/>
                  <a:pt x="68" y="56"/>
                </a:cubicBezTo>
                <a:cubicBezTo>
                  <a:pt x="67" y="56"/>
                  <a:pt x="65" y="55"/>
                  <a:pt x="64" y="54"/>
                </a:cubicBezTo>
                <a:cubicBezTo>
                  <a:pt x="61" y="52"/>
                  <a:pt x="57" y="50"/>
                  <a:pt x="53" y="50"/>
                </a:cubicBezTo>
                <a:cubicBezTo>
                  <a:pt x="53" y="50"/>
                  <a:pt x="52" y="50"/>
                  <a:pt x="53" y="51"/>
                </a:cubicBezTo>
                <a:cubicBezTo>
                  <a:pt x="54" y="52"/>
                  <a:pt x="55" y="53"/>
                  <a:pt x="57" y="54"/>
                </a:cubicBezTo>
                <a:cubicBezTo>
                  <a:pt x="55" y="53"/>
                  <a:pt x="52" y="51"/>
                  <a:pt x="50" y="51"/>
                </a:cubicBezTo>
                <a:cubicBezTo>
                  <a:pt x="49" y="50"/>
                  <a:pt x="49" y="51"/>
                  <a:pt x="49" y="51"/>
                </a:cubicBezTo>
                <a:cubicBezTo>
                  <a:pt x="56" y="58"/>
                  <a:pt x="65" y="61"/>
                  <a:pt x="72" y="66"/>
                </a:cubicBezTo>
                <a:cubicBezTo>
                  <a:pt x="71" y="65"/>
                  <a:pt x="68" y="65"/>
                  <a:pt x="66" y="64"/>
                </a:cubicBezTo>
                <a:cubicBezTo>
                  <a:pt x="64" y="63"/>
                  <a:pt x="61" y="61"/>
                  <a:pt x="59" y="60"/>
                </a:cubicBezTo>
                <a:cubicBezTo>
                  <a:pt x="54" y="58"/>
                  <a:pt x="50" y="55"/>
                  <a:pt x="45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5"/>
                  <a:pt x="47" y="57"/>
                  <a:pt x="48" y="58"/>
                </a:cubicBezTo>
                <a:cubicBezTo>
                  <a:pt x="46" y="57"/>
                  <a:pt x="43" y="56"/>
                  <a:pt x="40" y="55"/>
                </a:cubicBezTo>
                <a:cubicBezTo>
                  <a:pt x="40" y="55"/>
                  <a:pt x="40" y="55"/>
                  <a:pt x="40" y="56"/>
                </a:cubicBezTo>
                <a:cubicBezTo>
                  <a:pt x="41" y="57"/>
                  <a:pt x="43" y="59"/>
                  <a:pt x="44" y="61"/>
                </a:cubicBezTo>
                <a:cubicBezTo>
                  <a:pt x="42" y="59"/>
                  <a:pt x="40" y="59"/>
                  <a:pt x="37" y="58"/>
                </a:cubicBezTo>
                <a:cubicBezTo>
                  <a:pt x="37" y="58"/>
                  <a:pt x="36" y="58"/>
                  <a:pt x="37" y="59"/>
                </a:cubicBezTo>
                <a:cubicBezTo>
                  <a:pt x="37" y="59"/>
                  <a:pt x="38" y="60"/>
                  <a:pt x="38" y="61"/>
                </a:cubicBezTo>
                <a:cubicBezTo>
                  <a:pt x="37" y="60"/>
                  <a:pt x="35" y="59"/>
                  <a:pt x="33" y="59"/>
                </a:cubicBezTo>
                <a:cubicBezTo>
                  <a:pt x="32" y="59"/>
                  <a:pt x="32" y="60"/>
                  <a:pt x="32" y="60"/>
                </a:cubicBezTo>
                <a:cubicBezTo>
                  <a:pt x="33" y="61"/>
                  <a:pt x="34" y="62"/>
                  <a:pt x="36" y="63"/>
                </a:cubicBezTo>
                <a:cubicBezTo>
                  <a:pt x="33" y="62"/>
                  <a:pt x="30" y="60"/>
                  <a:pt x="26" y="59"/>
                </a:cubicBezTo>
                <a:cubicBezTo>
                  <a:pt x="26" y="59"/>
                  <a:pt x="26" y="59"/>
                  <a:pt x="26" y="60"/>
                </a:cubicBezTo>
                <a:cubicBezTo>
                  <a:pt x="27" y="60"/>
                  <a:pt x="27" y="61"/>
                  <a:pt x="28" y="62"/>
                </a:cubicBezTo>
                <a:cubicBezTo>
                  <a:pt x="26" y="61"/>
                  <a:pt x="24" y="61"/>
                  <a:pt x="23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63"/>
                  <a:pt x="26" y="65"/>
                  <a:pt x="28" y="66"/>
                </a:cubicBezTo>
                <a:cubicBezTo>
                  <a:pt x="26" y="65"/>
                  <a:pt x="24" y="64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3" y="66"/>
                  <a:pt x="25" y="67"/>
                  <a:pt x="26" y="69"/>
                </a:cubicBezTo>
                <a:cubicBezTo>
                  <a:pt x="24" y="68"/>
                  <a:pt x="22" y="67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20" y="69"/>
                  <a:pt x="21" y="70"/>
                  <a:pt x="23" y="71"/>
                </a:cubicBezTo>
                <a:cubicBezTo>
                  <a:pt x="21" y="70"/>
                  <a:pt x="18" y="69"/>
                  <a:pt x="16" y="68"/>
                </a:cubicBezTo>
                <a:cubicBezTo>
                  <a:pt x="16" y="68"/>
                  <a:pt x="16" y="68"/>
                  <a:pt x="16" y="69"/>
                </a:cubicBezTo>
                <a:cubicBezTo>
                  <a:pt x="16" y="69"/>
                  <a:pt x="17" y="70"/>
                  <a:pt x="18" y="71"/>
                </a:cubicBezTo>
                <a:cubicBezTo>
                  <a:pt x="16" y="69"/>
                  <a:pt x="13" y="68"/>
                  <a:pt x="10" y="67"/>
                </a:cubicBezTo>
                <a:cubicBezTo>
                  <a:pt x="10" y="67"/>
                  <a:pt x="10" y="68"/>
                  <a:pt x="10" y="68"/>
                </a:cubicBezTo>
                <a:cubicBezTo>
                  <a:pt x="10" y="68"/>
                  <a:pt x="11" y="69"/>
                  <a:pt x="11" y="70"/>
                </a:cubicBezTo>
                <a:cubicBezTo>
                  <a:pt x="10" y="69"/>
                  <a:pt x="9" y="69"/>
                  <a:pt x="7" y="68"/>
                </a:cubicBezTo>
                <a:cubicBezTo>
                  <a:pt x="7" y="68"/>
                  <a:pt x="7" y="69"/>
                  <a:pt x="7" y="69"/>
                </a:cubicBezTo>
                <a:cubicBezTo>
                  <a:pt x="8" y="70"/>
                  <a:pt x="9" y="72"/>
                  <a:pt x="11" y="73"/>
                </a:cubicBezTo>
                <a:cubicBezTo>
                  <a:pt x="9" y="72"/>
                  <a:pt x="8" y="71"/>
                  <a:pt x="7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8" y="74"/>
                  <a:pt x="9" y="75"/>
                  <a:pt x="11" y="77"/>
                </a:cubicBezTo>
                <a:cubicBezTo>
                  <a:pt x="9" y="76"/>
                  <a:pt x="7" y="74"/>
                  <a:pt x="5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65"/>
                  <a:pt x="17" y="60"/>
                  <a:pt x="22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稻壳儿搜索【幻雨工作室】_8"/>
          <p:cNvSpPr>
            <a:spLocks noEditPoints="1"/>
          </p:cNvSpPr>
          <p:nvPr/>
        </p:nvSpPr>
        <p:spPr bwMode="auto">
          <a:xfrm>
            <a:off x="6250102" y="5816553"/>
            <a:ext cx="266700" cy="40640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稻壳儿搜索【幻雨工作室】_9"/>
          <p:cNvSpPr>
            <a:spLocks noEditPoints="1"/>
          </p:cNvSpPr>
          <p:nvPr/>
        </p:nvSpPr>
        <p:spPr bwMode="auto">
          <a:xfrm>
            <a:off x="10126890" y="2587794"/>
            <a:ext cx="206375" cy="241300"/>
          </a:xfrm>
          <a:custGeom>
            <a:avLst/>
            <a:gdLst>
              <a:gd name="T0" fmla="*/ 16 w 55"/>
              <a:gd name="T1" fmla="*/ 3 h 64"/>
              <a:gd name="T2" fmla="*/ 25 w 55"/>
              <a:gd name="T3" fmla="*/ 63 h 64"/>
              <a:gd name="T4" fmla="*/ 54 w 55"/>
              <a:gd name="T5" fmla="*/ 10 h 64"/>
              <a:gd name="T6" fmla="*/ 26 w 55"/>
              <a:gd name="T7" fmla="*/ 60 h 64"/>
              <a:gd name="T8" fmla="*/ 30 w 55"/>
              <a:gd name="T9" fmla="*/ 51 h 64"/>
              <a:gd name="T10" fmla="*/ 35 w 55"/>
              <a:gd name="T11" fmla="*/ 47 h 64"/>
              <a:gd name="T12" fmla="*/ 36 w 55"/>
              <a:gd name="T13" fmla="*/ 45 h 64"/>
              <a:gd name="T14" fmla="*/ 24 w 55"/>
              <a:gd name="T15" fmla="*/ 56 h 64"/>
              <a:gd name="T16" fmla="*/ 24 w 55"/>
              <a:gd name="T17" fmla="*/ 56 h 64"/>
              <a:gd name="T18" fmla="*/ 21 w 55"/>
              <a:gd name="T19" fmla="*/ 51 h 64"/>
              <a:gd name="T20" fmla="*/ 33 w 55"/>
              <a:gd name="T21" fmla="*/ 41 h 64"/>
              <a:gd name="T22" fmla="*/ 36 w 55"/>
              <a:gd name="T23" fmla="*/ 35 h 64"/>
              <a:gd name="T24" fmla="*/ 15 w 55"/>
              <a:gd name="T25" fmla="*/ 42 h 64"/>
              <a:gd name="T26" fmla="*/ 17 w 55"/>
              <a:gd name="T27" fmla="*/ 45 h 64"/>
              <a:gd name="T28" fmla="*/ 50 w 55"/>
              <a:gd name="T29" fmla="*/ 14 h 64"/>
              <a:gd name="T30" fmla="*/ 34 w 55"/>
              <a:gd name="T31" fmla="*/ 30 h 64"/>
              <a:gd name="T32" fmla="*/ 37 w 55"/>
              <a:gd name="T33" fmla="*/ 25 h 64"/>
              <a:gd name="T34" fmla="*/ 51 w 55"/>
              <a:gd name="T35" fmla="*/ 13 h 64"/>
              <a:gd name="T36" fmla="*/ 20 w 55"/>
              <a:gd name="T37" fmla="*/ 33 h 64"/>
              <a:gd name="T38" fmla="*/ 49 w 55"/>
              <a:gd name="T39" fmla="*/ 8 h 64"/>
              <a:gd name="T40" fmla="*/ 26 w 55"/>
              <a:gd name="T41" fmla="*/ 41 h 64"/>
              <a:gd name="T42" fmla="*/ 48 w 55"/>
              <a:gd name="T43" fmla="*/ 26 h 64"/>
              <a:gd name="T44" fmla="*/ 34 w 55"/>
              <a:gd name="T45" fmla="*/ 43 h 64"/>
              <a:gd name="T46" fmla="*/ 42 w 55"/>
              <a:gd name="T47" fmla="*/ 35 h 64"/>
              <a:gd name="T48" fmla="*/ 21 w 55"/>
              <a:gd name="T49" fmla="*/ 51 h 64"/>
              <a:gd name="T50" fmla="*/ 45 w 55"/>
              <a:gd name="T51" fmla="*/ 30 h 64"/>
              <a:gd name="T52" fmla="*/ 19 w 55"/>
              <a:gd name="T53" fmla="*/ 48 h 64"/>
              <a:gd name="T54" fmla="*/ 50 w 55"/>
              <a:gd name="T55" fmla="*/ 7 h 64"/>
              <a:gd name="T56" fmla="*/ 16 w 55"/>
              <a:gd name="T57" fmla="*/ 32 h 64"/>
              <a:gd name="T58" fmla="*/ 47 w 55"/>
              <a:gd name="T59" fmla="*/ 5 h 64"/>
              <a:gd name="T60" fmla="*/ 12 w 55"/>
              <a:gd name="T61" fmla="*/ 35 h 64"/>
              <a:gd name="T62" fmla="*/ 24 w 55"/>
              <a:gd name="T63" fmla="*/ 20 h 64"/>
              <a:gd name="T64" fmla="*/ 20 w 55"/>
              <a:gd name="T65" fmla="*/ 18 h 64"/>
              <a:gd name="T66" fmla="*/ 8 w 55"/>
              <a:gd name="T67" fmla="*/ 27 h 64"/>
              <a:gd name="T68" fmla="*/ 15 w 55"/>
              <a:gd name="T69" fmla="*/ 20 h 64"/>
              <a:gd name="T70" fmla="*/ 12 w 55"/>
              <a:gd name="T71" fmla="*/ 15 h 64"/>
              <a:gd name="T72" fmla="*/ 5 w 55"/>
              <a:gd name="T73" fmla="*/ 20 h 64"/>
              <a:gd name="T74" fmla="*/ 4 w 55"/>
              <a:gd name="T75" fmla="*/ 15 h 64"/>
              <a:gd name="T76" fmla="*/ 16 w 55"/>
              <a:gd name="T77" fmla="*/ 8 h 64"/>
              <a:gd name="T78" fmla="*/ 22 w 55"/>
              <a:gd name="T79" fmla="*/ 13 h 64"/>
              <a:gd name="T80" fmla="*/ 20 w 55"/>
              <a:gd name="T81" fmla="*/ 10 h 64"/>
              <a:gd name="T82" fmla="*/ 10 w 55"/>
              <a:gd name="T83" fmla="*/ 25 h 64"/>
              <a:gd name="T84" fmla="*/ 25 w 55"/>
              <a:gd name="T85" fmla="*/ 19 h 64"/>
              <a:gd name="T86" fmla="*/ 25 w 55"/>
              <a:gd name="T87" fmla="*/ 20 h 64"/>
              <a:gd name="T88" fmla="*/ 21 w 55"/>
              <a:gd name="T89" fmla="*/ 26 h 64"/>
              <a:gd name="T90" fmla="*/ 25 w 55"/>
              <a:gd name="T91" fmla="*/ 20 h 64"/>
              <a:gd name="T92" fmla="*/ 35 w 55"/>
              <a:gd name="T93" fmla="*/ 15 h 64"/>
              <a:gd name="T94" fmla="*/ 27 w 55"/>
              <a:gd name="T95" fmla="*/ 22 h 64"/>
              <a:gd name="T96" fmla="*/ 35 w 55"/>
              <a:gd name="T97" fmla="*/ 15 h 64"/>
              <a:gd name="T98" fmla="*/ 46 w 55"/>
              <a:gd name="T99" fmla="*/ 7 h 64"/>
              <a:gd name="T100" fmla="*/ 29 w 55"/>
              <a:gd name="T101" fmla="*/ 20 h 64"/>
              <a:gd name="T102" fmla="*/ 35 w 55"/>
              <a:gd name="T103" fmla="*/ 13 h 64"/>
              <a:gd name="T104" fmla="*/ 40 w 55"/>
              <a:gd name="T105" fmla="*/ 6 h 64"/>
              <a:gd name="T106" fmla="*/ 5 w 55"/>
              <a:gd name="T107" fmla="*/ 19 h 64"/>
              <a:gd name="T108" fmla="*/ 5 w 55"/>
              <a:gd name="T109" fmla="*/ 16 h 64"/>
              <a:gd name="T110" fmla="*/ 17 w 55"/>
              <a:gd name="T111" fmla="*/ 7 h 64"/>
              <a:gd name="T112" fmla="*/ 12 w 55"/>
              <a:gd name="T113" fmla="*/ 37 h 64"/>
              <a:gd name="T114" fmla="*/ 34 w 55"/>
              <a:gd name="T115" fmla="*/ 27 h 64"/>
              <a:gd name="T116" fmla="*/ 15 w 55"/>
              <a:gd name="T117" fmla="*/ 4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" h="64">
                <a:moveTo>
                  <a:pt x="54" y="10"/>
                </a:moveTo>
                <a:cubicBezTo>
                  <a:pt x="54" y="4"/>
                  <a:pt x="48" y="1"/>
                  <a:pt x="42" y="2"/>
                </a:cubicBezTo>
                <a:cubicBezTo>
                  <a:pt x="34" y="4"/>
                  <a:pt x="30" y="11"/>
                  <a:pt x="27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0" y="0"/>
                  <a:pt x="4" y="3"/>
                  <a:pt x="2" y="9"/>
                </a:cubicBezTo>
                <a:cubicBezTo>
                  <a:pt x="0" y="16"/>
                  <a:pt x="3" y="24"/>
                  <a:pt x="6" y="31"/>
                </a:cubicBezTo>
                <a:cubicBezTo>
                  <a:pt x="11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7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35" y="53"/>
                  <a:pt x="42" y="42"/>
                  <a:pt x="48" y="31"/>
                </a:cubicBezTo>
                <a:cubicBezTo>
                  <a:pt x="52" y="25"/>
                  <a:pt x="55" y="17"/>
                  <a:pt x="54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59"/>
                </a:cubicBezTo>
                <a:cubicBezTo>
                  <a:pt x="27" y="58"/>
                  <a:pt x="28" y="57"/>
                  <a:pt x="29" y="55"/>
                </a:cubicBezTo>
                <a:cubicBezTo>
                  <a:pt x="28" y="57"/>
                  <a:pt x="27" y="58"/>
                  <a:pt x="26" y="60"/>
                </a:cubicBezTo>
                <a:close/>
                <a:moveTo>
                  <a:pt x="24" y="56"/>
                </a:moveTo>
                <a:cubicBezTo>
                  <a:pt x="24" y="56"/>
                  <a:pt x="26" y="55"/>
                  <a:pt x="26" y="54"/>
                </a:cubicBezTo>
                <a:cubicBezTo>
                  <a:pt x="27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7"/>
                </a:moveTo>
                <a:cubicBezTo>
                  <a:pt x="31" y="50"/>
                  <a:pt x="29" y="55"/>
                  <a:pt x="25" y="59"/>
                </a:cubicBezTo>
                <a:cubicBezTo>
                  <a:pt x="25" y="58"/>
                  <a:pt x="25" y="57"/>
                  <a:pt x="24" y="57"/>
                </a:cubicBezTo>
                <a:cubicBezTo>
                  <a:pt x="28" y="54"/>
                  <a:pt x="31" y="50"/>
                  <a:pt x="35" y="47"/>
                </a:cubicBezTo>
                <a:close/>
                <a:moveTo>
                  <a:pt x="36" y="45"/>
                </a:moveTo>
                <a:cubicBezTo>
                  <a:pt x="36" y="46"/>
                  <a:pt x="35" y="46"/>
                  <a:pt x="35" y="47"/>
                </a:cubicBezTo>
                <a:cubicBezTo>
                  <a:pt x="36" y="46"/>
                  <a:pt x="36" y="45"/>
                  <a:pt x="37" y="44"/>
                </a:cubicBezTo>
                <a:cubicBezTo>
                  <a:pt x="37" y="45"/>
                  <a:pt x="37" y="45"/>
                  <a:pt x="36" y="45"/>
                </a:cubicBezTo>
                <a:close/>
                <a:moveTo>
                  <a:pt x="24" y="56"/>
                </a:moveTo>
                <a:cubicBezTo>
                  <a:pt x="23" y="55"/>
                  <a:pt x="23" y="54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8" y="51"/>
                  <a:pt x="24" y="56"/>
                </a:cubicBezTo>
                <a:close/>
                <a:moveTo>
                  <a:pt x="21" y="51"/>
                </a:moveTo>
                <a:cubicBezTo>
                  <a:pt x="23" y="50"/>
                  <a:pt x="26" y="49"/>
                  <a:pt x="28" y="47"/>
                </a:cubicBezTo>
                <a:cubicBezTo>
                  <a:pt x="26" y="49"/>
                  <a:pt x="24" y="51"/>
                  <a:pt x="22" y="53"/>
                </a:cubicBezTo>
                <a:cubicBezTo>
                  <a:pt x="21" y="52"/>
                  <a:pt x="21" y="52"/>
                  <a:pt x="21" y="51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39" y="37"/>
                  <a:pt x="36" y="39"/>
                  <a:pt x="33" y="41"/>
                </a:cubicBezTo>
                <a:cubicBezTo>
                  <a:pt x="29" y="44"/>
                  <a:pt x="25" y="47"/>
                  <a:pt x="20" y="51"/>
                </a:cubicBezTo>
                <a:cubicBezTo>
                  <a:pt x="20" y="50"/>
                  <a:pt x="19" y="49"/>
                  <a:pt x="19" y="49"/>
                </a:cubicBezTo>
                <a:close/>
                <a:moveTo>
                  <a:pt x="17" y="46"/>
                </a:moveTo>
                <a:cubicBezTo>
                  <a:pt x="24" y="43"/>
                  <a:pt x="30" y="39"/>
                  <a:pt x="36" y="35"/>
                </a:cubicBezTo>
                <a:cubicBezTo>
                  <a:pt x="38" y="34"/>
                  <a:pt x="40" y="33"/>
                  <a:pt x="42" y="32"/>
                </a:cubicBezTo>
                <a:cubicBezTo>
                  <a:pt x="34" y="37"/>
                  <a:pt x="25" y="41"/>
                  <a:pt x="18" y="48"/>
                </a:cubicBezTo>
                <a:cubicBezTo>
                  <a:pt x="18" y="47"/>
                  <a:pt x="18" y="46"/>
                  <a:pt x="17" y="46"/>
                </a:cubicBezTo>
                <a:close/>
                <a:moveTo>
                  <a:pt x="15" y="42"/>
                </a:moveTo>
                <a:cubicBezTo>
                  <a:pt x="15" y="42"/>
                  <a:pt x="15" y="42"/>
                  <a:pt x="15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1"/>
                  <a:pt x="33" y="32"/>
                  <a:pt x="33" y="32"/>
                </a:cubicBezTo>
                <a:cubicBezTo>
                  <a:pt x="27" y="36"/>
                  <a:pt x="22" y="40"/>
                  <a:pt x="17" y="45"/>
                </a:cubicBezTo>
                <a:cubicBezTo>
                  <a:pt x="16" y="44"/>
                  <a:pt x="16" y="43"/>
                  <a:pt x="15" y="42"/>
                </a:cubicBezTo>
                <a:close/>
                <a:moveTo>
                  <a:pt x="38" y="23"/>
                </a:moveTo>
                <a:cubicBezTo>
                  <a:pt x="42" y="21"/>
                  <a:pt x="46" y="18"/>
                  <a:pt x="49" y="15"/>
                </a:cubicBezTo>
                <a:cubicBezTo>
                  <a:pt x="50" y="15"/>
                  <a:pt x="50" y="15"/>
                  <a:pt x="50" y="14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5"/>
                  <a:pt x="51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4" y="21"/>
                  <a:pt x="40" y="27"/>
                  <a:pt x="34" y="30"/>
                </a:cubicBezTo>
                <a:cubicBezTo>
                  <a:pt x="30" y="33"/>
                  <a:pt x="27" y="35"/>
                  <a:pt x="23" y="37"/>
                </a:cubicBezTo>
                <a:cubicBezTo>
                  <a:pt x="21" y="38"/>
                  <a:pt x="20" y="39"/>
                  <a:pt x="18" y="40"/>
                </a:cubicBezTo>
                <a:cubicBezTo>
                  <a:pt x="14" y="42"/>
                  <a:pt x="18" y="39"/>
                  <a:pt x="19" y="38"/>
                </a:cubicBezTo>
                <a:cubicBezTo>
                  <a:pt x="25" y="34"/>
                  <a:pt x="31" y="30"/>
                  <a:pt x="37" y="25"/>
                </a:cubicBezTo>
                <a:cubicBezTo>
                  <a:pt x="37" y="25"/>
                  <a:pt x="38" y="24"/>
                  <a:pt x="38" y="23"/>
                </a:cubicBezTo>
                <a:close/>
                <a:moveTo>
                  <a:pt x="50" y="8"/>
                </a:moveTo>
                <a:cubicBezTo>
                  <a:pt x="51" y="9"/>
                  <a:pt x="51" y="11"/>
                  <a:pt x="51" y="13"/>
                </a:cubicBezTo>
                <a:cubicBezTo>
                  <a:pt x="51" y="13"/>
                  <a:pt x="51" y="13"/>
                  <a:pt x="51" y="13"/>
                </a:cubicBezTo>
                <a:cubicBezTo>
                  <a:pt x="47" y="15"/>
                  <a:pt x="44" y="18"/>
                  <a:pt x="40" y="21"/>
                </a:cubicBezTo>
                <a:cubicBezTo>
                  <a:pt x="36" y="24"/>
                  <a:pt x="31" y="27"/>
                  <a:pt x="26" y="30"/>
                </a:cubicBezTo>
                <a:cubicBezTo>
                  <a:pt x="23" y="32"/>
                  <a:pt x="20" y="33"/>
                  <a:pt x="17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30" y="24"/>
                  <a:pt x="42" y="18"/>
                  <a:pt x="50" y="8"/>
                </a:cubicBezTo>
                <a:close/>
                <a:moveTo>
                  <a:pt x="31" y="24"/>
                </a:moveTo>
                <a:cubicBezTo>
                  <a:pt x="34" y="21"/>
                  <a:pt x="37" y="19"/>
                  <a:pt x="41" y="16"/>
                </a:cubicBezTo>
                <a:cubicBezTo>
                  <a:pt x="43" y="13"/>
                  <a:pt x="47" y="11"/>
                  <a:pt x="49" y="8"/>
                </a:cubicBezTo>
                <a:cubicBezTo>
                  <a:pt x="44" y="15"/>
                  <a:pt x="38" y="19"/>
                  <a:pt x="31" y="24"/>
                </a:cubicBezTo>
                <a:close/>
                <a:moveTo>
                  <a:pt x="48" y="26"/>
                </a:moveTo>
                <a:cubicBezTo>
                  <a:pt x="44" y="30"/>
                  <a:pt x="39" y="33"/>
                  <a:pt x="34" y="35"/>
                </a:cubicBezTo>
                <a:cubicBezTo>
                  <a:pt x="31" y="37"/>
                  <a:pt x="29" y="39"/>
                  <a:pt x="26" y="41"/>
                </a:cubicBezTo>
                <a:cubicBezTo>
                  <a:pt x="23" y="42"/>
                  <a:pt x="20" y="43"/>
                  <a:pt x="18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0" y="28"/>
                  <a:pt x="45" y="23"/>
                  <a:pt x="50" y="19"/>
                </a:cubicBezTo>
                <a:cubicBezTo>
                  <a:pt x="50" y="22"/>
                  <a:pt x="49" y="24"/>
                  <a:pt x="48" y="26"/>
                </a:cubicBezTo>
                <a:close/>
                <a:moveTo>
                  <a:pt x="40" y="40"/>
                </a:moveTo>
                <a:cubicBezTo>
                  <a:pt x="37" y="42"/>
                  <a:pt x="33" y="45"/>
                  <a:pt x="30" y="47"/>
                </a:cubicBezTo>
                <a:cubicBezTo>
                  <a:pt x="29" y="48"/>
                  <a:pt x="28" y="49"/>
                  <a:pt x="27" y="49"/>
                </a:cubicBezTo>
                <a:cubicBezTo>
                  <a:pt x="30" y="47"/>
                  <a:pt x="32" y="45"/>
                  <a:pt x="34" y="43"/>
                </a:cubicBezTo>
                <a:cubicBezTo>
                  <a:pt x="37" y="41"/>
                  <a:pt x="39" y="39"/>
                  <a:pt x="41" y="37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2" y="35"/>
                </a:cubicBezTo>
                <a:cubicBezTo>
                  <a:pt x="42" y="35"/>
                  <a:pt x="42" y="35"/>
                  <a:pt x="42" y="36"/>
                </a:cubicBezTo>
                <a:cubicBezTo>
                  <a:pt x="39" y="38"/>
                  <a:pt x="37" y="40"/>
                  <a:pt x="34" y="42"/>
                </a:cubicBezTo>
                <a:cubicBezTo>
                  <a:pt x="32" y="44"/>
                  <a:pt x="29" y="46"/>
                  <a:pt x="26" y="48"/>
                </a:cubicBezTo>
                <a:cubicBezTo>
                  <a:pt x="24" y="49"/>
                  <a:pt x="23" y="50"/>
                  <a:pt x="21" y="51"/>
                </a:cubicBezTo>
                <a:cubicBezTo>
                  <a:pt x="22" y="50"/>
                  <a:pt x="24" y="49"/>
                  <a:pt x="26" y="47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3" y="34"/>
                  <a:pt x="43" y="35"/>
                </a:cubicBezTo>
                <a:close/>
                <a:moveTo>
                  <a:pt x="45" y="30"/>
                </a:moveTo>
                <a:cubicBezTo>
                  <a:pt x="45" y="30"/>
                  <a:pt x="45" y="30"/>
                  <a:pt x="45" y="30"/>
                </a:cubicBezTo>
                <a:cubicBezTo>
                  <a:pt x="40" y="34"/>
                  <a:pt x="36" y="38"/>
                  <a:pt x="31" y="42"/>
                </a:cubicBezTo>
                <a:cubicBezTo>
                  <a:pt x="28" y="43"/>
                  <a:pt x="26" y="45"/>
                  <a:pt x="23" y="46"/>
                </a:cubicBezTo>
                <a:cubicBezTo>
                  <a:pt x="24" y="46"/>
                  <a:pt x="19" y="48"/>
                  <a:pt x="19" y="48"/>
                </a:cubicBezTo>
                <a:cubicBezTo>
                  <a:pt x="20" y="47"/>
                  <a:pt x="22" y="46"/>
                  <a:pt x="23" y="44"/>
                </a:cubicBezTo>
                <a:cubicBezTo>
                  <a:pt x="31" y="39"/>
                  <a:pt x="39" y="35"/>
                  <a:pt x="46" y="29"/>
                </a:cubicBezTo>
                <a:cubicBezTo>
                  <a:pt x="46" y="29"/>
                  <a:pt x="46" y="30"/>
                  <a:pt x="45" y="30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6" y="27"/>
                  <a:pt x="22" y="30"/>
                  <a:pt x="18" y="33"/>
                </a:cubicBezTo>
                <a:cubicBezTo>
                  <a:pt x="16" y="34"/>
                  <a:pt x="14" y="35"/>
                  <a:pt x="13" y="36"/>
                </a:cubicBezTo>
                <a:cubicBezTo>
                  <a:pt x="14" y="35"/>
                  <a:pt x="15" y="33"/>
                  <a:pt x="16" y="32"/>
                </a:cubicBezTo>
                <a:cubicBezTo>
                  <a:pt x="16" y="32"/>
                  <a:pt x="16" y="32"/>
                  <a:pt x="17" y="32"/>
                </a:cubicBezTo>
                <a:cubicBezTo>
                  <a:pt x="18" y="30"/>
                  <a:pt x="20" y="29"/>
                  <a:pt x="22" y="27"/>
                </a:cubicBezTo>
                <a:cubicBezTo>
                  <a:pt x="26" y="24"/>
                  <a:pt x="31" y="21"/>
                  <a:pt x="36" y="17"/>
                </a:cubicBezTo>
                <a:cubicBezTo>
                  <a:pt x="40" y="14"/>
                  <a:pt x="45" y="11"/>
                  <a:pt x="47" y="5"/>
                </a:cubicBezTo>
                <a:cubicBezTo>
                  <a:pt x="48" y="6"/>
                  <a:pt x="49" y="6"/>
                  <a:pt x="50" y="7"/>
                </a:cubicBezTo>
                <a:close/>
                <a:moveTo>
                  <a:pt x="11" y="35"/>
                </a:moveTo>
                <a:cubicBezTo>
                  <a:pt x="12" y="34"/>
                  <a:pt x="13" y="34"/>
                  <a:pt x="13" y="34"/>
                </a:cubicBezTo>
                <a:cubicBezTo>
                  <a:pt x="13" y="34"/>
                  <a:pt x="12" y="35"/>
                  <a:pt x="12" y="35"/>
                </a:cubicBezTo>
                <a:cubicBezTo>
                  <a:pt x="12" y="35"/>
                  <a:pt x="11" y="35"/>
                  <a:pt x="11" y="35"/>
                </a:cubicBezTo>
                <a:close/>
                <a:moveTo>
                  <a:pt x="9" y="31"/>
                </a:moveTo>
                <a:cubicBezTo>
                  <a:pt x="12" y="29"/>
                  <a:pt x="14" y="27"/>
                  <a:pt x="17" y="25"/>
                </a:cubicBezTo>
                <a:cubicBezTo>
                  <a:pt x="19" y="24"/>
                  <a:pt x="23" y="22"/>
                  <a:pt x="24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0" y="33"/>
                  <a:pt x="10" y="32"/>
                  <a:pt x="9" y="31"/>
                </a:cubicBezTo>
                <a:close/>
                <a:moveTo>
                  <a:pt x="8" y="27"/>
                </a:moveTo>
                <a:cubicBezTo>
                  <a:pt x="12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19"/>
                  <a:pt x="19" y="21"/>
                  <a:pt x="17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8" y="29"/>
                  <a:pt x="8" y="28"/>
                  <a:pt x="8" y="27"/>
                </a:cubicBezTo>
                <a:close/>
                <a:moveTo>
                  <a:pt x="6" y="23"/>
                </a:moveTo>
                <a:cubicBezTo>
                  <a:pt x="11" y="21"/>
                  <a:pt x="15" y="17"/>
                  <a:pt x="20" y="14"/>
                </a:cubicBezTo>
                <a:cubicBezTo>
                  <a:pt x="23" y="13"/>
                  <a:pt x="19" y="16"/>
                  <a:pt x="18" y="16"/>
                </a:cubicBezTo>
                <a:cubicBezTo>
                  <a:pt x="17" y="17"/>
                  <a:pt x="16" y="18"/>
                  <a:pt x="15" y="20"/>
                </a:cubicBezTo>
                <a:cubicBezTo>
                  <a:pt x="12" y="22"/>
                  <a:pt x="10" y="24"/>
                  <a:pt x="7" y="26"/>
                </a:cubicBezTo>
                <a:cubicBezTo>
                  <a:pt x="7" y="25"/>
                  <a:pt x="7" y="24"/>
                  <a:pt x="6" y="23"/>
                </a:cubicBezTo>
                <a:close/>
                <a:moveTo>
                  <a:pt x="5" y="20"/>
                </a:moveTo>
                <a:cubicBezTo>
                  <a:pt x="8" y="18"/>
                  <a:pt x="10" y="17"/>
                  <a:pt x="12" y="15"/>
                </a:cubicBezTo>
                <a:cubicBezTo>
                  <a:pt x="14" y="14"/>
                  <a:pt x="15" y="13"/>
                  <a:pt x="16" y="12"/>
                </a:cubicBezTo>
                <a:cubicBezTo>
                  <a:pt x="18" y="12"/>
                  <a:pt x="21" y="8"/>
                  <a:pt x="18" y="12"/>
                </a:cubicBezTo>
                <a:cubicBezTo>
                  <a:pt x="14" y="16"/>
                  <a:pt x="10" y="19"/>
                  <a:pt x="6" y="22"/>
                </a:cubicBezTo>
                <a:cubicBezTo>
                  <a:pt x="6" y="21"/>
                  <a:pt x="5" y="21"/>
                  <a:pt x="5" y="20"/>
                </a:cubicBezTo>
                <a:close/>
                <a:moveTo>
                  <a:pt x="4" y="13"/>
                </a:moveTo>
                <a:cubicBezTo>
                  <a:pt x="6" y="12"/>
                  <a:pt x="7" y="10"/>
                  <a:pt x="9" y="9"/>
                </a:cubicBezTo>
                <a:cubicBezTo>
                  <a:pt x="12" y="7"/>
                  <a:pt x="16" y="4"/>
                  <a:pt x="11" y="9"/>
                </a:cubicBezTo>
                <a:cubicBezTo>
                  <a:pt x="9" y="11"/>
                  <a:pt x="7" y="13"/>
                  <a:pt x="4" y="15"/>
                </a:cubicBezTo>
                <a:cubicBezTo>
                  <a:pt x="4" y="14"/>
                  <a:pt x="4" y="14"/>
                  <a:pt x="4" y="13"/>
                </a:cubicBezTo>
                <a:close/>
                <a:moveTo>
                  <a:pt x="5" y="18"/>
                </a:moveTo>
                <a:cubicBezTo>
                  <a:pt x="5" y="17"/>
                  <a:pt x="5" y="17"/>
                  <a:pt x="5" y="17"/>
                </a:cubicBezTo>
                <a:cubicBezTo>
                  <a:pt x="9" y="15"/>
                  <a:pt x="12" y="11"/>
                  <a:pt x="16" y="8"/>
                </a:cubicBezTo>
                <a:cubicBezTo>
                  <a:pt x="19" y="6"/>
                  <a:pt x="13" y="12"/>
                  <a:pt x="12" y="13"/>
                </a:cubicBezTo>
                <a:cubicBezTo>
                  <a:pt x="10" y="15"/>
                  <a:pt x="7" y="17"/>
                  <a:pt x="5" y="19"/>
                </a:cubicBezTo>
                <a:cubicBezTo>
                  <a:pt x="5" y="18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5"/>
                  <a:pt x="14" y="17"/>
                </a:cubicBezTo>
                <a:cubicBezTo>
                  <a:pt x="12" y="19"/>
                  <a:pt x="8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8"/>
                  <a:pt x="17" y="16"/>
                  <a:pt x="20" y="10"/>
                </a:cubicBezTo>
                <a:cubicBezTo>
                  <a:pt x="21" y="11"/>
                  <a:pt x="21" y="12"/>
                  <a:pt x="22" y="13"/>
                </a:cubicBezTo>
                <a:close/>
                <a:moveTo>
                  <a:pt x="23" y="16"/>
                </a:moveTo>
                <a:cubicBezTo>
                  <a:pt x="18" y="18"/>
                  <a:pt x="15" y="22"/>
                  <a:pt x="10" y="25"/>
                </a:cubicBezTo>
                <a:cubicBezTo>
                  <a:pt x="10" y="25"/>
                  <a:pt x="7" y="27"/>
                  <a:pt x="10" y="25"/>
                </a:cubicBezTo>
                <a:cubicBezTo>
                  <a:pt x="11" y="24"/>
                  <a:pt x="12" y="22"/>
                  <a:pt x="14" y="21"/>
                </a:cubicBezTo>
                <a:cubicBezTo>
                  <a:pt x="17" y="19"/>
                  <a:pt x="19" y="16"/>
                  <a:pt x="22" y="14"/>
                </a:cubicBezTo>
                <a:cubicBezTo>
                  <a:pt x="23" y="14"/>
                  <a:pt x="23" y="15"/>
                  <a:pt x="23" y="16"/>
                </a:cubicBezTo>
                <a:close/>
                <a:moveTo>
                  <a:pt x="25" y="19"/>
                </a:moveTo>
                <a:cubicBezTo>
                  <a:pt x="19" y="22"/>
                  <a:pt x="15" y="26"/>
                  <a:pt x="10" y="29"/>
                </a:cubicBezTo>
                <a:cubicBezTo>
                  <a:pt x="15" y="26"/>
                  <a:pt x="19" y="21"/>
                  <a:pt x="24" y="17"/>
                </a:cubicBezTo>
                <a:cubicBezTo>
                  <a:pt x="24" y="18"/>
                  <a:pt x="24" y="18"/>
                  <a:pt x="25" y="19"/>
                </a:cubicBezTo>
                <a:close/>
                <a:moveTo>
                  <a:pt x="25" y="20"/>
                </a:moveTo>
                <a:cubicBezTo>
                  <a:pt x="25" y="21"/>
                  <a:pt x="26" y="21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6" y="22"/>
                  <a:pt x="25" y="23"/>
                  <a:pt x="24" y="24"/>
                </a:cubicBezTo>
                <a:cubicBezTo>
                  <a:pt x="23" y="25"/>
                  <a:pt x="22" y="26"/>
                  <a:pt x="21" y="26"/>
                </a:cubicBezTo>
                <a:cubicBezTo>
                  <a:pt x="19" y="28"/>
                  <a:pt x="17" y="30"/>
                  <a:pt x="16" y="31"/>
                </a:cubicBezTo>
                <a:cubicBezTo>
                  <a:pt x="15" y="32"/>
                  <a:pt x="14" y="32"/>
                  <a:pt x="14" y="33"/>
                </a:cubicBezTo>
                <a:cubicBezTo>
                  <a:pt x="13" y="33"/>
                  <a:pt x="10" y="35"/>
                  <a:pt x="13" y="32"/>
                </a:cubicBezTo>
                <a:cubicBezTo>
                  <a:pt x="16" y="28"/>
                  <a:pt x="21" y="24"/>
                  <a:pt x="25" y="20"/>
                </a:cubicBezTo>
                <a:cubicBezTo>
                  <a:pt x="25" y="20"/>
                  <a:pt x="25" y="20"/>
                  <a:pt x="25" y="20"/>
                </a:cubicBezTo>
                <a:close/>
                <a:moveTo>
                  <a:pt x="31" y="16"/>
                </a:moveTo>
                <a:cubicBezTo>
                  <a:pt x="34" y="15"/>
                  <a:pt x="37" y="13"/>
                  <a:pt x="40" y="11"/>
                </a:cubicBezTo>
                <a:cubicBezTo>
                  <a:pt x="38" y="12"/>
                  <a:pt x="37" y="14"/>
                  <a:pt x="35" y="15"/>
                </a:cubicBezTo>
                <a:cubicBezTo>
                  <a:pt x="33" y="16"/>
                  <a:pt x="32" y="17"/>
                  <a:pt x="30" y="18"/>
                </a:cubicBezTo>
                <a:cubicBezTo>
                  <a:pt x="30" y="18"/>
                  <a:pt x="31" y="17"/>
                  <a:pt x="31" y="16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27" y="22"/>
                  <a:pt x="27" y="23"/>
                  <a:pt x="26" y="23"/>
                </a:cubicBezTo>
                <a:cubicBezTo>
                  <a:pt x="27" y="22"/>
                  <a:pt x="27" y="22"/>
                  <a:pt x="27" y="22"/>
                </a:cubicBezTo>
                <a:close/>
                <a:moveTo>
                  <a:pt x="29" y="20"/>
                </a:moveTo>
                <a:cubicBezTo>
                  <a:pt x="31" y="18"/>
                  <a:pt x="33" y="17"/>
                  <a:pt x="35" y="15"/>
                </a:cubicBezTo>
                <a:cubicBezTo>
                  <a:pt x="38" y="14"/>
                  <a:pt x="39" y="13"/>
                  <a:pt x="41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5" y="6"/>
                  <a:pt x="46" y="6"/>
                  <a:pt x="46" y="6"/>
                </a:cubicBezTo>
                <a:cubicBezTo>
                  <a:pt x="46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0" y="13"/>
                  <a:pt x="38" y="15"/>
                  <a:pt x="35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29" y="20"/>
                  <a:pt x="29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3" y="7"/>
                  <a:pt x="42" y="8"/>
                </a:cubicBezTo>
                <a:cubicBezTo>
                  <a:pt x="40" y="10"/>
                  <a:pt x="37" y="11"/>
                  <a:pt x="35" y="13"/>
                </a:cubicBezTo>
                <a:cubicBezTo>
                  <a:pt x="34" y="14"/>
                  <a:pt x="33" y="14"/>
                  <a:pt x="32" y="15"/>
                </a:cubicBezTo>
                <a:cubicBezTo>
                  <a:pt x="32" y="15"/>
                  <a:pt x="33" y="14"/>
                  <a:pt x="33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5" y="10"/>
                  <a:pt x="33" y="12"/>
                </a:cubicBezTo>
                <a:cubicBezTo>
                  <a:pt x="35" y="10"/>
                  <a:pt x="37" y="8"/>
                  <a:pt x="40" y="6"/>
                </a:cubicBezTo>
                <a:close/>
                <a:moveTo>
                  <a:pt x="20" y="9"/>
                </a:moveTo>
                <a:cubicBezTo>
                  <a:pt x="15" y="12"/>
                  <a:pt x="9" y="16"/>
                  <a:pt x="5" y="19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7" y="7"/>
                </a:moveTo>
                <a:cubicBezTo>
                  <a:pt x="13" y="9"/>
                  <a:pt x="9" y="13"/>
                  <a:pt x="5" y="16"/>
                </a:cubicBezTo>
                <a:cubicBezTo>
                  <a:pt x="6" y="15"/>
                  <a:pt x="8" y="13"/>
                  <a:pt x="10" y="11"/>
                </a:cubicBezTo>
                <a:cubicBezTo>
                  <a:pt x="12" y="9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7" y="6"/>
                  <a:pt x="17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5" y="7"/>
                  <a:pt x="8" y="3"/>
                  <a:pt x="14" y="5"/>
                </a:cubicBezTo>
                <a:close/>
                <a:moveTo>
                  <a:pt x="12" y="37"/>
                </a:moveTo>
                <a:cubicBezTo>
                  <a:pt x="15" y="35"/>
                  <a:pt x="17" y="34"/>
                  <a:pt x="20" y="32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4" y="38"/>
                </a:cubicBezTo>
                <a:cubicBezTo>
                  <a:pt x="21" y="34"/>
                  <a:pt x="27" y="30"/>
                  <a:pt x="34" y="27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4" y="40"/>
                  <a:pt x="14" y="40"/>
                </a:cubicBezTo>
                <a:cubicBezTo>
                  <a:pt x="13" y="39"/>
                  <a:pt x="13" y="38"/>
                  <a:pt x="1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稻壳儿搜索【幻雨工作室】_10"/>
          <p:cNvSpPr txBox="1">
            <a:spLocks noChangeArrowheads="1"/>
          </p:cNvSpPr>
          <p:nvPr/>
        </p:nvSpPr>
        <p:spPr bwMode="auto">
          <a:xfrm>
            <a:off x="1655362" y="2785429"/>
            <a:ext cx="8881276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</a:t>
            </a:r>
          </a:p>
        </p:txBody>
      </p:sp>
      <p:sp>
        <p:nvSpPr>
          <p:cNvPr id="19" name="稻壳儿搜索【幻雨工作室】_11"/>
          <p:cNvSpPr/>
          <p:nvPr/>
        </p:nvSpPr>
        <p:spPr>
          <a:xfrm>
            <a:off x="4429518" y="3921075"/>
            <a:ext cx="3332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F补 汉仪夏日体" panose="020B0604000101010104" pitchFamily="34" charset="-128"/>
              </a:rPr>
              <a:t>Part I chapter title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3" name=" 183"/>
          <p:cNvSpPr/>
          <p:nvPr/>
        </p:nvSpPr>
        <p:spPr>
          <a:xfrm>
            <a:off x="1189990" y="1887220"/>
            <a:ext cx="3784600" cy="3784600"/>
          </a:xfrm>
          <a:prstGeom prst="roundRect">
            <a:avLst>
              <a:gd name="adj" fmla="val 34303"/>
            </a:avLst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 183"/>
          <p:cNvSpPr/>
          <p:nvPr/>
        </p:nvSpPr>
        <p:spPr>
          <a:xfrm>
            <a:off x="4372610" y="2014220"/>
            <a:ext cx="801370" cy="801370"/>
          </a:xfrm>
          <a:prstGeom prst="roundRect">
            <a:avLst>
              <a:gd name="adj" fmla="val 34303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3429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9" name="Freeform 14"/>
          <p:cNvSpPr>
            <a:spLocks noEditPoints="1"/>
          </p:cNvSpPr>
          <p:nvPr/>
        </p:nvSpPr>
        <p:spPr bwMode="auto">
          <a:xfrm>
            <a:off x="4612640" y="2206625"/>
            <a:ext cx="361950" cy="416560"/>
          </a:xfrm>
          <a:custGeom>
            <a:avLst/>
            <a:gdLst>
              <a:gd name="T0" fmla="*/ 220346 w 131"/>
              <a:gd name="T1" fmla="*/ 345471 h 151"/>
              <a:gd name="T2" fmla="*/ 228310 w 131"/>
              <a:gd name="T3" fmla="*/ 361416 h 151"/>
              <a:gd name="T4" fmla="*/ 127429 w 131"/>
              <a:gd name="T5" fmla="*/ 366731 h 151"/>
              <a:gd name="T6" fmla="*/ 119465 w 131"/>
              <a:gd name="T7" fmla="*/ 350786 h 151"/>
              <a:gd name="T8" fmla="*/ 127429 w 131"/>
              <a:gd name="T9" fmla="*/ 345471 h 151"/>
              <a:gd name="T10" fmla="*/ 207072 w 131"/>
              <a:gd name="T11" fmla="*/ 390648 h 151"/>
              <a:gd name="T12" fmla="*/ 151322 w 131"/>
              <a:gd name="T13" fmla="*/ 401278 h 151"/>
              <a:gd name="T14" fmla="*/ 138048 w 131"/>
              <a:gd name="T15" fmla="*/ 380018 h 151"/>
              <a:gd name="T16" fmla="*/ 172560 w 131"/>
              <a:gd name="T17" fmla="*/ 90354 h 151"/>
              <a:gd name="T18" fmla="*/ 217691 w 131"/>
              <a:gd name="T19" fmla="*/ 332184 h 151"/>
              <a:gd name="T20" fmla="*/ 82298 w 131"/>
              <a:gd name="T21" fmla="*/ 180708 h 151"/>
              <a:gd name="T22" fmla="*/ 172560 w 131"/>
              <a:gd name="T23" fmla="*/ 90354 h 151"/>
              <a:gd name="T24" fmla="*/ 191144 w 131"/>
              <a:gd name="T25" fmla="*/ 108956 h 151"/>
              <a:gd name="T26" fmla="*/ 209727 w 131"/>
              <a:gd name="T27" fmla="*/ 119586 h 151"/>
              <a:gd name="T28" fmla="*/ 188489 w 131"/>
              <a:gd name="T29" fmla="*/ 114271 h 151"/>
              <a:gd name="T30" fmla="*/ 132739 w 131"/>
              <a:gd name="T31" fmla="*/ 140846 h 151"/>
              <a:gd name="T32" fmla="*/ 111500 w 131"/>
              <a:gd name="T33" fmla="*/ 180708 h 151"/>
              <a:gd name="T34" fmla="*/ 106191 w 131"/>
              <a:gd name="T35" fmla="*/ 215255 h 151"/>
              <a:gd name="T36" fmla="*/ 100881 w 131"/>
              <a:gd name="T37" fmla="*/ 196653 h 151"/>
              <a:gd name="T38" fmla="*/ 100881 w 131"/>
              <a:gd name="T39" fmla="*/ 159448 h 151"/>
              <a:gd name="T40" fmla="*/ 124774 w 131"/>
              <a:gd name="T41" fmla="*/ 124901 h 151"/>
              <a:gd name="T42" fmla="*/ 172560 w 131"/>
              <a:gd name="T43" fmla="*/ 106299 h 151"/>
              <a:gd name="T44" fmla="*/ 185834 w 131"/>
              <a:gd name="T45" fmla="*/ 106299 h 151"/>
              <a:gd name="T46" fmla="*/ 185834 w 131"/>
              <a:gd name="T47" fmla="*/ 0 h 151"/>
              <a:gd name="T48" fmla="*/ 175215 w 131"/>
              <a:gd name="T49" fmla="*/ 61122 h 151"/>
              <a:gd name="T50" fmla="*/ 164596 w 131"/>
              <a:gd name="T51" fmla="*/ 0 h 151"/>
              <a:gd name="T52" fmla="*/ 305299 w 131"/>
              <a:gd name="T53" fmla="*/ 58464 h 151"/>
              <a:gd name="T54" fmla="*/ 246894 w 131"/>
              <a:gd name="T55" fmla="*/ 85039 h 151"/>
              <a:gd name="T56" fmla="*/ 90262 w 131"/>
              <a:gd name="T57" fmla="*/ 271062 h 151"/>
              <a:gd name="T58" fmla="*/ 45131 w 131"/>
              <a:gd name="T59" fmla="*/ 287007 h 151"/>
              <a:gd name="T60" fmla="*/ 90262 w 131"/>
              <a:gd name="T61" fmla="*/ 271062 h 151"/>
              <a:gd name="T62" fmla="*/ 58405 w 131"/>
              <a:gd name="T63" fmla="*/ 42520 h 151"/>
              <a:gd name="T64" fmla="*/ 84953 w 131"/>
              <a:gd name="T65" fmla="*/ 98326 h 151"/>
              <a:gd name="T66" fmla="*/ 58405 w 131"/>
              <a:gd name="T67" fmla="*/ 42520 h 151"/>
              <a:gd name="T68" fmla="*/ 289370 w 131"/>
              <a:gd name="T69" fmla="*/ 302952 h 151"/>
              <a:gd name="T70" fmla="*/ 270787 w 131"/>
              <a:gd name="T71" fmla="*/ 255117 h 151"/>
              <a:gd name="T72" fmla="*/ 257513 w 131"/>
              <a:gd name="T73" fmla="*/ 271062 h 151"/>
              <a:gd name="T74" fmla="*/ 347775 w 131"/>
              <a:gd name="T75" fmla="*/ 183365 h 151"/>
              <a:gd name="T76" fmla="*/ 297334 w 131"/>
              <a:gd name="T77" fmla="*/ 180708 h 151"/>
              <a:gd name="T78" fmla="*/ 347775 w 131"/>
              <a:gd name="T79" fmla="*/ 162106 h 151"/>
              <a:gd name="T80" fmla="*/ 0 w 131"/>
              <a:gd name="T81" fmla="*/ 183365 h 151"/>
              <a:gd name="T82" fmla="*/ 53095 w 131"/>
              <a:gd name="T83" fmla="*/ 162106 h 151"/>
              <a:gd name="T84" fmla="*/ 53095 w 131"/>
              <a:gd name="T85" fmla="*/ 183365 h 15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93460" y="2443018"/>
            <a:ext cx="38080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20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ea typeface="方正舒体" panose="02010601030101010101" pitchFamily="2" charset="-122"/>
                <a:sym typeface="+mn-ea"/>
              </a:rPr>
              <a:t>ADD YOUR TEXT HERE</a:t>
            </a:r>
            <a:endParaRPr lang="en-US" altLang="zh-CN" sz="320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微软雅黑" panose="020B0503020204020204" charset="-122"/>
              <a:ea typeface="方正舒体" panose="02010601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93460" y="3602355"/>
            <a:ext cx="496443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 fontAlgn="auto">
              <a:lnSpc>
                <a:spcPct val="200000"/>
              </a:lnSpc>
            </a:pP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r>
              <a:rPr lang="zh-CN" altLang="en-US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Click here to enter your text</a:t>
            </a:r>
            <a:r>
              <a:rPr lang="en-US" altLang="zh-CN" sz="700" dirty="0">
                <a:solidFill>
                  <a:schemeClr val="bg1"/>
                </a:solidFill>
                <a:ea typeface="微软雅黑" panose="020B0503020204020204" charset="-122"/>
                <a:cs typeface="+mn-lt"/>
                <a:sym typeface="Arial" panose="020B0604020202020204" pitchFamily="34" charset="0"/>
              </a:rPr>
              <a:t>.</a:t>
            </a:r>
            <a:endParaRPr lang="en-US" altLang="zh-CN" sz="700" kern="0" noProof="0" dirty="0" smtClean="0">
              <a:ln>
                <a:noFill/>
              </a:ln>
              <a:solidFill>
                <a:schemeClr val="bg1"/>
              </a:solidFill>
              <a:uLnTx/>
              <a:uFillTx/>
              <a:ea typeface="微软雅黑" panose="020B0503020204020204" charset="-122"/>
              <a:cs typeface="+mn-lt"/>
              <a:sym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212840" y="3305175"/>
            <a:ext cx="79121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稻壳儿搜索【幻雨工作室】_1"/>
          <p:cNvSpPr/>
          <p:nvPr/>
        </p:nvSpPr>
        <p:spPr>
          <a:xfrm>
            <a:off x="1251588" y="1863281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稻壳儿搜索【幻雨工作室】_2"/>
          <p:cNvSpPr/>
          <p:nvPr/>
        </p:nvSpPr>
        <p:spPr>
          <a:xfrm>
            <a:off x="1364731" y="1855883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稻壳儿搜索【幻雨工作室】_3"/>
          <p:cNvSpPr/>
          <p:nvPr/>
        </p:nvSpPr>
        <p:spPr>
          <a:xfrm>
            <a:off x="4758690" y="1855883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稻壳儿搜索【幻雨工作室】_4"/>
          <p:cNvSpPr/>
          <p:nvPr/>
        </p:nvSpPr>
        <p:spPr>
          <a:xfrm>
            <a:off x="4895850" y="1855883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稻壳儿搜索【幻雨工作室】_5"/>
          <p:cNvSpPr/>
          <p:nvPr/>
        </p:nvSpPr>
        <p:spPr>
          <a:xfrm>
            <a:off x="8279777" y="1844254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稻壳儿搜索【幻雨工作室】_6"/>
          <p:cNvSpPr/>
          <p:nvPr/>
        </p:nvSpPr>
        <p:spPr>
          <a:xfrm>
            <a:off x="8416937" y="1844254"/>
            <a:ext cx="2400300" cy="2349500"/>
          </a:xfrm>
          <a:custGeom>
            <a:avLst/>
            <a:gdLst>
              <a:gd name="connsiteX0" fmla="*/ 1206500 w 2400300"/>
              <a:gd name="connsiteY0" fmla="*/ 0 h 2349500"/>
              <a:gd name="connsiteX1" fmla="*/ 0 w 2400300"/>
              <a:gd name="connsiteY1" fmla="*/ 1181100 h 2349500"/>
              <a:gd name="connsiteX2" fmla="*/ 1193800 w 2400300"/>
              <a:gd name="connsiteY2" fmla="*/ 2349500 h 2349500"/>
              <a:gd name="connsiteX3" fmla="*/ 2400300 w 2400300"/>
              <a:gd name="connsiteY3" fmla="*/ 1181100 h 2349500"/>
              <a:gd name="connsiteX4" fmla="*/ 1206500 w 2400300"/>
              <a:gd name="connsiteY4" fmla="*/ 0 h 2349500"/>
              <a:gd name="connsiteX0-1" fmla="*/ 1206500 w 2400300"/>
              <a:gd name="connsiteY0-2" fmla="*/ 0 h 2349500"/>
              <a:gd name="connsiteX1-3" fmla="*/ 0 w 2400300"/>
              <a:gd name="connsiteY1-4" fmla="*/ 1181100 h 2349500"/>
              <a:gd name="connsiteX2-5" fmla="*/ 1193800 w 2400300"/>
              <a:gd name="connsiteY2-6" fmla="*/ 2349500 h 2349500"/>
              <a:gd name="connsiteX3-7" fmla="*/ 2400300 w 2400300"/>
              <a:gd name="connsiteY3-8" fmla="*/ 1181100 h 2349500"/>
              <a:gd name="connsiteX4-9" fmla="*/ 1297940 w 2400300"/>
              <a:gd name="connsiteY4-10" fmla="*/ 91440 h 2349500"/>
              <a:gd name="connsiteX0-11" fmla="*/ 1206500 w 2400300"/>
              <a:gd name="connsiteY0-12" fmla="*/ 0 h 2349500"/>
              <a:gd name="connsiteX1-13" fmla="*/ 0 w 2400300"/>
              <a:gd name="connsiteY1-14" fmla="*/ 1181100 h 2349500"/>
              <a:gd name="connsiteX2-15" fmla="*/ 1193800 w 2400300"/>
              <a:gd name="connsiteY2-16" fmla="*/ 2349500 h 2349500"/>
              <a:gd name="connsiteX3-17" fmla="*/ 2400300 w 2400300"/>
              <a:gd name="connsiteY3-18" fmla="*/ 1181100 h 2349500"/>
              <a:gd name="connsiteX4-19" fmla="*/ 1480820 w 2400300"/>
              <a:gd name="connsiteY4-20" fmla="*/ 274320 h 2349500"/>
              <a:gd name="connsiteX0-21" fmla="*/ 1206500 w 2400300"/>
              <a:gd name="connsiteY0-22" fmla="*/ 0 h 2349500"/>
              <a:gd name="connsiteX1-23" fmla="*/ 0 w 2400300"/>
              <a:gd name="connsiteY1-24" fmla="*/ 1181100 h 2349500"/>
              <a:gd name="connsiteX2-25" fmla="*/ 1193800 w 2400300"/>
              <a:gd name="connsiteY2-26" fmla="*/ 2349500 h 2349500"/>
              <a:gd name="connsiteX3-27" fmla="*/ 2400300 w 2400300"/>
              <a:gd name="connsiteY3-28" fmla="*/ 1181100 h 2349500"/>
              <a:gd name="connsiteX4-29" fmla="*/ 1389380 w 2400300"/>
              <a:gd name="connsiteY4-30" fmla="*/ 167640 h 23495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400300" h="2349500">
                <a:moveTo>
                  <a:pt x="1206500" y="0"/>
                </a:moveTo>
                <a:lnTo>
                  <a:pt x="0" y="1181100"/>
                </a:lnTo>
                <a:lnTo>
                  <a:pt x="1193800" y="2349500"/>
                </a:lnTo>
                <a:lnTo>
                  <a:pt x="2400300" y="1181100"/>
                </a:lnTo>
                <a:lnTo>
                  <a:pt x="1389380" y="167640"/>
                </a:ln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稻壳儿搜索【幻雨工作室】_7"/>
          <p:cNvSpPr txBox="1"/>
          <p:nvPr/>
        </p:nvSpPr>
        <p:spPr>
          <a:xfrm>
            <a:off x="1926121" y="2780351"/>
            <a:ext cx="138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1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4" name="稻壳儿搜索【幻雨工作室】_8"/>
          <p:cNvSpPr txBox="1"/>
          <p:nvPr/>
        </p:nvSpPr>
        <p:spPr>
          <a:xfrm>
            <a:off x="5408217" y="2780351"/>
            <a:ext cx="138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2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6" name="稻壳儿搜索【幻雨工作室】_9"/>
          <p:cNvSpPr txBox="1"/>
          <p:nvPr/>
        </p:nvSpPr>
        <p:spPr>
          <a:xfrm>
            <a:off x="8875955" y="2699711"/>
            <a:ext cx="138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3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20" name="稻壳儿搜索【幻雨工作室】_10"/>
          <p:cNvGrpSpPr/>
          <p:nvPr/>
        </p:nvGrpSpPr>
        <p:grpSpPr>
          <a:xfrm>
            <a:off x="3946051" y="2784337"/>
            <a:ext cx="461051" cy="530157"/>
            <a:chOff x="3825591" y="3026085"/>
            <a:chExt cx="552143" cy="496456"/>
          </a:xfrm>
        </p:grpSpPr>
        <p:sp>
          <p:nvSpPr>
            <p:cNvPr id="21" name="任意多边形 64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65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稻壳儿搜索【幻雨工作室】_11"/>
          <p:cNvGrpSpPr/>
          <p:nvPr/>
        </p:nvGrpSpPr>
        <p:grpSpPr>
          <a:xfrm>
            <a:off x="7544940" y="2765554"/>
            <a:ext cx="461051" cy="530157"/>
            <a:chOff x="3825591" y="3026085"/>
            <a:chExt cx="552143" cy="496456"/>
          </a:xfrm>
        </p:grpSpPr>
        <p:sp>
          <p:nvSpPr>
            <p:cNvPr id="24" name="任意多边形 67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68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稻壳儿搜索【幻雨工作室】_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32746" y="4460716"/>
            <a:ext cx="206426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稻壳儿搜索【幻雨工作室】_1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063865" y="4460716"/>
            <a:ext cx="206426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稻壳儿搜索【幻雨工作室】_15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584952" y="4460716"/>
            <a:ext cx="206426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8971" y="1963447"/>
            <a:ext cx="11234058" cy="3606157"/>
            <a:chOff x="1643984" y="2247900"/>
            <a:chExt cx="8904031" cy="2858214"/>
          </a:xfrm>
        </p:grpSpPr>
        <p:sp>
          <p:nvSpPr>
            <p:cNvPr id="6" name="任意多边形 1"/>
            <p:cNvSpPr/>
            <p:nvPr/>
          </p:nvSpPr>
          <p:spPr>
            <a:xfrm flipH="1">
              <a:off x="1643984" y="3184081"/>
              <a:ext cx="8904031" cy="40438"/>
            </a:xfrm>
            <a:custGeom>
              <a:avLst/>
              <a:gdLst>
                <a:gd name="connsiteX0" fmla="*/ 7977051 w 7977051"/>
                <a:gd name="connsiteY0" fmla="*/ 0 h 31619"/>
                <a:gd name="connsiteX1" fmla="*/ 0 w 7977051"/>
                <a:gd name="connsiteY1" fmla="*/ 0 h 31619"/>
                <a:gd name="connsiteX2" fmla="*/ 0 w 7977051"/>
                <a:gd name="connsiteY2" fmla="*/ 31619 h 31619"/>
                <a:gd name="connsiteX3" fmla="*/ 7977051 w 7977051"/>
                <a:gd name="connsiteY3" fmla="*/ 31619 h 31619"/>
                <a:gd name="connsiteX4" fmla="*/ 7977051 w 7977051"/>
                <a:gd name="connsiteY4" fmla="*/ 15810 h 3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77051" h="31619">
                  <a:moveTo>
                    <a:pt x="7977051" y="0"/>
                  </a:moveTo>
                  <a:lnTo>
                    <a:pt x="0" y="0"/>
                  </a:lnTo>
                  <a:lnTo>
                    <a:pt x="0" y="31619"/>
                  </a:lnTo>
                  <a:lnTo>
                    <a:pt x="7977051" y="31619"/>
                  </a:lnTo>
                  <a:lnTo>
                    <a:pt x="7977051" y="158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Oval 34"/>
            <p:cNvSpPr/>
            <p:nvPr/>
          </p:nvSpPr>
          <p:spPr>
            <a:xfrm>
              <a:off x="3024601" y="3050629"/>
              <a:ext cx="268924" cy="266903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Oval 34"/>
            <p:cNvSpPr/>
            <p:nvPr/>
          </p:nvSpPr>
          <p:spPr>
            <a:xfrm>
              <a:off x="5946373" y="3050629"/>
              <a:ext cx="268925" cy="266903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Oval 34"/>
            <p:cNvSpPr/>
            <p:nvPr/>
          </p:nvSpPr>
          <p:spPr>
            <a:xfrm>
              <a:off x="8898475" y="3050629"/>
              <a:ext cx="266903" cy="266903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0" name="Straight Connector 32"/>
            <p:cNvCxnSpPr/>
            <p:nvPr/>
          </p:nvCxnSpPr>
          <p:spPr>
            <a:xfrm flipV="1">
              <a:off x="3164116" y="3184081"/>
              <a:ext cx="0" cy="766335"/>
            </a:xfrm>
            <a:prstGeom prst="line">
              <a:avLst/>
            </a:prstGeom>
            <a:ln w="19050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2"/>
            <p:cNvCxnSpPr/>
            <p:nvPr/>
          </p:nvCxnSpPr>
          <p:spPr>
            <a:xfrm flipV="1">
              <a:off x="6079824" y="3184081"/>
              <a:ext cx="0" cy="766335"/>
            </a:xfrm>
            <a:prstGeom prst="line">
              <a:avLst/>
            </a:prstGeom>
            <a:ln w="19050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32"/>
            <p:cNvCxnSpPr/>
            <p:nvPr/>
          </p:nvCxnSpPr>
          <p:spPr>
            <a:xfrm flipV="1">
              <a:off x="9033949" y="3184081"/>
              <a:ext cx="0" cy="766335"/>
            </a:xfrm>
            <a:prstGeom prst="line">
              <a:avLst/>
            </a:prstGeom>
            <a:ln w="19050">
              <a:solidFill>
                <a:schemeClr val="bg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圆角矩形 8"/>
            <p:cNvSpPr/>
            <p:nvPr/>
          </p:nvSpPr>
          <p:spPr>
            <a:xfrm>
              <a:off x="2130882" y="4085887"/>
              <a:ext cx="2056362" cy="4387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  <p:sp>
          <p:nvSpPr>
            <p:cNvPr id="14" name="圆角矩形 9"/>
            <p:cNvSpPr/>
            <p:nvPr/>
          </p:nvSpPr>
          <p:spPr>
            <a:xfrm>
              <a:off x="5052653" y="4085887"/>
              <a:ext cx="2054341" cy="4387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  <p:sp>
          <p:nvSpPr>
            <p:cNvPr id="15" name="圆角矩形 10"/>
            <p:cNvSpPr/>
            <p:nvPr/>
          </p:nvSpPr>
          <p:spPr>
            <a:xfrm>
              <a:off x="7974427" y="4085887"/>
              <a:ext cx="2054341" cy="43877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130882" y="4607559"/>
              <a:ext cx="2056362" cy="4985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请在此处输入您的文本，或者将文本粘贴到此处。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052653" y="4607559"/>
              <a:ext cx="2054341" cy="4985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请在此处输入您的文本，或者将文本粘贴到此处</a:t>
              </a: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8004756" y="4607559"/>
              <a:ext cx="2056363" cy="4985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just">
                <a:lnSpc>
                  <a:spcPct val="130000"/>
                </a:lnSpc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请在此处输入您的文本，或者将文本粘贴到此处</a:t>
              </a:r>
            </a:p>
          </p:txBody>
        </p:sp>
        <p:sp>
          <p:nvSpPr>
            <p:cNvPr id="3" name="Sev01"/>
            <p:cNvSpPr>
              <a:spLocks noChangeAspect="1"/>
            </p:cNvSpPr>
            <p:nvPr/>
          </p:nvSpPr>
          <p:spPr>
            <a:xfrm>
              <a:off x="8669991" y="2247900"/>
              <a:ext cx="663212" cy="663212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Freeform 105"/>
            <p:cNvSpPr>
              <a:spLocks noEditPoints="1"/>
            </p:cNvSpPr>
            <p:nvPr/>
          </p:nvSpPr>
          <p:spPr bwMode="auto">
            <a:xfrm>
              <a:off x="8817597" y="2397527"/>
              <a:ext cx="370024" cy="363957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rgbClr val="064735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Sev01"/>
            <p:cNvSpPr>
              <a:spLocks noChangeAspect="1"/>
            </p:cNvSpPr>
            <p:nvPr/>
          </p:nvSpPr>
          <p:spPr>
            <a:xfrm>
              <a:off x="2832512" y="2247900"/>
              <a:ext cx="661191" cy="663212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62"/>
            <p:cNvSpPr>
              <a:spLocks noEditPoints="1"/>
            </p:cNvSpPr>
            <p:nvPr/>
          </p:nvSpPr>
          <p:spPr bwMode="auto">
            <a:xfrm>
              <a:off x="2976074" y="2391462"/>
              <a:ext cx="374067" cy="376089"/>
            </a:xfrm>
            <a:custGeom>
              <a:avLst/>
              <a:gdLst>
                <a:gd name="T0" fmla="*/ 58 w 58"/>
                <a:gd name="T1" fmla="*/ 33 h 58"/>
                <a:gd name="T2" fmla="*/ 57 w 58"/>
                <a:gd name="T3" fmla="*/ 34 h 58"/>
                <a:gd name="T4" fmla="*/ 50 w 58"/>
                <a:gd name="T5" fmla="*/ 35 h 58"/>
                <a:gd name="T6" fmla="*/ 49 w 58"/>
                <a:gd name="T7" fmla="*/ 39 h 58"/>
                <a:gd name="T8" fmla="*/ 53 w 58"/>
                <a:gd name="T9" fmla="*/ 44 h 58"/>
                <a:gd name="T10" fmla="*/ 53 w 58"/>
                <a:gd name="T11" fmla="*/ 45 h 58"/>
                <a:gd name="T12" fmla="*/ 53 w 58"/>
                <a:gd name="T13" fmla="*/ 46 h 58"/>
                <a:gd name="T14" fmla="*/ 45 w 58"/>
                <a:gd name="T15" fmla="*/ 53 h 58"/>
                <a:gd name="T16" fmla="*/ 44 w 58"/>
                <a:gd name="T17" fmla="*/ 52 h 58"/>
                <a:gd name="T18" fmla="*/ 39 w 58"/>
                <a:gd name="T19" fmla="*/ 48 h 58"/>
                <a:gd name="T20" fmla="*/ 36 w 58"/>
                <a:gd name="T21" fmla="*/ 50 h 58"/>
                <a:gd name="T22" fmla="*/ 34 w 58"/>
                <a:gd name="T23" fmla="*/ 57 h 58"/>
                <a:gd name="T24" fmla="*/ 33 w 58"/>
                <a:gd name="T25" fmla="*/ 58 h 58"/>
                <a:gd name="T26" fmla="*/ 25 w 58"/>
                <a:gd name="T27" fmla="*/ 58 h 58"/>
                <a:gd name="T28" fmla="*/ 23 w 58"/>
                <a:gd name="T29" fmla="*/ 57 h 58"/>
                <a:gd name="T30" fmla="*/ 22 w 58"/>
                <a:gd name="T31" fmla="*/ 50 h 58"/>
                <a:gd name="T32" fmla="*/ 19 w 58"/>
                <a:gd name="T33" fmla="*/ 48 h 58"/>
                <a:gd name="T34" fmla="*/ 14 w 58"/>
                <a:gd name="T35" fmla="*/ 52 h 58"/>
                <a:gd name="T36" fmla="*/ 13 w 58"/>
                <a:gd name="T37" fmla="*/ 53 h 58"/>
                <a:gd name="T38" fmla="*/ 12 w 58"/>
                <a:gd name="T39" fmla="*/ 52 h 58"/>
                <a:gd name="T40" fmla="*/ 5 w 58"/>
                <a:gd name="T41" fmla="*/ 46 h 58"/>
                <a:gd name="T42" fmla="*/ 5 w 58"/>
                <a:gd name="T43" fmla="*/ 45 h 58"/>
                <a:gd name="T44" fmla="*/ 5 w 58"/>
                <a:gd name="T45" fmla="*/ 44 h 58"/>
                <a:gd name="T46" fmla="*/ 9 w 58"/>
                <a:gd name="T47" fmla="*/ 39 h 58"/>
                <a:gd name="T48" fmla="*/ 8 w 58"/>
                <a:gd name="T49" fmla="*/ 35 h 58"/>
                <a:gd name="T50" fmla="*/ 1 w 58"/>
                <a:gd name="T51" fmla="*/ 34 h 58"/>
                <a:gd name="T52" fmla="*/ 0 w 58"/>
                <a:gd name="T53" fmla="*/ 33 h 58"/>
                <a:gd name="T54" fmla="*/ 0 w 58"/>
                <a:gd name="T55" fmla="*/ 24 h 58"/>
                <a:gd name="T56" fmla="*/ 1 w 58"/>
                <a:gd name="T57" fmla="*/ 23 h 58"/>
                <a:gd name="T58" fmla="*/ 8 w 58"/>
                <a:gd name="T59" fmla="*/ 22 h 58"/>
                <a:gd name="T60" fmla="*/ 9 w 58"/>
                <a:gd name="T61" fmla="*/ 18 h 58"/>
                <a:gd name="T62" fmla="*/ 5 w 58"/>
                <a:gd name="T63" fmla="*/ 13 h 58"/>
                <a:gd name="T64" fmla="*/ 5 w 58"/>
                <a:gd name="T65" fmla="*/ 12 h 58"/>
                <a:gd name="T66" fmla="*/ 5 w 58"/>
                <a:gd name="T67" fmla="*/ 11 h 58"/>
                <a:gd name="T68" fmla="*/ 13 w 58"/>
                <a:gd name="T69" fmla="*/ 5 h 58"/>
                <a:gd name="T70" fmla="*/ 14 w 58"/>
                <a:gd name="T71" fmla="*/ 5 h 58"/>
                <a:gd name="T72" fmla="*/ 19 w 58"/>
                <a:gd name="T73" fmla="*/ 9 h 58"/>
                <a:gd name="T74" fmla="*/ 22 w 58"/>
                <a:gd name="T75" fmla="*/ 8 h 58"/>
                <a:gd name="T76" fmla="*/ 23 w 58"/>
                <a:gd name="T77" fmla="*/ 1 h 58"/>
                <a:gd name="T78" fmla="*/ 25 w 58"/>
                <a:gd name="T79" fmla="*/ 0 h 58"/>
                <a:gd name="T80" fmla="*/ 33 w 58"/>
                <a:gd name="T81" fmla="*/ 0 h 58"/>
                <a:gd name="T82" fmla="*/ 34 w 58"/>
                <a:gd name="T83" fmla="*/ 1 h 58"/>
                <a:gd name="T84" fmla="*/ 36 w 58"/>
                <a:gd name="T85" fmla="*/ 8 h 58"/>
                <a:gd name="T86" fmla="*/ 39 w 58"/>
                <a:gd name="T87" fmla="*/ 9 h 58"/>
                <a:gd name="T88" fmla="*/ 44 w 58"/>
                <a:gd name="T89" fmla="*/ 5 h 58"/>
                <a:gd name="T90" fmla="*/ 45 w 58"/>
                <a:gd name="T91" fmla="*/ 5 h 58"/>
                <a:gd name="T92" fmla="*/ 46 w 58"/>
                <a:gd name="T93" fmla="*/ 5 h 58"/>
                <a:gd name="T94" fmla="*/ 52 w 58"/>
                <a:gd name="T95" fmla="*/ 12 h 58"/>
                <a:gd name="T96" fmla="*/ 53 w 58"/>
                <a:gd name="T97" fmla="*/ 12 h 58"/>
                <a:gd name="T98" fmla="*/ 52 w 58"/>
                <a:gd name="T99" fmla="*/ 13 h 58"/>
                <a:gd name="T100" fmla="*/ 48 w 58"/>
                <a:gd name="T101" fmla="*/ 18 h 58"/>
                <a:gd name="T102" fmla="*/ 50 w 58"/>
                <a:gd name="T103" fmla="*/ 22 h 58"/>
                <a:gd name="T104" fmla="*/ 57 w 58"/>
                <a:gd name="T105" fmla="*/ 23 h 58"/>
                <a:gd name="T106" fmla="*/ 58 w 58"/>
                <a:gd name="T107" fmla="*/ 25 h 58"/>
                <a:gd name="T108" fmla="*/ 58 w 58"/>
                <a:gd name="T109" fmla="*/ 33 h 58"/>
                <a:gd name="T110" fmla="*/ 29 w 58"/>
                <a:gd name="T111" fmla="*/ 19 h 58"/>
                <a:gd name="T112" fmla="*/ 19 w 58"/>
                <a:gd name="T113" fmla="*/ 29 h 58"/>
                <a:gd name="T114" fmla="*/ 29 w 58"/>
                <a:gd name="T115" fmla="*/ 38 h 58"/>
                <a:gd name="T116" fmla="*/ 39 w 58"/>
                <a:gd name="T117" fmla="*/ 29 h 58"/>
                <a:gd name="T118" fmla="*/ 29 w 58"/>
                <a:gd name="T119" fmla="*/ 1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rgbClr val="064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Sev01"/>
            <p:cNvSpPr>
              <a:spLocks noChangeAspect="1"/>
            </p:cNvSpPr>
            <p:nvPr/>
          </p:nvSpPr>
          <p:spPr>
            <a:xfrm>
              <a:off x="5750240" y="2247900"/>
              <a:ext cx="663212" cy="663212"/>
            </a:xfrm>
            <a:prstGeom prst="ellipse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Freeform 135"/>
            <p:cNvSpPr>
              <a:spLocks noEditPoints="1"/>
            </p:cNvSpPr>
            <p:nvPr/>
          </p:nvSpPr>
          <p:spPr bwMode="auto">
            <a:xfrm>
              <a:off x="5883692" y="2393483"/>
              <a:ext cx="396309" cy="372045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064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稻壳儿搜索【幻雨工作室】_1"/>
          <p:cNvSpPr/>
          <p:nvPr/>
        </p:nvSpPr>
        <p:spPr bwMode="auto">
          <a:xfrm rot="1328157">
            <a:off x="2006539" y="2349655"/>
            <a:ext cx="130175" cy="360363"/>
          </a:xfrm>
          <a:custGeom>
            <a:avLst/>
            <a:gdLst>
              <a:gd name="T0" fmla="*/ 3 w 35"/>
              <a:gd name="T1" fmla="*/ 54 h 96"/>
              <a:gd name="T2" fmla="*/ 9 w 35"/>
              <a:gd name="T3" fmla="*/ 15 h 96"/>
              <a:gd name="T4" fmla="*/ 21 w 35"/>
              <a:gd name="T5" fmla="*/ 6 h 96"/>
              <a:gd name="T6" fmla="*/ 31 w 35"/>
              <a:gd name="T7" fmla="*/ 20 h 96"/>
              <a:gd name="T8" fmla="*/ 32 w 35"/>
              <a:gd name="T9" fmla="*/ 55 h 96"/>
              <a:gd name="T10" fmla="*/ 30 w 35"/>
              <a:gd name="T11" fmla="*/ 73 h 96"/>
              <a:gd name="T12" fmla="*/ 23 w 35"/>
              <a:gd name="T13" fmla="*/ 91 h 96"/>
              <a:gd name="T14" fmla="*/ 13 w 35"/>
              <a:gd name="T15" fmla="*/ 80 h 96"/>
              <a:gd name="T16" fmla="*/ 12 w 35"/>
              <a:gd name="T17" fmla="*/ 62 h 96"/>
              <a:gd name="T18" fmla="*/ 13 w 35"/>
              <a:gd name="T19" fmla="*/ 38 h 96"/>
              <a:gd name="T20" fmla="*/ 15 w 35"/>
              <a:gd name="T21" fmla="*/ 34 h 96"/>
              <a:gd name="T22" fmla="*/ 24 w 35"/>
              <a:gd name="T23" fmla="*/ 39 h 96"/>
              <a:gd name="T24" fmla="*/ 24 w 35"/>
              <a:gd name="T25" fmla="*/ 47 h 96"/>
              <a:gd name="T26" fmla="*/ 22 w 35"/>
              <a:gd name="T27" fmla="*/ 71 h 96"/>
              <a:gd name="T28" fmla="*/ 25 w 35"/>
              <a:gd name="T29" fmla="*/ 71 h 96"/>
              <a:gd name="T30" fmla="*/ 27 w 35"/>
              <a:gd name="T31" fmla="*/ 47 h 96"/>
              <a:gd name="T32" fmla="*/ 21 w 35"/>
              <a:gd name="T33" fmla="*/ 30 h 96"/>
              <a:gd name="T34" fmla="*/ 9 w 35"/>
              <a:gd name="T35" fmla="*/ 44 h 96"/>
              <a:gd name="T36" fmla="*/ 10 w 35"/>
              <a:gd name="T37" fmla="*/ 75 h 96"/>
              <a:gd name="T38" fmla="*/ 19 w 35"/>
              <a:gd name="T39" fmla="*/ 95 h 96"/>
              <a:gd name="T40" fmla="*/ 33 w 35"/>
              <a:gd name="T41" fmla="*/ 73 h 96"/>
              <a:gd name="T42" fmla="*/ 35 w 35"/>
              <a:gd name="T43" fmla="*/ 32 h 96"/>
              <a:gd name="T44" fmla="*/ 26 w 35"/>
              <a:gd name="T45" fmla="*/ 5 h 96"/>
              <a:gd name="T46" fmla="*/ 7 w 35"/>
              <a:gd name="T47" fmla="*/ 14 h 96"/>
              <a:gd name="T48" fmla="*/ 2 w 35"/>
              <a:gd name="T49" fmla="*/ 31 h 96"/>
              <a:gd name="T50" fmla="*/ 0 w 35"/>
              <a:gd name="T51" fmla="*/ 54 h 96"/>
              <a:gd name="T52" fmla="*/ 3 w 35"/>
              <a:gd name="T53" fmla="*/ 5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" h="96">
                <a:moveTo>
                  <a:pt x="3" y="54"/>
                </a:moveTo>
                <a:cubicBezTo>
                  <a:pt x="4" y="42"/>
                  <a:pt x="3" y="27"/>
                  <a:pt x="9" y="15"/>
                </a:cubicBezTo>
                <a:cubicBezTo>
                  <a:pt x="12" y="11"/>
                  <a:pt x="16" y="6"/>
                  <a:pt x="21" y="6"/>
                </a:cubicBezTo>
                <a:cubicBezTo>
                  <a:pt x="28" y="6"/>
                  <a:pt x="31" y="15"/>
                  <a:pt x="31" y="20"/>
                </a:cubicBezTo>
                <a:cubicBezTo>
                  <a:pt x="33" y="31"/>
                  <a:pt x="32" y="44"/>
                  <a:pt x="32" y="55"/>
                </a:cubicBezTo>
                <a:cubicBezTo>
                  <a:pt x="31" y="61"/>
                  <a:pt x="31" y="67"/>
                  <a:pt x="30" y="73"/>
                </a:cubicBezTo>
                <a:cubicBezTo>
                  <a:pt x="30" y="79"/>
                  <a:pt x="29" y="87"/>
                  <a:pt x="23" y="91"/>
                </a:cubicBezTo>
                <a:cubicBezTo>
                  <a:pt x="16" y="96"/>
                  <a:pt x="14" y="85"/>
                  <a:pt x="13" y="80"/>
                </a:cubicBezTo>
                <a:cubicBezTo>
                  <a:pt x="13" y="74"/>
                  <a:pt x="12" y="68"/>
                  <a:pt x="12" y="62"/>
                </a:cubicBezTo>
                <a:cubicBezTo>
                  <a:pt x="11" y="54"/>
                  <a:pt x="12" y="46"/>
                  <a:pt x="13" y="38"/>
                </a:cubicBezTo>
                <a:cubicBezTo>
                  <a:pt x="14" y="37"/>
                  <a:pt x="14" y="35"/>
                  <a:pt x="15" y="34"/>
                </a:cubicBezTo>
                <a:cubicBezTo>
                  <a:pt x="18" y="29"/>
                  <a:pt x="24" y="36"/>
                  <a:pt x="24" y="39"/>
                </a:cubicBezTo>
                <a:cubicBezTo>
                  <a:pt x="24" y="42"/>
                  <a:pt x="24" y="44"/>
                  <a:pt x="24" y="47"/>
                </a:cubicBezTo>
                <a:cubicBezTo>
                  <a:pt x="24" y="55"/>
                  <a:pt x="24" y="63"/>
                  <a:pt x="22" y="71"/>
                </a:cubicBezTo>
                <a:cubicBezTo>
                  <a:pt x="21" y="72"/>
                  <a:pt x="24" y="73"/>
                  <a:pt x="25" y="71"/>
                </a:cubicBezTo>
                <a:cubicBezTo>
                  <a:pt x="27" y="64"/>
                  <a:pt x="27" y="55"/>
                  <a:pt x="27" y="47"/>
                </a:cubicBezTo>
                <a:cubicBezTo>
                  <a:pt x="27" y="41"/>
                  <a:pt x="28" y="32"/>
                  <a:pt x="21" y="30"/>
                </a:cubicBezTo>
                <a:cubicBezTo>
                  <a:pt x="12" y="27"/>
                  <a:pt x="10" y="37"/>
                  <a:pt x="9" y="44"/>
                </a:cubicBezTo>
                <a:cubicBezTo>
                  <a:pt x="8" y="54"/>
                  <a:pt x="9" y="65"/>
                  <a:pt x="10" y="75"/>
                </a:cubicBezTo>
                <a:cubicBezTo>
                  <a:pt x="11" y="81"/>
                  <a:pt x="10" y="95"/>
                  <a:pt x="19" y="95"/>
                </a:cubicBezTo>
                <a:cubicBezTo>
                  <a:pt x="31" y="95"/>
                  <a:pt x="32" y="82"/>
                  <a:pt x="33" y="73"/>
                </a:cubicBezTo>
                <a:cubicBezTo>
                  <a:pt x="35" y="59"/>
                  <a:pt x="35" y="46"/>
                  <a:pt x="35" y="32"/>
                </a:cubicBezTo>
                <a:cubicBezTo>
                  <a:pt x="35" y="23"/>
                  <a:pt x="35" y="11"/>
                  <a:pt x="26" y="5"/>
                </a:cubicBezTo>
                <a:cubicBezTo>
                  <a:pt x="19" y="0"/>
                  <a:pt x="10" y="8"/>
                  <a:pt x="7" y="14"/>
                </a:cubicBezTo>
                <a:cubicBezTo>
                  <a:pt x="4" y="19"/>
                  <a:pt x="3" y="25"/>
                  <a:pt x="2" y="31"/>
                </a:cubicBezTo>
                <a:cubicBezTo>
                  <a:pt x="1" y="38"/>
                  <a:pt x="1" y="46"/>
                  <a:pt x="0" y="54"/>
                </a:cubicBezTo>
                <a:cubicBezTo>
                  <a:pt x="0" y="56"/>
                  <a:pt x="3" y="56"/>
                  <a:pt x="3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稻壳儿搜索【幻雨工作室】_2"/>
          <p:cNvSpPr>
            <a:spLocks noEditPoints="1"/>
          </p:cNvSpPr>
          <p:nvPr/>
        </p:nvSpPr>
        <p:spPr bwMode="auto">
          <a:xfrm rot="1794633">
            <a:off x="2731409" y="5275335"/>
            <a:ext cx="382587" cy="673100"/>
          </a:xfrm>
          <a:custGeom>
            <a:avLst/>
            <a:gdLst>
              <a:gd name="T0" fmla="*/ 39 w 102"/>
              <a:gd name="T1" fmla="*/ 151 h 179"/>
              <a:gd name="T2" fmla="*/ 52 w 102"/>
              <a:gd name="T3" fmla="*/ 178 h 179"/>
              <a:gd name="T4" fmla="*/ 65 w 102"/>
              <a:gd name="T5" fmla="*/ 151 h 179"/>
              <a:gd name="T6" fmla="*/ 96 w 102"/>
              <a:gd name="T7" fmla="*/ 77 h 179"/>
              <a:gd name="T8" fmla="*/ 31 w 102"/>
              <a:gd name="T9" fmla="*/ 8 h 179"/>
              <a:gd name="T10" fmla="*/ 14 w 102"/>
              <a:gd name="T11" fmla="*/ 97 h 179"/>
              <a:gd name="T12" fmla="*/ 49 w 102"/>
              <a:gd name="T13" fmla="*/ 111 h 179"/>
              <a:gd name="T14" fmla="*/ 36 w 102"/>
              <a:gd name="T15" fmla="*/ 70 h 179"/>
              <a:gd name="T16" fmla="*/ 48 w 102"/>
              <a:gd name="T17" fmla="*/ 68 h 179"/>
              <a:gd name="T18" fmla="*/ 63 w 102"/>
              <a:gd name="T19" fmla="*/ 69 h 179"/>
              <a:gd name="T20" fmla="*/ 65 w 102"/>
              <a:gd name="T21" fmla="*/ 74 h 179"/>
              <a:gd name="T22" fmla="*/ 59 w 102"/>
              <a:gd name="T23" fmla="*/ 104 h 179"/>
              <a:gd name="T24" fmla="*/ 48 w 102"/>
              <a:gd name="T25" fmla="*/ 150 h 179"/>
              <a:gd name="T26" fmla="*/ 55 w 102"/>
              <a:gd name="T27" fmla="*/ 59 h 179"/>
              <a:gd name="T28" fmla="*/ 58 w 102"/>
              <a:gd name="T29" fmla="*/ 56 h 179"/>
              <a:gd name="T30" fmla="*/ 56 w 102"/>
              <a:gd name="T31" fmla="*/ 60 h 179"/>
              <a:gd name="T32" fmla="*/ 61 w 102"/>
              <a:gd name="T33" fmla="*/ 153 h 179"/>
              <a:gd name="T34" fmla="*/ 61 w 102"/>
              <a:gd name="T35" fmla="*/ 159 h 179"/>
              <a:gd name="T36" fmla="*/ 41 w 102"/>
              <a:gd name="T37" fmla="*/ 153 h 179"/>
              <a:gd name="T38" fmla="*/ 60 w 102"/>
              <a:gd name="T39" fmla="*/ 167 h 179"/>
              <a:gd name="T40" fmla="*/ 44 w 102"/>
              <a:gd name="T41" fmla="*/ 166 h 179"/>
              <a:gd name="T42" fmla="*/ 42 w 102"/>
              <a:gd name="T43" fmla="*/ 162 h 179"/>
              <a:gd name="T44" fmla="*/ 61 w 102"/>
              <a:gd name="T45" fmla="*/ 162 h 179"/>
              <a:gd name="T46" fmla="*/ 53 w 102"/>
              <a:gd name="T47" fmla="*/ 175 h 179"/>
              <a:gd name="T48" fmla="*/ 59 w 102"/>
              <a:gd name="T49" fmla="*/ 170 h 179"/>
              <a:gd name="T50" fmla="*/ 53 w 102"/>
              <a:gd name="T51" fmla="*/ 175 h 179"/>
              <a:gd name="T52" fmla="*/ 76 w 102"/>
              <a:gd name="T53" fmla="*/ 12 h 179"/>
              <a:gd name="T54" fmla="*/ 71 w 102"/>
              <a:gd name="T55" fmla="*/ 113 h 179"/>
              <a:gd name="T56" fmla="*/ 61 w 102"/>
              <a:gd name="T57" fmla="*/ 150 h 179"/>
              <a:gd name="T58" fmla="*/ 59 w 102"/>
              <a:gd name="T59" fmla="*/ 150 h 179"/>
              <a:gd name="T60" fmla="*/ 64 w 102"/>
              <a:gd name="T61" fmla="*/ 87 h 179"/>
              <a:gd name="T62" fmla="*/ 75 w 102"/>
              <a:gd name="T63" fmla="*/ 73 h 179"/>
              <a:gd name="T64" fmla="*/ 67 w 102"/>
              <a:gd name="T65" fmla="*/ 72 h 179"/>
              <a:gd name="T66" fmla="*/ 74 w 102"/>
              <a:gd name="T67" fmla="*/ 63 h 179"/>
              <a:gd name="T68" fmla="*/ 63 w 102"/>
              <a:gd name="T69" fmla="*/ 66 h 179"/>
              <a:gd name="T70" fmla="*/ 61 w 102"/>
              <a:gd name="T71" fmla="*/ 54 h 179"/>
              <a:gd name="T72" fmla="*/ 53 w 102"/>
              <a:gd name="T73" fmla="*/ 54 h 179"/>
              <a:gd name="T74" fmla="*/ 53 w 102"/>
              <a:gd name="T75" fmla="*/ 64 h 179"/>
              <a:gd name="T76" fmla="*/ 44 w 102"/>
              <a:gd name="T77" fmla="*/ 58 h 179"/>
              <a:gd name="T78" fmla="*/ 35 w 102"/>
              <a:gd name="T79" fmla="*/ 53 h 179"/>
              <a:gd name="T80" fmla="*/ 40 w 102"/>
              <a:gd name="T81" fmla="*/ 63 h 179"/>
              <a:gd name="T82" fmla="*/ 35 w 102"/>
              <a:gd name="T83" fmla="*/ 67 h 179"/>
              <a:gd name="T84" fmla="*/ 21 w 102"/>
              <a:gd name="T85" fmla="*/ 64 h 179"/>
              <a:gd name="T86" fmla="*/ 33 w 102"/>
              <a:gd name="T87" fmla="*/ 70 h 179"/>
              <a:gd name="T88" fmla="*/ 46 w 102"/>
              <a:gd name="T89" fmla="*/ 107 h 179"/>
              <a:gd name="T90" fmla="*/ 45 w 102"/>
              <a:gd name="T91" fmla="*/ 150 h 179"/>
              <a:gd name="T92" fmla="*/ 33 w 102"/>
              <a:gd name="T93" fmla="*/ 116 h 179"/>
              <a:gd name="T94" fmla="*/ 17 w 102"/>
              <a:gd name="T95" fmla="*/ 23 h 179"/>
              <a:gd name="T96" fmla="*/ 71 w 102"/>
              <a:gd name="T97" fmla="*/ 72 h 179"/>
              <a:gd name="T98" fmla="*/ 66 w 102"/>
              <a:gd name="T99" fmla="*/ 66 h 179"/>
              <a:gd name="T100" fmla="*/ 71 w 102"/>
              <a:gd name="T101" fmla="*/ 62 h 179"/>
              <a:gd name="T102" fmla="*/ 41 w 102"/>
              <a:gd name="T103" fmla="*/ 60 h 179"/>
              <a:gd name="T104" fmla="*/ 39 w 102"/>
              <a:gd name="T105" fmla="*/ 57 h 179"/>
              <a:gd name="T106" fmla="*/ 41 w 102"/>
              <a:gd name="T107" fmla="*/ 57 h 179"/>
              <a:gd name="T108" fmla="*/ 31 w 102"/>
              <a:gd name="T109" fmla="*/ 67 h 179"/>
              <a:gd name="T110" fmla="*/ 27 w 102"/>
              <a:gd name="T111" fmla="*/ 65 h 179"/>
              <a:gd name="T112" fmla="*/ 25 w 102"/>
              <a:gd name="T113" fmla="*/ 6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2" h="179">
                <a:moveTo>
                  <a:pt x="32" y="121"/>
                </a:moveTo>
                <a:cubicBezTo>
                  <a:pt x="38" y="130"/>
                  <a:pt x="39" y="140"/>
                  <a:pt x="39" y="151"/>
                </a:cubicBezTo>
                <a:cubicBezTo>
                  <a:pt x="39" y="151"/>
                  <a:pt x="38" y="151"/>
                  <a:pt x="38" y="152"/>
                </a:cubicBezTo>
                <a:cubicBezTo>
                  <a:pt x="38" y="161"/>
                  <a:pt x="39" y="178"/>
                  <a:pt x="52" y="178"/>
                </a:cubicBezTo>
                <a:cubicBezTo>
                  <a:pt x="65" y="179"/>
                  <a:pt x="64" y="162"/>
                  <a:pt x="64" y="152"/>
                </a:cubicBezTo>
                <a:cubicBezTo>
                  <a:pt x="64" y="152"/>
                  <a:pt x="65" y="151"/>
                  <a:pt x="65" y="151"/>
                </a:cubicBezTo>
                <a:cubicBezTo>
                  <a:pt x="66" y="136"/>
                  <a:pt x="68" y="121"/>
                  <a:pt x="77" y="109"/>
                </a:cubicBezTo>
                <a:cubicBezTo>
                  <a:pt x="84" y="98"/>
                  <a:pt x="91" y="89"/>
                  <a:pt x="96" y="77"/>
                </a:cubicBezTo>
                <a:cubicBezTo>
                  <a:pt x="102" y="57"/>
                  <a:pt x="101" y="30"/>
                  <a:pt x="85" y="14"/>
                </a:cubicBezTo>
                <a:cubicBezTo>
                  <a:pt x="71" y="1"/>
                  <a:pt x="48" y="0"/>
                  <a:pt x="31" y="8"/>
                </a:cubicBezTo>
                <a:cubicBezTo>
                  <a:pt x="13" y="16"/>
                  <a:pt x="3" y="35"/>
                  <a:pt x="1" y="54"/>
                </a:cubicBezTo>
                <a:cubicBezTo>
                  <a:pt x="0" y="69"/>
                  <a:pt x="5" y="84"/>
                  <a:pt x="14" y="97"/>
                </a:cubicBezTo>
                <a:cubicBezTo>
                  <a:pt x="20" y="105"/>
                  <a:pt x="27" y="112"/>
                  <a:pt x="32" y="121"/>
                </a:cubicBezTo>
                <a:close/>
                <a:moveTo>
                  <a:pt x="49" y="111"/>
                </a:moveTo>
                <a:cubicBezTo>
                  <a:pt x="47" y="98"/>
                  <a:pt x="44" y="84"/>
                  <a:pt x="38" y="73"/>
                </a:cubicBezTo>
                <a:cubicBezTo>
                  <a:pt x="37" y="72"/>
                  <a:pt x="37" y="71"/>
                  <a:pt x="36" y="70"/>
                </a:cubicBezTo>
                <a:cubicBezTo>
                  <a:pt x="39" y="69"/>
                  <a:pt x="41" y="67"/>
                  <a:pt x="42" y="65"/>
                </a:cubicBezTo>
                <a:cubicBezTo>
                  <a:pt x="44" y="66"/>
                  <a:pt x="46" y="68"/>
                  <a:pt x="48" y="68"/>
                </a:cubicBezTo>
                <a:cubicBezTo>
                  <a:pt x="50" y="69"/>
                  <a:pt x="53" y="68"/>
                  <a:pt x="55" y="66"/>
                </a:cubicBezTo>
                <a:cubicBezTo>
                  <a:pt x="57" y="68"/>
                  <a:pt x="60" y="69"/>
                  <a:pt x="63" y="69"/>
                </a:cubicBezTo>
                <a:cubicBezTo>
                  <a:pt x="62" y="70"/>
                  <a:pt x="62" y="71"/>
                  <a:pt x="63" y="71"/>
                </a:cubicBezTo>
                <a:cubicBezTo>
                  <a:pt x="63" y="72"/>
                  <a:pt x="64" y="73"/>
                  <a:pt x="65" y="74"/>
                </a:cubicBezTo>
                <a:cubicBezTo>
                  <a:pt x="63" y="77"/>
                  <a:pt x="62" y="80"/>
                  <a:pt x="61" y="83"/>
                </a:cubicBezTo>
                <a:cubicBezTo>
                  <a:pt x="60" y="90"/>
                  <a:pt x="59" y="97"/>
                  <a:pt x="59" y="104"/>
                </a:cubicBezTo>
                <a:cubicBezTo>
                  <a:pt x="59" y="120"/>
                  <a:pt x="57" y="135"/>
                  <a:pt x="57" y="150"/>
                </a:cubicBezTo>
                <a:cubicBezTo>
                  <a:pt x="54" y="150"/>
                  <a:pt x="51" y="150"/>
                  <a:pt x="48" y="150"/>
                </a:cubicBezTo>
                <a:cubicBezTo>
                  <a:pt x="51" y="138"/>
                  <a:pt x="51" y="124"/>
                  <a:pt x="49" y="111"/>
                </a:cubicBezTo>
                <a:close/>
                <a:moveTo>
                  <a:pt x="55" y="59"/>
                </a:moveTo>
                <a:cubicBezTo>
                  <a:pt x="55" y="58"/>
                  <a:pt x="56" y="56"/>
                  <a:pt x="56" y="54"/>
                </a:cubicBezTo>
                <a:cubicBezTo>
                  <a:pt x="57" y="52"/>
                  <a:pt x="58" y="54"/>
                  <a:pt x="58" y="56"/>
                </a:cubicBezTo>
                <a:cubicBezTo>
                  <a:pt x="58" y="57"/>
                  <a:pt x="57" y="58"/>
                  <a:pt x="56" y="59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5" y="59"/>
                </a:cubicBezTo>
                <a:close/>
                <a:moveTo>
                  <a:pt x="61" y="153"/>
                </a:moveTo>
                <a:cubicBezTo>
                  <a:pt x="61" y="155"/>
                  <a:pt x="61" y="157"/>
                  <a:pt x="61" y="160"/>
                </a:cubicBezTo>
                <a:cubicBezTo>
                  <a:pt x="61" y="160"/>
                  <a:pt x="61" y="159"/>
                  <a:pt x="61" y="159"/>
                </a:cubicBezTo>
                <a:cubicBezTo>
                  <a:pt x="54" y="159"/>
                  <a:pt x="48" y="159"/>
                  <a:pt x="41" y="159"/>
                </a:cubicBezTo>
                <a:cubicBezTo>
                  <a:pt x="41" y="157"/>
                  <a:pt x="41" y="155"/>
                  <a:pt x="41" y="153"/>
                </a:cubicBezTo>
                <a:cubicBezTo>
                  <a:pt x="48" y="154"/>
                  <a:pt x="55" y="153"/>
                  <a:pt x="61" y="153"/>
                </a:cubicBezTo>
                <a:close/>
                <a:moveTo>
                  <a:pt x="60" y="167"/>
                </a:moveTo>
                <a:cubicBezTo>
                  <a:pt x="60" y="167"/>
                  <a:pt x="60" y="167"/>
                  <a:pt x="60" y="167"/>
                </a:cubicBezTo>
                <a:cubicBezTo>
                  <a:pt x="55" y="165"/>
                  <a:pt x="49" y="168"/>
                  <a:pt x="44" y="166"/>
                </a:cubicBezTo>
                <a:cubicBezTo>
                  <a:pt x="43" y="166"/>
                  <a:pt x="43" y="166"/>
                  <a:pt x="43" y="167"/>
                </a:cubicBezTo>
                <a:cubicBezTo>
                  <a:pt x="42" y="165"/>
                  <a:pt x="42" y="163"/>
                  <a:pt x="42" y="162"/>
                </a:cubicBezTo>
                <a:cubicBezTo>
                  <a:pt x="48" y="162"/>
                  <a:pt x="54" y="162"/>
                  <a:pt x="61" y="162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1" y="164"/>
                  <a:pt x="61" y="166"/>
                  <a:pt x="60" y="167"/>
                </a:cubicBezTo>
                <a:close/>
                <a:moveTo>
                  <a:pt x="53" y="175"/>
                </a:moveTo>
                <a:cubicBezTo>
                  <a:pt x="48" y="176"/>
                  <a:pt x="45" y="173"/>
                  <a:pt x="44" y="169"/>
                </a:cubicBezTo>
                <a:cubicBezTo>
                  <a:pt x="49" y="170"/>
                  <a:pt x="54" y="168"/>
                  <a:pt x="59" y="170"/>
                </a:cubicBezTo>
                <a:cubicBezTo>
                  <a:pt x="59" y="170"/>
                  <a:pt x="60" y="170"/>
                  <a:pt x="60" y="170"/>
                </a:cubicBezTo>
                <a:cubicBezTo>
                  <a:pt x="58" y="173"/>
                  <a:pt x="56" y="175"/>
                  <a:pt x="53" y="175"/>
                </a:cubicBezTo>
                <a:close/>
                <a:moveTo>
                  <a:pt x="17" y="23"/>
                </a:moveTo>
                <a:cubicBezTo>
                  <a:pt x="31" y="5"/>
                  <a:pt x="57" y="1"/>
                  <a:pt x="76" y="12"/>
                </a:cubicBezTo>
                <a:cubicBezTo>
                  <a:pt x="99" y="24"/>
                  <a:pt x="100" y="57"/>
                  <a:pt x="92" y="79"/>
                </a:cubicBezTo>
                <a:cubicBezTo>
                  <a:pt x="87" y="92"/>
                  <a:pt x="77" y="101"/>
                  <a:pt x="71" y="113"/>
                </a:cubicBezTo>
                <a:cubicBezTo>
                  <a:pt x="65" y="123"/>
                  <a:pt x="63" y="136"/>
                  <a:pt x="62" y="148"/>
                </a:cubicBezTo>
                <a:cubicBezTo>
                  <a:pt x="62" y="149"/>
                  <a:pt x="61" y="149"/>
                  <a:pt x="61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1" y="150"/>
                  <a:pt x="60" y="150"/>
                  <a:pt x="59" y="150"/>
                </a:cubicBezTo>
                <a:cubicBezTo>
                  <a:pt x="60" y="136"/>
                  <a:pt x="61" y="122"/>
                  <a:pt x="62" y="108"/>
                </a:cubicBezTo>
                <a:cubicBezTo>
                  <a:pt x="62" y="101"/>
                  <a:pt x="63" y="94"/>
                  <a:pt x="64" y="87"/>
                </a:cubicBezTo>
                <a:cubicBezTo>
                  <a:pt x="64" y="82"/>
                  <a:pt x="65" y="79"/>
                  <a:pt x="68" y="75"/>
                </a:cubicBezTo>
                <a:cubicBezTo>
                  <a:pt x="71" y="76"/>
                  <a:pt x="74" y="76"/>
                  <a:pt x="75" y="73"/>
                </a:cubicBezTo>
                <a:cubicBezTo>
                  <a:pt x="76" y="71"/>
                  <a:pt x="75" y="68"/>
                  <a:pt x="73" y="69"/>
                </a:cubicBezTo>
                <a:cubicBezTo>
                  <a:pt x="71" y="69"/>
                  <a:pt x="69" y="70"/>
                  <a:pt x="67" y="72"/>
                </a:cubicBezTo>
                <a:cubicBezTo>
                  <a:pt x="66" y="71"/>
                  <a:pt x="65" y="70"/>
                  <a:pt x="65" y="69"/>
                </a:cubicBezTo>
                <a:cubicBezTo>
                  <a:pt x="69" y="68"/>
                  <a:pt x="72" y="66"/>
                  <a:pt x="74" y="63"/>
                </a:cubicBezTo>
                <a:cubicBezTo>
                  <a:pt x="75" y="61"/>
                  <a:pt x="76" y="57"/>
                  <a:pt x="73" y="56"/>
                </a:cubicBezTo>
                <a:cubicBezTo>
                  <a:pt x="69" y="55"/>
                  <a:pt x="64" y="61"/>
                  <a:pt x="63" y="66"/>
                </a:cubicBezTo>
                <a:cubicBezTo>
                  <a:pt x="61" y="66"/>
                  <a:pt x="59" y="65"/>
                  <a:pt x="57" y="64"/>
                </a:cubicBezTo>
                <a:cubicBezTo>
                  <a:pt x="60" y="61"/>
                  <a:pt x="61" y="57"/>
                  <a:pt x="61" y="54"/>
                </a:cubicBezTo>
                <a:cubicBezTo>
                  <a:pt x="61" y="52"/>
                  <a:pt x="60" y="49"/>
                  <a:pt x="58" y="50"/>
                </a:cubicBezTo>
                <a:cubicBezTo>
                  <a:pt x="55" y="50"/>
                  <a:pt x="54" y="52"/>
                  <a:pt x="53" y="54"/>
                </a:cubicBezTo>
                <a:cubicBezTo>
                  <a:pt x="52" y="57"/>
                  <a:pt x="53" y="61"/>
                  <a:pt x="54" y="63"/>
                </a:cubicBezTo>
                <a:cubicBezTo>
                  <a:pt x="54" y="63"/>
                  <a:pt x="53" y="64"/>
                  <a:pt x="53" y="64"/>
                </a:cubicBezTo>
                <a:cubicBezTo>
                  <a:pt x="51" y="67"/>
                  <a:pt x="47" y="65"/>
                  <a:pt x="44" y="62"/>
                </a:cubicBezTo>
                <a:cubicBezTo>
                  <a:pt x="44" y="61"/>
                  <a:pt x="44" y="59"/>
                  <a:pt x="44" y="58"/>
                </a:cubicBezTo>
                <a:cubicBezTo>
                  <a:pt x="43" y="55"/>
                  <a:pt x="43" y="52"/>
                  <a:pt x="40" y="51"/>
                </a:cubicBezTo>
                <a:cubicBezTo>
                  <a:pt x="39" y="49"/>
                  <a:pt x="35" y="51"/>
                  <a:pt x="35" y="53"/>
                </a:cubicBezTo>
                <a:cubicBezTo>
                  <a:pt x="34" y="56"/>
                  <a:pt x="36" y="59"/>
                  <a:pt x="38" y="61"/>
                </a:cubicBezTo>
                <a:cubicBezTo>
                  <a:pt x="39" y="62"/>
                  <a:pt x="39" y="62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6"/>
                  <a:pt x="37" y="67"/>
                  <a:pt x="35" y="67"/>
                </a:cubicBezTo>
                <a:cubicBezTo>
                  <a:pt x="32" y="62"/>
                  <a:pt x="28" y="57"/>
                  <a:pt x="24" y="58"/>
                </a:cubicBezTo>
                <a:cubicBezTo>
                  <a:pt x="22" y="59"/>
                  <a:pt x="20" y="62"/>
                  <a:pt x="21" y="64"/>
                </a:cubicBezTo>
                <a:cubicBezTo>
                  <a:pt x="23" y="67"/>
                  <a:pt x="27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ubicBezTo>
                  <a:pt x="34" y="71"/>
                  <a:pt x="34" y="71"/>
                  <a:pt x="34" y="72"/>
                </a:cubicBezTo>
                <a:cubicBezTo>
                  <a:pt x="40" y="83"/>
                  <a:pt x="43" y="95"/>
                  <a:pt x="46" y="107"/>
                </a:cubicBezTo>
                <a:cubicBezTo>
                  <a:pt x="49" y="121"/>
                  <a:pt x="48" y="136"/>
                  <a:pt x="45" y="150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4" y="150"/>
                  <a:pt x="43" y="150"/>
                  <a:pt x="42" y="150"/>
                </a:cubicBezTo>
                <a:cubicBezTo>
                  <a:pt x="42" y="138"/>
                  <a:pt x="40" y="127"/>
                  <a:pt x="33" y="116"/>
                </a:cubicBezTo>
                <a:cubicBezTo>
                  <a:pt x="25" y="105"/>
                  <a:pt x="15" y="96"/>
                  <a:pt x="9" y="84"/>
                </a:cubicBezTo>
                <a:cubicBezTo>
                  <a:pt x="0" y="64"/>
                  <a:pt x="3" y="39"/>
                  <a:pt x="17" y="23"/>
                </a:cubicBezTo>
                <a:close/>
                <a:moveTo>
                  <a:pt x="71" y="73"/>
                </a:moveTo>
                <a:cubicBezTo>
                  <a:pt x="71" y="73"/>
                  <a:pt x="71" y="73"/>
                  <a:pt x="71" y="72"/>
                </a:cubicBezTo>
                <a:cubicBezTo>
                  <a:pt x="73" y="71"/>
                  <a:pt x="73" y="72"/>
                  <a:pt x="71" y="73"/>
                </a:cubicBezTo>
                <a:close/>
                <a:moveTo>
                  <a:pt x="66" y="66"/>
                </a:moveTo>
                <a:cubicBezTo>
                  <a:pt x="67" y="64"/>
                  <a:pt x="69" y="62"/>
                  <a:pt x="70" y="60"/>
                </a:cubicBezTo>
                <a:cubicBezTo>
                  <a:pt x="73" y="58"/>
                  <a:pt x="71" y="62"/>
                  <a:pt x="71" y="62"/>
                </a:cubicBezTo>
                <a:cubicBezTo>
                  <a:pt x="70" y="64"/>
                  <a:pt x="68" y="65"/>
                  <a:pt x="66" y="66"/>
                </a:cubicBezTo>
                <a:close/>
                <a:moveTo>
                  <a:pt x="41" y="60"/>
                </a:moveTo>
                <a:cubicBezTo>
                  <a:pt x="40" y="59"/>
                  <a:pt x="40" y="58"/>
                  <a:pt x="39" y="58"/>
                </a:cubicBezTo>
                <a:cubicBezTo>
                  <a:pt x="39" y="58"/>
                  <a:pt x="39" y="57"/>
                  <a:pt x="39" y="57"/>
                </a:cubicBezTo>
                <a:cubicBezTo>
                  <a:pt x="38" y="56"/>
                  <a:pt x="38" y="55"/>
                  <a:pt x="40" y="54"/>
                </a:cubicBezTo>
                <a:cubicBezTo>
                  <a:pt x="40" y="55"/>
                  <a:pt x="40" y="56"/>
                  <a:pt x="41" y="57"/>
                </a:cubicBezTo>
                <a:cubicBezTo>
                  <a:pt x="41" y="58"/>
                  <a:pt x="41" y="59"/>
                  <a:pt x="41" y="60"/>
                </a:cubicBezTo>
                <a:close/>
                <a:moveTo>
                  <a:pt x="31" y="67"/>
                </a:moveTo>
                <a:cubicBezTo>
                  <a:pt x="31" y="67"/>
                  <a:pt x="31" y="67"/>
                  <a:pt x="31" y="67"/>
                </a:cubicBezTo>
                <a:cubicBezTo>
                  <a:pt x="29" y="66"/>
                  <a:pt x="28" y="66"/>
                  <a:pt x="27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4" y="64"/>
                  <a:pt x="24" y="63"/>
                  <a:pt x="25" y="61"/>
                </a:cubicBezTo>
                <a:cubicBezTo>
                  <a:pt x="28" y="62"/>
                  <a:pt x="30" y="64"/>
                  <a:pt x="31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稻壳儿搜索【幻雨工作室】_3"/>
          <p:cNvGrpSpPr/>
          <p:nvPr/>
        </p:nvGrpSpPr>
        <p:grpSpPr>
          <a:xfrm rot="1470437">
            <a:off x="1174992" y="3951900"/>
            <a:ext cx="630237" cy="803275"/>
            <a:chOff x="1246575" y="4072989"/>
            <a:chExt cx="630237" cy="803275"/>
          </a:xfrm>
        </p:grpSpPr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1246575" y="4072989"/>
              <a:ext cx="630237" cy="803275"/>
            </a:xfrm>
            <a:custGeom>
              <a:avLst/>
              <a:gdLst>
                <a:gd name="T0" fmla="*/ 19 w 168"/>
                <a:gd name="T1" fmla="*/ 2 h 214"/>
                <a:gd name="T2" fmla="*/ 8 w 168"/>
                <a:gd name="T3" fmla="*/ 21 h 214"/>
                <a:gd name="T4" fmla="*/ 8 w 168"/>
                <a:gd name="T5" fmla="*/ 34 h 214"/>
                <a:gd name="T6" fmla="*/ 8 w 168"/>
                <a:gd name="T7" fmla="*/ 49 h 214"/>
                <a:gd name="T8" fmla="*/ 8 w 168"/>
                <a:gd name="T9" fmla="*/ 59 h 214"/>
                <a:gd name="T10" fmla="*/ 3 w 168"/>
                <a:gd name="T11" fmla="*/ 70 h 214"/>
                <a:gd name="T12" fmla="*/ 8 w 168"/>
                <a:gd name="T13" fmla="*/ 86 h 214"/>
                <a:gd name="T14" fmla="*/ 8 w 168"/>
                <a:gd name="T15" fmla="*/ 97 h 214"/>
                <a:gd name="T16" fmla="*/ 8 w 168"/>
                <a:gd name="T17" fmla="*/ 109 h 214"/>
                <a:gd name="T18" fmla="*/ 8 w 168"/>
                <a:gd name="T19" fmla="*/ 118 h 214"/>
                <a:gd name="T20" fmla="*/ 4 w 168"/>
                <a:gd name="T21" fmla="*/ 129 h 214"/>
                <a:gd name="T22" fmla="*/ 8 w 168"/>
                <a:gd name="T23" fmla="*/ 145 h 214"/>
                <a:gd name="T24" fmla="*/ 8 w 168"/>
                <a:gd name="T25" fmla="*/ 156 h 214"/>
                <a:gd name="T26" fmla="*/ 8 w 168"/>
                <a:gd name="T27" fmla="*/ 171 h 214"/>
                <a:gd name="T28" fmla="*/ 4 w 168"/>
                <a:gd name="T29" fmla="*/ 184 h 214"/>
                <a:gd name="T30" fmla="*/ 8 w 168"/>
                <a:gd name="T31" fmla="*/ 201 h 214"/>
                <a:gd name="T32" fmla="*/ 123 w 168"/>
                <a:gd name="T33" fmla="*/ 214 h 214"/>
                <a:gd name="T34" fmla="*/ 168 w 168"/>
                <a:gd name="T35" fmla="*/ 59 h 214"/>
                <a:gd name="T36" fmla="*/ 6 w 168"/>
                <a:gd name="T37" fmla="*/ 17 h 214"/>
                <a:gd name="T38" fmla="*/ 6 w 168"/>
                <a:gd name="T39" fmla="*/ 17 h 214"/>
                <a:gd name="T40" fmla="*/ 7 w 168"/>
                <a:gd name="T41" fmla="*/ 26 h 214"/>
                <a:gd name="T42" fmla="*/ 8 w 168"/>
                <a:gd name="T43" fmla="*/ 42 h 214"/>
                <a:gd name="T44" fmla="*/ 6 w 168"/>
                <a:gd name="T45" fmla="*/ 53 h 214"/>
                <a:gd name="T46" fmla="*/ 8 w 168"/>
                <a:gd name="T47" fmla="*/ 62 h 214"/>
                <a:gd name="T48" fmla="*/ 8 w 168"/>
                <a:gd name="T49" fmla="*/ 71 h 214"/>
                <a:gd name="T50" fmla="*/ 5 w 168"/>
                <a:gd name="T51" fmla="*/ 82 h 214"/>
                <a:gd name="T52" fmla="*/ 6 w 168"/>
                <a:gd name="T53" fmla="*/ 83 h 214"/>
                <a:gd name="T54" fmla="*/ 7 w 168"/>
                <a:gd name="T55" fmla="*/ 92 h 214"/>
                <a:gd name="T56" fmla="*/ 7 w 168"/>
                <a:gd name="T57" fmla="*/ 103 h 214"/>
                <a:gd name="T58" fmla="*/ 7 w 168"/>
                <a:gd name="T59" fmla="*/ 103 h 214"/>
                <a:gd name="T60" fmla="*/ 6 w 168"/>
                <a:gd name="T61" fmla="*/ 112 h 214"/>
                <a:gd name="T62" fmla="*/ 7 w 168"/>
                <a:gd name="T63" fmla="*/ 121 h 214"/>
                <a:gd name="T64" fmla="*/ 6 w 168"/>
                <a:gd name="T65" fmla="*/ 130 h 214"/>
                <a:gd name="T66" fmla="*/ 7 w 168"/>
                <a:gd name="T67" fmla="*/ 140 h 214"/>
                <a:gd name="T68" fmla="*/ 6 w 168"/>
                <a:gd name="T69" fmla="*/ 152 h 214"/>
                <a:gd name="T70" fmla="*/ 8 w 168"/>
                <a:gd name="T71" fmla="*/ 151 h 214"/>
                <a:gd name="T72" fmla="*/ 8 w 168"/>
                <a:gd name="T73" fmla="*/ 161 h 214"/>
                <a:gd name="T74" fmla="*/ 6 w 168"/>
                <a:gd name="T75" fmla="*/ 175 h 214"/>
                <a:gd name="T76" fmla="*/ 8 w 168"/>
                <a:gd name="T77" fmla="*/ 176 h 214"/>
                <a:gd name="T78" fmla="*/ 7 w 168"/>
                <a:gd name="T79" fmla="*/ 185 h 214"/>
                <a:gd name="T80" fmla="*/ 7 w 168"/>
                <a:gd name="T81" fmla="*/ 196 h 214"/>
                <a:gd name="T82" fmla="*/ 7 w 168"/>
                <a:gd name="T83" fmla="*/ 196 h 214"/>
                <a:gd name="T84" fmla="*/ 11 w 168"/>
                <a:gd name="T85" fmla="*/ 203 h 214"/>
                <a:gd name="T86" fmla="*/ 14 w 168"/>
                <a:gd name="T87" fmla="*/ 194 h 214"/>
                <a:gd name="T88" fmla="*/ 14 w 168"/>
                <a:gd name="T89" fmla="*/ 183 h 214"/>
                <a:gd name="T90" fmla="*/ 13 w 168"/>
                <a:gd name="T91" fmla="*/ 172 h 214"/>
                <a:gd name="T92" fmla="*/ 14 w 168"/>
                <a:gd name="T93" fmla="*/ 160 h 214"/>
                <a:gd name="T94" fmla="*/ 15 w 168"/>
                <a:gd name="T95" fmla="*/ 151 h 214"/>
                <a:gd name="T96" fmla="*/ 14 w 168"/>
                <a:gd name="T97" fmla="*/ 140 h 214"/>
                <a:gd name="T98" fmla="*/ 14 w 168"/>
                <a:gd name="T99" fmla="*/ 130 h 214"/>
                <a:gd name="T100" fmla="*/ 14 w 168"/>
                <a:gd name="T101" fmla="*/ 120 h 214"/>
                <a:gd name="T102" fmla="*/ 13 w 168"/>
                <a:gd name="T103" fmla="*/ 110 h 214"/>
                <a:gd name="T104" fmla="*/ 13 w 168"/>
                <a:gd name="T105" fmla="*/ 100 h 214"/>
                <a:gd name="T106" fmla="*/ 13 w 168"/>
                <a:gd name="T107" fmla="*/ 90 h 214"/>
                <a:gd name="T108" fmla="*/ 13 w 168"/>
                <a:gd name="T109" fmla="*/ 81 h 214"/>
                <a:gd name="T110" fmla="*/ 14 w 168"/>
                <a:gd name="T111" fmla="*/ 70 h 214"/>
                <a:gd name="T112" fmla="*/ 14 w 168"/>
                <a:gd name="T113" fmla="*/ 61 h 214"/>
                <a:gd name="T114" fmla="*/ 14 w 168"/>
                <a:gd name="T115" fmla="*/ 50 h 214"/>
                <a:gd name="T116" fmla="*/ 14 w 168"/>
                <a:gd name="T117" fmla="*/ 37 h 214"/>
                <a:gd name="T118" fmla="*/ 14 w 168"/>
                <a:gd name="T119" fmla="*/ 23 h 214"/>
                <a:gd name="T120" fmla="*/ 13 w 168"/>
                <a:gd name="T121" fmla="*/ 14 h 214"/>
                <a:gd name="T122" fmla="*/ 24 w 168"/>
                <a:gd name="T123" fmla="*/ 5 h 214"/>
                <a:gd name="T124" fmla="*/ 165 w 168"/>
                <a:gd name="T125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" h="214">
                  <a:moveTo>
                    <a:pt x="145" y="2"/>
                  </a:moveTo>
                  <a:cubicBezTo>
                    <a:pt x="132" y="2"/>
                    <a:pt x="119" y="2"/>
                    <a:pt x="105" y="2"/>
                  </a:cubicBezTo>
                  <a:cubicBezTo>
                    <a:pt x="78" y="2"/>
                    <a:pt x="51" y="2"/>
                    <a:pt x="24" y="2"/>
                  </a:cubicBezTo>
                  <a:cubicBezTo>
                    <a:pt x="22" y="2"/>
                    <a:pt x="21" y="2"/>
                    <a:pt x="19" y="2"/>
                  </a:cubicBezTo>
                  <a:cubicBezTo>
                    <a:pt x="13" y="2"/>
                    <a:pt x="9" y="6"/>
                    <a:pt x="8" y="11"/>
                  </a:cubicBezTo>
                  <a:cubicBezTo>
                    <a:pt x="7" y="12"/>
                    <a:pt x="5" y="12"/>
                    <a:pt x="5" y="13"/>
                  </a:cubicBezTo>
                  <a:cubicBezTo>
                    <a:pt x="3" y="14"/>
                    <a:pt x="3" y="16"/>
                    <a:pt x="3" y="18"/>
                  </a:cubicBezTo>
                  <a:cubicBezTo>
                    <a:pt x="4" y="19"/>
                    <a:pt x="6" y="20"/>
                    <a:pt x="8" y="21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2" y="26"/>
                    <a:pt x="2" y="28"/>
                    <a:pt x="3" y="30"/>
                  </a:cubicBezTo>
                  <a:cubicBezTo>
                    <a:pt x="4" y="32"/>
                    <a:pt x="6" y="33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6" y="35"/>
                    <a:pt x="4" y="36"/>
                    <a:pt x="3" y="38"/>
                  </a:cubicBezTo>
                  <a:cubicBezTo>
                    <a:pt x="1" y="41"/>
                    <a:pt x="5" y="44"/>
                    <a:pt x="8" y="45"/>
                  </a:cubicBezTo>
                  <a:cubicBezTo>
                    <a:pt x="8" y="46"/>
                    <a:pt x="8" y="47"/>
                    <a:pt x="8" y="49"/>
                  </a:cubicBezTo>
                  <a:cubicBezTo>
                    <a:pt x="6" y="49"/>
                    <a:pt x="5" y="50"/>
                    <a:pt x="4" y="51"/>
                  </a:cubicBezTo>
                  <a:cubicBezTo>
                    <a:pt x="3" y="53"/>
                    <a:pt x="2" y="54"/>
                    <a:pt x="3" y="56"/>
                  </a:cubicBezTo>
                  <a:cubicBezTo>
                    <a:pt x="4" y="57"/>
                    <a:pt x="6" y="58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6" y="59"/>
                    <a:pt x="5" y="60"/>
                  </a:cubicBezTo>
                  <a:cubicBezTo>
                    <a:pt x="2" y="63"/>
                    <a:pt x="4" y="66"/>
                    <a:pt x="8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5" y="69"/>
                    <a:pt x="3" y="70"/>
                  </a:cubicBezTo>
                  <a:cubicBezTo>
                    <a:pt x="1" y="73"/>
                    <a:pt x="4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78"/>
                    <a:pt x="4" y="79"/>
                    <a:pt x="3" y="80"/>
                  </a:cubicBezTo>
                  <a:cubicBezTo>
                    <a:pt x="0" y="83"/>
                    <a:pt x="5" y="86"/>
                    <a:pt x="8" y="86"/>
                  </a:cubicBezTo>
                  <a:cubicBezTo>
                    <a:pt x="8" y="87"/>
                    <a:pt x="8" y="88"/>
                    <a:pt x="8" y="89"/>
                  </a:cubicBezTo>
                  <a:cubicBezTo>
                    <a:pt x="7" y="89"/>
                    <a:pt x="7" y="89"/>
                    <a:pt x="6" y="89"/>
                  </a:cubicBezTo>
                  <a:cubicBezTo>
                    <a:pt x="5" y="90"/>
                    <a:pt x="3" y="91"/>
                    <a:pt x="3" y="92"/>
                  </a:cubicBezTo>
                  <a:cubicBezTo>
                    <a:pt x="2" y="95"/>
                    <a:pt x="5" y="97"/>
                    <a:pt x="8" y="97"/>
                  </a:cubicBezTo>
                  <a:cubicBezTo>
                    <a:pt x="8" y="97"/>
                    <a:pt x="8" y="98"/>
                    <a:pt x="8" y="99"/>
                  </a:cubicBezTo>
                  <a:cubicBezTo>
                    <a:pt x="6" y="99"/>
                    <a:pt x="4" y="99"/>
                    <a:pt x="3" y="101"/>
                  </a:cubicBezTo>
                  <a:cubicBezTo>
                    <a:pt x="1" y="104"/>
                    <a:pt x="5" y="106"/>
                    <a:pt x="8" y="107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5" y="110"/>
                    <a:pt x="4" y="110"/>
                    <a:pt x="3" y="112"/>
                  </a:cubicBezTo>
                  <a:cubicBezTo>
                    <a:pt x="3" y="115"/>
                    <a:pt x="5" y="116"/>
                    <a:pt x="8" y="117"/>
                  </a:cubicBezTo>
                  <a:cubicBezTo>
                    <a:pt x="8" y="117"/>
                    <a:pt x="8" y="117"/>
                    <a:pt x="8" y="118"/>
                  </a:cubicBezTo>
                  <a:cubicBezTo>
                    <a:pt x="6" y="118"/>
                    <a:pt x="5" y="118"/>
                    <a:pt x="4" y="119"/>
                  </a:cubicBezTo>
                  <a:cubicBezTo>
                    <a:pt x="2" y="122"/>
                    <a:pt x="5" y="125"/>
                    <a:pt x="8" y="126"/>
                  </a:cubicBezTo>
                  <a:cubicBezTo>
                    <a:pt x="8" y="127"/>
                    <a:pt x="8" y="127"/>
                    <a:pt x="8" y="128"/>
                  </a:cubicBezTo>
                  <a:cubicBezTo>
                    <a:pt x="6" y="127"/>
                    <a:pt x="5" y="128"/>
                    <a:pt x="4" y="129"/>
                  </a:cubicBezTo>
                  <a:cubicBezTo>
                    <a:pt x="0" y="131"/>
                    <a:pt x="5" y="135"/>
                    <a:pt x="8" y="136"/>
                  </a:cubicBezTo>
                  <a:cubicBezTo>
                    <a:pt x="8" y="136"/>
                    <a:pt x="8" y="137"/>
                    <a:pt x="8" y="137"/>
                  </a:cubicBezTo>
                  <a:cubicBezTo>
                    <a:pt x="6" y="137"/>
                    <a:pt x="5" y="138"/>
                    <a:pt x="3" y="139"/>
                  </a:cubicBezTo>
                  <a:cubicBezTo>
                    <a:pt x="1" y="142"/>
                    <a:pt x="5" y="145"/>
                    <a:pt x="8" y="145"/>
                  </a:cubicBezTo>
                  <a:cubicBezTo>
                    <a:pt x="8" y="146"/>
                    <a:pt x="8" y="147"/>
                    <a:pt x="8" y="148"/>
                  </a:cubicBezTo>
                  <a:cubicBezTo>
                    <a:pt x="7" y="148"/>
                    <a:pt x="6" y="148"/>
                    <a:pt x="5" y="149"/>
                  </a:cubicBezTo>
                  <a:cubicBezTo>
                    <a:pt x="4" y="150"/>
                    <a:pt x="3" y="151"/>
                    <a:pt x="3" y="153"/>
                  </a:cubicBezTo>
                  <a:cubicBezTo>
                    <a:pt x="4" y="155"/>
                    <a:pt x="6" y="156"/>
                    <a:pt x="8" y="156"/>
                  </a:cubicBezTo>
                  <a:cubicBezTo>
                    <a:pt x="8" y="157"/>
                    <a:pt x="8" y="158"/>
                    <a:pt x="8" y="158"/>
                  </a:cubicBezTo>
                  <a:cubicBezTo>
                    <a:pt x="6" y="158"/>
                    <a:pt x="4" y="159"/>
                    <a:pt x="3" y="161"/>
                  </a:cubicBezTo>
                  <a:cubicBezTo>
                    <a:pt x="1" y="165"/>
                    <a:pt x="5" y="167"/>
                    <a:pt x="8" y="168"/>
                  </a:cubicBezTo>
                  <a:cubicBezTo>
                    <a:pt x="8" y="169"/>
                    <a:pt x="8" y="170"/>
                    <a:pt x="8" y="171"/>
                  </a:cubicBezTo>
                  <a:cubicBezTo>
                    <a:pt x="6" y="171"/>
                    <a:pt x="4" y="172"/>
                    <a:pt x="3" y="173"/>
                  </a:cubicBezTo>
                  <a:cubicBezTo>
                    <a:pt x="1" y="176"/>
                    <a:pt x="5" y="178"/>
                    <a:pt x="8" y="179"/>
                  </a:cubicBezTo>
                  <a:cubicBezTo>
                    <a:pt x="8" y="180"/>
                    <a:pt x="8" y="181"/>
                    <a:pt x="8" y="182"/>
                  </a:cubicBezTo>
                  <a:cubicBezTo>
                    <a:pt x="6" y="182"/>
                    <a:pt x="5" y="183"/>
                    <a:pt x="4" y="184"/>
                  </a:cubicBezTo>
                  <a:cubicBezTo>
                    <a:pt x="3" y="186"/>
                    <a:pt x="6" y="189"/>
                    <a:pt x="8" y="190"/>
                  </a:cubicBezTo>
                  <a:cubicBezTo>
                    <a:pt x="8" y="191"/>
                    <a:pt x="8" y="192"/>
                    <a:pt x="8" y="193"/>
                  </a:cubicBezTo>
                  <a:cubicBezTo>
                    <a:pt x="7" y="193"/>
                    <a:pt x="6" y="193"/>
                    <a:pt x="5" y="194"/>
                  </a:cubicBezTo>
                  <a:cubicBezTo>
                    <a:pt x="2" y="197"/>
                    <a:pt x="5" y="200"/>
                    <a:pt x="8" y="201"/>
                  </a:cubicBezTo>
                  <a:cubicBezTo>
                    <a:pt x="8" y="206"/>
                    <a:pt x="9" y="210"/>
                    <a:pt x="14" y="213"/>
                  </a:cubicBezTo>
                  <a:cubicBezTo>
                    <a:pt x="17" y="214"/>
                    <a:pt x="20" y="214"/>
                    <a:pt x="22" y="214"/>
                  </a:cubicBezTo>
                  <a:cubicBezTo>
                    <a:pt x="26" y="214"/>
                    <a:pt x="31" y="214"/>
                    <a:pt x="35" y="214"/>
                  </a:cubicBezTo>
                  <a:cubicBezTo>
                    <a:pt x="64" y="214"/>
                    <a:pt x="94" y="214"/>
                    <a:pt x="123" y="214"/>
                  </a:cubicBezTo>
                  <a:cubicBezTo>
                    <a:pt x="133" y="214"/>
                    <a:pt x="142" y="214"/>
                    <a:pt x="151" y="214"/>
                  </a:cubicBezTo>
                  <a:cubicBezTo>
                    <a:pt x="159" y="214"/>
                    <a:pt x="167" y="212"/>
                    <a:pt x="167" y="203"/>
                  </a:cubicBezTo>
                  <a:cubicBezTo>
                    <a:pt x="167" y="203"/>
                    <a:pt x="168" y="203"/>
                    <a:pt x="168" y="203"/>
                  </a:cubicBezTo>
                  <a:cubicBezTo>
                    <a:pt x="168" y="155"/>
                    <a:pt x="168" y="107"/>
                    <a:pt x="168" y="59"/>
                  </a:cubicBezTo>
                  <a:cubicBezTo>
                    <a:pt x="168" y="47"/>
                    <a:pt x="168" y="36"/>
                    <a:pt x="168" y="24"/>
                  </a:cubicBezTo>
                  <a:cubicBezTo>
                    <a:pt x="168" y="19"/>
                    <a:pt x="168" y="12"/>
                    <a:pt x="166" y="7"/>
                  </a:cubicBezTo>
                  <a:cubicBezTo>
                    <a:pt x="162" y="0"/>
                    <a:pt x="151" y="2"/>
                    <a:pt x="145" y="2"/>
                  </a:cubicBezTo>
                  <a:close/>
                  <a:moveTo>
                    <a:pt x="6" y="17"/>
                  </a:moveTo>
                  <a:cubicBezTo>
                    <a:pt x="6" y="16"/>
                    <a:pt x="6" y="16"/>
                    <a:pt x="7" y="15"/>
                  </a:cubicBezTo>
                  <a:cubicBezTo>
                    <a:pt x="7" y="15"/>
                    <a:pt x="7" y="15"/>
                    <a:pt x="8" y="14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8"/>
                    <a:pt x="6" y="17"/>
                    <a:pt x="6" y="17"/>
                  </a:cubicBezTo>
                  <a:close/>
                  <a:moveTo>
                    <a:pt x="7" y="26"/>
                  </a:move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6" y="30"/>
                    <a:pt x="4" y="27"/>
                    <a:pt x="7" y="26"/>
                  </a:cubicBezTo>
                  <a:close/>
                  <a:moveTo>
                    <a:pt x="6" y="41"/>
                  </a:moveTo>
                  <a:cubicBezTo>
                    <a:pt x="5" y="40"/>
                    <a:pt x="5" y="40"/>
                    <a:pt x="6" y="39"/>
                  </a:cubicBezTo>
                  <a:cubicBezTo>
                    <a:pt x="6" y="38"/>
                    <a:pt x="7" y="38"/>
                    <a:pt x="8" y="38"/>
                  </a:cubicBezTo>
                  <a:cubicBezTo>
                    <a:pt x="8" y="39"/>
                    <a:pt x="8" y="40"/>
                    <a:pt x="8" y="42"/>
                  </a:cubicBezTo>
                  <a:cubicBezTo>
                    <a:pt x="7" y="41"/>
                    <a:pt x="7" y="41"/>
                    <a:pt x="6" y="41"/>
                  </a:cubicBezTo>
                  <a:close/>
                  <a:moveTo>
                    <a:pt x="6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2"/>
                    <a:pt x="7" y="52"/>
                    <a:pt x="8" y="52"/>
                  </a:cubicBezTo>
                  <a:cubicBezTo>
                    <a:pt x="8" y="53"/>
                    <a:pt x="8" y="54"/>
                    <a:pt x="8" y="56"/>
                  </a:cubicBezTo>
                  <a:cubicBezTo>
                    <a:pt x="7" y="55"/>
                    <a:pt x="6" y="55"/>
                    <a:pt x="6" y="54"/>
                  </a:cubicBezTo>
                  <a:close/>
                  <a:moveTo>
                    <a:pt x="8" y="62"/>
                  </a:moveTo>
                  <a:cubicBezTo>
                    <a:pt x="8" y="63"/>
                    <a:pt x="8" y="63"/>
                    <a:pt x="8" y="64"/>
                  </a:cubicBezTo>
                  <a:cubicBezTo>
                    <a:pt x="7" y="64"/>
                    <a:pt x="6" y="62"/>
                    <a:pt x="8" y="62"/>
                  </a:cubicBezTo>
                  <a:close/>
                  <a:moveTo>
                    <a:pt x="6" y="71"/>
                  </a:moveTo>
                  <a:cubicBezTo>
                    <a:pt x="7" y="71"/>
                    <a:pt x="7" y="71"/>
                    <a:pt x="8" y="71"/>
                  </a:cubicBezTo>
                  <a:cubicBezTo>
                    <a:pt x="8" y="72"/>
                    <a:pt x="8" y="73"/>
                    <a:pt x="8" y="74"/>
                  </a:cubicBezTo>
                  <a:cubicBezTo>
                    <a:pt x="6" y="74"/>
                    <a:pt x="4" y="73"/>
                    <a:pt x="6" y="71"/>
                  </a:cubicBezTo>
                  <a:close/>
                  <a:moveTo>
                    <a:pt x="6" y="83"/>
                  </a:moveTo>
                  <a:cubicBezTo>
                    <a:pt x="6" y="83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1"/>
                    <a:pt x="7" y="81"/>
                    <a:pt x="8" y="81"/>
                  </a:cubicBezTo>
                  <a:cubicBezTo>
                    <a:pt x="8" y="82"/>
                    <a:pt x="8" y="83"/>
                    <a:pt x="8" y="83"/>
                  </a:cubicBezTo>
                  <a:cubicBezTo>
                    <a:pt x="7" y="83"/>
                    <a:pt x="7" y="83"/>
                    <a:pt x="6" y="83"/>
                  </a:cubicBezTo>
                  <a:close/>
                  <a:moveTo>
                    <a:pt x="7" y="94"/>
                  </a:move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2"/>
                    <a:pt x="7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close/>
                  <a:moveTo>
                    <a:pt x="7" y="103"/>
                  </a:moveTo>
                  <a:cubicBezTo>
                    <a:pt x="5" y="102"/>
                    <a:pt x="6" y="102"/>
                    <a:pt x="7" y="102"/>
                  </a:cubicBezTo>
                  <a:cubicBezTo>
                    <a:pt x="7" y="102"/>
                    <a:pt x="7" y="102"/>
                    <a:pt x="8" y="102"/>
                  </a:cubicBezTo>
                  <a:cubicBezTo>
                    <a:pt x="8" y="102"/>
                    <a:pt x="8" y="103"/>
                    <a:pt x="8" y="104"/>
                  </a:cubicBezTo>
                  <a:cubicBezTo>
                    <a:pt x="7" y="103"/>
                    <a:pt x="7" y="103"/>
                    <a:pt x="7" y="103"/>
                  </a:cubicBezTo>
                  <a:close/>
                  <a:moveTo>
                    <a:pt x="6" y="112"/>
                  </a:moveTo>
                  <a:cubicBezTo>
                    <a:pt x="6" y="112"/>
                    <a:pt x="7" y="112"/>
                    <a:pt x="8" y="112"/>
                  </a:cubicBezTo>
                  <a:cubicBezTo>
                    <a:pt x="8" y="113"/>
                    <a:pt x="8" y="113"/>
                    <a:pt x="8" y="114"/>
                  </a:cubicBezTo>
                  <a:cubicBezTo>
                    <a:pt x="7" y="114"/>
                    <a:pt x="6" y="113"/>
                    <a:pt x="6" y="112"/>
                  </a:cubicBezTo>
                  <a:close/>
                  <a:moveTo>
                    <a:pt x="7" y="121"/>
                  </a:moveTo>
                  <a:cubicBezTo>
                    <a:pt x="7" y="121"/>
                    <a:pt x="7" y="121"/>
                    <a:pt x="8" y="121"/>
                  </a:cubicBezTo>
                  <a:cubicBezTo>
                    <a:pt x="8" y="121"/>
                    <a:pt x="8" y="122"/>
                    <a:pt x="8" y="123"/>
                  </a:cubicBezTo>
                  <a:cubicBezTo>
                    <a:pt x="7" y="122"/>
                    <a:pt x="6" y="121"/>
                    <a:pt x="7" y="121"/>
                  </a:cubicBezTo>
                  <a:close/>
                  <a:moveTo>
                    <a:pt x="6" y="130"/>
                  </a:moveTo>
                  <a:cubicBezTo>
                    <a:pt x="7" y="130"/>
                    <a:pt x="7" y="130"/>
                    <a:pt x="8" y="130"/>
                  </a:cubicBezTo>
                  <a:cubicBezTo>
                    <a:pt x="8" y="131"/>
                    <a:pt x="8" y="132"/>
                    <a:pt x="8" y="133"/>
                  </a:cubicBezTo>
                  <a:cubicBezTo>
                    <a:pt x="6" y="132"/>
                    <a:pt x="5" y="131"/>
                    <a:pt x="6" y="130"/>
                  </a:cubicBezTo>
                  <a:close/>
                  <a:moveTo>
                    <a:pt x="7" y="140"/>
                  </a:moveTo>
                  <a:cubicBezTo>
                    <a:pt x="7" y="140"/>
                    <a:pt x="7" y="140"/>
                    <a:pt x="8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6" y="142"/>
                    <a:pt x="4" y="141"/>
                    <a:pt x="7" y="140"/>
                  </a:cubicBezTo>
                  <a:close/>
                  <a:moveTo>
                    <a:pt x="7" y="153"/>
                  </a:moveTo>
                  <a:cubicBezTo>
                    <a:pt x="7" y="153"/>
                    <a:pt x="7" y="153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7" y="152"/>
                    <a:pt x="7" y="151"/>
                  </a:cubicBezTo>
                  <a:cubicBezTo>
                    <a:pt x="7" y="151"/>
                    <a:pt x="7" y="151"/>
                    <a:pt x="8" y="151"/>
                  </a:cubicBezTo>
                  <a:cubicBezTo>
                    <a:pt x="8" y="152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lose/>
                  <a:moveTo>
                    <a:pt x="6" y="162"/>
                  </a:moveTo>
                  <a:cubicBezTo>
                    <a:pt x="6" y="161"/>
                    <a:pt x="7" y="161"/>
                    <a:pt x="8" y="161"/>
                  </a:cubicBezTo>
                  <a:cubicBezTo>
                    <a:pt x="8" y="162"/>
                    <a:pt x="8" y="163"/>
                    <a:pt x="8" y="165"/>
                  </a:cubicBezTo>
                  <a:cubicBezTo>
                    <a:pt x="6" y="164"/>
                    <a:pt x="5" y="163"/>
                    <a:pt x="6" y="162"/>
                  </a:cubicBezTo>
                  <a:close/>
                  <a:moveTo>
                    <a:pt x="7" y="175"/>
                  </a:moveTo>
                  <a:cubicBezTo>
                    <a:pt x="6" y="175"/>
                    <a:pt x="6" y="175"/>
                    <a:pt x="6" y="175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6" y="174"/>
                    <a:pt x="6" y="174"/>
                    <a:pt x="6" y="174"/>
                  </a:cubicBezTo>
                  <a:cubicBezTo>
                    <a:pt x="7" y="174"/>
                    <a:pt x="7" y="174"/>
                    <a:pt x="8" y="174"/>
                  </a:cubicBezTo>
                  <a:cubicBezTo>
                    <a:pt x="8" y="174"/>
                    <a:pt x="8" y="175"/>
                    <a:pt x="8" y="176"/>
                  </a:cubicBezTo>
                  <a:cubicBezTo>
                    <a:pt x="7" y="176"/>
                    <a:pt x="7" y="176"/>
                    <a:pt x="7" y="175"/>
                  </a:cubicBezTo>
                  <a:close/>
                  <a:moveTo>
                    <a:pt x="7" y="186"/>
                  </a:moveTo>
                  <a:cubicBezTo>
                    <a:pt x="7" y="186"/>
                    <a:pt x="7" y="186"/>
                    <a:pt x="7" y="186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8" y="185"/>
                  </a:cubicBezTo>
                  <a:cubicBezTo>
                    <a:pt x="8" y="186"/>
                    <a:pt x="8" y="186"/>
                    <a:pt x="8" y="187"/>
                  </a:cubicBezTo>
                  <a:cubicBezTo>
                    <a:pt x="8" y="187"/>
                    <a:pt x="7" y="186"/>
                    <a:pt x="7" y="186"/>
                  </a:cubicBezTo>
                  <a:close/>
                  <a:moveTo>
                    <a:pt x="7" y="196"/>
                  </a:moveTo>
                  <a:cubicBezTo>
                    <a:pt x="7" y="195"/>
                    <a:pt x="8" y="195"/>
                    <a:pt x="8" y="195"/>
                  </a:cubicBezTo>
                  <a:cubicBezTo>
                    <a:pt x="8" y="196"/>
                    <a:pt x="8" y="197"/>
                    <a:pt x="8" y="198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6" y="196"/>
                    <a:pt x="7" y="196"/>
                    <a:pt x="7" y="196"/>
                  </a:cubicBezTo>
                  <a:close/>
                  <a:moveTo>
                    <a:pt x="141" y="211"/>
                  </a:moveTo>
                  <a:cubicBezTo>
                    <a:pt x="127" y="211"/>
                    <a:pt x="114" y="211"/>
                    <a:pt x="100" y="211"/>
                  </a:cubicBezTo>
                  <a:cubicBezTo>
                    <a:pt x="74" y="211"/>
                    <a:pt x="48" y="211"/>
                    <a:pt x="22" y="211"/>
                  </a:cubicBezTo>
                  <a:cubicBezTo>
                    <a:pt x="17" y="211"/>
                    <a:pt x="11" y="209"/>
                    <a:pt x="11" y="203"/>
                  </a:cubicBezTo>
                  <a:cubicBezTo>
                    <a:pt x="11" y="201"/>
                    <a:pt x="11" y="200"/>
                    <a:pt x="11" y="199"/>
                  </a:cubicBezTo>
                  <a:cubicBezTo>
                    <a:pt x="11" y="198"/>
                    <a:pt x="11" y="197"/>
                    <a:pt x="11" y="196"/>
                  </a:cubicBezTo>
                  <a:cubicBezTo>
                    <a:pt x="11" y="196"/>
                    <a:pt x="12" y="196"/>
                    <a:pt x="12" y="197"/>
                  </a:cubicBezTo>
                  <a:cubicBezTo>
                    <a:pt x="14" y="198"/>
                    <a:pt x="15" y="195"/>
                    <a:pt x="14" y="194"/>
                  </a:cubicBezTo>
                  <a:cubicBezTo>
                    <a:pt x="13" y="194"/>
                    <a:pt x="12" y="193"/>
                    <a:pt x="11" y="193"/>
                  </a:cubicBezTo>
                  <a:cubicBezTo>
                    <a:pt x="11" y="190"/>
                    <a:pt x="11" y="188"/>
                    <a:pt x="11" y="185"/>
                  </a:cubicBezTo>
                  <a:cubicBezTo>
                    <a:pt x="12" y="186"/>
                    <a:pt x="12" y="186"/>
                    <a:pt x="13" y="186"/>
                  </a:cubicBezTo>
                  <a:cubicBezTo>
                    <a:pt x="15" y="187"/>
                    <a:pt x="16" y="184"/>
                    <a:pt x="14" y="183"/>
                  </a:cubicBezTo>
                  <a:cubicBezTo>
                    <a:pt x="13" y="183"/>
                    <a:pt x="12" y="183"/>
                    <a:pt x="11" y="182"/>
                  </a:cubicBezTo>
                  <a:cubicBezTo>
                    <a:pt x="11" y="180"/>
                    <a:pt x="11" y="177"/>
                    <a:pt x="11" y="174"/>
                  </a:cubicBezTo>
                  <a:cubicBezTo>
                    <a:pt x="11" y="175"/>
                    <a:pt x="12" y="175"/>
                    <a:pt x="13" y="175"/>
                  </a:cubicBezTo>
                  <a:cubicBezTo>
                    <a:pt x="14" y="176"/>
                    <a:pt x="15" y="173"/>
                    <a:pt x="13" y="172"/>
                  </a:cubicBezTo>
                  <a:cubicBezTo>
                    <a:pt x="13" y="172"/>
                    <a:pt x="12" y="172"/>
                    <a:pt x="11" y="171"/>
                  </a:cubicBezTo>
                  <a:cubicBezTo>
                    <a:pt x="11" y="168"/>
                    <a:pt x="11" y="165"/>
                    <a:pt x="11" y="162"/>
                  </a:cubicBezTo>
                  <a:cubicBezTo>
                    <a:pt x="12" y="162"/>
                    <a:pt x="13" y="163"/>
                    <a:pt x="13" y="163"/>
                  </a:cubicBezTo>
                  <a:cubicBezTo>
                    <a:pt x="15" y="164"/>
                    <a:pt x="16" y="161"/>
                    <a:pt x="14" y="160"/>
                  </a:cubicBezTo>
                  <a:cubicBezTo>
                    <a:pt x="13" y="160"/>
                    <a:pt x="12" y="159"/>
                    <a:pt x="11" y="159"/>
                  </a:cubicBezTo>
                  <a:cubicBezTo>
                    <a:pt x="11" y="156"/>
                    <a:pt x="11" y="154"/>
                    <a:pt x="11" y="151"/>
                  </a:cubicBezTo>
                  <a:cubicBezTo>
                    <a:pt x="11" y="151"/>
                    <a:pt x="12" y="152"/>
                    <a:pt x="12" y="152"/>
                  </a:cubicBezTo>
                  <a:cubicBezTo>
                    <a:pt x="14" y="154"/>
                    <a:pt x="16" y="152"/>
                    <a:pt x="15" y="151"/>
                  </a:cubicBezTo>
                  <a:cubicBezTo>
                    <a:pt x="14" y="149"/>
                    <a:pt x="12" y="148"/>
                    <a:pt x="11" y="148"/>
                  </a:cubicBezTo>
                  <a:cubicBezTo>
                    <a:pt x="11" y="146"/>
                    <a:pt x="11" y="143"/>
                    <a:pt x="11" y="141"/>
                  </a:cubicBezTo>
                  <a:cubicBezTo>
                    <a:pt x="11" y="141"/>
                    <a:pt x="12" y="142"/>
                    <a:pt x="13" y="142"/>
                  </a:cubicBezTo>
                  <a:cubicBezTo>
                    <a:pt x="14" y="143"/>
                    <a:pt x="16" y="141"/>
                    <a:pt x="14" y="140"/>
                  </a:cubicBezTo>
                  <a:cubicBezTo>
                    <a:pt x="13" y="139"/>
                    <a:pt x="12" y="138"/>
                    <a:pt x="11" y="138"/>
                  </a:cubicBezTo>
                  <a:cubicBezTo>
                    <a:pt x="11" y="136"/>
                    <a:pt x="11" y="133"/>
                    <a:pt x="11" y="131"/>
                  </a:cubicBezTo>
                  <a:cubicBezTo>
                    <a:pt x="11" y="132"/>
                    <a:pt x="12" y="132"/>
                    <a:pt x="12" y="132"/>
                  </a:cubicBezTo>
                  <a:cubicBezTo>
                    <a:pt x="14" y="133"/>
                    <a:pt x="15" y="131"/>
                    <a:pt x="14" y="130"/>
                  </a:cubicBezTo>
                  <a:cubicBezTo>
                    <a:pt x="13" y="129"/>
                    <a:pt x="12" y="129"/>
                    <a:pt x="11" y="128"/>
                  </a:cubicBezTo>
                  <a:cubicBezTo>
                    <a:pt x="11" y="126"/>
                    <a:pt x="11" y="124"/>
                    <a:pt x="11" y="122"/>
                  </a:cubicBezTo>
                  <a:cubicBezTo>
                    <a:pt x="11" y="122"/>
                    <a:pt x="12" y="122"/>
                    <a:pt x="13" y="123"/>
                  </a:cubicBezTo>
                  <a:cubicBezTo>
                    <a:pt x="15" y="123"/>
                    <a:pt x="16" y="120"/>
                    <a:pt x="14" y="120"/>
                  </a:cubicBezTo>
                  <a:cubicBezTo>
                    <a:pt x="13" y="119"/>
                    <a:pt x="12" y="119"/>
                    <a:pt x="11" y="119"/>
                  </a:cubicBezTo>
                  <a:cubicBezTo>
                    <a:pt x="11" y="117"/>
                    <a:pt x="11" y="115"/>
                    <a:pt x="11" y="113"/>
                  </a:cubicBezTo>
                  <a:cubicBezTo>
                    <a:pt x="11" y="113"/>
                    <a:pt x="12" y="113"/>
                    <a:pt x="12" y="113"/>
                  </a:cubicBezTo>
                  <a:cubicBezTo>
                    <a:pt x="14" y="114"/>
                    <a:pt x="15" y="111"/>
                    <a:pt x="13" y="110"/>
                  </a:cubicBezTo>
                  <a:cubicBezTo>
                    <a:pt x="12" y="110"/>
                    <a:pt x="12" y="110"/>
                    <a:pt x="11" y="110"/>
                  </a:cubicBezTo>
                  <a:cubicBezTo>
                    <a:pt x="11" y="107"/>
                    <a:pt x="11" y="104"/>
                    <a:pt x="11" y="102"/>
                  </a:cubicBezTo>
                  <a:cubicBezTo>
                    <a:pt x="11" y="102"/>
                    <a:pt x="12" y="102"/>
                    <a:pt x="13" y="103"/>
                  </a:cubicBezTo>
                  <a:cubicBezTo>
                    <a:pt x="14" y="103"/>
                    <a:pt x="15" y="100"/>
                    <a:pt x="13" y="100"/>
                  </a:cubicBezTo>
                  <a:cubicBezTo>
                    <a:pt x="13" y="99"/>
                    <a:pt x="12" y="99"/>
                    <a:pt x="11" y="99"/>
                  </a:cubicBezTo>
                  <a:cubicBezTo>
                    <a:pt x="11" y="97"/>
                    <a:pt x="11" y="95"/>
                    <a:pt x="11" y="92"/>
                  </a:cubicBezTo>
                  <a:cubicBezTo>
                    <a:pt x="11" y="93"/>
                    <a:pt x="12" y="93"/>
                    <a:pt x="12" y="93"/>
                  </a:cubicBezTo>
                  <a:cubicBezTo>
                    <a:pt x="14" y="94"/>
                    <a:pt x="15" y="91"/>
                    <a:pt x="13" y="90"/>
                  </a:cubicBezTo>
                  <a:cubicBezTo>
                    <a:pt x="12" y="90"/>
                    <a:pt x="11" y="90"/>
                    <a:pt x="11" y="89"/>
                  </a:cubicBezTo>
                  <a:cubicBezTo>
                    <a:pt x="11" y="87"/>
                    <a:pt x="11" y="85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3" y="84"/>
                    <a:pt x="15" y="82"/>
                    <a:pt x="13" y="81"/>
                  </a:cubicBezTo>
                  <a:cubicBezTo>
                    <a:pt x="13" y="80"/>
                    <a:pt x="12" y="80"/>
                    <a:pt x="11" y="79"/>
                  </a:cubicBezTo>
                  <a:cubicBezTo>
                    <a:pt x="11" y="77"/>
                    <a:pt x="11" y="74"/>
                    <a:pt x="11" y="71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4" y="73"/>
                    <a:pt x="16" y="70"/>
                    <a:pt x="14" y="70"/>
                  </a:cubicBezTo>
                  <a:cubicBezTo>
                    <a:pt x="13" y="69"/>
                    <a:pt x="12" y="69"/>
                    <a:pt x="11" y="68"/>
                  </a:cubicBezTo>
                  <a:cubicBezTo>
                    <a:pt x="11" y="66"/>
                    <a:pt x="11" y="64"/>
                    <a:pt x="11" y="62"/>
                  </a:cubicBezTo>
                  <a:cubicBezTo>
                    <a:pt x="11" y="63"/>
                    <a:pt x="12" y="63"/>
                    <a:pt x="12" y="63"/>
                  </a:cubicBezTo>
                  <a:cubicBezTo>
                    <a:pt x="14" y="64"/>
                    <a:pt x="15" y="62"/>
                    <a:pt x="14" y="61"/>
                  </a:cubicBezTo>
                  <a:cubicBezTo>
                    <a:pt x="13" y="60"/>
                    <a:pt x="12" y="60"/>
                    <a:pt x="11" y="59"/>
                  </a:cubicBezTo>
                  <a:cubicBezTo>
                    <a:pt x="11" y="57"/>
                    <a:pt x="11" y="54"/>
                    <a:pt x="11" y="52"/>
                  </a:cubicBezTo>
                  <a:cubicBezTo>
                    <a:pt x="11" y="52"/>
                    <a:pt x="12" y="52"/>
                    <a:pt x="12" y="53"/>
                  </a:cubicBezTo>
                  <a:cubicBezTo>
                    <a:pt x="14" y="54"/>
                    <a:pt x="15" y="51"/>
                    <a:pt x="14" y="50"/>
                  </a:cubicBezTo>
                  <a:cubicBezTo>
                    <a:pt x="13" y="50"/>
                    <a:pt x="12" y="49"/>
                    <a:pt x="11" y="49"/>
                  </a:cubicBezTo>
                  <a:cubicBezTo>
                    <a:pt x="11" y="45"/>
                    <a:pt x="11" y="42"/>
                    <a:pt x="11" y="38"/>
                  </a:cubicBezTo>
                  <a:cubicBezTo>
                    <a:pt x="11" y="38"/>
                    <a:pt x="12" y="39"/>
                    <a:pt x="13" y="39"/>
                  </a:cubicBezTo>
                  <a:cubicBezTo>
                    <a:pt x="14" y="40"/>
                    <a:pt x="16" y="38"/>
                    <a:pt x="14" y="37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11" y="32"/>
                    <a:pt x="11" y="29"/>
                    <a:pt x="11" y="25"/>
                  </a:cubicBezTo>
                  <a:cubicBezTo>
                    <a:pt x="12" y="25"/>
                    <a:pt x="12" y="26"/>
                    <a:pt x="13" y="26"/>
                  </a:cubicBezTo>
                  <a:cubicBezTo>
                    <a:pt x="15" y="26"/>
                    <a:pt x="16" y="23"/>
                    <a:pt x="14" y="23"/>
                  </a:cubicBezTo>
                  <a:cubicBezTo>
                    <a:pt x="13" y="23"/>
                    <a:pt x="12" y="23"/>
                    <a:pt x="11" y="22"/>
                  </a:cubicBezTo>
                  <a:cubicBezTo>
                    <a:pt x="11" y="20"/>
                    <a:pt x="11" y="18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5" y="15"/>
                    <a:pt x="16" y="13"/>
                    <a:pt x="15" y="12"/>
                  </a:cubicBezTo>
                  <a:cubicBezTo>
                    <a:pt x="14" y="11"/>
                    <a:pt x="12" y="11"/>
                    <a:pt x="11" y="11"/>
                  </a:cubicBezTo>
                  <a:cubicBezTo>
                    <a:pt x="12" y="8"/>
                    <a:pt x="14" y="5"/>
                    <a:pt x="19" y="5"/>
                  </a:cubicBezTo>
                  <a:cubicBezTo>
                    <a:pt x="21" y="4"/>
                    <a:pt x="22" y="5"/>
                    <a:pt x="24" y="5"/>
                  </a:cubicBezTo>
                  <a:cubicBezTo>
                    <a:pt x="35" y="5"/>
                    <a:pt x="47" y="5"/>
                    <a:pt x="58" y="5"/>
                  </a:cubicBezTo>
                  <a:cubicBezTo>
                    <a:pt x="87" y="5"/>
                    <a:pt x="116" y="5"/>
                    <a:pt x="145" y="5"/>
                  </a:cubicBezTo>
                  <a:cubicBezTo>
                    <a:pt x="152" y="5"/>
                    <a:pt x="165" y="2"/>
                    <a:pt x="165" y="13"/>
                  </a:cubicBezTo>
                  <a:cubicBezTo>
                    <a:pt x="165" y="19"/>
                    <a:pt x="165" y="25"/>
                    <a:pt x="165" y="31"/>
                  </a:cubicBezTo>
                  <a:cubicBezTo>
                    <a:pt x="165" y="85"/>
                    <a:pt x="165" y="140"/>
                    <a:pt x="165" y="194"/>
                  </a:cubicBezTo>
                  <a:cubicBezTo>
                    <a:pt x="165" y="197"/>
                    <a:pt x="165" y="200"/>
                    <a:pt x="165" y="203"/>
                  </a:cubicBezTo>
                  <a:cubicBezTo>
                    <a:pt x="164" y="214"/>
                    <a:pt x="149" y="211"/>
                    <a:pt x="141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414850" y="4215864"/>
              <a:ext cx="319087" cy="112713"/>
            </a:xfrm>
            <a:custGeom>
              <a:avLst/>
              <a:gdLst>
                <a:gd name="T0" fmla="*/ 76 w 85"/>
                <a:gd name="T1" fmla="*/ 14 h 30"/>
                <a:gd name="T2" fmla="*/ 72 w 85"/>
                <a:gd name="T3" fmla="*/ 14 h 30"/>
                <a:gd name="T4" fmla="*/ 72 w 85"/>
                <a:gd name="T5" fmla="*/ 15 h 30"/>
                <a:gd name="T6" fmla="*/ 61 w 85"/>
                <a:gd name="T7" fmla="*/ 21 h 30"/>
                <a:gd name="T8" fmla="*/ 63 w 85"/>
                <a:gd name="T9" fmla="*/ 11 h 30"/>
                <a:gd name="T10" fmla="*/ 58 w 85"/>
                <a:gd name="T11" fmla="*/ 21 h 30"/>
                <a:gd name="T12" fmla="*/ 49 w 85"/>
                <a:gd name="T13" fmla="*/ 11 h 30"/>
                <a:gd name="T14" fmla="*/ 60 w 85"/>
                <a:gd name="T15" fmla="*/ 9 h 30"/>
                <a:gd name="T16" fmla="*/ 53 w 85"/>
                <a:gd name="T17" fmla="*/ 8 h 30"/>
                <a:gd name="T18" fmla="*/ 48 w 85"/>
                <a:gd name="T19" fmla="*/ 7 h 30"/>
                <a:gd name="T20" fmla="*/ 42 w 85"/>
                <a:gd name="T21" fmla="*/ 9 h 30"/>
                <a:gd name="T22" fmla="*/ 46 w 85"/>
                <a:gd name="T23" fmla="*/ 10 h 30"/>
                <a:gd name="T24" fmla="*/ 42 w 85"/>
                <a:gd name="T25" fmla="*/ 13 h 30"/>
                <a:gd name="T26" fmla="*/ 35 w 85"/>
                <a:gd name="T27" fmla="*/ 12 h 30"/>
                <a:gd name="T28" fmla="*/ 27 w 85"/>
                <a:gd name="T29" fmla="*/ 21 h 30"/>
                <a:gd name="T30" fmla="*/ 21 w 85"/>
                <a:gd name="T31" fmla="*/ 20 h 30"/>
                <a:gd name="T32" fmla="*/ 14 w 85"/>
                <a:gd name="T33" fmla="*/ 11 h 30"/>
                <a:gd name="T34" fmla="*/ 0 w 85"/>
                <a:gd name="T35" fmla="*/ 13 h 30"/>
                <a:gd name="T36" fmla="*/ 11 w 85"/>
                <a:gd name="T37" fmla="*/ 6 h 30"/>
                <a:gd name="T38" fmla="*/ 7 w 85"/>
                <a:gd name="T39" fmla="*/ 30 h 30"/>
                <a:gd name="T40" fmla="*/ 13 w 85"/>
                <a:gd name="T41" fmla="*/ 17 h 30"/>
                <a:gd name="T42" fmla="*/ 19 w 85"/>
                <a:gd name="T43" fmla="*/ 8 h 30"/>
                <a:gd name="T44" fmla="*/ 22 w 85"/>
                <a:gd name="T45" fmla="*/ 11 h 30"/>
                <a:gd name="T46" fmla="*/ 29 w 85"/>
                <a:gd name="T47" fmla="*/ 22 h 30"/>
                <a:gd name="T48" fmla="*/ 42 w 85"/>
                <a:gd name="T49" fmla="*/ 16 h 30"/>
                <a:gd name="T50" fmla="*/ 48 w 85"/>
                <a:gd name="T51" fmla="*/ 26 h 30"/>
                <a:gd name="T52" fmla="*/ 59 w 85"/>
                <a:gd name="T53" fmla="*/ 23 h 30"/>
                <a:gd name="T54" fmla="*/ 74 w 85"/>
                <a:gd name="T55" fmla="*/ 16 h 30"/>
                <a:gd name="T56" fmla="*/ 79 w 85"/>
                <a:gd name="T57" fmla="*/ 25 h 30"/>
                <a:gd name="T58" fmla="*/ 70 w 85"/>
                <a:gd name="T59" fmla="*/ 23 h 30"/>
                <a:gd name="T60" fmla="*/ 82 w 85"/>
                <a:gd name="T61" fmla="*/ 27 h 30"/>
                <a:gd name="T62" fmla="*/ 8 w 85"/>
                <a:gd name="T63" fmla="*/ 27 h 30"/>
                <a:gd name="T64" fmla="*/ 8 w 85"/>
                <a:gd name="T65" fmla="*/ 27 h 30"/>
                <a:gd name="T66" fmla="*/ 32 w 85"/>
                <a:gd name="T67" fmla="*/ 21 h 30"/>
                <a:gd name="T68" fmla="*/ 35 w 85"/>
                <a:gd name="T69" fmla="*/ 15 h 30"/>
                <a:gd name="T70" fmla="*/ 39 w 85"/>
                <a:gd name="T71" fmla="*/ 17 h 30"/>
                <a:gd name="T72" fmla="*/ 61 w 85"/>
                <a:gd name="T73" fmla="*/ 16 h 30"/>
                <a:gd name="T74" fmla="*/ 61 w 85"/>
                <a:gd name="T75" fmla="*/ 18 h 30"/>
                <a:gd name="T76" fmla="*/ 61 w 85"/>
                <a:gd name="T77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30">
                  <a:moveTo>
                    <a:pt x="81" y="17"/>
                  </a:moveTo>
                  <a:cubicBezTo>
                    <a:pt x="80" y="16"/>
                    <a:pt x="77" y="16"/>
                    <a:pt x="76" y="14"/>
                  </a:cubicBezTo>
                  <a:cubicBezTo>
                    <a:pt x="77" y="13"/>
                    <a:pt x="78" y="12"/>
                    <a:pt x="78" y="10"/>
                  </a:cubicBezTo>
                  <a:cubicBezTo>
                    <a:pt x="80" y="6"/>
                    <a:pt x="71" y="9"/>
                    <a:pt x="72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2" y="15"/>
                    <a:pt x="72" y="15"/>
                  </a:cubicBezTo>
                  <a:cubicBezTo>
                    <a:pt x="70" y="17"/>
                    <a:pt x="68" y="18"/>
                    <a:pt x="67" y="20"/>
                  </a:cubicBezTo>
                  <a:cubicBezTo>
                    <a:pt x="65" y="21"/>
                    <a:pt x="62" y="22"/>
                    <a:pt x="61" y="21"/>
                  </a:cubicBezTo>
                  <a:cubicBezTo>
                    <a:pt x="63" y="20"/>
                    <a:pt x="64" y="18"/>
                    <a:pt x="65" y="15"/>
                  </a:cubicBezTo>
                  <a:cubicBezTo>
                    <a:pt x="66" y="13"/>
                    <a:pt x="66" y="11"/>
                    <a:pt x="63" y="11"/>
                  </a:cubicBezTo>
                  <a:cubicBezTo>
                    <a:pt x="60" y="11"/>
                    <a:pt x="59" y="16"/>
                    <a:pt x="59" y="18"/>
                  </a:cubicBezTo>
                  <a:cubicBezTo>
                    <a:pt x="58" y="19"/>
                    <a:pt x="58" y="20"/>
                    <a:pt x="58" y="21"/>
                  </a:cubicBezTo>
                  <a:cubicBezTo>
                    <a:pt x="55" y="23"/>
                    <a:pt x="49" y="26"/>
                    <a:pt x="48" y="22"/>
                  </a:cubicBezTo>
                  <a:cubicBezTo>
                    <a:pt x="47" y="20"/>
                    <a:pt x="48" y="15"/>
                    <a:pt x="49" y="11"/>
                  </a:cubicBezTo>
                  <a:cubicBezTo>
                    <a:pt x="49" y="11"/>
                    <a:pt x="50" y="10"/>
                    <a:pt x="50" y="10"/>
                  </a:cubicBezTo>
                  <a:cubicBezTo>
                    <a:pt x="54" y="10"/>
                    <a:pt x="57" y="9"/>
                    <a:pt x="60" y="9"/>
                  </a:cubicBezTo>
                  <a:cubicBezTo>
                    <a:pt x="61" y="8"/>
                    <a:pt x="61" y="6"/>
                    <a:pt x="59" y="6"/>
                  </a:cubicBezTo>
                  <a:cubicBezTo>
                    <a:pt x="57" y="7"/>
                    <a:pt x="55" y="7"/>
                    <a:pt x="53" y="8"/>
                  </a:cubicBezTo>
                  <a:cubicBezTo>
                    <a:pt x="53" y="6"/>
                    <a:pt x="54" y="5"/>
                    <a:pt x="52" y="4"/>
                  </a:cubicBezTo>
                  <a:cubicBezTo>
                    <a:pt x="50" y="3"/>
                    <a:pt x="48" y="6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6" y="8"/>
                    <a:pt x="44" y="8"/>
                    <a:pt x="42" y="9"/>
                  </a:cubicBezTo>
                  <a:cubicBezTo>
                    <a:pt x="41" y="9"/>
                    <a:pt x="42" y="11"/>
                    <a:pt x="43" y="11"/>
                  </a:cubicBezTo>
                  <a:cubicBezTo>
                    <a:pt x="44" y="11"/>
                    <a:pt x="45" y="10"/>
                    <a:pt x="46" y="10"/>
                  </a:cubicBezTo>
                  <a:cubicBezTo>
                    <a:pt x="46" y="11"/>
                    <a:pt x="45" y="11"/>
                    <a:pt x="44" y="12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1"/>
                    <a:pt x="38" y="10"/>
                    <a:pt x="36" y="12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3" y="13"/>
                    <a:pt x="31" y="16"/>
                    <a:pt x="30" y="18"/>
                  </a:cubicBezTo>
                  <a:cubicBezTo>
                    <a:pt x="29" y="19"/>
                    <a:pt x="28" y="20"/>
                    <a:pt x="27" y="21"/>
                  </a:cubicBezTo>
                  <a:cubicBezTo>
                    <a:pt x="26" y="23"/>
                    <a:pt x="24" y="24"/>
                    <a:pt x="23" y="25"/>
                  </a:cubicBezTo>
                  <a:cubicBezTo>
                    <a:pt x="20" y="26"/>
                    <a:pt x="21" y="21"/>
                    <a:pt x="21" y="20"/>
                  </a:cubicBezTo>
                  <a:cubicBezTo>
                    <a:pt x="22" y="16"/>
                    <a:pt x="27" y="6"/>
                    <a:pt x="23" y="2"/>
                  </a:cubicBezTo>
                  <a:cubicBezTo>
                    <a:pt x="21" y="0"/>
                    <a:pt x="16" y="6"/>
                    <a:pt x="14" y="11"/>
                  </a:cubicBezTo>
                  <a:cubicBezTo>
                    <a:pt x="14" y="8"/>
                    <a:pt x="14" y="5"/>
                    <a:pt x="12" y="4"/>
                  </a:cubicBezTo>
                  <a:cubicBezTo>
                    <a:pt x="8" y="0"/>
                    <a:pt x="1" y="11"/>
                    <a:pt x="0" y="13"/>
                  </a:cubicBezTo>
                  <a:cubicBezTo>
                    <a:pt x="0" y="15"/>
                    <a:pt x="2" y="16"/>
                    <a:pt x="2" y="14"/>
                  </a:cubicBezTo>
                  <a:cubicBezTo>
                    <a:pt x="3" y="13"/>
                    <a:pt x="10" y="3"/>
                    <a:pt x="11" y="6"/>
                  </a:cubicBezTo>
                  <a:cubicBezTo>
                    <a:pt x="12" y="9"/>
                    <a:pt x="11" y="13"/>
                    <a:pt x="11" y="16"/>
                  </a:cubicBezTo>
                  <a:cubicBezTo>
                    <a:pt x="9" y="19"/>
                    <a:pt x="3" y="28"/>
                    <a:pt x="7" y="30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11" y="27"/>
                    <a:pt x="12" y="21"/>
                    <a:pt x="13" y="17"/>
                  </a:cubicBezTo>
                  <a:cubicBezTo>
                    <a:pt x="13" y="16"/>
                    <a:pt x="14" y="15"/>
                    <a:pt x="15" y="14"/>
                  </a:cubicBezTo>
                  <a:cubicBezTo>
                    <a:pt x="16" y="12"/>
                    <a:pt x="17" y="10"/>
                    <a:pt x="19" y="8"/>
                  </a:cubicBezTo>
                  <a:cubicBezTo>
                    <a:pt x="19" y="7"/>
                    <a:pt x="22" y="3"/>
                    <a:pt x="22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21" y="14"/>
                    <a:pt x="15" y="27"/>
                    <a:pt x="21" y="27"/>
                  </a:cubicBezTo>
                  <a:cubicBezTo>
                    <a:pt x="24" y="28"/>
                    <a:pt x="27" y="24"/>
                    <a:pt x="29" y="22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6" y="28"/>
                    <a:pt x="41" y="20"/>
                    <a:pt x="42" y="16"/>
                  </a:cubicBezTo>
                  <a:cubicBezTo>
                    <a:pt x="43" y="15"/>
                    <a:pt x="45" y="14"/>
                    <a:pt x="46" y="13"/>
                  </a:cubicBezTo>
                  <a:cubicBezTo>
                    <a:pt x="45" y="18"/>
                    <a:pt x="44" y="23"/>
                    <a:pt x="48" y="26"/>
                  </a:cubicBezTo>
                  <a:cubicBezTo>
                    <a:pt x="51" y="28"/>
                    <a:pt x="55" y="25"/>
                    <a:pt x="57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0" y="24"/>
                    <a:pt x="63" y="24"/>
                    <a:pt x="66" y="22"/>
                  </a:cubicBezTo>
                  <a:cubicBezTo>
                    <a:pt x="69" y="21"/>
                    <a:pt x="72" y="19"/>
                    <a:pt x="74" y="16"/>
                  </a:cubicBezTo>
                  <a:cubicBezTo>
                    <a:pt x="76" y="17"/>
                    <a:pt x="78" y="18"/>
                    <a:pt x="79" y="19"/>
                  </a:cubicBezTo>
                  <a:cubicBezTo>
                    <a:pt x="82" y="20"/>
                    <a:pt x="83" y="24"/>
                    <a:pt x="79" y="25"/>
                  </a:cubicBezTo>
                  <a:cubicBezTo>
                    <a:pt x="78" y="26"/>
                    <a:pt x="77" y="25"/>
                    <a:pt x="76" y="25"/>
                  </a:cubicBezTo>
                  <a:cubicBezTo>
                    <a:pt x="74" y="25"/>
                    <a:pt x="72" y="24"/>
                    <a:pt x="70" y="23"/>
                  </a:cubicBezTo>
                  <a:cubicBezTo>
                    <a:pt x="69" y="23"/>
                    <a:pt x="68" y="25"/>
                    <a:pt x="70" y="25"/>
                  </a:cubicBezTo>
                  <a:cubicBezTo>
                    <a:pt x="73" y="27"/>
                    <a:pt x="78" y="29"/>
                    <a:pt x="82" y="27"/>
                  </a:cubicBezTo>
                  <a:cubicBezTo>
                    <a:pt x="85" y="25"/>
                    <a:pt x="84" y="19"/>
                    <a:pt x="81" y="17"/>
                  </a:cubicBezTo>
                  <a:close/>
                  <a:moveTo>
                    <a:pt x="8" y="27"/>
                  </a:moveTo>
                  <a:cubicBezTo>
                    <a:pt x="8" y="26"/>
                    <a:pt x="8" y="25"/>
                    <a:pt x="9" y="24"/>
                  </a:cubicBezTo>
                  <a:cubicBezTo>
                    <a:pt x="9" y="25"/>
                    <a:pt x="8" y="29"/>
                    <a:pt x="8" y="27"/>
                  </a:cubicBezTo>
                  <a:close/>
                  <a:moveTo>
                    <a:pt x="38" y="19"/>
                  </a:moveTo>
                  <a:cubicBezTo>
                    <a:pt x="37" y="21"/>
                    <a:pt x="31" y="27"/>
                    <a:pt x="32" y="21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3" y="18"/>
                    <a:pt x="35" y="16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6"/>
                    <a:pt x="37" y="17"/>
                    <a:pt x="39" y="17"/>
                  </a:cubicBezTo>
                  <a:cubicBezTo>
                    <a:pt x="39" y="18"/>
                    <a:pt x="38" y="19"/>
                    <a:pt x="38" y="19"/>
                  </a:cubicBezTo>
                  <a:close/>
                  <a:moveTo>
                    <a:pt x="61" y="16"/>
                  </a:moveTo>
                  <a:cubicBezTo>
                    <a:pt x="61" y="15"/>
                    <a:pt x="62" y="14"/>
                    <a:pt x="63" y="15"/>
                  </a:cubicBezTo>
                  <a:cubicBezTo>
                    <a:pt x="62" y="16"/>
                    <a:pt x="62" y="17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4" name="稻壳儿搜索【幻雨工作室】_4"/>
          <p:cNvSpPr>
            <a:spLocks noEditPoints="1"/>
          </p:cNvSpPr>
          <p:nvPr/>
        </p:nvSpPr>
        <p:spPr bwMode="auto">
          <a:xfrm>
            <a:off x="9414625" y="974218"/>
            <a:ext cx="617990" cy="737564"/>
          </a:xfrm>
          <a:custGeom>
            <a:avLst/>
            <a:gdLst>
              <a:gd name="T0" fmla="*/ 80 w 234"/>
              <a:gd name="T1" fmla="*/ 20 h 279"/>
              <a:gd name="T2" fmla="*/ 57 w 234"/>
              <a:gd name="T3" fmla="*/ 89 h 279"/>
              <a:gd name="T4" fmla="*/ 53 w 234"/>
              <a:gd name="T5" fmla="*/ 106 h 279"/>
              <a:gd name="T6" fmla="*/ 48 w 234"/>
              <a:gd name="T7" fmla="*/ 89 h 279"/>
              <a:gd name="T8" fmla="*/ 95 w 234"/>
              <a:gd name="T9" fmla="*/ 97 h 279"/>
              <a:gd name="T10" fmla="*/ 63 w 234"/>
              <a:gd name="T11" fmla="*/ 99 h 279"/>
              <a:gd name="T12" fmla="*/ 93 w 234"/>
              <a:gd name="T13" fmla="*/ 112 h 279"/>
              <a:gd name="T14" fmla="*/ 92 w 234"/>
              <a:gd name="T15" fmla="*/ 133 h 279"/>
              <a:gd name="T16" fmla="*/ 131 w 234"/>
              <a:gd name="T17" fmla="*/ 154 h 279"/>
              <a:gd name="T18" fmla="*/ 109 w 234"/>
              <a:gd name="T19" fmla="*/ 161 h 279"/>
              <a:gd name="T20" fmla="*/ 99 w 234"/>
              <a:gd name="T21" fmla="*/ 163 h 279"/>
              <a:gd name="T22" fmla="*/ 77 w 234"/>
              <a:gd name="T23" fmla="*/ 141 h 279"/>
              <a:gd name="T24" fmla="*/ 57 w 234"/>
              <a:gd name="T25" fmla="*/ 123 h 279"/>
              <a:gd name="T26" fmla="*/ 60 w 234"/>
              <a:gd name="T27" fmla="*/ 118 h 279"/>
              <a:gd name="T28" fmla="*/ 86 w 234"/>
              <a:gd name="T29" fmla="*/ 120 h 279"/>
              <a:gd name="T30" fmla="*/ 65 w 234"/>
              <a:gd name="T31" fmla="*/ 100 h 279"/>
              <a:gd name="T32" fmla="*/ 116 w 234"/>
              <a:gd name="T33" fmla="*/ 108 h 279"/>
              <a:gd name="T34" fmla="*/ 45 w 234"/>
              <a:gd name="T35" fmla="*/ 78 h 279"/>
              <a:gd name="T36" fmla="*/ 27 w 234"/>
              <a:gd name="T37" fmla="*/ 95 h 279"/>
              <a:gd name="T38" fmla="*/ 20 w 234"/>
              <a:gd name="T39" fmla="*/ 111 h 279"/>
              <a:gd name="T40" fmla="*/ 30 w 234"/>
              <a:gd name="T41" fmla="*/ 88 h 279"/>
              <a:gd name="T42" fmla="*/ 50 w 234"/>
              <a:gd name="T43" fmla="*/ 75 h 279"/>
              <a:gd name="T44" fmla="*/ 148 w 234"/>
              <a:gd name="T45" fmla="*/ 65 h 279"/>
              <a:gd name="T46" fmla="*/ 101 w 234"/>
              <a:gd name="T47" fmla="*/ 51 h 279"/>
              <a:gd name="T48" fmla="*/ 71 w 234"/>
              <a:gd name="T49" fmla="*/ 40 h 279"/>
              <a:gd name="T50" fmla="*/ 64 w 234"/>
              <a:gd name="T51" fmla="*/ 46 h 279"/>
              <a:gd name="T52" fmla="*/ 67 w 234"/>
              <a:gd name="T53" fmla="*/ 57 h 279"/>
              <a:gd name="T54" fmla="*/ 68 w 234"/>
              <a:gd name="T55" fmla="*/ 72 h 279"/>
              <a:gd name="T56" fmla="*/ 133 w 234"/>
              <a:gd name="T57" fmla="*/ 89 h 279"/>
              <a:gd name="T58" fmla="*/ 144 w 234"/>
              <a:gd name="T59" fmla="*/ 80 h 279"/>
              <a:gd name="T60" fmla="*/ 129 w 234"/>
              <a:gd name="T61" fmla="*/ 66 h 279"/>
              <a:gd name="T62" fmla="*/ 132 w 234"/>
              <a:gd name="T63" fmla="*/ 85 h 279"/>
              <a:gd name="T64" fmla="*/ 61 w 234"/>
              <a:gd name="T65" fmla="*/ 72 h 279"/>
              <a:gd name="T66" fmla="*/ 52 w 234"/>
              <a:gd name="T67" fmla="*/ 60 h 279"/>
              <a:gd name="T68" fmla="*/ 57 w 234"/>
              <a:gd name="T69" fmla="*/ 36 h 279"/>
              <a:gd name="T70" fmla="*/ 73 w 234"/>
              <a:gd name="T71" fmla="*/ 27 h 279"/>
              <a:gd name="T72" fmla="*/ 97 w 234"/>
              <a:gd name="T73" fmla="*/ 38 h 279"/>
              <a:gd name="T74" fmla="*/ 97 w 234"/>
              <a:gd name="T75" fmla="*/ 29 h 279"/>
              <a:gd name="T76" fmla="*/ 109 w 234"/>
              <a:gd name="T77" fmla="*/ 38 h 279"/>
              <a:gd name="T78" fmla="*/ 83 w 234"/>
              <a:gd name="T79" fmla="*/ 34 h 279"/>
              <a:gd name="T80" fmla="*/ 222 w 234"/>
              <a:gd name="T81" fmla="*/ 127 h 279"/>
              <a:gd name="T82" fmla="*/ 217 w 234"/>
              <a:gd name="T83" fmla="*/ 128 h 279"/>
              <a:gd name="T84" fmla="*/ 209 w 234"/>
              <a:gd name="T85" fmla="*/ 62 h 279"/>
              <a:gd name="T86" fmla="*/ 221 w 234"/>
              <a:gd name="T87" fmla="*/ 92 h 279"/>
              <a:gd name="T88" fmla="*/ 224 w 234"/>
              <a:gd name="T89" fmla="*/ 115 h 279"/>
              <a:gd name="T90" fmla="*/ 205 w 234"/>
              <a:gd name="T91" fmla="*/ 114 h 279"/>
              <a:gd name="T92" fmla="*/ 201 w 234"/>
              <a:gd name="T93" fmla="*/ 90 h 279"/>
              <a:gd name="T94" fmla="*/ 208 w 234"/>
              <a:gd name="T95" fmla="*/ 73 h 279"/>
              <a:gd name="T96" fmla="*/ 36 w 234"/>
              <a:gd name="T97" fmla="*/ 96 h 279"/>
              <a:gd name="T98" fmla="*/ 119 w 234"/>
              <a:gd name="T99" fmla="*/ 42 h 279"/>
              <a:gd name="T100" fmla="*/ 183 w 234"/>
              <a:gd name="T101" fmla="*/ 34 h 279"/>
              <a:gd name="T102" fmla="*/ 115 w 234"/>
              <a:gd name="T103" fmla="*/ 227 h 279"/>
              <a:gd name="T104" fmla="*/ 168 w 234"/>
              <a:gd name="T105" fmla="*/ 273 h 279"/>
              <a:gd name="T106" fmla="*/ 58 w 234"/>
              <a:gd name="T107" fmla="*/ 262 h 279"/>
              <a:gd name="T108" fmla="*/ 100 w 234"/>
              <a:gd name="T109" fmla="*/ 272 h 279"/>
              <a:gd name="T110" fmla="*/ 145 w 234"/>
              <a:gd name="T111" fmla="*/ 275 h 279"/>
              <a:gd name="T112" fmla="*/ 124 w 234"/>
              <a:gd name="T113" fmla="*/ 233 h 279"/>
              <a:gd name="T114" fmla="*/ 132 w 234"/>
              <a:gd name="T115" fmla="*/ 238 h 279"/>
              <a:gd name="T116" fmla="*/ 178 w 234"/>
              <a:gd name="T117" fmla="*/ 260 h 279"/>
              <a:gd name="T118" fmla="*/ 102 w 234"/>
              <a:gd name="T119" fmla="*/ 254 h 279"/>
              <a:gd name="T120" fmla="*/ 70 w 234"/>
              <a:gd name="T121" fmla="*/ 270 h 279"/>
              <a:gd name="T122" fmla="*/ 117 w 234"/>
              <a:gd name="T123" fmla="*/ 22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4" h="279">
                <a:moveTo>
                  <a:pt x="7" y="94"/>
                </a:moveTo>
                <a:cubicBezTo>
                  <a:pt x="0" y="132"/>
                  <a:pt x="15" y="175"/>
                  <a:pt x="47" y="199"/>
                </a:cubicBezTo>
                <a:cubicBezTo>
                  <a:pt x="61" y="208"/>
                  <a:pt x="77" y="215"/>
                  <a:pt x="93" y="218"/>
                </a:cubicBezTo>
                <a:cubicBezTo>
                  <a:pt x="100" y="220"/>
                  <a:pt x="107" y="221"/>
                  <a:pt x="114" y="221"/>
                </a:cubicBezTo>
                <a:cubicBezTo>
                  <a:pt x="111" y="228"/>
                  <a:pt x="109" y="235"/>
                  <a:pt x="110" y="243"/>
                </a:cubicBezTo>
                <a:cubicBezTo>
                  <a:pt x="92" y="246"/>
                  <a:pt x="71" y="249"/>
                  <a:pt x="55" y="261"/>
                </a:cubicBezTo>
                <a:cubicBezTo>
                  <a:pt x="52" y="263"/>
                  <a:pt x="49" y="268"/>
                  <a:pt x="52" y="271"/>
                </a:cubicBezTo>
                <a:cubicBezTo>
                  <a:pt x="56" y="274"/>
                  <a:pt x="62" y="275"/>
                  <a:pt x="66" y="276"/>
                </a:cubicBezTo>
                <a:cubicBezTo>
                  <a:pt x="84" y="279"/>
                  <a:pt x="102" y="279"/>
                  <a:pt x="120" y="279"/>
                </a:cubicBezTo>
                <a:cubicBezTo>
                  <a:pt x="138" y="279"/>
                  <a:pt x="156" y="278"/>
                  <a:pt x="173" y="275"/>
                </a:cubicBezTo>
                <a:cubicBezTo>
                  <a:pt x="178" y="275"/>
                  <a:pt x="186" y="274"/>
                  <a:pt x="189" y="270"/>
                </a:cubicBezTo>
                <a:cubicBezTo>
                  <a:pt x="192" y="266"/>
                  <a:pt x="183" y="260"/>
                  <a:pt x="180" y="258"/>
                </a:cubicBezTo>
                <a:cubicBezTo>
                  <a:pt x="172" y="252"/>
                  <a:pt x="163" y="249"/>
                  <a:pt x="153" y="247"/>
                </a:cubicBezTo>
                <a:cubicBezTo>
                  <a:pt x="147" y="245"/>
                  <a:pt x="140" y="245"/>
                  <a:pt x="134" y="243"/>
                </a:cubicBezTo>
                <a:cubicBezTo>
                  <a:pt x="134" y="243"/>
                  <a:pt x="134" y="243"/>
                  <a:pt x="134" y="243"/>
                </a:cubicBezTo>
                <a:cubicBezTo>
                  <a:pt x="137" y="235"/>
                  <a:pt x="132" y="228"/>
                  <a:pt x="130" y="221"/>
                </a:cubicBezTo>
                <a:cubicBezTo>
                  <a:pt x="141" y="220"/>
                  <a:pt x="152" y="219"/>
                  <a:pt x="162" y="215"/>
                </a:cubicBezTo>
                <a:cubicBezTo>
                  <a:pt x="164" y="220"/>
                  <a:pt x="168" y="224"/>
                  <a:pt x="173" y="221"/>
                </a:cubicBezTo>
                <a:cubicBezTo>
                  <a:pt x="179" y="216"/>
                  <a:pt x="168" y="206"/>
                  <a:pt x="166" y="201"/>
                </a:cubicBezTo>
                <a:cubicBezTo>
                  <a:pt x="185" y="193"/>
                  <a:pt x="200" y="180"/>
                  <a:pt x="211" y="163"/>
                </a:cubicBezTo>
                <a:cubicBezTo>
                  <a:pt x="234" y="127"/>
                  <a:pt x="231" y="80"/>
                  <a:pt x="203" y="48"/>
                </a:cubicBezTo>
                <a:cubicBezTo>
                  <a:pt x="175" y="15"/>
                  <a:pt x="128" y="3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4" y="12"/>
                  <a:pt x="83" y="0"/>
                  <a:pt x="74" y="4"/>
                </a:cubicBezTo>
                <a:cubicBezTo>
                  <a:pt x="72" y="6"/>
                  <a:pt x="71" y="8"/>
                  <a:pt x="71" y="10"/>
                </a:cubicBezTo>
                <a:cubicBezTo>
                  <a:pt x="71" y="10"/>
                  <a:pt x="71" y="10"/>
                  <a:pt x="71" y="10"/>
                </a:cubicBezTo>
                <a:cubicBezTo>
                  <a:pt x="55" y="18"/>
                  <a:pt x="40" y="28"/>
                  <a:pt x="29" y="43"/>
                </a:cubicBezTo>
                <a:cubicBezTo>
                  <a:pt x="18" y="58"/>
                  <a:pt x="10" y="76"/>
                  <a:pt x="7" y="94"/>
                </a:cubicBezTo>
                <a:close/>
                <a:moveTo>
                  <a:pt x="84" y="18"/>
                </a:moveTo>
                <a:cubicBezTo>
                  <a:pt x="83" y="19"/>
                  <a:pt x="82" y="19"/>
                  <a:pt x="80" y="20"/>
                </a:cubicBezTo>
                <a:cubicBezTo>
                  <a:pt x="78" y="17"/>
                  <a:pt x="70" y="8"/>
                  <a:pt x="77" y="6"/>
                </a:cubicBezTo>
                <a:cubicBezTo>
                  <a:pt x="82" y="5"/>
                  <a:pt x="83" y="15"/>
                  <a:pt x="84" y="18"/>
                </a:cubicBezTo>
                <a:close/>
                <a:moveTo>
                  <a:pt x="58" y="86"/>
                </a:moveTo>
                <a:cubicBezTo>
                  <a:pt x="56" y="85"/>
                  <a:pt x="54" y="84"/>
                  <a:pt x="52" y="84"/>
                </a:cubicBezTo>
                <a:cubicBezTo>
                  <a:pt x="49" y="82"/>
                  <a:pt x="57" y="84"/>
                  <a:pt x="58" y="84"/>
                </a:cubicBezTo>
                <a:cubicBezTo>
                  <a:pt x="58" y="85"/>
                  <a:pt x="58" y="85"/>
                  <a:pt x="58" y="86"/>
                </a:cubicBezTo>
                <a:close/>
                <a:moveTo>
                  <a:pt x="56" y="101"/>
                </a:moveTo>
                <a:cubicBezTo>
                  <a:pt x="53" y="99"/>
                  <a:pt x="48" y="100"/>
                  <a:pt x="45" y="99"/>
                </a:cubicBezTo>
                <a:cubicBezTo>
                  <a:pt x="40" y="97"/>
                  <a:pt x="46" y="98"/>
                  <a:pt x="47" y="98"/>
                </a:cubicBezTo>
                <a:cubicBezTo>
                  <a:pt x="48" y="98"/>
                  <a:pt x="49" y="99"/>
                  <a:pt x="51" y="99"/>
                </a:cubicBezTo>
                <a:cubicBezTo>
                  <a:pt x="53" y="99"/>
                  <a:pt x="54" y="100"/>
                  <a:pt x="56" y="99"/>
                </a:cubicBezTo>
                <a:cubicBezTo>
                  <a:pt x="56" y="100"/>
                  <a:pt x="56" y="100"/>
                  <a:pt x="56" y="101"/>
                </a:cubicBezTo>
                <a:close/>
                <a:moveTo>
                  <a:pt x="56" y="97"/>
                </a:moveTo>
                <a:cubicBezTo>
                  <a:pt x="56" y="98"/>
                  <a:pt x="56" y="98"/>
                  <a:pt x="56" y="98"/>
                </a:cubicBezTo>
                <a:cubicBezTo>
                  <a:pt x="53" y="97"/>
                  <a:pt x="49" y="96"/>
                  <a:pt x="46" y="95"/>
                </a:cubicBezTo>
                <a:cubicBezTo>
                  <a:pt x="47" y="95"/>
                  <a:pt x="51" y="95"/>
                  <a:pt x="52" y="96"/>
                </a:cubicBezTo>
                <a:cubicBezTo>
                  <a:pt x="54" y="96"/>
                  <a:pt x="55" y="97"/>
                  <a:pt x="56" y="97"/>
                </a:cubicBezTo>
                <a:cubicBezTo>
                  <a:pt x="56" y="97"/>
                  <a:pt x="56" y="97"/>
                  <a:pt x="56" y="97"/>
                </a:cubicBezTo>
                <a:close/>
                <a:moveTo>
                  <a:pt x="56" y="96"/>
                </a:moveTo>
                <a:cubicBezTo>
                  <a:pt x="53" y="94"/>
                  <a:pt x="50" y="93"/>
                  <a:pt x="47" y="92"/>
                </a:cubicBezTo>
                <a:cubicBezTo>
                  <a:pt x="50" y="93"/>
                  <a:pt x="53" y="93"/>
                  <a:pt x="56" y="93"/>
                </a:cubicBezTo>
                <a:cubicBezTo>
                  <a:pt x="56" y="94"/>
                  <a:pt x="56" y="95"/>
                  <a:pt x="56" y="96"/>
                </a:cubicBezTo>
                <a:close/>
                <a:moveTo>
                  <a:pt x="51" y="90"/>
                </a:moveTo>
                <a:cubicBezTo>
                  <a:pt x="49" y="89"/>
                  <a:pt x="54" y="90"/>
                  <a:pt x="54" y="90"/>
                </a:cubicBezTo>
                <a:cubicBezTo>
                  <a:pt x="55" y="90"/>
                  <a:pt x="56" y="90"/>
                  <a:pt x="57" y="90"/>
                </a:cubicBezTo>
                <a:cubicBezTo>
                  <a:pt x="57" y="90"/>
                  <a:pt x="56" y="91"/>
                  <a:pt x="56" y="92"/>
                </a:cubicBezTo>
                <a:cubicBezTo>
                  <a:pt x="55" y="91"/>
                  <a:pt x="53" y="90"/>
                  <a:pt x="51" y="90"/>
                </a:cubicBezTo>
                <a:close/>
                <a:moveTo>
                  <a:pt x="49" y="88"/>
                </a:moveTo>
                <a:cubicBezTo>
                  <a:pt x="49" y="87"/>
                  <a:pt x="49" y="87"/>
                  <a:pt x="49" y="86"/>
                </a:cubicBezTo>
                <a:cubicBezTo>
                  <a:pt x="51" y="87"/>
                  <a:pt x="55" y="89"/>
                  <a:pt x="57" y="89"/>
                </a:cubicBezTo>
                <a:cubicBezTo>
                  <a:pt x="54" y="89"/>
                  <a:pt x="51" y="88"/>
                  <a:pt x="49" y="88"/>
                </a:cubicBezTo>
                <a:close/>
                <a:moveTo>
                  <a:pt x="49" y="83"/>
                </a:moveTo>
                <a:cubicBezTo>
                  <a:pt x="49" y="83"/>
                  <a:pt x="49" y="83"/>
                  <a:pt x="49" y="83"/>
                </a:cubicBezTo>
                <a:cubicBezTo>
                  <a:pt x="51" y="84"/>
                  <a:pt x="52" y="84"/>
                  <a:pt x="53" y="85"/>
                </a:cubicBezTo>
                <a:cubicBezTo>
                  <a:pt x="55" y="85"/>
                  <a:pt x="60" y="87"/>
                  <a:pt x="55" y="86"/>
                </a:cubicBezTo>
                <a:cubicBezTo>
                  <a:pt x="53" y="86"/>
                  <a:pt x="51" y="85"/>
                  <a:pt x="49" y="86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4"/>
                  <a:pt x="49" y="84"/>
                  <a:pt x="49" y="83"/>
                </a:cubicBezTo>
                <a:close/>
                <a:moveTo>
                  <a:pt x="57" y="87"/>
                </a:moveTo>
                <a:cubicBezTo>
                  <a:pt x="57" y="88"/>
                  <a:pt x="57" y="88"/>
                  <a:pt x="57" y="88"/>
                </a:cubicBezTo>
                <a:cubicBezTo>
                  <a:pt x="56" y="88"/>
                  <a:pt x="55" y="88"/>
                  <a:pt x="55" y="87"/>
                </a:cubicBezTo>
                <a:cubicBezTo>
                  <a:pt x="54" y="87"/>
                  <a:pt x="51" y="86"/>
                  <a:pt x="53" y="86"/>
                </a:cubicBezTo>
                <a:cubicBezTo>
                  <a:pt x="54" y="87"/>
                  <a:pt x="56" y="87"/>
                  <a:pt x="57" y="87"/>
                </a:cubicBezTo>
                <a:close/>
                <a:moveTo>
                  <a:pt x="55" y="106"/>
                </a:moveTo>
                <a:cubicBezTo>
                  <a:pt x="53" y="106"/>
                  <a:pt x="51" y="105"/>
                  <a:pt x="49" y="105"/>
                </a:cubicBezTo>
                <a:cubicBezTo>
                  <a:pt x="47" y="104"/>
                  <a:pt x="46" y="104"/>
                  <a:pt x="44" y="103"/>
                </a:cubicBezTo>
                <a:cubicBezTo>
                  <a:pt x="43" y="102"/>
                  <a:pt x="40" y="101"/>
                  <a:pt x="44" y="102"/>
                </a:cubicBezTo>
                <a:cubicBezTo>
                  <a:pt x="48" y="102"/>
                  <a:pt x="52" y="104"/>
                  <a:pt x="56" y="103"/>
                </a:cubicBezTo>
                <a:cubicBezTo>
                  <a:pt x="56" y="104"/>
                  <a:pt x="56" y="105"/>
                  <a:pt x="55" y="106"/>
                </a:cubicBezTo>
                <a:close/>
                <a:moveTo>
                  <a:pt x="45" y="106"/>
                </a:moveTo>
                <a:cubicBezTo>
                  <a:pt x="46" y="107"/>
                  <a:pt x="47" y="107"/>
                  <a:pt x="48" y="107"/>
                </a:cubicBezTo>
                <a:cubicBezTo>
                  <a:pt x="50" y="107"/>
                  <a:pt x="52" y="108"/>
                  <a:pt x="54" y="108"/>
                </a:cubicBezTo>
                <a:cubicBezTo>
                  <a:pt x="53" y="108"/>
                  <a:pt x="52" y="109"/>
                  <a:pt x="50" y="109"/>
                </a:cubicBezTo>
                <a:cubicBezTo>
                  <a:pt x="49" y="109"/>
                  <a:pt x="48" y="109"/>
                  <a:pt x="47" y="108"/>
                </a:cubicBezTo>
                <a:cubicBezTo>
                  <a:pt x="45" y="108"/>
                  <a:pt x="44" y="108"/>
                  <a:pt x="42" y="107"/>
                </a:cubicBezTo>
                <a:cubicBezTo>
                  <a:pt x="40" y="105"/>
                  <a:pt x="45" y="106"/>
                  <a:pt x="45" y="106"/>
                </a:cubicBezTo>
                <a:close/>
                <a:moveTo>
                  <a:pt x="40" y="102"/>
                </a:moveTo>
                <a:cubicBezTo>
                  <a:pt x="40" y="102"/>
                  <a:pt x="40" y="102"/>
                  <a:pt x="40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4" y="104"/>
                  <a:pt x="49" y="105"/>
                  <a:pt x="53" y="106"/>
                </a:cubicBezTo>
                <a:cubicBezTo>
                  <a:pt x="53" y="106"/>
                  <a:pt x="54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3" y="107"/>
                  <a:pt x="51" y="107"/>
                  <a:pt x="50" y="106"/>
                </a:cubicBezTo>
                <a:cubicBezTo>
                  <a:pt x="47" y="106"/>
                  <a:pt x="44" y="105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4"/>
                  <a:pt x="40" y="103"/>
                  <a:pt x="40" y="102"/>
                </a:cubicBezTo>
                <a:close/>
                <a:moveTo>
                  <a:pt x="41" y="101"/>
                </a:moveTo>
                <a:cubicBezTo>
                  <a:pt x="41" y="100"/>
                  <a:pt x="42" y="99"/>
                  <a:pt x="42" y="98"/>
                </a:cubicBezTo>
                <a:cubicBezTo>
                  <a:pt x="45" y="100"/>
                  <a:pt x="50" y="100"/>
                  <a:pt x="53" y="101"/>
                </a:cubicBezTo>
                <a:cubicBezTo>
                  <a:pt x="54" y="101"/>
                  <a:pt x="56" y="101"/>
                  <a:pt x="56" y="102"/>
                </a:cubicBezTo>
                <a:cubicBezTo>
                  <a:pt x="56" y="102"/>
                  <a:pt x="56" y="102"/>
                  <a:pt x="56" y="103"/>
                </a:cubicBezTo>
                <a:cubicBezTo>
                  <a:pt x="56" y="103"/>
                  <a:pt x="55" y="103"/>
                  <a:pt x="54" y="103"/>
                </a:cubicBezTo>
                <a:cubicBezTo>
                  <a:pt x="52" y="103"/>
                  <a:pt x="51" y="102"/>
                  <a:pt x="49" y="102"/>
                </a:cubicBezTo>
                <a:cubicBezTo>
                  <a:pt x="46" y="101"/>
                  <a:pt x="44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lose/>
                <a:moveTo>
                  <a:pt x="43" y="97"/>
                </a:moveTo>
                <a:cubicBezTo>
                  <a:pt x="43" y="96"/>
                  <a:pt x="44" y="96"/>
                  <a:pt x="44" y="95"/>
                </a:cubicBezTo>
                <a:cubicBezTo>
                  <a:pt x="44" y="95"/>
                  <a:pt x="44" y="95"/>
                  <a:pt x="45" y="95"/>
                </a:cubicBezTo>
                <a:cubicBezTo>
                  <a:pt x="46" y="96"/>
                  <a:pt x="48" y="96"/>
                  <a:pt x="50" y="97"/>
                </a:cubicBezTo>
                <a:cubicBezTo>
                  <a:pt x="51" y="98"/>
                  <a:pt x="53" y="98"/>
                  <a:pt x="54" y="98"/>
                </a:cubicBezTo>
                <a:cubicBezTo>
                  <a:pt x="56" y="99"/>
                  <a:pt x="56" y="99"/>
                  <a:pt x="55" y="99"/>
                </a:cubicBezTo>
                <a:cubicBezTo>
                  <a:pt x="51" y="99"/>
                  <a:pt x="47" y="97"/>
                  <a:pt x="43" y="97"/>
                </a:cubicBezTo>
                <a:close/>
                <a:moveTo>
                  <a:pt x="45" y="94"/>
                </a:moveTo>
                <a:cubicBezTo>
                  <a:pt x="46" y="93"/>
                  <a:pt x="46" y="93"/>
                  <a:pt x="46" y="92"/>
                </a:cubicBezTo>
                <a:cubicBezTo>
                  <a:pt x="49" y="93"/>
                  <a:pt x="51" y="94"/>
                  <a:pt x="53" y="95"/>
                </a:cubicBezTo>
                <a:cubicBezTo>
                  <a:pt x="54" y="95"/>
                  <a:pt x="58" y="97"/>
                  <a:pt x="54" y="96"/>
                </a:cubicBezTo>
                <a:cubicBezTo>
                  <a:pt x="51" y="95"/>
                  <a:pt x="48" y="94"/>
                  <a:pt x="45" y="94"/>
                </a:cubicBezTo>
                <a:close/>
                <a:moveTo>
                  <a:pt x="47" y="92"/>
                </a:moveTo>
                <a:cubicBezTo>
                  <a:pt x="47" y="91"/>
                  <a:pt x="48" y="90"/>
                  <a:pt x="48" y="89"/>
                </a:cubicBezTo>
                <a:cubicBezTo>
                  <a:pt x="50" y="90"/>
                  <a:pt x="52" y="91"/>
                  <a:pt x="54" y="91"/>
                </a:cubicBezTo>
                <a:cubicBezTo>
                  <a:pt x="58" y="93"/>
                  <a:pt x="54" y="92"/>
                  <a:pt x="53" y="92"/>
                </a:cubicBezTo>
                <a:cubicBezTo>
                  <a:pt x="51" y="92"/>
                  <a:pt x="49" y="92"/>
                  <a:pt x="47" y="92"/>
                </a:cubicBezTo>
                <a:close/>
                <a:moveTo>
                  <a:pt x="45" y="80"/>
                </a:moveTo>
                <a:cubicBezTo>
                  <a:pt x="44" y="80"/>
                  <a:pt x="44" y="81"/>
                  <a:pt x="43" y="81"/>
                </a:cubicBezTo>
                <a:cubicBezTo>
                  <a:pt x="39" y="80"/>
                  <a:pt x="35" y="78"/>
                  <a:pt x="31" y="77"/>
                </a:cubicBezTo>
                <a:cubicBezTo>
                  <a:pt x="27" y="75"/>
                  <a:pt x="31" y="77"/>
                  <a:pt x="33" y="77"/>
                </a:cubicBezTo>
                <a:cubicBezTo>
                  <a:pt x="34" y="77"/>
                  <a:pt x="35" y="78"/>
                  <a:pt x="36" y="78"/>
                </a:cubicBezTo>
                <a:cubicBezTo>
                  <a:pt x="44" y="79"/>
                  <a:pt x="51" y="82"/>
                  <a:pt x="59" y="82"/>
                </a:cubicBezTo>
                <a:cubicBezTo>
                  <a:pt x="59" y="82"/>
                  <a:pt x="59" y="83"/>
                  <a:pt x="59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5" y="83"/>
                  <a:pt x="52" y="83"/>
                  <a:pt x="49" y="82"/>
                </a:cubicBezTo>
                <a:cubicBezTo>
                  <a:pt x="49" y="82"/>
                  <a:pt x="49" y="83"/>
                  <a:pt x="49" y="83"/>
                </a:cubicBezTo>
                <a:cubicBezTo>
                  <a:pt x="48" y="81"/>
                  <a:pt x="47" y="80"/>
                  <a:pt x="45" y="80"/>
                </a:cubicBezTo>
                <a:close/>
                <a:moveTo>
                  <a:pt x="85" y="94"/>
                </a:moveTo>
                <a:cubicBezTo>
                  <a:pt x="94" y="98"/>
                  <a:pt x="103" y="101"/>
                  <a:pt x="113" y="104"/>
                </a:cubicBezTo>
                <a:cubicBezTo>
                  <a:pt x="115" y="104"/>
                  <a:pt x="117" y="105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8" y="106"/>
                  <a:pt x="116" y="106"/>
                  <a:pt x="116" y="106"/>
                </a:cubicBezTo>
                <a:cubicBezTo>
                  <a:pt x="113" y="105"/>
                  <a:pt x="111" y="104"/>
                  <a:pt x="108" y="103"/>
                </a:cubicBezTo>
                <a:cubicBezTo>
                  <a:pt x="102" y="101"/>
                  <a:pt x="95" y="100"/>
                  <a:pt x="89" y="98"/>
                </a:cubicBezTo>
                <a:cubicBezTo>
                  <a:pt x="83" y="97"/>
                  <a:pt x="78" y="95"/>
                  <a:pt x="72" y="93"/>
                </a:cubicBezTo>
                <a:cubicBezTo>
                  <a:pt x="70" y="92"/>
                  <a:pt x="68" y="91"/>
                  <a:pt x="66" y="91"/>
                </a:cubicBezTo>
                <a:cubicBezTo>
                  <a:pt x="66" y="91"/>
                  <a:pt x="66" y="90"/>
                  <a:pt x="67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73" y="91"/>
                  <a:pt x="79" y="93"/>
                  <a:pt x="85" y="94"/>
                </a:cubicBezTo>
                <a:close/>
                <a:moveTo>
                  <a:pt x="90" y="96"/>
                </a:moveTo>
                <a:cubicBezTo>
                  <a:pt x="92" y="96"/>
                  <a:pt x="94" y="97"/>
                  <a:pt x="95" y="97"/>
                </a:cubicBezTo>
                <a:cubicBezTo>
                  <a:pt x="103" y="99"/>
                  <a:pt x="111" y="102"/>
                  <a:pt x="119" y="102"/>
                </a:cubicBezTo>
                <a:cubicBezTo>
                  <a:pt x="119" y="103"/>
                  <a:pt x="119" y="104"/>
                  <a:pt x="119" y="105"/>
                </a:cubicBezTo>
                <a:cubicBezTo>
                  <a:pt x="116" y="104"/>
                  <a:pt x="113" y="104"/>
                  <a:pt x="111" y="102"/>
                </a:cubicBezTo>
                <a:cubicBezTo>
                  <a:pt x="106" y="101"/>
                  <a:pt x="100" y="99"/>
                  <a:pt x="95" y="98"/>
                </a:cubicBezTo>
                <a:cubicBezTo>
                  <a:pt x="94" y="97"/>
                  <a:pt x="92" y="96"/>
                  <a:pt x="90" y="96"/>
                </a:cubicBezTo>
                <a:close/>
                <a:moveTo>
                  <a:pt x="119" y="101"/>
                </a:moveTo>
                <a:cubicBezTo>
                  <a:pt x="116" y="100"/>
                  <a:pt x="114" y="100"/>
                  <a:pt x="111" y="99"/>
                </a:cubicBezTo>
                <a:cubicBezTo>
                  <a:pt x="107" y="98"/>
                  <a:pt x="102" y="96"/>
                  <a:pt x="97" y="95"/>
                </a:cubicBezTo>
                <a:cubicBezTo>
                  <a:pt x="88" y="91"/>
                  <a:pt x="78" y="89"/>
                  <a:pt x="70" y="84"/>
                </a:cubicBezTo>
                <a:cubicBezTo>
                  <a:pt x="76" y="88"/>
                  <a:pt x="87" y="90"/>
                  <a:pt x="95" y="92"/>
                </a:cubicBezTo>
                <a:cubicBezTo>
                  <a:pt x="103" y="94"/>
                  <a:pt x="112" y="95"/>
                  <a:pt x="120" y="99"/>
                </a:cubicBezTo>
                <a:cubicBezTo>
                  <a:pt x="119" y="99"/>
                  <a:pt x="119" y="100"/>
                  <a:pt x="119" y="101"/>
                </a:cubicBezTo>
                <a:close/>
                <a:moveTo>
                  <a:pt x="120" y="109"/>
                </a:moveTo>
                <a:cubicBezTo>
                  <a:pt x="116" y="107"/>
                  <a:pt x="112" y="106"/>
                  <a:pt x="108" y="105"/>
                </a:cubicBezTo>
                <a:cubicBezTo>
                  <a:pt x="103" y="103"/>
                  <a:pt x="98" y="102"/>
                  <a:pt x="93" y="100"/>
                </a:cubicBezTo>
                <a:cubicBezTo>
                  <a:pt x="87" y="99"/>
                  <a:pt x="81" y="97"/>
                  <a:pt x="76" y="95"/>
                </a:cubicBezTo>
                <a:cubicBezTo>
                  <a:pt x="83" y="97"/>
                  <a:pt x="90" y="99"/>
                  <a:pt x="97" y="101"/>
                </a:cubicBezTo>
                <a:cubicBezTo>
                  <a:pt x="102" y="102"/>
                  <a:pt x="106" y="103"/>
                  <a:pt x="110" y="105"/>
                </a:cubicBezTo>
                <a:cubicBezTo>
                  <a:pt x="113" y="106"/>
                  <a:pt x="116" y="107"/>
                  <a:pt x="119" y="107"/>
                </a:cubicBezTo>
                <a:cubicBezTo>
                  <a:pt x="119" y="107"/>
                  <a:pt x="119" y="108"/>
                  <a:pt x="120" y="109"/>
                </a:cubicBezTo>
                <a:close/>
                <a:moveTo>
                  <a:pt x="121" y="113"/>
                </a:moveTo>
                <a:cubicBezTo>
                  <a:pt x="117" y="111"/>
                  <a:pt x="113" y="110"/>
                  <a:pt x="109" y="109"/>
                </a:cubicBezTo>
                <a:cubicBezTo>
                  <a:pt x="105" y="108"/>
                  <a:pt x="102" y="106"/>
                  <a:pt x="98" y="104"/>
                </a:cubicBezTo>
                <a:cubicBezTo>
                  <a:pt x="102" y="105"/>
                  <a:pt x="106" y="107"/>
                  <a:pt x="109" y="108"/>
                </a:cubicBezTo>
                <a:cubicBezTo>
                  <a:pt x="113" y="109"/>
                  <a:pt x="116" y="110"/>
                  <a:pt x="120" y="110"/>
                </a:cubicBezTo>
                <a:cubicBezTo>
                  <a:pt x="120" y="111"/>
                  <a:pt x="121" y="112"/>
                  <a:pt x="121" y="113"/>
                </a:cubicBezTo>
                <a:close/>
                <a:moveTo>
                  <a:pt x="122" y="116"/>
                </a:moveTo>
                <a:cubicBezTo>
                  <a:pt x="114" y="112"/>
                  <a:pt x="104" y="110"/>
                  <a:pt x="95" y="108"/>
                </a:cubicBezTo>
                <a:cubicBezTo>
                  <a:pt x="84" y="105"/>
                  <a:pt x="74" y="102"/>
                  <a:pt x="6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98"/>
                  <a:pt x="63" y="98"/>
                  <a:pt x="63" y="97"/>
                </a:cubicBezTo>
                <a:cubicBezTo>
                  <a:pt x="74" y="101"/>
                  <a:pt x="85" y="104"/>
                  <a:pt x="96" y="108"/>
                </a:cubicBezTo>
                <a:cubicBezTo>
                  <a:pt x="101" y="109"/>
                  <a:pt x="106" y="110"/>
                  <a:pt x="111" y="112"/>
                </a:cubicBezTo>
                <a:cubicBezTo>
                  <a:pt x="114" y="113"/>
                  <a:pt x="118" y="114"/>
                  <a:pt x="122" y="114"/>
                </a:cubicBezTo>
                <a:cubicBezTo>
                  <a:pt x="122" y="115"/>
                  <a:pt x="122" y="116"/>
                  <a:pt x="122" y="116"/>
                </a:cubicBezTo>
                <a:close/>
                <a:moveTo>
                  <a:pt x="123" y="120"/>
                </a:moveTo>
                <a:cubicBezTo>
                  <a:pt x="115" y="116"/>
                  <a:pt x="106" y="113"/>
                  <a:pt x="97" y="110"/>
                </a:cubicBezTo>
                <a:cubicBezTo>
                  <a:pt x="90" y="108"/>
                  <a:pt x="83" y="105"/>
                  <a:pt x="76" y="103"/>
                </a:cubicBezTo>
                <a:cubicBezTo>
                  <a:pt x="77" y="103"/>
                  <a:pt x="77" y="103"/>
                  <a:pt x="78" y="104"/>
                </a:cubicBezTo>
                <a:cubicBezTo>
                  <a:pt x="83" y="105"/>
                  <a:pt x="88" y="107"/>
                  <a:pt x="93" y="108"/>
                </a:cubicBezTo>
                <a:cubicBezTo>
                  <a:pt x="103" y="111"/>
                  <a:pt x="113" y="113"/>
                  <a:pt x="123" y="117"/>
                </a:cubicBezTo>
                <a:cubicBezTo>
                  <a:pt x="123" y="118"/>
                  <a:pt x="123" y="119"/>
                  <a:pt x="123" y="120"/>
                </a:cubicBezTo>
                <a:close/>
                <a:moveTo>
                  <a:pt x="71" y="110"/>
                </a:moveTo>
                <a:cubicBezTo>
                  <a:pt x="77" y="112"/>
                  <a:pt x="83" y="114"/>
                  <a:pt x="90" y="115"/>
                </a:cubicBezTo>
                <a:cubicBezTo>
                  <a:pt x="96" y="117"/>
                  <a:pt x="102" y="119"/>
                  <a:pt x="108" y="121"/>
                </a:cubicBezTo>
                <a:cubicBezTo>
                  <a:pt x="112" y="122"/>
                  <a:pt x="115" y="123"/>
                  <a:pt x="118" y="124"/>
                </a:cubicBezTo>
                <a:cubicBezTo>
                  <a:pt x="120" y="125"/>
                  <a:pt x="121" y="126"/>
                  <a:pt x="123" y="126"/>
                </a:cubicBezTo>
                <a:cubicBezTo>
                  <a:pt x="123" y="127"/>
                  <a:pt x="123" y="128"/>
                  <a:pt x="123" y="129"/>
                </a:cubicBezTo>
                <a:cubicBezTo>
                  <a:pt x="113" y="125"/>
                  <a:pt x="104" y="122"/>
                  <a:pt x="94" y="119"/>
                </a:cubicBezTo>
                <a:cubicBezTo>
                  <a:pt x="88" y="117"/>
                  <a:pt x="82" y="115"/>
                  <a:pt x="76" y="114"/>
                </a:cubicBezTo>
                <a:cubicBezTo>
                  <a:pt x="71" y="112"/>
                  <a:pt x="67" y="111"/>
                  <a:pt x="62" y="109"/>
                </a:cubicBezTo>
                <a:cubicBezTo>
                  <a:pt x="62" y="109"/>
                  <a:pt x="62" y="108"/>
                  <a:pt x="62" y="108"/>
                </a:cubicBezTo>
                <a:cubicBezTo>
                  <a:pt x="65" y="109"/>
                  <a:pt x="68" y="110"/>
                  <a:pt x="71" y="110"/>
                </a:cubicBezTo>
                <a:close/>
                <a:moveTo>
                  <a:pt x="123" y="125"/>
                </a:moveTo>
                <a:cubicBezTo>
                  <a:pt x="119" y="123"/>
                  <a:pt x="115" y="121"/>
                  <a:pt x="111" y="120"/>
                </a:cubicBezTo>
                <a:cubicBezTo>
                  <a:pt x="106" y="118"/>
                  <a:pt x="101" y="116"/>
                  <a:pt x="96" y="114"/>
                </a:cubicBezTo>
                <a:cubicBezTo>
                  <a:pt x="90" y="112"/>
                  <a:pt x="85" y="111"/>
                  <a:pt x="79" y="109"/>
                </a:cubicBezTo>
                <a:cubicBezTo>
                  <a:pt x="79" y="109"/>
                  <a:pt x="78" y="108"/>
                  <a:pt x="77" y="108"/>
                </a:cubicBezTo>
                <a:cubicBezTo>
                  <a:pt x="77" y="108"/>
                  <a:pt x="77" y="108"/>
                  <a:pt x="78" y="108"/>
                </a:cubicBezTo>
                <a:cubicBezTo>
                  <a:pt x="83" y="110"/>
                  <a:pt x="88" y="111"/>
                  <a:pt x="93" y="112"/>
                </a:cubicBezTo>
                <a:cubicBezTo>
                  <a:pt x="103" y="115"/>
                  <a:pt x="113" y="120"/>
                  <a:pt x="123" y="122"/>
                </a:cubicBezTo>
                <a:cubicBezTo>
                  <a:pt x="123" y="123"/>
                  <a:pt x="123" y="124"/>
                  <a:pt x="123" y="125"/>
                </a:cubicBezTo>
                <a:close/>
                <a:moveTo>
                  <a:pt x="123" y="133"/>
                </a:moveTo>
                <a:cubicBezTo>
                  <a:pt x="120" y="131"/>
                  <a:pt x="118" y="130"/>
                  <a:pt x="115" y="129"/>
                </a:cubicBezTo>
                <a:cubicBezTo>
                  <a:pt x="117" y="130"/>
                  <a:pt x="120" y="130"/>
                  <a:pt x="123" y="131"/>
                </a:cubicBezTo>
                <a:cubicBezTo>
                  <a:pt x="123" y="131"/>
                  <a:pt x="123" y="131"/>
                  <a:pt x="123" y="131"/>
                </a:cubicBezTo>
                <a:cubicBezTo>
                  <a:pt x="123" y="132"/>
                  <a:pt x="123" y="132"/>
                  <a:pt x="123" y="133"/>
                </a:cubicBezTo>
                <a:close/>
                <a:moveTo>
                  <a:pt x="125" y="138"/>
                </a:moveTo>
                <a:cubicBezTo>
                  <a:pt x="117" y="134"/>
                  <a:pt x="109" y="130"/>
                  <a:pt x="100" y="127"/>
                </a:cubicBezTo>
                <a:cubicBezTo>
                  <a:pt x="104" y="128"/>
                  <a:pt x="108" y="130"/>
                  <a:pt x="112" y="131"/>
                </a:cubicBezTo>
                <a:cubicBezTo>
                  <a:pt x="116" y="132"/>
                  <a:pt x="120" y="135"/>
                  <a:pt x="124" y="136"/>
                </a:cubicBezTo>
                <a:cubicBezTo>
                  <a:pt x="124" y="136"/>
                  <a:pt x="125" y="137"/>
                  <a:pt x="125" y="138"/>
                </a:cubicBezTo>
                <a:cubicBezTo>
                  <a:pt x="125" y="138"/>
                  <a:pt x="125" y="138"/>
                  <a:pt x="125" y="138"/>
                </a:cubicBezTo>
                <a:close/>
                <a:moveTo>
                  <a:pt x="127" y="141"/>
                </a:moveTo>
                <a:cubicBezTo>
                  <a:pt x="123" y="139"/>
                  <a:pt x="118" y="138"/>
                  <a:pt x="114" y="137"/>
                </a:cubicBezTo>
                <a:cubicBezTo>
                  <a:pt x="108" y="134"/>
                  <a:pt x="103" y="132"/>
                  <a:pt x="97" y="130"/>
                </a:cubicBezTo>
                <a:cubicBezTo>
                  <a:pt x="94" y="129"/>
                  <a:pt x="90" y="128"/>
                  <a:pt x="87" y="126"/>
                </a:cubicBezTo>
                <a:cubicBezTo>
                  <a:pt x="89" y="127"/>
                  <a:pt x="91" y="128"/>
                  <a:pt x="93" y="128"/>
                </a:cubicBezTo>
                <a:cubicBezTo>
                  <a:pt x="100" y="130"/>
                  <a:pt x="108" y="132"/>
                  <a:pt x="115" y="135"/>
                </a:cubicBezTo>
                <a:cubicBezTo>
                  <a:pt x="118" y="137"/>
                  <a:pt x="122" y="139"/>
                  <a:pt x="126" y="140"/>
                </a:cubicBezTo>
                <a:cubicBezTo>
                  <a:pt x="126" y="140"/>
                  <a:pt x="126" y="141"/>
                  <a:pt x="127" y="141"/>
                </a:cubicBezTo>
                <a:close/>
                <a:moveTo>
                  <a:pt x="129" y="146"/>
                </a:moveTo>
                <a:cubicBezTo>
                  <a:pt x="125" y="144"/>
                  <a:pt x="120" y="143"/>
                  <a:pt x="116" y="141"/>
                </a:cubicBezTo>
                <a:cubicBezTo>
                  <a:pt x="109" y="139"/>
                  <a:pt x="103" y="136"/>
                  <a:pt x="96" y="133"/>
                </a:cubicBezTo>
                <a:cubicBezTo>
                  <a:pt x="95" y="133"/>
                  <a:pt x="95" y="133"/>
                  <a:pt x="94" y="133"/>
                </a:cubicBezTo>
                <a:cubicBezTo>
                  <a:pt x="101" y="135"/>
                  <a:pt x="107" y="137"/>
                  <a:pt x="113" y="139"/>
                </a:cubicBezTo>
                <a:cubicBezTo>
                  <a:pt x="118" y="140"/>
                  <a:pt x="122" y="142"/>
                  <a:pt x="127" y="143"/>
                </a:cubicBezTo>
                <a:cubicBezTo>
                  <a:pt x="128" y="144"/>
                  <a:pt x="128" y="145"/>
                  <a:pt x="129" y="146"/>
                </a:cubicBezTo>
                <a:close/>
                <a:moveTo>
                  <a:pt x="80" y="129"/>
                </a:moveTo>
                <a:cubicBezTo>
                  <a:pt x="84" y="130"/>
                  <a:pt x="88" y="132"/>
                  <a:pt x="92" y="133"/>
                </a:cubicBezTo>
                <a:cubicBezTo>
                  <a:pt x="99" y="135"/>
                  <a:pt x="106" y="138"/>
                  <a:pt x="112" y="141"/>
                </a:cubicBezTo>
                <a:cubicBezTo>
                  <a:pt x="118" y="143"/>
                  <a:pt x="124" y="144"/>
                  <a:pt x="129" y="147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4" y="144"/>
                  <a:pt x="118" y="143"/>
                  <a:pt x="112" y="141"/>
                </a:cubicBezTo>
                <a:cubicBezTo>
                  <a:pt x="105" y="139"/>
                  <a:pt x="99" y="137"/>
                  <a:pt x="93" y="134"/>
                </a:cubicBezTo>
                <a:cubicBezTo>
                  <a:pt x="86" y="132"/>
                  <a:pt x="79" y="130"/>
                  <a:pt x="72" y="128"/>
                </a:cubicBezTo>
                <a:cubicBezTo>
                  <a:pt x="67" y="126"/>
                  <a:pt x="61" y="124"/>
                  <a:pt x="55" y="122"/>
                </a:cubicBezTo>
                <a:cubicBezTo>
                  <a:pt x="55" y="121"/>
                  <a:pt x="55" y="121"/>
                  <a:pt x="56" y="120"/>
                </a:cubicBezTo>
                <a:cubicBezTo>
                  <a:pt x="58" y="121"/>
                  <a:pt x="60" y="121"/>
                  <a:pt x="61" y="122"/>
                </a:cubicBezTo>
                <a:cubicBezTo>
                  <a:pt x="62" y="122"/>
                  <a:pt x="62" y="122"/>
                  <a:pt x="63" y="122"/>
                </a:cubicBezTo>
                <a:cubicBezTo>
                  <a:pt x="66" y="123"/>
                  <a:pt x="69" y="125"/>
                  <a:pt x="72" y="126"/>
                </a:cubicBezTo>
                <a:cubicBezTo>
                  <a:pt x="75" y="127"/>
                  <a:pt x="78" y="128"/>
                  <a:pt x="80" y="129"/>
                </a:cubicBezTo>
                <a:close/>
                <a:moveTo>
                  <a:pt x="74" y="129"/>
                </a:moveTo>
                <a:cubicBezTo>
                  <a:pt x="74" y="129"/>
                  <a:pt x="75" y="129"/>
                  <a:pt x="76" y="130"/>
                </a:cubicBezTo>
                <a:cubicBezTo>
                  <a:pt x="75" y="130"/>
                  <a:pt x="75" y="129"/>
                  <a:pt x="75" y="129"/>
                </a:cubicBezTo>
                <a:cubicBezTo>
                  <a:pt x="71" y="128"/>
                  <a:pt x="68" y="127"/>
                  <a:pt x="65" y="126"/>
                </a:cubicBezTo>
                <a:cubicBezTo>
                  <a:pt x="68" y="127"/>
                  <a:pt x="71" y="128"/>
                  <a:pt x="74" y="129"/>
                </a:cubicBezTo>
                <a:close/>
                <a:moveTo>
                  <a:pt x="130" y="152"/>
                </a:moveTo>
                <a:cubicBezTo>
                  <a:pt x="119" y="146"/>
                  <a:pt x="107" y="142"/>
                  <a:pt x="95" y="137"/>
                </a:cubicBezTo>
                <a:cubicBezTo>
                  <a:pt x="91" y="135"/>
                  <a:pt x="86" y="133"/>
                  <a:pt x="82" y="132"/>
                </a:cubicBezTo>
                <a:cubicBezTo>
                  <a:pt x="86" y="133"/>
                  <a:pt x="90" y="134"/>
                  <a:pt x="94" y="136"/>
                </a:cubicBezTo>
                <a:cubicBezTo>
                  <a:pt x="101" y="138"/>
                  <a:pt x="108" y="140"/>
                  <a:pt x="115" y="142"/>
                </a:cubicBezTo>
                <a:cubicBezTo>
                  <a:pt x="118" y="144"/>
                  <a:pt x="122" y="145"/>
                  <a:pt x="125" y="146"/>
                </a:cubicBezTo>
                <a:cubicBezTo>
                  <a:pt x="127" y="147"/>
                  <a:pt x="128" y="148"/>
                  <a:pt x="129" y="148"/>
                </a:cubicBezTo>
                <a:cubicBezTo>
                  <a:pt x="130" y="149"/>
                  <a:pt x="130" y="151"/>
                  <a:pt x="130" y="152"/>
                </a:cubicBezTo>
                <a:close/>
                <a:moveTo>
                  <a:pt x="63" y="129"/>
                </a:moveTo>
                <a:cubicBezTo>
                  <a:pt x="66" y="130"/>
                  <a:pt x="69" y="131"/>
                  <a:pt x="73" y="132"/>
                </a:cubicBezTo>
                <a:cubicBezTo>
                  <a:pt x="80" y="134"/>
                  <a:pt x="86" y="137"/>
                  <a:pt x="93" y="140"/>
                </a:cubicBezTo>
                <a:cubicBezTo>
                  <a:pt x="100" y="142"/>
                  <a:pt x="106" y="145"/>
                  <a:pt x="113" y="148"/>
                </a:cubicBezTo>
                <a:cubicBezTo>
                  <a:pt x="119" y="150"/>
                  <a:pt x="125" y="152"/>
                  <a:pt x="131" y="154"/>
                </a:cubicBezTo>
                <a:cubicBezTo>
                  <a:pt x="131" y="156"/>
                  <a:pt x="131" y="157"/>
                  <a:pt x="132" y="158"/>
                </a:cubicBezTo>
                <a:cubicBezTo>
                  <a:pt x="120" y="151"/>
                  <a:pt x="108" y="147"/>
                  <a:pt x="96" y="142"/>
                </a:cubicBezTo>
                <a:cubicBezTo>
                  <a:pt x="90" y="139"/>
                  <a:pt x="83" y="137"/>
                  <a:pt x="77" y="134"/>
                </a:cubicBezTo>
                <a:cubicBezTo>
                  <a:pt x="70" y="132"/>
                  <a:pt x="63" y="130"/>
                  <a:pt x="58" y="127"/>
                </a:cubicBezTo>
                <a:cubicBezTo>
                  <a:pt x="54" y="124"/>
                  <a:pt x="61" y="128"/>
                  <a:pt x="63" y="129"/>
                </a:cubicBezTo>
                <a:close/>
                <a:moveTo>
                  <a:pt x="132" y="163"/>
                </a:moveTo>
                <a:cubicBezTo>
                  <a:pt x="127" y="160"/>
                  <a:pt x="121" y="159"/>
                  <a:pt x="116" y="157"/>
                </a:cubicBezTo>
                <a:cubicBezTo>
                  <a:pt x="109" y="154"/>
                  <a:pt x="103" y="151"/>
                  <a:pt x="96" y="148"/>
                </a:cubicBezTo>
                <a:cubicBezTo>
                  <a:pt x="94" y="147"/>
                  <a:pt x="92" y="146"/>
                  <a:pt x="90" y="144"/>
                </a:cubicBezTo>
                <a:cubicBezTo>
                  <a:pt x="92" y="145"/>
                  <a:pt x="93" y="146"/>
                  <a:pt x="95" y="146"/>
                </a:cubicBezTo>
                <a:cubicBezTo>
                  <a:pt x="102" y="149"/>
                  <a:pt x="109" y="151"/>
                  <a:pt x="116" y="153"/>
                </a:cubicBezTo>
                <a:cubicBezTo>
                  <a:pt x="121" y="155"/>
                  <a:pt x="126" y="158"/>
                  <a:pt x="132" y="159"/>
                </a:cubicBezTo>
                <a:cubicBezTo>
                  <a:pt x="132" y="160"/>
                  <a:pt x="132" y="162"/>
                  <a:pt x="132" y="163"/>
                </a:cubicBezTo>
                <a:close/>
                <a:moveTo>
                  <a:pt x="129" y="162"/>
                </a:moveTo>
                <a:cubicBezTo>
                  <a:pt x="129" y="162"/>
                  <a:pt x="128" y="162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lose/>
                <a:moveTo>
                  <a:pt x="130" y="163"/>
                </a:move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lose/>
                <a:moveTo>
                  <a:pt x="132" y="164"/>
                </a:moveTo>
                <a:cubicBezTo>
                  <a:pt x="132" y="165"/>
                  <a:pt x="132" y="166"/>
                  <a:pt x="132" y="167"/>
                </a:cubicBezTo>
                <a:cubicBezTo>
                  <a:pt x="130" y="165"/>
                  <a:pt x="128" y="164"/>
                  <a:pt x="126" y="163"/>
                </a:cubicBezTo>
                <a:cubicBezTo>
                  <a:pt x="120" y="161"/>
                  <a:pt x="114" y="159"/>
                  <a:pt x="109" y="156"/>
                </a:cubicBezTo>
                <a:cubicBezTo>
                  <a:pt x="105" y="155"/>
                  <a:pt x="101" y="153"/>
                  <a:pt x="97" y="151"/>
                </a:cubicBezTo>
                <a:cubicBezTo>
                  <a:pt x="99" y="152"/>
                  <a:pt x="102" y="153"/>
                  <a:pt x="104" y="154"/>
                </a:cubicBezTo>
                <a:cubicBezTo>
                  <a:pt x="113" y="157"/>
                  <a:pt x="123" y="161"/>
                  <a:pt x="132" y="164"/>
                </a:cubicBezTo>
                <a:close/>
                <a:moveTo>
                  <a:pt x="132" y="169"/>
                </a:moveTo>
                <a:cubicBezTo>
                  <a:pt x="131" y="170"/>
                  <a:pt x="131" y="171"/>
                  <a:pt x="131" y="171"/>
                </a:cubicBezTo>
                <a:cubicBezTo>
                  <a:pt x="129" y="170"/>
                  <a:pt x="126" y="169"/>
                  <a:pt x="124" y="168"/>
                </a:cubicBezTo>
                <a:cubicBezTo>
                  <a:pt x="119" y="166"/>
                  <a:pt x="114" y="163"/>
                  <a:pt x="109" y="161"/>
                </a:cubicBezTo>
                <a:cubicBezTo>
                  <a:pt x="104" y="159"/>
                  <a:pt x="100" y="158"/>
                  <a:pt x="95" y="156"/>
                </a:cubicBezTo>
                <a:cubicBezTo>
                  <a:pt x="94" y="155"/>
                  <a:pt x="93" y="155"/>
                  <a:pt x="92" y="155"/>
                </a:cubicBezTo>
                <a:cubicBezTo>
                  <a:pt x="97" y="156"/>
                  <a:pt x="101" y="158"/>
                  <a:pt x="105" y="159"/>
                </a:cubicBezTo>
                <a:cubicBezTo>
                  <a:pt x="110" y="161"/>
                  <a:pt x="116" y="162"/>
                  <a:pt x="121" y="164"/>
                </a:cubicBezTo>
                <a:cubicBezTo>
                  <a:pt x="124" y="165"/>
                  <a:pt x="128" y="167"/>
                  <a:pt x="132" y="169"/>
                </a:cubicBezTo>
                <a:close/>
                <a:moveTo>
                  <a:pt x="90" y="159"/>
                </a:moveTo>
                <a:cubicBezTo>
                  <a:pt x="92" y="160"/>
                  <a:pt x="95" y="160"/>
                  <a:pt x="98" y="161"/>
                </a:cubicBezTo>
                <a:cubicBezTo>
                  <a:pt x="102" y="162"/>
                  <a:pt x="106" y="164"/>
                  <a:pt x="110" y="166"/>
                </a:cubicBezTo>
                <a:cubicBezTo>
                  <a:pt x="117" y="169"/>
                  <a:pt x="123" y="172"/>
                  <a:pt x="130" y="172"/>
                </a:cubicBezTo>
                <a:cubicBezTo>
                  <a:pt x="129" y="174"/>
                  <a:pt x="128" y="175"/>
                  <a:pt x="125" y="176"/>
                </a:cubicBezTo>
                <a:cubicBezTo>
                  <a:pt x="120" y="177"/>
                  <a:pt x="114" y="174"/>
                  <a:pt x="109" y="170"/>
                </a:cubicBezTo>
                <a:cubicBezTo>
                  <a:pt x="110" y="171"/>
                  <a:pt x="111" y="171"/>
                  <a:pt x="112" y="171"/>
                </a:cubicBezTo>
                <a:cubicBezTo>
                  <a:pt x="113" y="172"/>
                  <a:pt x="114" y="172"/>
                  <a:pt x="115" y="172"/>
                </a:cubicBezTo>
                <a:cubicBezTo>
                  <a:pt x="115" y="172"/>
                  <a:pt x="119" y="174"/>
                  <a:pt x="119" y="174"/>
                </a:cubicBezTo>
                <a:cubicBezTo>
                  <a:pt x="118" y="174"/>
                  <a:pt x="118" y="175"/>
                  <a:pt x="119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18" y="173"/>
                  <a:pt x="116" y="172"/>
                  <a:pt x="114" y="171"/>
                </a:cubicBezTo>
                <a:cubicBezTo>
                  <a:pt x="112" y="171"/>
                  <a:pt x="110" y="170"/>
                  <a:pt x="109" y="169"/>
                </a:cubicBezTo>
                <a:cubicBezTo>
                  <a:pt x="107" y="168"/>
                  <a:pt x="111" y="170"/>
                  <a:pt x="111" y="170"/>
                </a:cubicBezTo>
                <a:cubicBezTo>
                  <a:pt x="115" y="171"/>
                  <a:pt x="118" y="173"/>
                  <a:pt x="122" y="174"/>
                </a:cubicBezTo>
                <a:cubicBezTo>
                  <a:pt x="123" y="175"/>
                  <a:pt x="125" y="175"/>
                  <a:pt x="127" y="175"/>
                </a:cubicBezTo>
                <a:cubicBezTo>
                  <a:pt x="127" y="175"/>
                  <a:pt x="127" y="174"/>
                  <a:pt x="127" y="174"/>
                </a:cubicBezTo>
                <a:cubicBezTo>
                  <a:pt x="125" y="172"/>
                  <a:pt x="122" y="172"/>
                  <a:pt x="120" y="171"/>
                </a:cubicBezTo>
                <a:cubicBezTo>
                  <a:pt x="117" y="169"/>
                  <a:pt x="114" y="168"/>
                  <a:pt x="111" y="166"/>
                </a:cubicBezTo>
                <a:cubicBezTo>
                  <a:pt x="106" y="165"/>
                  <a:pt x="102" y="163"/>
                  <a:pt x="98" y="162"/>
                </a:cubicBezTo>
                <a:cubicBezTo>
                  <a:pt x="96" y="161"/>
                  <a:pt x="94" y="160"/>
                  <a:pt x="91" y="160"/>
                </a:cubicBezTo>
                <a:cubicBezTo>
                  <a:pt x="91" y="159"/>
                  <a:pt x="90" y="159"/>
                  <a:pt x="90" y="159"/>
                </a:cubicBezTo>
                <a:close/>
                <a:moveTo>
                  <a:pt x="96" y="162"/>
                </a:moveTo>
                <a:cubicBezTo>
                  <a:pt x="97" y="162"/>
                  <a:pt x="98" y="162"/>
                  <a:pt x="99" y="163"/>
                </a:cubicBezTo>
                <a:cubicBezTo>
                  <a:pt x="105" y="165"/>
                  <a:pt x="111" y="167"/>
                  <a:pt x="116" y="170"/>
                </a:cubicBezTo>
                <a:cubicBezTo>
                  <a:pt x="119" y="171"/>
                  <a:pt x="121" y="172"/>
                  <a:pt x="123" y="173"/>
                </a:cubicBezTo>
                <a:cubicBezTo>
                  <a:pt x="127" y="174"/>
                  <a:pt x="124" y="174"/>
                  <a:pt x="123" y="174"/>
                </a:cubicBezTo>
                <a:cubicBezTo>
                  <a:pt x="122" y="173"/>
                  <a:pt x="121" y="173"/>
                  <a:pt x="120" y="172"/>
                </a:cubicBezTo>
                <a:cubicBezTo>
                  <a:pt x="115" y="170"/>
                  <a:pt x="111" y="169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3" y="166"/>
                  <a:pt x="99" y="164"/>
                  <a:pt x="96" y="162"/>
                </a:cubicBezTo>
                <a:close/>
                <a:moveTo>
                  <a:pt x="79" y="150"/>
                </a:moveTo>
                <a:cubicBezTo>
                  <a:pt x="87" y="154"/>
                  <a:pt x="95" y="157"/>
                  <a:pt x="104" y="160"/>
                </a:cubicBezTo>
                <a:cubicBezTo>
                  <a:pt x="111" y="163"/>
                  <a:pt x="119" y="167"/>
                  <a:pt x="127" y="170"/>
                </a:cubicBezTo>
                <a:cubicBezTo>
                  <a:pt x="128" y="170"/>
                  <a:pt x="129" y="171"/>
                  <a:pt x="130" y="171"/>
                </a:cubicBezTo>
                <a:cubicBezTo>
                  <a:pt x="128" y="172"/>
                  <a:pt x="127" y="172"/>
                  <a:pt x="126" y="171"/>
                </a:cubicBezTo>
                <a:cubicBezTo>
                  <a:pt x="124" y="171"/>
                  <a:pt x="122" y="170"/>
                  <a:pt x="120" y="169"/>
                </a:cubicBezTo>
                <a:cubicBezTo>
                  <a:pt x="116" y="168"/>
                  <a:pt x="113" y="166"/>
                  <a:pt x="109" y="164"/>
                </a:cubicBezTo>
                <a:cubicBezTo>
                  <a:pt x="101" y="161"/>
                  <a:pt x="94" y="159"/>
                  <a:pt x="86" y="157"/>
                </a:cubicBezTo>
                <a:cubicBezTo>
                  <a:pt x="83" y="155"/>
                  <a:pt x="80" y="153"/>
                  <a:pt x="79" y="150"/>
                </a:cubicBezTo>
                <a:close/>
                <a:moveTo>
                  <a:pt x="78" y="146"/>
                </a:moveTo>
                <a:cubicBezTo>
                  <a:pt x="78" y="145"/>
                  <a:pt x="78" y="145"/>
                  <a:pt x="78" y="144"/>
                </a:cubicBezTo>
                <a:cubicBezTo>
                  <a:pt x="80" y="145"/>
                  <a:pt x="81" y="146"/>
                  <a:pt x="83" y="147"/>
                </a:cubicBezTo>
                <a:cubicBezTo>
                  <a:pt x="84" y="147"/>
                  <a:pt x="85" y="147"/>
                  <a:pt x="85" y="148"/>
                </a:cubicBezTo>
                <a:cubicBezTo>
                  <a:pt x="90" y="149"/>
                  <a:pt x="94" y="151"/>
                  <a:pt x="99" y="153"/>
                </a:cubicBezTo>
                <a:cubicBezTo>
                  <a:pt x="109" y="157"/>
                  <a:pt x="119" y="161"/>
                  <a:pt x="128" y="166"/>
                </a:cubicBezTo>
                <a:cubicBezTo>
                  <a:pt x="129" y="166"/>
                  <a:pt x="131" y="168"/>
                  <a:pt x="131" y="168"/>
                </a:cubicBezTo>
                <a:cubicBezTo>
                  <a:pt x="130" y="167"/>
                  <a:pt x="128" y="167"/>
                  <a:pt x="127" y="166"/>
                </a:cubicBezTo>
                <a:cubicBezTo>
                  <a:pt x="125" y="165"/>
                  <a:pt x="124" y="164"/>
                  <a:pt x="122" y="164"/>
                </a:cubicBezTo>
                <a:cubicBezTo>
                  <a:pt x="117" y="162"/>
                  <a:pt x="112" y="160"/>
                  <a:pt x="107" y="159"/>
                </a:cubicBezTo>
                <a:cubicBezTo>
                  <a:pt x="98" y="156"/>
                  <a:pt x="88" y="154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49"/>
                  <a:pt x="78" y="147"/>
                  <a:pt x="78" y="146"/>
                </a:cubicBezTo>
                <a:close/>
                <a:moveTo>
                  <a:pt x="77" y="141"/>
                </a:moveTo>
                <a:cubicBezTo>
                  <a:pt x="77" y="141"/>
                  <a:pt x="78" y="141"/>
                  <a:pt x="78" y="141"/>
                </a:cubicBezTo>
                <a:cubicBezTo>
                  <a:pt x="80" y="141"/>
                  <a:pt x="83" y="142"/>
                  <a:pt x="85" y="143"/>
                </a:cubicBezTo>
                <a:cubicBezTo>
                  <a:pt x="87" y="144"/>
                  <a:pt x="88" y="144"/>
                  <a:pt x="90" y="145"/>
                </a:cubicBezTo>
                <a:cubicBezTo>
                  <a:pt x="98" y="150"/>
                  <a:pt x="108" y="154"/>
                  <a:pt x="117" y="158"/>
                </a:cubicBezTo>
                <a:cubicBezTo>
                  <a:pt x="107" y="154"/>
                  <a:pt x="97" y="151"/>
                  <a:pt x="87" y="148"/>
                </a:cubicBezTo>
                <a:cubicBezTo>
                  <a:pt x="85" y="147"/>
                  <a:pt x="83" y="146"/>
                  <a:pt x="81" y="145"/>
                </a:cubicBezTo>
                <a:cubicBezTo>
                  <a:pt x="80" y="144"/>
                  <a:pt x="80" y="144"/>
                  <a:pt x="79" y="144"/>
                </a:cubicBezTo>
                <a:cubicBezTo>
                  <a:pt x="79" y="144"/>
                  <a:pt x="78" y="144"/>
                  <a:pt x="78" y="143"/>
                </a:cubicBezTo>
                <a:cubicBezTo>
                  <a:pt x="78" y="142"/>
                  <a:pt x="78" y="141"/>
                  <a:pt x="77" y="141"/>
                </a:cubicBezTo>
                <a:close/>
                <a:moveTo>
                  <a:pt x="76" y="138"/>
                </a:moveTo>
                <a:cubicBezTo>
                  <a:pt x="78" y="140"/>
                  <a:pt x="81" y="141"/>
                  <a:pt x="83" y="142"/>
                </a:cubicBezTo>
                <a:cubicBezTo>
                  <a:pt x="81" y="141"/>
                  <a:pt x="79" y="140"/>
                  <a:pt x="77" y="140"/>
                </a:cubicBezTo>
                <a:cubicBezTo>
                  <a:pt x="77" y="139"/>
                  <a:pt x="76" y="139"/>
                  <a:pt x="76" y="138"/>
                </a:cubicBezTo>
                <a:close/>
                <a:moveTo>
                  <a:pt x="57" y="127"/>
                </a:moveTo>
                <a:cubicBezTo>
                  <a:pt x="61" y="129"/>
                  <a:pt x="65" y="131"/>
                  <a:pt x="70" y="132"/>
                </a:cubicBezTo>
                <a:cubicBezTo>
                  <a:pt x="77" y="135"/>
                  <a:pt x="83" y="137"/>
                  <a:pt x="90" y="140"/>
                </a:cubicBezTo>
                <a:cubicBezTo>
                  <a:pt x="103" y="146"/>
                  <a:pt x="117" y="150"/>
                  <a:pt x="130" y="158"/>
                </a:cubicBezTo>
                <a:cubicBezTo>
                  <a:pt x="130" y="158"/>
                  <a:pt x="131" y="158"/>
                  <a:pt x="132" y="158"/>
                </a:cubicBezTo>
                <a:cubicBezTo>
                  <a:pt x="131" y="158"/>
                  <a:pt x="131" y="158"/>
                  <a:pt x="130" y="158"/>
                </a:cubicBezTo>
                <a:cubicBezTo>
                  <a:pt x="129" y="157"/>
                  <a:pt x="127" y="157"/>
                  <a:pt x="126" y="156"/>
                </a:cubicBezTo>
                <a:cubicBezTo>
                  <a:pt x="123" y="155"/>
                  <a:pt x="120" y="154"/>
                  <a:pt x="116" y="153"/>
                </a:cubicBezTo>
                <a:cubicBezTo>
                  <a:pt x="110" y="150"/>
                  <a:pt x="102" y="148"/>
                  <a:pt x="96" y="145"/>
                </a:cubicBezTo>
                <a:cubicBezTo>
                  <a:pt x="93" y="145"/>
                  <a:pt x="90" y="144"/>
                  <a:pt x="87" y="143"/>
                </a:cubicBezTo>
                <a:cubicBezTo>
                  <a:pt x="84" y="141"/>
                  <a:pt x="80" y="139"/>
                  <a:pt x="77" y="138"/>
                </a:cubicBezTo>
                <a:cubicBezTo>
                  <a:pt x="76" y="138"/>
                  <a:pt x="75" y="137"/>
                  <a:pt x="75" y="137"/>
                </a:cubicBezTo>
                <a:cubicBezTo>
                  <a:pt x="74" y="137"/>
                  <a:pt x="74" y="136"/>
                  <a:pt x="74" y="136"/>
                </a:cubicBezTo>
                <a:cubicBezTo>
                  <a:pt x="70" y="133"/>
                  <a:pt x="61" y="131"/>
                  <a:pt x="57" y="127"/>
                </a:cubicBezTo>
                <a:close/>
                <a:moveTo>
                  <a:pt x="55" y="123"/>
                </a:move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7" y="123"/>
                </a:cubicBezTo>
                <a:cubicBezTo>
                  <a:pt x="62" y="125"/>
                  <a:pt x="67" y="128"/>
                  <a:pt x="73" y="130"/>
                </a:cubicBezTo>
                <a:cubicBezTo>
                  <a:pt x="80" y="132"/>
                  <a:pt x="86" y="134"/>
                  <a:pt x="93" y="137"/>
                </a:cubicBezTo>
                <a:cubicBezTo>
                  <a:pt x="106" y="142"/>
                  <a:pt x="119" y="146"/>
                  <a:pt x="131" y="153"/>
                </a:cubicBezTo>
                <a:cubicBezTo>
                  <a:pt x="131" y="153"/>
                  <a:pt x="131" y="153"/>
                  <a:pt x="131" y="154"/>
                </a:cubicBezTo>
                <a:cubicBezTo>
                  <a:pt x="126" y="151"/>
                  <a:pt x="120" y="150"/>
                  <a:pt x="115" y="148"/>
                </a:cubicBezTo>
                <a:cubicBezTo>
                  <a:pt x="108" y="145"/>
                  <a:pt x="101" y="142"/>
                  <a:pt x="95" y="140"/>
                </a:cubicBezTo>
                <a:cubicBezTo>
                  <a:pt x="88" y="137"/>
                  <a:pt x="81" y="134"/>
                  <a:pt x="75" y="132"/>
                </a:cubicBezTo>
                <a:cubicBezTo>
                  <a:pt x="68" y="130"/>
                  <a:pt x="62" y="127"/>
                  <a:pt x="56" y="125"/>
                </a:cubicBezTo>
                <a:cubicBezTo>
                  <a:pt x="56" y="124"/>
                  <a:pt x="55" y="124"/>
                  <a:pt x="55" y="123"/>
                </a:cubicBezTo>
                <a:close/>
                <a:moveTo>
                  <a:pt x="56" y="120"/>
                </a:moveTo>
                <a:cubicBezTo>
                  <a:pt x="56" y="119"/>
                  <a:pt x="56" y="118"/>
                  <a:pt x="57" y="118"/>
                </a:cubicBezTo>
                <a:cubicBezTo>
                  <a:pt x="62" y="120"/>
                  <a:pt x="68" y="121"/>
                  <a:pt x="73" y="123"/>
                </a:cubicBezTo>
                <a:cubicBezTo>
                  <a:pt x="74" y="123"/>
                  <a:pt x="74" y="123"/>
                  <a:pt x="75" y="123"/>
                </a:cubicBezTo>
                <a:cubicBezTo>
                  <a:pt x="75" y="123"/>
                  <a:pt x="76" y="123"/>
                  <a:pt x="76" y="123"/>
                </a:cubicBezTo>
                <a:cubicBezTo>
                  <a:pt x="83" y="126"/>
                  <a:pt x="91" y="128"/>
                  <a:pt x="98" y="131"/>
                </a:cubicBezTo>
                <a:cubicBezTo>
                  <a:pt x="104" y="133"/>
                  <a:pt x="110" y="137"/>
                  <a:pt x="116" y="138"/>
                </a:cubicBezTo>
                <a:cubicBezTo>
                  <a:pt x="120" y="140"/>
                  <a:pt x="124" y="140"/>
                  <a:pt x="127" y="142"/>
                </a:cubicBezTo>
                <a:cubicBezTo>
                  <a:pt x="126" y="142"/>
                  <a:pt x="125" y="142"/>
                  <a:pt x="124" y="142"/>
                </a:cubicBezTo>
                <a:cubicBezTo>
                  <a:pt x="124" y="141"/>
                  <a:pt x="123" y="141"/>
                  <a:pt x="123" y="141"/>
                </a:cubicBezTo>
                <a:cubicBezTo>
                  <a:pt x="121" y="141"/>
                  <a:pt x="119" y="140"/>
                  <a:pt x="118" y="140"/>
                </a:cubicBezTo>
                <a:cubicBezTo>
                  <a:pt x="111" y="137"/>
                  <a:pt x="104" y="135"/>
                  <a:pt x="97" y="133"/>
                </a:cubicBezTo>
                <a:cubicBezTo>
                  <a:pt x="93" y="132"/>
                  <a:pt x="89" y="131"/>
                  <a:pt x="85" y="129"/>
                </a:cubicBezTo>
                <a:cubicBezTo>
                  <a:pt x="76" y="126"/>
                  <a:pt x="67" y="123"/>
                  <a:pt x="58" y="120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7" y="120"/>
                  <a:pt x="56" y="120"/>
                  <a:pt x="56" y="120"/>
                </a:cubicBezTo>
                <a:close/>
                <a:moveTo>
                  <a:pt x="60" y="118"/>
                </a:moveTo>
                <a:cubicBezTo>
                  <a:pt x="56" y="117"/>
                  <a:pt x="61" y="118"/>
                  <a:pt x="62" y="119"/>
                </a:cubicBezTo>
                <a:cubicBezTo>
                  <a:pt x="63" y="119"/>
                  <a:pt x="65" y="120"/>
                  <a:pt x="66" y="120"/>
                </a:cubicBezTo>
                <a:cubicBezTo>
                  <a:pt x="67" y="120"/>
                  <a:pt x="68" y="121"/>
                  <a:pt x="69" y="121"/>
                </a:cubicBezTo>
                <a:cubicBezTo>
                  <a:pt x="66" y="120"/>
                  <a:pt x="63" y="119"/>
                  <a:pt x="60" y="118"/>
                </a:cubicBezTo>
                <a:close/>
                <a:moveTo>
                  <a:pt x="57" y="117"/>
                </a:moveTo>
                <a:cubicBezTo>
                  <a:pt x="58" y="116"/>
                  <a:pt x="58" y="116"/>
                  <a:pt x="58" y="115"/>
                </a:cubicBezTo>
                <a:cubicBezTo>
                  <a:pt x="66" y="119"/>
                  <a:pt x="75" y="120"/>
                  <a:pt x="83" y="122"/>
                </a:cubicBezTo>
                <a:cubicBezTo>
                  <a:pt x="86" y="123"/>
                  <a:pt x="88" y="124"/>
                  <a:pt x="91" y="125"/>
                </a:cubicBezTo>
                <a:cubicBezTo>
                  <a:pt x="98" y="127"/>
                  <a:pt x="105" y="130"/>
                  <a:pt x="112" y="133"/>
                </a:cubicBezTo>
                <a:cubicBezTo>
                  <a:pt x="116" y="134"/>
                  <a:pt x="120" y="136"/>
                  <a:pt x="123" y="138"/>
                </a:cubicBezTo>
                <a:cubicBezTo>
                  <a:pt x="123" y="138"/>
                  <a:pt x="125" y="138"/>
                  <a:pt x="126" y="139"/>
                </a:cubicBezTo>
                <a:cubicBezTo>
                  <a:pt x="126" y="139"/>
                  <a:pt x="126" y="139"/>
                  <a:pt x="126" y="139"/>
                </a:cubicBezTo>
                <a:cubicBezTo>
                  <a:pt x="126" y="139"/>
                  <a:pt x="125" y="139"/>
                  <a:pt x="125" y="139"/>
                </a:cubicBezTo>
                <a:cubicBezTo>
                  <a:pt x="123" y="139"/>
                  <a:pt x="121" y="138"/>
                  <a:pt x="119" y="137"/>
                </a:cubicBezTo>
                <a:cubicBezTo>
                  <a:pt x="107" y="131"/>
                  <a:pt x="93" y="127"/>
                  <a:pt x="79" y="123"/>
                </a:cubicBezTo>
                <a:cubicBezTo>
                  <a:pt x="79" y="123"/>
                  <a:pt x="79" y="123"/>
                  <a:pt x="78" y="123"/>
                </a:cubicBezTo>
                <a:cubicBezTo>
                  <a:pt x="71" y="120"/>
                  <a:pt x="64" y="118"/>
                  <a:pt x="57" y="117"/>
                </a:cubicBezTo>
                <a:close/>
                <a:moveTo>
                  <a:pt x="60" y="115"/>
                </a:moveTo>
                <a:cubicBezTo>
                  <a:pt x="62" y="116"/>
                  <a:pt x="64" y="116"/>
                  <a:pt x="65" y="117"/>
                </a:cubicBezTo>
                <a:cubicBezTo>
                  <a:pt x="64" y="116"/>
                  <a:pt x="62" y="116"/>
                  <a:pt x="60" y="115"/>
                </a:cubicBezTo>
                <a:close/>
                <a:moveTo>
                  <a:pt x="59" y="114"/>
                </a:moveTo>
                <a:cubicBezTo>
                  <a:pt x="60" y="114"/>
                  <a:pt x="60" y="113"/>
                  <a:pt x="61" y="112"/>
                </a:cubicBezTo>
                <a:cubicBezTo>
                  <a:pt x="73" y="118"/>
                  <a:pt x="87" y="120"/>
                  <a:pt x="100" y="124"/>
                </a:cubicBezTo>
                <a:cubicBezTo>
                  <a:pt x="107" y="126"/>
                  <a:pt x="114" y="129"/>
                  <a:pt x="120" y="132"/>
                </a:cubicBezTo>
                <a:cubicBezTo>
                  <a:pt x="121" y="133"/>
                  <a:pt x="122" y="133"/>
                  <a:pt x="123" y="134"/>
                </a:cubicBezTo>
                <a:cubicBezTo>
                  <a:pt x="124" y="134"/>
                  <a:pt x="124" y="135"/>
                  <a:pt x="124" y="135"/>
                </a:cubicBezTo>
                <a:cubicBezTo>
                  <a:pt x="123" y="135"/>
                  <a:pt x="122" y="135"/>
                  <a:pt x="122" y="134"/>
                </a:cubicBezTo>
                <a:cubicBezTo>
                  <a:pt x="119" y="133"/>
                  <a:pt x="117" y="132"/>
                  <a:pt x="114" y="131"/>
                </a:cubicBezTo>
                <a:cubicBezTo>
                  <a:pt x="101" y="126"/>
                  <a:pt x="89" y="123"/>
                  <a:pt x="76" y="120"/>
                </a:cubicBezTo>
                <a:cubicBezTo>
                  <a:pt x="76" y="120"/>
                  <a:pt x="76" y="120"/>
                  <a:pt x="75" y="119"/>
                </a:cubicBezTo>
                <a:cubicBezTo>
                  <a:pt x="70" y="118"/>
                  <a:pt x="65" y="116"/>
                  <a:pt x="59" y="114"/>
                </a:cubicBezTo>
                <a:close/>
                <a:moveTo>
                  <a:pt x="73" y="116"/>
                </a:moveTo>
                <a:cubicBezTo>
                  <a:pt x="74" y="116"/>
                  <a:pt x="75" y="116"/>
                  <a:pt x="76" y="117"/>
                </a:cubicBezTo>
                <a:cubicBezTo>
                  <a:pt x="79" y="118"/>
                  <a:pt x="83" y="119"/>
                  <a:pt x="86" y="120"/>
                </a:cubicBezTo>
                <a:cubicBezTo>
                  <a:pt x="82" y="118"/>
                  <a:pt x="77" y="117"/>
                  <a:pt x="73" y="116"/>
                </a:cubicBezTo>
                <a:close/>
                <a:moveTo>
                  <a:pt x="61" y="111"/>
                </a:moveTo>
                <a:cubicBezTo>
                  <a:pt x="61" y="111"/>
                  <a:pt x="62" y="110"/>
                  <a:pt x="62" y="110"/>
                </a:cubicBezTo>
                <a:cubicBezTo>
                  <a:pt x="66" y="112"/>
                  <a:pt x="70" y="113"/>
                  <a:pt x="75" y="114"/>
                </a:cubicBezTo>
                <a:cubicBezTo>
                  <a:pt x="80" y="115"/>
                  <a:pt x="85" y="117"/>
                  <a:pt x="90" y="119"/>
                </a:cubicBezTo>
                <a:cubicBezTo>
                  <a:pt x="101" y="122"/>
                  <a:pt x="112" y="125"/>
                  <a:pt x="122" y="130"/>
                </a:cubicBezTo>
                <a:cubicBezTo>
                  <a:pt x="120" y="129"/>
                  <a:pt x="117" y="129"/>
                  <a:pt x="115" y="128"/>
                </a:cubicBezTo>
                <a:cubicBezTo>
                  <a:pt x="112" y="127"/>
                  <a:pt x="110" y="126"/>
                  <a:pt x="107" y="125"/>
                </a:cubicBezTo>
                <a:cubicBezTo>
                  <a:pt x="102" y="123"/>
                  <a:pt x="97" y="122"/>
                  <a:pt x="92" y="120"/>
                </a:cubicBezTo>
                <a:cubicBezTo>
                  <a:pt x="81" y="118"/>
                  <a:pt x="71" y="115"/>
                  <a:pt x="61" y="111"/>
                </a:cubicBezTo>
                <a:close/>
                <a:moveTo>
                  <a:pt x="62" y="107"/>
                </a:moveTo>
                <a:cubicBezTo>
                  <a:pt x="62" y="105"/>
                  <a:pt x="62" y="104"/>
                  <a:pt x="62" y="103"/>
                </a:cubicBezTo>
                <a:cubicBezTo>
                  <a:pt x="62" y="103"/>
                  <a:pt x="63" y="103"/>
                  <a:pt x="63" y="103"/>
                </a:cubicBezTo>
                <a:cubicBezTo>
                  <a:pt x="68" y="105"/>
                  <a:pt x="73" y="107"/>
                  <a:pt x="78" y="109"/>
                </a:cubicBezTo>
                <a:cubicBezTo>
                  <a:pt x="83" y="111"/>
                  <a:pt x="89" y="112"/>
                  <a:pt x="94" y="114"/>
                </a:cubicBezTo>
                <a:cubicBezTo>
                  <a:pt x="99" y="116"/>
                  <a:pt x="105" y="118"/>
                  <a:pt x="111" y="120"/>
                </a:cubicBezTo>
                <a:cubicBezTo>
                  <a:pt x="114" y="121"/>
                  <a:pt x="117" y="122"/>
                  <a:pt x="120" y="124"/>
                </a:cubicBezTo>
                <a:cubicBezTo>
                  <a:pt x="121" y="124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2" y="125"/>
                  <a:pt x="121" y="124"/>
                </a:cubicBezTo>
                <a:cubicBezTo>
                  <a:pt x="111" y="120"/>
                  <a:pt x="100" y="118"/>
                  <a:pt x="90" y="115"/>
                </a:cubicBezTo>
                <a:cubicBezTo>
                  <a:pt x="84" y="113"/>
                  <a:pt x="78" y="112"/>
                  <a:pt x="73" y="110"/>
                </a:cubicBezTo>
                <a:cubicBezTo>
                  <a:pt x="71" y="109"/>
                  <a:pt x="68" y="109"/>
                  <a:pt x="66" y="109"/>
                </a:cubicBezTo>
                <a:cubicBezTo>
                  <a:pt x="66" y="108"/>
                  <a:pt x="65" y="108"/>
                  <a:pt x="63" y="108"/>
                </a:cubicBezTo>
                <a:cubicBezTo>
                  <a:pt x="64" y="108"/>
                  <a:pt x="64" y="107"/>
                  <a:pt x="63" y="107"/>
                </a:cubicBezTo>
                <a:cubicBezTo>
                  <a:pt x="63" y="107"/>
                  <a:pt x="63" y="107"/>
                  <a:pt x="62" y="107"/>
                </a:cubicBezTo>
                <a:close/>
                <a:moveTo>
                  <a:pt x="62" y="102"/>
                </a:moveTo>
                <a:cubicBezTo>
                  <a:pt x="63" y="101"/>
                  <a:pt x="63" y="100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4" y="100"/>
                  <a:pt x="65" y="100"/>
                </a:cubicBezTo>
                <a:cubicBezTo>
                  <a:pt x="65" y="101"/>
                  <a:pt x="65" y="101"/>
                  <a:pt x="66" y="101"/>
                </a:cubicBezTo>
                <a:cubicBezTo>
                  <a:pt x="76" y="104"/>
                  <a:pt x="86" y="107"/>
                  <a:pt x="95" y="110"/>
                </a:cubicBezTo>
                <a:cubicBezTo>
                  <a:pt x="100" y="112"/>
                  <a:pt x="106" y="113"/>
                  <a:pt x="111" y="115"/>
                </a:cubicBezTo>
                <a:cubicBezTo>
                  <a:pt x="114" y="117"/>
                  <a:pt x="117" y="118"/>
                  <a:pt x="120" y="119"/>
                </a:cubicBezTo>
                <a:cubicBezTo>
                  <a:pt x="121" y="120"/>
                  <a:pt x="126" y="122"/>
                  <a:pt x="122" y="121"/>
                </a:cubicBezTo>
                <a:cubicBezTo>
                  <a:pt x="112" y="118"/>
                  <a:pt x="102" y="114"/>
                  <a:pt x="92" y="111"/>
                </a:cubicBezTo>
                <a:cubicBezTo>
                  <a:pt x="87" y="110"/>
                  <a:pt x="81" y="109"/>
                  <a:pt x="76" y="107"/>
                </a:cubicBezTo>
                <a:cubicBezTo>
                  <a:pt x="72" y="105"/>
                  <a:pt x="67" y="104"/>
                  <a:pt x="63" y="102"/>
                </a:cubicBezTo>
                <a:cubicBezTo>
                  <a:pt x="63" y="102"/>
                  <a:pt x="63" y="102"/>
                  <a:pt x="62" y="102"/>
                </a:cubicBezTo>
                <a:close/>
                <a:moveTo>
                  <a:pt x="64" y="97"/>
                </a:moveTo>
                <a:cubicBezTo>
                  <a:pt x="64" y="96"/>
                  <a:pt x="64" y="95"/>
                  <a:pt x="65" y="95"/>
                </a:cubicBezTo>
                <a:cubicBezTo>
                  <a:pt x="72" y="98"/>
                  <a:pt x="80" y="100"/>
                  <a:pt x="88" y="102"/>
                </a:cubicBezTo>
                <a:cubicBezTo>
                  <a:pt x="92" y="103"/>
                  <a:pt x="95" y="104"/>
                  <a:pt x="99" y="106"/>
                </a:cubicBezTo>
                <a:cubicBezTo>
                  <a:pt x="105" y="108"/>
                  <a:pt x="111" y="110"/>
                  <a:pt x="118" y="112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4"/>
                  <a:pt x="118" y="113"/>
                  <a:pt x="116" y="112"/>
                </a:cubicBezTo>
                <a:cubicBezTo>
                  <a:pt x="113" y="112"/>
                  <a:pt x="110" y="111"/>
                  <a:pt x="107" y="110"/>
                </a:cubicBezTo>
                <a:cubicBezTo>
                  <a:pt x="92" y="106"/>
                  <a:pt x="78" y="102"/>
                  <a:pt x="64" y="97"/>
                </a:cubicBezTo>
                <a:close/>
                <a:moveTo>
                  <a:pt x="66" y="95"/>
                </a:moveTo>
                <a:cubicBezTo>
                  <a:pt x="67" y="95"/>
                  <a:pt x="68" y="95"/>
                  <a:pt x="69" y="96"/>
                </a:cubicBezTo>
                <a:cubicBezTo>
                  <a:pt x="70" y="96"/>
                  <a:pt x="71" y="96"/>
                  <a:pt x="71" y="96"/>
                </a:cubicBezTo>
                <a:cubicBezTo>
                  <a:pt x="70" y="96"/>
                  <a:pt x="68" y="95"/>
                  <a:pt x="66" y="95"/>
                </a:cubicBezTo>
                <a:close/>
                <a:moveTo>
                  <a:pt x="65" y="94"/>
                </a:moveTo>
                <a:cubicBezTo>
                  <a:pt x="65" y="93"/>
                  <a:pt x="66" y="93"/>
                  <a:pt x="66" y="92"/>
                </a:cubicBezTo>
                <a:cubicBezTo>
                  <a:pt x="68" y="92"/>
                  <a:pt x="70" y="93"/>
                  <a:pt x="72" y="94"/>
                </a:cubicBezTo>
                <a:cubicBezTo>
                  <a:pt x="74" y="94"/>
                  <a:pt x="75" y="95"/>
                  <a:pt x="76" y="96"/>
                </a:cubicBezTo>
                <a:cubicBezTo>
                  <a:pt x="78" y="97"/>
                  <a:pt x="81" y="98"/>
                  <a:pt x="84" y="99"/>
                </a:cubicBezTo>
                <a:cubicBezTo>
                  <a:pt x="91" y="100"/>
                  <a:pt x="99" y="103"/>
                  <a:pt x="106" y="105"/>
                </a:cubicBezTo>
                <a:cubicBezTo>
                  <a:pt x="109" y="106"/>
                  <a:pt x="112" y="107"/>
                  <a:pt x="116" y="108"/>
                </a:cubicBezTo>
                <a:cubicBezTo>
                  <a:pt x="117" y="109"/>
                  <a:pt x="119" y="109"/>
                  <a:pt x="120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18" y="110"/>
                  <a:pt x="116" y="109"/>
                  <a:pt x="114" y="109"/>
                </a:cubicBezTo>
                <a:cubicBezTo>
                  <a:pt x="107" y="107"/>
                  <a:pt x="100" y="104"/>
                  <a:pt x="93" y="102"/>
                </a:cubicBezTo>
                <a:cubicBezTo>
                  <a:pt x="92" y="102"/>
                  <a:pt x="92" y="102"/>
                  <a:pt x="91" y="102"/>
                </a:cubicBezTo>
                <a:cubicBezTo>
                  <a:pt x="86" y="100"/>
                  <a:pt x="81" y="99"/>
                  <a:pt x="76" y="98"/>
                </a:cubicBezTo>
                <a:cubicBezTo>
                  <a:pt x="72" y="96"/>
                  <a:pt x="69" y="94"/>
                  <a:pt x="65" y="94"/>
                </a:cubicBezTo>
                <a:close/>
                <a:moveTo>
                  <a:pt x="66" y="80"/>
                </a:moveTo>
                <a:cubicBezTo>
                  <a:pt x="69" y="80"/>
                  <a:pt x="71" y="81"/>
                  <a:pt x="74" y="82"/>
                </a:cubicBezTo>
                <a:cubicBezTo>
                  <a:pt x="90" y="86"/>
                  <a:pt x="106" y="92"/>
                  <a:pt x="122" y="96"/>
                </a:cubicBezTo>
                <a:cubicBezTo>
                  <a:pt x="121" y="97"/>
                  <a:pt x="121" y="97"/>
                  <a:pt x="120" y="98"/>
                </a:cubicBezTo>
                <a:cubicBezTo>
                  <a:pt x="113" y="95"/>
                  <a:pt x="104" y="93"/>
                  <a:pt x="97" y="91"/>
                </a:cubicBezTo>
                <a:cubicBezTo>
                  <a:pt x="87" y="89"/>
                  <a:pt x="77" y="87"/>
                  <a:pt x="68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76" y="89"/>
                  <a:pt x="85" y="91"/>
                  <a:pt x="94" y="94"/>
                </a:cubicBezTo>
                <a:cubicBezTo>
                  <a:pt x="101" y="97"/>
                  <a:pt x="110" y="101"/>
                  <a:pt x="118" y="101"/>
                </a:cubicBezTo>
                <a:cubicBezTo>
                  <a:pt x="109" y="101"/>
                  <a:pt x="99" y="98"/>
                  <a:pt x="90" y="95"/>
                </a:cubicBezTo>
                <a:cubicBezTo>
                  <a:pt x="87" y="94"/>
                  <a:pt x="84" y="93"/>
                  <a:pt x="81" y="92"/>
                </a:cubicBezTo>
                <a:cubicBezTo>
                  <a:pt x="76" y="91"/>
                  <a:pt x="72" y="89"/>
                  <a:pt x="67" y="88"/>
                </a:cubicBezTo>
                <a:cubicBezTo>
                  <a:pt x="67" y="88"/>
                  <a:pt x="67" y="88"/>
                  <a:pt x="67" y="88"/>
                </a:cubicBezTo>
                <a:cubicBezTo>
                  <a:pt x="68" y="85"/>
                  <a:pt x="68" y="81"/>
                  <a:pt x="66" y="80"/>
                </a:cubicBezTo>
                <a:close/>
                <a:moveTo>
                  <a:pt x="50" y="75"/>
                </a:moveTo>
                <a:cubicBezTo>
                  <a:pt x="46" y="74"/>
                  <a:pt x="43" y="73"/>
                  <a:pt x="39" y="72"/>
                </a:cubicBezTo>
                <a:cubicBezTo>
                  <a:pt x="38" y="71"/>
                  <a:pt x="29" y="69"/>
                  <a:pt x="34" y="70"/>
                </a:cubicBezTo>
                <a:cubicBezTo>
                  <a:pt x="50" y="71"/>
                  <a:pt x="67" y="78"/>
                  <a:pt x="83" y="83"/>
                </a:cubicBezTo>
                <a:cubicBezTo>
                  <a:pt x="91" y="86"/>
                  <a:pt x="99" y="89"/>
                  <a:pt x="107" y="90"/>
                </a:cubicBezTo>
                <a:cubicBezTo>
                  <a:pt x="112" y="92"/>
                  <a:pt x="117" y="92"/>
                  <a:pt x="121" y="95"/>
                </a:cubicBezTo>
                <a:cubicBezTo>
                  <a:pt x="105" y="91"/>
                  <a:pt x="90" y="86"/>
                  <a:pt x="74" y="81"/>
                </a:cubicBezTo>
                <a:cubicBezTo>
                  <a:pt x="66" y="79"/>
                  <a:pt x="58" y="77"/>
                  <a:pt x="50" y="75"/>
                </a:cubicBezTo>
                <a:close/>
                <a:moveTo>
                  <a:pt x="45" y="78"/>
                </a:moveTo>
                <a:cubicBezTo>
                  <a:pt x="42" y="77"/>
                  <a:pt x="39" y="76"/>
                  <a:pt x="37" y="75"/>
                </a:cubicBezTo>
                <a:cubicBezTo>
                  <a:pt x="35" y="74"/>
                  <a:pt x="34" y="74"/>
                  <a:pt x="32" y="73"/>
                </a:cubicBezTo>
                <a:cubicBezTo>
                  <a:pt x="31" y="72"/>
                  <a:pt x="31" y="72"/>
                  <a:pt x="33" y="73"/>
                </a:cubicBezTo>
                <a:cubicBezTo>
                  <a:pt x="37" y="74"/>
                  <a:pt x="42" y="76"/>
                  <a:pt x="47" y="77"/>
                </a:cubicBezTo>
                <a:cubicBezTo>
                  <a:pt x="52" y="78"/>
                  <a:pt x="56" y="79"/>
                  <a:pt x="61" y="80"/>
                </a:cubicBezTo>
                <a:cubicBezTo>
                  <a:pt x="61" y="80"/>
                  <a:pt x="60" y="81"/>
                  <a:pt x="60" y="81"/>
                </a:cubicBezTo>
                <a:cubicBezTo>
                  <a:pt x="55" y="80"/>
                  <a:pt x="50" y="79"/>
                  <a:pt x="45" y="78"/>
                </a:cubicBezTo>
                <a:close/>
                <a:moveTo>
                  <a:pt x="40" y="83"/>
                </a:moveTo>
                <a:cubicBezTo>
                  <a:pt x="39" y="82"/>
                  <a:pt x="37" y="82"/>
                  <a:pt x="35" y="81"/>
                </a:cubicBezTo>
                <a:cubicBezTo>
                  <a:pt x="34" y="81"/>
                  <a:pt x="26" y="78"/>
                  <a:pt x="31" y="79"/>
                </a:cubicBezTo>
                <a:cubicBezTo>
                  <a:pt x="34" y="80"/>
                  <a:pt x="38" y="81"/>
                  <a:pt x="42" y="82"/>
                </a:cubicBezTo>
                <a:cubicBezTo>
                  <a:pt x="41" y="82"/>
                  <a:pt x="41" y="83"/>
                  <a:pt x="40" y="83"/>
                </a:cubicBezTo>
                <a:close/>
                <a:moveTo>
                  <a:pt x="38" y="87"/>
                </a:moveTo>
                <a:cubicBezTo>
                  <a:pt x="36" y="86"/>
                  <a:pt x="34" y="85"/>
                  <a:pt x="32" y="84"/>
                </a:cubicBezTo>
                <a:cubicBezTo>
                  <a:pt x="31" y="83"/>
                  <a:pt x="26" y="80"/>
                  <a:pt x="29" y="81"/>
                </a:cubicBezTo>
                <a:cubicBezTo>
                  <a:pt x="33" y="82"/>
                  <a:pt x="36" y="84"/>
                  <a:pt x="40" y="84"/>
                </a:cubicBezTo>
                <a:cubicBezTo>
                  <a:pt x="39" y="85"/>
                  <a:pt x="39" y="86"/>
                  <a:pt x="38" y="87"/>
                </a:cubicBezTo>
                <a:close/>
                <a:moveTo>
                  <a:pt x="36" y="90"/>
                </a:moveTo>
                <a:cubicBezTo>
                  <a:pt x="34" y="89"/>
                  <a:pt x="32" y="88"/>
                  <a:pt x="29" y="87"/>
                </a:cubicBezTo>
                <a:cubicBezTo>
                  <a:pt x="28" y="86"/>
                  <a:pt x="23" y="84"/>
                  <a:pt x="27" y="86"/>
                </a:cubicBezTo>
                <a:cubicBezTo>
                  <a:pt x="31" y="86"/>
                  <a:pt x="34" y="87"/>
                  <a:pt x="37" y="88"/>
                </a:cubicBezTo>
                <a:cubicBezTo>
                  <a:pt x="37" y="88"/>
                  <a:pt x="37" y="88"/>
                  <a:pt x="37" y="89"/>
                </a:cubicBezTo>
                <a:cubicBezTo>
                  <a:pt x="37" y="89"/>
                  <a:pt x="36" y="90"/>
                  <a:pt x="36" y="90"/>
                </a:cubicBezTo>
                <a:close/>
                <a:moveTo>
                  <a:pt x="34" y="94"/>
                </a:moveTo>
                <a:cubicBezTo>
                  <a:pt x="31" y="92"/>
                  <a:pt x="28" y="91"/>
                  <a:pt x="25" y="89"/>
                </a:cubicBezTo>
                <a:cubicBezTo>
                  <a:pt x="26" y="90"/>
                  <a:pt x="31" y="90"/>
                  <a:pt x="32" y="91"/>
                </a:cubicBezTo>
                <a:cubicBezTo>
                  <a:pt x="33" y="91"/>
                  <a:pt x="34" y="91"/>
                  <a:pt x="36" y="91"/>
                </a:cubicBezTo>
                <a:cubicBezTo>
                  <a:pt x="35" y="92"/>
                  <a:pt x="34" y="93"/>
                  <a:pt x="34" y="94"/>
                </a:cubicBezTo>
                <a:close/>
                <a:moveTo>
                  <a:pt x="32" y="97"/>
                </a:moveTo>
                <a:cubicBezTo>
                  <a:pt x="30" y="97"/>
                  <a:pt x="29" y="96"/>
                  <a:pt x="27" y="95"/>
                </a:cubicBezTo>
                <a:cubicBezTo>
                  <a:pt x="26" y="94"/>
                  <a:pt x="21" y="92"/>
                  <a:pt x="25" y="93"/>
                </a:cubicBezTo>
                <a:cubicBezTo>
                  <a:pt x="28" y="94"/>
                  <a:pt x="30" y="95"/>
                  <a:pt x="33" y="95"/>
                </a:cubicBezTo>
                <a:cubicBezTo>
                  <a:pt x="33" y="96"/>
                  <a:pt x="32" y="97"/>
                  <a:pt x="32" y="97"/>
                </a:cubicBezTo>
                <a:close/>
                <a:moveTo>
                  <a:pt x="30" y="100"/>
                </a:moveTo>
                <a:cubicBezTo>
                  <a:pt x="29" y="99"/>
                  <a:pt x="28" y="98"/>
                  <a:pt x="27" y="98"/>
                </a:cubicBezTo>
                <a:cubicBezTo>
                  <a:pt x="26" y="98"/>
                  <a:pt x="22" y="96"/>
                  <a:pt x="26" y="97"/>
                </a:cubicBezTo>
                <a:cubicBezTo>
                  <a:pt x="27" y="98"/>
                  <a:pt x="29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9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lose/>
                <a:moveTo>
                  <a:pt x="25" y="101"/>
                </a:moveTo>
                <a:cubicBezTo>
                  <a:pt x="24" y="100"/>
                  <a:pt x="24" y="100"/>
                  <a:pt x="25" y="99"/>
                </a:cubicBezTo>
                <a:cubicBezTo>
                  <a:pt x="27" y="100"/>
                  <a:pt x="28" y="100"/>
                  <a:pt x="30" y="100"/>
                </a:cubicBezTo>
                <a:cubicBezTo>
                  <a:pt x="29" y="101"/>
                  <a:pt x="28" y="101"/>
                  <a:pt x="28" y="102"/>
                </a:cubicBezTo>
                <a:cubicBezTo>
                  <a:pt x="27" y="101"/>
                  <a:pt x="26" y="101"/>
                  <a:pt x="25" y="101"/>
                </a:cubicBezTo>
                <a:close/>
                <a:moveTo>
                  <a:pt x="27" y="103"/>
                </a:moveTo>
                <a:cubicBezTo>
                  <a:pt x="26" y="103"/>
                  <a:pt x="26" y="104"/>
                  <a:pt x="25" y="104"/>
                </a:cubicBezTo>
                <a:cubicBezTo>
                  <a:pt x="25" y="104"/>
                  <a:pt x="24" y="103"/>
                  <a:pt x="23" y="102"/>
                </a:cubicBezTo>
                <a:cubicBezTo>
                  <a:pt x="24" y="102"/>
                  <a:pt x="26" y="102"/>
                  <a:pt x="27" y="103"/>
                </a:cubicBezTo>
                <a:close/>
                <a:moveTo>
                  <a:pt x="23" y="107"/>
                </a:moveTo>
                <a:cubicBezTo>
                  <a:pt x="22" y="105"/>
                  <a:pt x="23" y="105"/>
                  <a:pt x="24" y="105"/>
                </a:cubicBezTo>
                <a:cubicBezTo>
                  <a:pt x="24" y="105"/>
                  <a:pt x="24" y="105"/>
                  <a:pt x="24" y="106"/>
                </a:cubicBezTo>
                <a:cubicBezTo>
                  <a:pt x="24" y="106"/>
                  <a:pt x="23" y="107"/>
                  <a:pt x="23" y="107"/>
                </a:cubicBezTo>
                <a:close/>
                <a:moveTo>
                  <a:pt x="22" y="108"/>
                </a:moveTo>
                <a:cubicBezTo>
                  <a:pt x="22" y="109"/>
                  <a:pt x="22" y="109"/>
                  <a:pt x="21" y="110"/>
                </a:cubicBezTo>
                <a:cubicBezTo>
                  <a:pt x="21" y="109"/>
                  <a:pt x="21" y="108"/>
                  <a:pt x="21" y="108"/>
                </a:cubicBezTo>
                <a:cubicBezTo>
                  <a:pt x="22" y="108"/>
                  <a:pt x="22" y="108"/>
                  <a:pt x="22" y="108"/>
                </a:cubicBezTo>
                <a:close/>
                <a:moveTo>
                  <a:pt x="21" y="111"/>
                </a:moveTo>
                <a:cubicBezTo>
                  <a:pt x="21" y="111"/>
                  <a:pt x="20" y="112"/>
                  <a:pt x="20" y="112"/>
                </a:cubicBezTo>
                <a:cubicBezTo>
                  <a:pt x="20" y="112"/>
                  <a:pt x="20" y="112"/>
                  <a:pt x="20" y="111"/>
                </a:cubicBezTo>
                <a:cubicBezTo>
                  <a:pt x="20" y="111"/>
                  <a:pt x="20" y="110"/>
                  <a:pt x="20" y="109"/>
                </a:cubicBezTo>
                <a:cubicBezTo>
                  <a:pt x="20" y="110"/>
                  <a:pt x="21" y="110"/>
                  <a:pt x="21" y="111"/>
                </a:cubicBezTo>
                <a:close/>
                <a:moveTo>
                  <a:pt x="20" y="107"/>
                </a:moveTo>
                <a:cubicBezTo>
                  <a:pt x="21" y="102"/>
                  <a:pt x="21" y="97"/>
                  <a:pt x="22" y="92"/>
                </a:cubicBezTo>
                <a:cubicBezTo>
                  <a:pt x="22" y="92"/>
                  <a:pt x="22" y="92"/>
                  <a:pt x="22" y="92"/>
                </a:cubicBezTo>
                <a:cubicBezTo>
                  <a:pt x="24" y="94"/>
                  <a:pt x="27" y="96"/>
                  <a:pt x="29" y="97"/>
                </a:cubicBezTo>
                <a:cubicBezTo>
                  <a:pt x="33" y="99"/>
                  <a:pt x="28" y="97"/>
                  <a:pt x="27" y="97"/>
                </a:cubicBezTo>
                <a:cubicBezTo>
                  <a:pt x="26" y="97"/>
                  <a:pt x="25" y="96"/>
                  <a:pt x="23" y="96"/>
                </a:cubicBezTo>
                <a:cubicBezTo>
                  <a:pt x="23" y="96"/>
                  <a:pt x="23" y="96"/>
                  <a:pt x="23" y="97"/>
                </a:cubicBezTo>
                <a:cubicBezTo>
                  <a:pt x="25" y="98"/>
                  <a:pt x="27" y="98"/>
                  <a:pt x="29" y="99"/>
                </a:cubicBezTo>
                <a:cubicBezTo>
                  <a:pt x="27" y="99"/>
                  <a:pt x="24" y="99"/>
                  <a:pt x="23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100"/>
                  <a:pt x="24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3" y="101"/>
                  <a:pt x="24" y="101"/>
                  <a:pt x="22" y="101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2" y="103"/>
                  <a:pt x="23" y="103"/>
                  <a:pt x="24" y="104"/>
                </a:cubicBezTo>
                <a:cubicBezTo>
                  <a:pt x="25" y="105"/>
                  <a:pt x="22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6"/>
                  <a:pt x="23" y="107"/>
                  <a:pt x="20" y="107"/>
                </a:cubicBezTo>
                <a:close/>
                <a:moveTo>
                  <a:pt x="22" y="92"/>
                </a:moveTo>
                <a:cubicBezTo>
                  <a:pt x="23" y="91"/>
                  <a:pt x="23" y="90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5" y="90"/>
                  <a:pt x="26" y="91"/>
                  <a:pt x="28" y="92"/>
                </a:cubicBezTo>
                <a:cubicBezTo>
                  <a:pt x="29" y="92"/>
                  <a:pt x="32" y="94"/>
                  <a:pt x="33" y="94"/>
                </a:cubicBezTo>
                <a:cubicBezTo>
                  <a:pt x="29" y="94"/>
                  <a:pt x="26" y="92"/>
                  <a:pt x="23" y="91"/>
                </a:cubicBezTo>
                <a:cubicBezTo>
                  <a:pt x="23" y="91"/>
                  <a:pt x="22" y="91"/>
                  <a:pt x="22" y="92"/>
                </a:cubicBezTo>
                <a:close/>
                <a:moveTo>
                  <a:pt x="23" y="88"/>
                </a:moveTo>
                <a:cubicBezTo>
                  <a:pt x="23" y="87"/>
                  <a:pt x="24" y="86"/>
                  <a:pt x="24" y="85"/>
                </a:cubicBezTo>
                <a:cubicBezTo>
                  <a:pt x="26" y="86"/>
                  <a:pt x="28" y="87"/>
                  <a:pt x="30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1" y="90"/>
                  <a:pt x="27" y="88"/>
                  <a:pt x="23" y="88"/>
                </a:cubicBezTo>
                <a:cubicBezTo>
                  <a:pt x="23" y="88"/>
                  <a:pt x="23" y="88"/>
                  <a:pt x="23" y="88"/>
                </a:cubicBezTo>
                <a:close/>
                <a:moveTo>
                  <a:pt x="24" y="84"/>
                </a:moveTo>
                <a:cubicBezTo>
                  <a:pt x="25" y="81"/>
                  <a:pt x="26" y="79"/>
                  <a:pt x="27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32" y="78"/>
                  <a:pt x="37" y="80"/>
                  <a:pt x="42" y="81"/>
                </a:cubicBezTo>
                <a:cubicBezTo>
                  <a:pt x="37" y="80"/>
                  <a:pt x="32" y="79"/>
                  <a:pt x="28" y="78"/>
                </a:cubicBezTo>
                <a:cubicBezTo>
                  <a:pt x="27" y="78"/>
                  <a:pt x="27" y="78"/>
                  <a:pt x="27" y="79"/>
                </a:cubicBezTo>
                <a:cubicBezTo>
                  <a:pt x="29" y="80"/>
                  <a:pt x="31" y="81"/>
                  <a:pt x="33" y="81"/>
                </a:cubicBezTo>
                <a:cubicBezTo>
                  <a:pt x="34" y="81"/>
                  <a:pt x="41" y="84"/>
                  <a:pt x="38" y="83"/>
                </a:cubicBezTo>
                <a:cubicBezTo>
                  <a:pt x="34" y="82"/>
                  <a:pt x="30" y="80"/>
                  <a:pt x="26" y="80"/>
                </a:cubicBezTo>
                <a:cubicBezTo>
                  <a:pt x="26" y="80"/>
                  <a:pt x="26" y="81"/>
                  <a:pt x="26" y="81"/>
                </a:cubicBezTo>
                <a:cubicBezTo>
                  <a:pt x="30" y="83"/>
                  <a:pt x="34" y="85"/>
                  <a:pt x="38" y="87"/>
                </a:cubicBezTo>
                <a:cubicBezTo>
                  <a:pt x="36" y="86"/>
                  <a:pt x="33" y="86"/>
                  <a:pt x="31" y="86"/>
                </a:cubicBezTo>
                <a:cubicBezTo>
                  <a:pt x="29" y="85"/>
                  <a:pt x="27" y="85"/>
                  <a:pt x="24" y="84"/>
                </a:cubicBezTo>
                <a:close/>
                <a:moveTo>
                  <a:pt x="27" y="76"/>
                </a:moveTo>
                <a:cubicBezTo>
                  <a:pt x="29" y="72"/>
                  <a:pt x="31" y="68"/>
                  <a:pt x="33" y="65"/>
                </a:cubicBezTo>
                <a:cubicBezTo>
                  <a:pt x="40" y="68"/>
                  <a:pt x="48" y="70"/>
                  <a:pt x="55" y="72"/>
                </a:cubicBezTo>
                <a:cubicBezTo>
                  <a:pt x="64" y="75"/>
                  <a:pt x="72" y="78"/>
                  <a:pt x="80" y="80"/>
                </a:cubicBezTo>
                <a:cubicBezTo>
                  <a:pt x="89" y="83"/>
                  <a:pt x="97" y="86"/>
                  <a:pt x="106" y="88"/>
                </a:cubicBezTo>
                <a:cubicBezTo>
                  <a:pt x="110" y="90"/>
                  <a:pt x="115" y="91"/>
                  <a:pt x="119" y="92"/>
                </a:cubicBezTo>
                <a:cubicBezTo>
                  <a:pt x="121" y="93"/>
                  <a:pt x="124" y="93"/>
                  <a:pt x="126" y="94"/>
                </a:cubicBezTo>
                <a:cubicBezTo>
                  <a:pt x="125" y="94"/>
                  <a:pt x="124" y="95"/>
                  <a:pt x="123" y="95"/>
                </a:cubicBezTo>
                <a:cubicBezTo>
                  <a:pt x="119" y="92"/>
                  <a:pt x="113" y="91"/>
                  <a:pt x="108" y="90"/>
                </a:cubicBezTo>
                <a:cubicBezTo>
                  <a:pt x="99" y="88"/>
                  <a:pt x="90" y="85"/>
                  <a:pt x="81" y="82"/>
                </a:cubicBezTo>
                <a:cubicBezTo>
                  <a:pt x="72" y="79"/>
                  <a:pt x="63" y="76"/>
                  <a:pt x="53" y="73"/>
                </a:cubicBezTo>
                <a:cubicBezTo>
                  <a:pt x="46" y="71"/>
                  <a:pt x="38" y="69"/>
                  <a:pt x="31" y="69"/>
                </a:cubicBezTo>
                <a:cubicBezTo>
                  <a:pt x="30" y="69"/>
                  <a:pt x="30" y="69"/>
                  <a:pt x="31" y="70"/>
                </a:cubicBezTo>
                <a:cubicBezTo>
                  <a:pt x="36" y="73"/>
                  <a:pt x="44" y="74"/>
                  <a:pt x="50" y="75"/>
                </a:cubicBezTo>
                <a:cubicBezTo>
                  <a:pt x="54" y="77"/>
                  <a:pt x="59" y="78"/>
                  <a:pt x="63" y="79"/>
                </a:cubicBezTo>
                <a:cubicBezTo>
                  <a:pt x="63" y="79"/>
                  <a:pt x="62" y="79"/>
                  <a:pt x="62" y="79"/>
                </a:cubicBezTo>
                <a:cubicBezTo>
                  <a:pt x="56" y="78"/>
                  <a:pt x="50" y="77"/>
                  <a:pt x="44" y="75"/>
                </a:cubicBezTo>
                <a:cubicBezTo>
                  <a:pt x="39" y="74"/>
                  <a:pt x="34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7" y="77"/>
                  <a:pt x="46" y="79"/>
                  <a:pt x="55" y="81"/>
                </a:cubicBezTo>
                <a:cubicBezTo>
                  <a:pt x="54" y="81"/>
                  <a:pt x="53" y="81"/>
                  <a:pt x="52" y="80"/>
                </a:cubicBezTo>
                <a:cubicBezTo>
                  <a:pt x="49" y="80"/>
                  <a:pt x="46" y="79"/>
                  <a:pt x="44" y="78"/>
                </a:cubicBezTo>
                <a:cubicBezTo>
                  <a:pt x="38" y="77"/>
                  <a:pt x="33" y="77"/>
                  <a:pt x="28" y="76"/>
                </a:cubicBezTo>
                <a:cubicBezTo>
                  <a:pt x="28" y="76"/>
                  <a:pt x="27" y="76"/>
                  <a:pt x="27" y="76"/>
                </a:cubicBezTo>
                <a:close/>
                <a:moveTo>
                  <a:pt x="148" y="65"/>
                </a:moveTo>
                <a:cubicBezTo>
                  <a:pt x="147" y="65"/>
                  <a:pt x="147" y="65"/>
                  <a:pt x="147" y="65"/>
                </a:cubicBezTo>
                <a:cubicBezTo>
                  <a:pt x="143" y="64"/>
                  <a:pt x="140" y="62"/>
                  <a:pt x="136" y="62"/>
                </a:cubicBezTo>
                <a:cubicBezTo>
                  <a:pt x="131" y="61"/>
                  <a:pt x="126" y="60"/>
                  <a:pt x="122" y="59"/>
                </a:cubicBezTo>
                <a:cubicBezTo>
                  <a:pt x="113" y="57"/>
                  <a:pt x="105" y="54"/>
                  <a:pt x="96" y="53"/>
                </a:cubicBezTo>
                <a:cubicBezTo>
                  <a:pt x="98" y="51"/>
                  <a:pt x="100" y="50"/>
                  <a:pt x="102" y="48"/>
                </a:cubicBezTo>
                <a:cubicBezTo>
                  <a:pt x="109" y="51"/>
                  <a:pt x="117" y="52"/>
                  <a:pt x="124" y="54"/>
                </a:cubicBezTo>
                <a:cubicBezTo>
                  <a:pt x="128" y="55"/>
                  <a:pt x="132" y="56"/>
                  <a:pt x="136" y="57"/>
                </a:cubicBezTo>
                <a:cubicBezTo>
                  <a:pt x="138" y="58"/>
                  <a:pt x="140" y="59"/>
                  <a:pt x="142" y="60"/>
                </a:cubicBezTo>
                <a:cubicBezTo>
                  <a:pt x="142" y="60"/>
                  <a:pt x="143" y="60"/>
                  <a:pt x="144" y="60"/>
                </a:cubicBezTo>
                <a:cubicBezTo>
                  <a:pt x="144" y="60"/>
                  <a:pt x="144" y="61"/>
                  <a:pt x="144" y="61"/>
                </a:cubicBezTo>
                <a:cubicBezTo>
                  <a:pt x="141" y="60"/>
                  <a:pt x="138" y="59"/>
                  <a:pt x="135" y="58"/>
                </a:cubicBezTo>
                <a:cubicBezTo>
                  <a:pt x="130" y="57"/>
                  <a:pt x="126" y="56"/>
                  <a:pt x="122" y="55"/>
                </a:cubicBezTo>
                <a:cubicBezTo>
                  <a:pt x="115" y="53"/>
                  <a:pt x="107" y="51"/>
                  <a:pt x="100" y="50"/>
                </a:cubicBezTo>
                <a:cubicBezTo>
                  <a:pt x="99" y="50"/>
                  <a:pt x="99" y="51"/>
                  <a:pt x="99" y="51"/>
                </a:cubicBezTo>
                <a:cubicBezTo>
                  <a:pt x="107" y="55"/>
                  <a:pt x="116" y="56"/>
                  <a:pt x="124" y="58"/>
                </a:cubicBezTo>
                <a:cubicBezTo>
                  <a:pt x="129" y="59"/>
                  <a:pt x="134" y="60"/>
                  <a:pt x="138" y="61"/>
                </a:cubicBezTo>
                <a:cubicBezTo>
                  <a:pt x="140" y="62"/>
                  <a:pt x="142" y="62"/>
                  <a:pt x="144" y="63"/>
                </a:cubicBezTo>
                <a:cubicBezTo>
                  <a:pt x="144" y="63"/>
                  <a:pt x="146" y="64"/>
                  <a:pt x="147" y="64"/>
                </a:cubicBezTo>
                <a:cubicBezTo>
                  <a:pt x="147" y="65"/>
                  <a:pt x="148" y="65"/>
                  <a:pt x="148" y="65"/>
                </a:cubicBezTo>
                <a:close/>
                <a:moveTo>
                  <a:pt x="103" y="47"/>
                </a:moveTo>
                <a:cubicBezTo>
                  <a:pt x="104" y="47"/>
                  <a:pt x="105" y="46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12" y="48"/>
                  <a:pt x="119" y="49"/>
                  <a:pt x="125" y="51"/>
                </a:cubicBezTo>
                <a:cubicBezTo>
                  <a:pt x="128" y="52"/>
                  <a:pt x="130" y="53"/>
                  <a:pt x="133" y="54"/>
                </a:cubicBezTo>
                <a:cubicBezTo>
                  <a:pt x="133" y="54"/>
                  <a:pt x="143" y="57"/>
                  <a:pt x="138" y="56"/>
                </a:cubicBezTo>
                <a:cubicBezTo>
                  <a:pt x="132" y="55"/>
                  <a:pt x="126" y="52"/>
                  <a:pt x="119" y="51"/>
                </a:cubicBezTo>
                <a:cubicBezTo>
                  <a:pt x="114" y="50"/>
                  <a:pt x="108" y="49"/>
                  <a:pt x="103" y="47"/>
                </a:cubicBezTo>
                <a:close/>
                <a:moveTo>
                  <a:pt x="107" y="45"/>
                </a:moveTo>
                <a:cubicBezTo>
                  <a:pt x="109" y="45"/>
                  <a:pt x="111" y="44"/>
                  <a:pt x="114" y="44"/>
                </a:cubicBezTo>
                <a:cubicBezTo>
                  <a:pt x="119" y="45"/>
                  <a:pt x="124" y="47"/>
                  <a:pt x="129" y="49"/>
                </a:cubicBezTo>
                <a:cubicBezTo>
                  <a:pt x="121" y="47"/>
                  <a:pt x="114" y="46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lose/>
                <a:moveTo>
                  <a:pt x="138" y="55"/>
                </a:moveTo>
                <a:cubicBezTo>
                  <a:pt x="135" y="54"/>
                  <a:pt x="132" y="52"/>
                  <a:pt x="128" y="51"/>
                </a:cubicBezTo>
                <a:cubicBezTo>
                  <a:pt x="123" y="50"/>
                  <a:pt x="118" y="49"/>
                  <a:pt x="113" y="47"/>
                </a:cubicBezTo>
                <a:cubicBezTo>
                  <a:pt x="112" y="47"/>
                  <a:pt x="110" y="47"/>
                  <a:pt x="108" y="46"/>
                </a:cubicBezTo>
                <a:cubicBezTo>
                  <a:pt x="109" y="46"/>
                  <a:pt x="110" y="47"/>
                  <a:pt x="111" y="47"/>
                </a:cubicBezTo>
                <a:cubicBezTo>
                  <a:pt x="113" y="47"/>
                  <a:pt x="116" y="48"/>
                  <a:pt x="118" y="48"/>
                </a:cubicBezTo>
                <a:cubicBezTo>
                  <a:pt x="122" y="49"/>
                  <a:pt x="127" y="49"/>
                  <a:pt x="131" y="50"/>
                </a:cubicBezTo>
                <a:cubicBezTo>
                  <a:pt x="134" y="52"/>
                  <a:pt x="136" y="53"/>
                  <a:pt x="138" y="55"/>
                </a:cubicBezTo>
                <a:close/>
                <a:moveTo>
                  <a:pt x="143" y="59"/>
                </a:moveTo>
                <a:cubicBezTo>
                  <a:pt x="137" y="57"/>
                  <a:pt x="131" y="55"/>
                  <a:pt x="126" y="54"/>
                </a:cubicBezTo>
                <a:cubicBezTo>
                  <a:pt x="120" y="52"/>
                  <a:pt x="114" y="51"/>
                  <a:pt x="108" y="49"/>
                </a:cubicBezTo>
                <a:cubicBezTo>
                  <a:pt x="109" y="50"/>
                  <a:pt x="110" y="50"/>
                  <a:pt x="110" y="50"/>
                </a:cubicBezTo>
                <a:cubicBezTo>
                  <a:pt x="114" y="50"/>
                  <a:pt x="117" y="51"/>
                  <a:pt x="121" y="52"/>
                </a:cubicBezTo>
                <a:cubicBezTo>
                  <a:pt x="127" y="54"/>
                  <a:pt x="134" y="56"/>
                  <a:pt x="141" y="57"/>
                </a:cubicBezTo>
                <a:cubicBezTo>
                  <a:pt x="141" y="58"/>
                  <a:pt x="142" y="58"/>
                  <a:pt x="143" y="59"/>
                </a:cubicBezTo>
                <a:close/>
                <a:moveTo>
                  <a:pt x="146" y="63"/>
                </a:moveTo>
                <a:cubicBezTo>
                  <a:pt x="132" y="57"/>
                  <a:pt x="115" y="58"/>
                  <a:pt x="101" y="51"/>
                </a:cubicBezTo>
                <a:cubicBezTo>
                  <a:pt x="104" y="52"/>
                  <a:pt x="109" y="53"/>
                  <a:pt x="113" y="54"/>
                </a:cubicBezTo>
                <a:cubicBezTo>
                  <a:pt x="118" y="55"/>
                  <a:pt x="123" y="56"/>
                  <a:pt x="127" y="57"/>
                </a:cubicBezTo>
                <a:cubicBezTo>
                  <a:pt x="131" y="58"/>
                  <a:pt x="136" y="59"/>
                  <a:pt x="140" y="60"/>
                </a:cubicBezTo>
                <a:cubicBezTo>
                  <a:pt x="141" y="61"/>
                  <a:pt x="143" y="62"/>
                  <a:pt x="145" y="62"/>
                </a:cubicBezTo>
                <a:cubicBezTo>
                  <a:pt x="145" y="62"/>
                  <a:pt x="145" y="62"/>
                  <a:pt x="146" y="63"/>
                </a:cubicBezTo>
                <a:cubicBezTo>
                  <a:pt x="146" y="63"/>
                  <a:pt x="146" y="63"/>
                  <a:pt x="146" y="63"/>
                </a:cubicBezTo>
                <a:close/>
                <a:moveTo>
                  <a:pt x="150" y="69"/>
                </a:moveTo>
                <a:cubicBezTo>
                  <a:pt x="140" y="67"/>
                  <a:pt x="131" y="64"/>
                  <a:pt x="122" y="62"/>
                </a:cubicBezTo>
                <a:cubicBezTo>
                  <a:pt x="113" y="60"/>
                  <a:pt x="104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5"/>
                  <a:pt x="95" y="54"/>
                  <a:pt x="96" y="54"/>
                </a:cubicBezTo>
                <a:cubicBezTo>
                  <a:pt x="107" y="55"/>
                  <a:pt x="118" y="59"/>
                  <a:pt x="128" y="61"/>
                </a:cubicBezTo>
                <a:cubicBezTo>
                  <a:pt x="133" y="62"/>
                  <a:pt x="137" y="63"/>
                  <a:pt x="141" y="64"/>
                </a:cubicBezTo>
                <a:cubicBezTo>
                  <a:pt x="144" y="65"/>
                  <a:pt x="146" y="66"/>
                  <a:pt x="148" y="66"/>
                </a:cubicBezTo>
                <a:cubicBezTo>
                  <a:pt x="149" y="67"/>
                  <a:pt x="149" y="68"/>
                  <a:pt x="150" y="69"/>
                </a:cubicBezTo>
                <a:close/>
                <a:moveTo>
                  <a:pt x="81" y="41"/>
                </a:moveTo>
                <a:cubicBezTo>
                  <a:pt x="79" y="39"/>
                  <a:pt x="76" y="37"/>
                  <a:pt x="74" y="35"/>
                </a:cubicBezTo>
                <a:cubicBezTo>
                  <a:pt x="73" y="35"/>
                  <a:pt x="73" y="35"/>
                  <a:pt x="72" y="34"/>
                </a:cubicBezTo>
                <a:cubicBezTo>
                  <a:pt x="76" y="36"/>
                  <a:pt x="79" y="38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1" y="40"/>
                  <a:pt x="81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1" y="41"/>
                </a:moveTo>
                <a:cubicBezTo>
                  <a:pt x="80" y="42"/>
                  <a:pt x="80" y="42"/>
                  <a:pt x="80" y="43"/>
                </a:cubicBezTo>
                <a:cubicBezTo>
                  <a:pt x="78" y="41"/>
                  <a:pt x="75" y="39"/>
                  <a:pt x="72" y="37"/>
                </a:cubicBezTo>
                <a:cubicBezTo>
                  <a:pt x="75" y="39"/>
                  <a:pt x="78" y="40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0" y="44"/>
                </a:moveTo>
                <a:cubicBezTo>
                  <a:pt x="79" y="45"/>
                  <a:pt x="79" y="45"/>
                  <a:pt x="78" y="46"/>
                </a:cubicBezTo>
                <a:cubicBezTo>
                  <a:pt x="76" y="44"/>
                  <a:pt x="73" y="42"/>
                  <a:pt x="71" y="40"/>
                </a:cubicBezTo>
                <a:cubicBezTo>
                  <a:pt x="68" y="38"/>
                  <a:pt x="65" y="37"/>
                  <a:pt x="63" y="35"/>
                </a:cubicBezTo>
                <a:cubicBezTo>
                  <a:pt x="61" y="33"/>
                  <a:pt x="66" y="36"/>
                  <a:pt x="67" y="37"/>
                </a:cubicBezTo>
                <a:cubicBezTo>
                  <a:pt x="68" y="37"/>
                  <a:pt x="70" y="38"/>
                  <a:pt x="71" y="39"/>
                </a:cubicBezTo>
                <a:cubicBezTo>
                  <a:pt x="74" y="40"/>
                  <a:pt x="77" y="42"/>
                  <a:pt x="80" y="44"/>
                </a:cubicBezTo>
                <a:close/>
                <a:moveTo>
                  <a:pt x="78" y="47"/>
                </a:moveTo>
                <a:cubicBezTo>
                  <a:pt x="78" y="47"/>
                  <a:pt x="78" y="48"/>
                  <a:pt x="77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5" y="48"/>
                  <a:pt x="74" y="47"/>
                  <a:pt x="72" y="46"/>
                </a:cubicBezTo>
                <a:cubicBezTo>
                  <a:pt x="70" y="45"/>
                  <a:pt x="67" y="43"/>
                  <a:pt x="65" y="41"/>
                </a:cubicBezTo>
                <a:cubicBezTo>
                  <a:pt x="63" y="40"/>
                  <a:pt x="61" y="38"/>
                  <a:pt x="59" y="37"/>
                </a:cubicBezTo>
                <a:cubicBezTo>
                  <a:pt x="61" y="38"/>
                  <a:pt x="64" y="39"/>
                  <a:pt x="66" y="40"/>
                </a:cubicBezTo>
                <a:cubicBezTo>
                  <a:pt x="70" y="42"/>
                  <a:pt x="74" y="45"/>
                  <a:pt x="78" y="47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76" y="50"/>
                </a:moveTo>
                <a:cubicBezTo>
                  <a:pt x="74" y="52"/>
                  <a:pt x="73" y="50"/>
                  <a:pt x="70" y="48"/>
                </a:cubicBezTo>
                <a:cubicBezTo>
                  <a:pt x="70" y="48"/>
                  <a:pt x="69" y="48"/>
                  <a:pt x="69" y="48"/>
                </a:cubicBezTo>
                <a:cubicBezTo>
                  <a:pt x="68" y="47"/>
                  <a:pt x="67" y="47"/>
                  <a:pt x="66" y="47"/>
                </a:cubicBezTo>
                <a:cubicBezTo>
                  <a:pt x="65" y="46"/>
                  <a:pt x="64" y="45"/>
                  <a:pt x="63" y="44"/>
                </a:cubicBezTo>
                <a:cubicBezTo>
                  <a:pt x="61" y="43"/>
                  <a:pt x="60" y="42"/>
                  <a:pt x="59" y="41"/>
                </a:cubicBezTo>
                <a:cubicBezTo>
                  <a:pt x="57" y="40"/>
                  <a:pt x="57" y="39"/>
                  <a:pt x="59" y="40"/>
                </a:cubicBezTo>
                <a:cubicBezTo>
                  <a:pt x="61" y="41"/>
                  <a:pt x="63" y="42"/>
                  <a:pt x="65" y="43"/>
                </a:cubicBezTo>
                <a:cubicBezTo>
                  <a:pt x="67" y="44"/>
                  <a:pt x="69" y="45"/>
                  <a:pt x="72" y="47"/>
                </a:cubicBezTo>
                <a:cubicBezTo>
                  <a:pt x="73" y="47"/>
                  <a:pt x="74" y="48"/>
                  <a:pt x="75" y="49"/>
                </a:cubicBezTo>
                <a:cubicBezTo>
                  <a:pt x="75" y="49"/>
                  <a:pt x="76" y="50"/>
                  <a:pt x="76" y="49"/>
                </a:cubicBezTo>
                <a:cubicBezTo>
                  <a:pt x="76" y="49"/>
                  <a:pt x="76" y="50"/>
                  <a:pt x="76" y="50"/>
                </a:cubicBezTo>
                <a:close/>
                <a:moveTo>
                  <a:pt x="67" y="48"/>
                </a:moveTo>
                <a:cubicBezTo>
                  <a:pt x="66" y="48"/>
                  <a:pt x="64" y="49"/>
                  <a:pt x="63" y="49"/>
                </a:cubicBezTo>
                <a:cubicBezTo>
                  <a:pt x="60" y="47"/>
                  <a:pt x="57" y="46"/>
                  <a:pt x="54" y="43"/>
                </a:cubicBezTo>
                <a:cubicBezTo>
                  <a:pt x="51" y="39"/>
                  <a:pt x="58" y="43"/>
                  <a:pt x="59" y="44"/>
                </a:cubicBezTo>
                <a:cubicBezTo>
                  <a:pt x="60" y="45"/>
                  <a:pt x="62" y="45"/>
                  <a:pt x="64" y="46"/>
                </a:cubicBezTo>
                <a:cubicBezTo>
                  <a:pt x="65" y="47"/>
                  <a:pt x="66" y="47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8"/>
                  <a:pt x="67" y="48"/>
                  <a:pt x="67" y="48"/>
                </a:cubicBezTo>
                <a:close/>
                <a:moveTo>
                  <a:pt x="61" y="50"/>
                </a:moveTo>
                <a:cubicBezTo>
                  <a:pt x="61" y="50"/>
                  <a:pt x="60" y="51"/>
                  <a:pt x="59" y="51"/>
                </a:cubicBezTo>
                <a:cubicBezTo>
                  <a:pt x="57" y="50"/>
                  <a:pt x="56" y="49"/>
                  <a:pt x="54" y="48"/>
                </a:cubicBezTo>
                <a:cubicBezTo>
                  <a:pt x="52" y="47"/>
                  <a:pt x="49" y="44"/>
                  <a:pt x="53" y="46"/>
                </a:cubicBezTo>
                <a:cubicBezTo>
                  <a:pt x="56" y="47"/>
                  <a:pt x="59" y="49"/>
                  <a:pt x="61" y="50"/>
                </a:cubicBezTo>
                <a:close/>
                <a:moveTo>
                  <a:pt x="56" y="54"/>
                </a:moveTo>
                <a:cubicBezTo>
                  <a:pt x="53" y="52"/>
                  <a:pt x="50" y="50"/>
                  <a:pt x="48" y="48"/>
                </a:cubicBezTo>
                <a:cubicBezTo>
                  <a:pt x="50" y="50"/>
                  <a:pt x="55" y="51"/>
                  <a:pt x="58" y="52"/>
                </a:cubicBezTo>
                <a:cubicBezTo>
                  <a:pt x="57" y="52"/>
                  <a:pt x="57" y="53"/>
                  <a:pt x="56" y="54"/>
                </a:cubicBezTo>
                <a:close/>
                <a:moveTo>
                  <a:pt x="48" y="55"/>
                </a:moveTo>
                <a:cubicBezTo>
                  <a:pt x="50" y="55"/>
                  <a:pt x="52" y="56"/>
                  <a:pt x="54" y="57"/>
                </a:cubicBezTo>
                <a:cubicBezTo>
                  <a:pt x="54" y="57"/>
                  <a:pt x="54" y="57"/>
                  <a:pt x="54" y="58"/>
                </a:cubicBezTo>
                <a:cubicBezTo>
                  <a:pt x="52" y="57"/>
                  <a:pt x="50" y="56"/>
                  <a:pt x="48" y="55"/>
                </a:cubicBezTo>
                <a:close/>
                <a:moveTo>
                  <a:pt x="61" y="63"/>
                </a:moveTo>
                <a:cubicBezTo>
                  <a:pt x="61" y="63"/>
                  <a:pt x="60" y="63"/>
                  <a:pt x="60" y="63"/>
                </a:cubicBezTo>
                <a:cubicBezTo>
                  <a:pt x="60" y="63"/>
                  <a:pt x="60" y="62"/>
                  <a:pt x="61" y="62"/>
                </a:cubicBezTo>
                <a:cubicBezTo>
                  <a:pt x="61" y="62"/>
                  <a:pt x="61" y="62"/>
                  <a:pt x="61" y="63"/>
                </a:cubicBezTo>
                <a:close/>
                <a:moveTo>
                  <a:pt x="62" y="61"/>
                </a:moveTo>
                <a:cubicBezTo>
                  <a:pt x="62" y="61"/>
                  <a:pt x="63" y="61"/>
                  <a:pt x="63" y="61"/>
                </a:cubicBezTo>
                <a:cubicBezTo>
                  <a:pt x="63" y="61"/>
                  <a:pt x="63" y="61"/>
                  <a:pt x="62" y="61"/>
                </a:cubicBezTo>
                <a:close/>
                <a:moveTo>
                  <a:pt x="65" y="59"/>
                </a:moveTo>
                <a:cubicBezTo>
                  <a:pt x="67" y="61"/>
                  <a:pt x="65" y="60"/>
                  <a:pt x="64" y="60"/>
                </a:cubicBezTo>
                <a:cubicBezTo>
                  <a:pt x="64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5" y="59"/>
                </a:move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7"/>
                </a:cubicBezTo>
                <a:cubicBezTo>
                  <a:pt x="67" y="58"/>
                  <a:pt x="68" y="59"/>
                  <a:pt x="68" y="59"/>
                </a:cubicBezTo>
                <a:cubicBezTo>
                  <a:pt x="67" y="59"/>
                  <a:pt x="66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8" y="60"/>
                </a:moveTo>
                <a:cubicBezTo>
                  <a:pt x="68" y="60"/>
                  <a:pt x="68" y="60"/>
                  <a:pt x="67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66" y="59"/>
                  <a:pt x="67" y="59"/>
                  <a:pt x="68" y="60"/>
                </a:cubicBezTo>
                <a:cubicBezTo>
                  <a:pt x="68" y="60"/>
                  <a:pt x="68" y="60"/>
                  <a:pt x="68" y="60"/>
                </a:cubicBezTo>
                <a:close/>
                <a:moveTo>
                  <a:pt x="67" y="61"/>
                </a:moveTo>
                <a:cubicBezTo>
                  <a:pt x="66" y="61"/>
                  <a:pt x="65" y="61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4" y="61"/>
                  <a:pt x="65" y="61"/>
                  <a:pt x="67" y="61"/>
                </a:cubicBezTo>
                <a:close/>
                <a:moveTo>
                  <a:pt x="64" y="62"/>
                </a:moveTo>
                <a:cubicBezTo>
                  <a:pt x="63" y="62"/>
                  <a:pt x="63" y="63"/>
                  <a:pt x="62" y="63"/>
                </a:cubicBezTo>
                <a:cubicBezTo>
                  <a:pt x="61" y="61"/>
                  <a:pt x="62" y="62"/>
                  <a:pt x="64" y="62"/>
                </a:cubicBezTo>
                <a:close/>
                <a:moveTo>
                  <a:pt x="61" y="64"/>
                </a:moveTo>
                <a:cubicBezTo>
                  <a:pt x="60" y="64"/>
                  <a:pt x="59" y="65"/>
                  <a:pt x="59" y="66"/>
                </a:cubicBezTo>
                <a:cubicBezTo>
                  <a:pt x="56" y="64"/>
                  <a:pt x="53" y="63"/>
                  <a:pt x="49" y="61"/>
                </a:cubicBezTo>
                <a:cubicBezTo>
                  <a:pt x="46" y="60"/>
                  <a:pt x="43" y="57"/>
                  <a:pt x="40" y="57"/>
                </a:cubicBezTo>
                <a:cubicBezTo>
                  <a:pt x="47" y="59"/>
                  <a:pt x="54" y="63"/>
                  <a:pt x="61" y="64"/>
                </a:cubicBezTo>
                <a:close/>
                <a:moveTo>
                  <a:pt x="58" y="69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69"/>
                  <a:pt x="57" y="68"/>
                  <a:pt x="57" y="68"/>
                </a:cubicBezTo>
                <a:cubicBezTo>
                  <a:pt x="53" y="67"/>
                  <a:pt x="49" y="65"/>
                  <a:pt x="45" y="63"/>
                </a:cubicBezTo>
                <a:cubicBezTo>
                  <a:pt x="43" y="62"/>
                  <a:pt x="41" y="60"/>
                  <a:pt x="39" y="60"/>
                </a:cubicBezTo>
                <a:cubicBezTo>
                  <a:pt x="42" y="60"/>
                  <a:pt x="44" y="61"/>
                  <a:pt x="46" y="62"/>
                </a:cubicBezTo>
                <a:cubicBezTo>
                  <a:pt x="50" y="64"/>
                  <a:pt x="54" y="66"/>
                  <a:pt x="59" y="67"/>
                </a:cubicBezTo>
                <a:cubicBezTo>
                  <a:pt x="59" y="68"/>
                  <a:pt x="58" y="68"/>
                  <a:pt x="58" y="69"/>
                </a:cubicBezTo>
                <a:close/>
                <a:moveTo>
                  <a:pt x="68" y="72"/>
                </a:moveTo>
                <a:cubicBezTo>
                  <a:pt x="69" y="73"/>
                  <a:pt x="71" y="73"/>
                  <a:pt x="72" y="74"/>
                </a:cubicBezTo>
                <a:cubicBezTo>
                  <a:pt x="74" y="75"/>
                  <a:pt x="77" y="76"/>
                  <a:pt x="79" y="76"/>
                </a:cubicBezTo>
                <a:cubicBezTo>
                  <a:pt x="83" y="78"/>
                  <a:pt x="87" y="79"/>
                  <a:pt x="90" y="80"/>
                </a:cubicBezTo>
                <a:cubicBezTo>
                  <a:pt x="82" y="78"/>
                  <a:pt x="74" y="76"/>
                  <a:pt x="66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7" y="72"/>
                  <a:pt x="67" y="72"/>
                  <a:pt x="68" y="72"/>
                </a:cubicBezTo>
                <a:close/>
                <a:moveTo>
                  <a:pt x="68" y="72"/>
                </a:moveTo>
                <a:cubicBezTo>
                  <a:pt x="69" y="71"/>
                  <a:pt x="69" y="71"/>
                  <a:pt x="70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82" y="75"/>
                  <a:pt x="93" y="79"/>
                  <a:pt x="105" y="82"/>
                </a:cubicBezTo>
                <a:cubicBezTo>
                  <a:pt x="110" y="84"/>
                  <a:pt x="115" y="86"/>
                  <a:pt x="120" y="88"/>
                </a:cubicBezTo>
                <a:cubicBezTo>
                  <a:pt x="123" y="89"/>
                  <a:pt x="127" y="90"/>
                  <a:pt x="130" y="91"/>
                </a:cubicBezTo>
                <a:cubicBezTo>
                  <a:pt x="128" y="90"/>
                  <a:pt x="124" y="90"/>
                  <a:pt x="122" y="89"/>
                </a:cubicBezTo>
                <a:cubicBezTo>
                  <a:pt x="114" y="87"/>
                  <a:pt x="107" y="85"/>
                  <a:pt x="100" y="83"/>
                </a:cubicBezTo>
                <a:cubicBezTo>
                  <a:pt x="93" y="80"/>
                  <a:pt x="86" y="78"/>
                  <a:pt x="79" y="76"/>
                </a:cubicBezTo>
                <a:cubicBezTo>
                  <a:pt x="76" y="74"/>
                  <a:pt x="72" y="73"/>
                  <a:pt x="68" y="72"/>
                </a:cubicBezTo>
                <a:close/>
                <a:moveTo>
                  <a:pt x="82" y="74"/>
                </a:moveTo>
                <a:cubicBezTo>
                  <a:pt x="79" y="73"/>
                  <a:pt x="75" y="72"/>
                  <a:pt x="72" y="70"/>
                </a:cubicBezTo>
                <a:cubicBezTo>
                  <a:pt x="75" y="72"/>
                  <a:pt x="78" y="72"/>
                  <a:pt x="82" y="74"/>
                </a:cubicBezTo>
                <a:cubicBezTo>
                  <a:pt x="86" y="75"/>
                  <a:pt x="90" y="77"/>
                  <a:pt x="94" y="78"/>
                </a:cubicBezTo>
                <a:cubicBezTo>
                  <a:pt x="90" y="77"/>
                  <a:pt x="86" y="76"/>
                  <a:pt x="82" y="74"/>
                </a:cubicBezTo>
                <a:close/>
                <a:moveTo>
                  <a:pt x="71" y="70"/>
                </a:moveTo>
                <a:cubicBezTo>
                  <a:pt x="73" y="70"/>
                  <a:pt x="74" y="69"/>
                  <a:pt x="75" y="69"/>
                </a:cubicBezTo>
                <a:cubicBezTo>
                  <a:pt x="75" y="69"/>
                  <a:pt x="76" y="69"/>
                  <a:pt x="77" y="69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9"/>
                  <a:pt x="79" y="69"/>
                  <a:pt x="79" y="69"/>
                </a:cubicBezTo>
                <a:cubicBezTo>
                  <a:pt x="79" y="69"/>
                  <a:pt x="79" y="69"/>
                  <a:pt x="80" y="70"/>
                </a:cubicBezTo>
                <a:cubicBezTo>
                  <a:pt x="83" y="70"/>
                  <a:pt x="85" y="72"/>
                  <a:pt x="88" y="73"/>
                </a:cubicBezTo>
                <a:cubicBezTo>
                  <a:pt x="102" y="78"/>
                  <a:pt x="115" y="83"/>
                  <a:pt x="129" y="88"/>
                </a:cubicBezTo>
                <a:cubicBezTo>
                  <a:pt x="130" y="88"/>
                  <a:pt x="132" y="89"/>
                  <a:pt x="133" y="89"/>
                </a:cubicBezTo>
                <a:cubicBezTo>
                  <a:pt x="133" y="89"/>
                  <a:pt x="137" y="91"/>
                  <a:pt x="136" y="90"/>
                </a:cubicBezTo>
                <a:cubicBezTo>
                  <a:pt x="132" y="89"/>
                  <a:pt x="129" y="88"/>
                  <a:pt x="125" y="87"/>
                </a:cubicBezTo>
                <a:cubicBezTo>
                  <a:pt x="119" y="85"/>
                  <a:pt x="113" y="83"/>
                  <a:pt x="106" y="81"/>
                </a:cubicBezTo>
                <a:cubicBezTo>
                  <a:pt x="105" y="81"/>
                  <a:pt x="105" y="81"/>
                  <a:pt x="104" y="81"/>
                </a:cubicBezTo>
                <a:cubicBezTo>
                  <a:pt x="98" y="79"/>
                  <a:pt x="92" y="77"/>
                  <a:pt x="86" y="75"/>
                </a:cubicBezTo>
                <a:cubicBezTo>
                  <a:pt x="82" y="73"/>
                  <a:pt x="77" y="71"/>
                  <a:pt x="71" y="70"/>
                </a:cubicBezTo>
                <a:close/>
                <a:moveTo>
                  <a:pt x="76" y="68"/>
                </a:moveTo>
                <a:cubicBezTo>
                  <a:pt x="77" y="67"/>
                  <a:pt x="79" y="67"/>
                  <a:pt x="80" y="66"/>
                </a:cubicBezTo>
                <a:cubicBezTo>
                  <a:pt x="89" y="71"/>
                  <a:pt x="100" y="75"/>
                  <a:pt x="110" y="78"/>
                </a:cubicBezTo>
                <a:cubicBezTo>
                  <a:pt x="112" y="79"/>
                  <a:pt x="115" y="80"/>
                  <a:pt x="117" y="80"/>
                </a:cubicBezTo>
                <a:cubicBezTo>
                  <a:pt x="112" y="79"/>
                  <a:pt x="106" y="77"/>
                  <a:pt x="100" y="75"/>
                </a:cubicBezTo>
                <a:cubicBezTo>
                  <a:pt x="94" y="73"/>
                  <a:pt x="87" y="70"/>
                  <a:pt x="80" y="69"/>
                </a:cubicBezTo>
                <a:cubicBezTo>
                  <a:pt x="79" y="69"/>
                  <a:pt x="78" y="68"/>
                  <a:pt x="77" y="68"/>
                </a:cubicBezTo>
                <a:cubicBezTo>
                  <a:pt x="77" y="68"/>
                  <a:pt x="76" y="68"/>
                  <a:pt x="76" y="68"/>
                </a:cubicBezTo>
                <a:close/>
                <a:moveTo>
                  <a:pt x="81" y="66"/>
                </a:moveTo>
                <a:cubicBezTo>
                  <a:pt x="83" y="65"/>
                  <a:pt x="84" y="64"/>
                  <a:pt x="85" y="63"/>
                </a:cubicBezTo>
                <a:cubicBezTo>
                  <a:pt x="97" y="67"/>
                  <a:pt x="108" y="72"/>
                  <a:pt x="119" y="76"/>
                </a:cubicBezTo>
                <a:cubicBezTo>
                  <a:pt x="125" y="78"/>
                  <a:pt x="131" y="80"/>
                  <a:pt x="136" y="82"/>
                </a:cubicBezTo>
                <a:cubicBezTo>
                  <a:pt x="139" y="83"/>
                  <a:pt x="141" y="84"/>
                  <a:pt x="144" y="85"/>
                </a:cubicBezTo>
                <a:cubicBezTo>
                  <a:pt x="150" y="87"/>
                  <a:pt x="147" y="86"/>
                  <a:pt x="144" y="85"/>
                </a:cubicBezTo>
                <a:cubicBezTo>
                  <a:pt x="139" y="84"/>
                  <a:pt x="134" y="81"/>
                  <a:pt x="129" y="80"/>
                </a:cubicBezTo>
                <a:cubicBezTo>
                  <a:pt x="123" y="78"/>
                  <a:pt x="117" y="77"/>
                  <a:pt x="112" y="75"/>
                </a:cubicBezTo>
                <a:cubicBezTo>
                  <a:pt x="101" y="72"/>
                  <a:pt x="91" y="69"/>
                  <a:pt x="81" y="66"/>
                </a:cubicBezTo>
                <a:close/>
                <a:moveTo>
                  <a:pt x="86" y="63"/>
                </a:moveTo>
                <a:cubicBezTo>
                  <a:pt x="87" y="62"/>
                  <a:pt x="87" y="62"/>
                  <a:pt x="87" y="62"/>
                </a:cubicBezTo>
                <a:cubicBezTo>
                  <a:pt x="88" y="62"/>
                  <a:pt x="88" y="61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99" y="66"/>
                  <a:pt x="109" y="69"/>
                  <a:pt x="120" y="72"/>
                </a:cubicBezTo>
                <a:cubicBezTo>
                  <a:pt x="125" y="74"/>
                  <a:pt x="131" y="76"/>
                  <a:pt x="136" y="78"/>
                </a:cubicBezTo>
                <a:cubicBezTo>
                  <a:pt x="139" y="79"/>
                  <a:pt x="141" y="79"/>
                  <a:pt x="144" y="80"/>
                </a:cubicBezTo>
                <a:cubicBezTo>
                  <a:pt x="145" y="80"/>
                  <a:pt x="154" y="83"/>
                  <a:pt x="148" y="82"/>
                </a:cubicBezTo>
                <a:cubicBezTo>
                  <a:pt x="138" y="79"/>
                  <a:pt x="128" y="75"/>
                  <a:pt x="117" y="72"/>
                </a:cubicBezTo>
                <a:cubicBezTo>
                  <a:pt x="107" y="69"/>
                  <a:pt x="97" y="66"/>
                  <a:pt x="86" y="63"/>
                </a:cubicBezTo>
                <a:close/>
                <a:moveTo>
                  <a:pt x="89" y="60"/>
                </a:moveTo>
                <a:cubicBezTo>
                  <a:pt x="91" y="59"/>
                  <a:pt x="92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8" y="58"/>
                  <a:pt x="103" y="59"/>
                  <a:pt x="108" y="60"/>
                </a:cubicBezTo>
                <a:cubicBezTo>
                  <a:pt x="113" y="62"/>
                  <a:pt x="118" y="64"/>
                  <a:pt x="123" y="65"/>
                </a:cubicBezTo>
                <a:cubicBezTo>
                  <a:pt x="132" y="69"/>
                  <a:pt x="143" y="70"/>
                  <a:pt x="152" y="75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48" y="72"/>
                  <a:pt x="142" y="72"/>
                  <a:pt x="137" y="71"/>
                </a:cubicBezTo>
                <a:cubicBezTo>
                  <a:pt x="132" y="69"/>
                  <a:pt x="126" y="68"/>
                  <a:pt x="121" y="66"/>
                </a:cubicBezTo>
                <a:cubicBezTo>
                  <a:pt x="111" y="63"/>
                  <a:pt x="102" y="60"/>
                  <a:pt x="92" y="58"/>
                </a:cubicBezTo>
                <a:cubicBezTo>
                  <a:pt x="91" y="58"/>
                  <a:pt x="91" y="59"/>
                  <a:pt x="92" y="59"/>
                </a:cubicBezTo>
                <a:cubicBezTo>
                  <a:pt x="101" y="63"/>
                  <a:pt x="111" y="66"/>
                  <a:pt x="121" y="69"/>
                </a:cubicBezTo>
                <a:cubicBezTo>
                  <a:pt x="123" y="70"/>
                  <a:pt x="124" y="70"/>
                  <a:pt x="125" y="71"/>
                </a:cubicBezTo>
                <a:cubicBezTo>
                  <a:pt x="124" y="70"/>
                  <a:pt x="122" y="70"/>
                  <a:pt x="120" y="69"/>
                </a:cubicBezTo>
                <a:cubicBezTo>
                  <a:pt x="110" y="66"/>
                  <a:pt x="100" y="6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lose/>
                <a:moveTo>
                  <a:pt x="152" y="78"/>
                </a:moveTo>
                <a:cubicBezTo>
                  <a:pt x="152" y="78"/>
                  <a:pt x="152" y="78"/>
                  <a:pt x="152" y="78"/>
                </a:cubicBezTo>
                <a:cubicBezTo>
                  <a:pt x="152" y="78"/>
                  <a:pt x="151" y="78"/>
                  <a:pt x="151" y="78"/>
                </a:cubicBezTo>
                <a:cubicBezTo>
                  <a:pt x="141" y="75"/>
                  <a:pt x="132" y="72"/>
                  <a:pt x="123" y="69"/>
                </a:cubicBezTo>
                <a:cubicBezTo>
                  <a:pt x="113" y="66"/>
                  <a:pt x="103" y="63"/>
                  <a:pt x="93" y="59"/>
                </a:cubicBezTo>
                <a:cubicBezTo>
                  <a:pt x="97" y="60"/>
                  <a:pt x="103" y="61"/>
                  <a:pt x="107" y="62"/>
                </a:cubicBezTo>
                <a:cubicBezTo>
                  <a:pt x="112" y="64"/>
                  <a:pt x="117" y="66"/>
                  <a:pt x="122" y="67"/>
                </a:cubicBezTo>
                <a:cubicBezTo>
                  <a:pt x="132" y="70"/>
                  <a:pt x="142" y="73"/>
                  <a:pt x="152" y="75"/>
                </a:cubicBezTo>
                <a:cubicBezTo>
                  <a:pt x="152" y="76"/>
                  <a:pt x="152" y="77"/>
                  <a:pt x="152" y="78"/>
                </a:cubicBezTo>
                <a:close/>
                <a:moveTo>
                  <a:pt x="152" y="74"/>
                </a:moveTo>
                <a:cubicBezTo>
                  <a:pt x="145" y="70"/>
                  <a:pt x="136" y="69"/>
                  <a:pt x="129" y="66"/>
                </a:cubicBezTo>
                <a:cubicBezTo>
                  <a:pt x="124" y="65"/>
                  <a:pt x="118" y="63"/>
                  <a:pt x="113" y="61"/>
                </a:cubicBezTo>
                <a:cubicBezTo>
                  <a:pt x="109" y="60"/>
                  <a:pt x="105" y="59"/>
                  <a:pt x="101" y="58"/>
                </a:cubicBezTo>
                <a:cubicBezTo>
                  <a:pt x="103" y="58"/>
                  <a:pt x="105" y="59"/>
                  <a:pt x="106" y="59"/>
                </a:cubicBezTo>
                <a:cubicBezTo>
                  <a:pt x="112" y="60"/>
                  <a:pt x="117" y="61"/>
                  <a:pt x="122" y="63"/>
                </a:cubicBezTo>
                <a:cubicBezTo>
                  <a:pt x="131" y="65"/>
                  <a:pt x="141" y="68"/>
                  <a:pt x="150" y="69"/>
                </a:cubicBezTo>
                <a:cubicBezTo>
                  <a:pt x="151" y="71"/>
                  <a:pt x="151" y="72"/>
                  <a:pt x="152" y="74"/>
                </a:cubicBezTo>
                <a:close/>
                <a:moveTo>
                  <a:pt x="152" y="79"/>
                </a:moveTo>
                <a:cubicBezTo>
                  <a:pt x="152" y="80"/>
                  <a:pt x="152" y="81"/>
                  <a:pt x="151" y="81"/>
                </a:cubicBezTo>
                <a:cubicBezTo>
                  <a:pt x="151" y="81"/>
                  <a:pt x="151" y="82"/>
                  <a:pt x="151" y="82"/>
                </a:cubicBezTo>
                <a:cubicBezTo>
                  <a:pt x="147" y="80"/>
                  <a:pt x="142" y="79"/>
                  <a:pt x="138" y="78"/>
                </a:cubicBezTo>
                <a:cubicBezTo>
                  <a:pt x="133" y="76"/>
                  <a:pt x="128" y="74"/>
                  <a:pt x="123" y="73"/>
                </a:cubicBezTo>
                <a:cubicBezTo>
                  <a:pt x="113" y="69"/>
                  <a:pt x="101" y="66"/>
                  <a:pt x="91" y="61"/>
                </a:cubicBezTo>
                <a:cubicBezTo>
                  <a:pt x="95" y="63"/>
                  <a:pt x="101" y="64"/>
                  <a:pt x="106" y="66"/>
                </a:cubicBezTo>
                <a:cubicBezTo>
                  <a:pt x="111" y="67"/>
                  <a:pt x="117" y="69"/>
                  <a:pt x="122" y="70"/>
                </a:cubicBezTo>
                <a:cubicBezTo>
                  <a:pt x="132" y="73"/>
                  <a:pt x="142" y="77"/>
                  <a:pt x="152" y="79"/>
                </a:cubicBezTo>
                <a:close/>
                <a:moveTo>
                  <a:pt x="151" y="83"/>
                </a:moveTo>
                <a:cubicBezTo>
                  <a:pt x="150" y="84"/>
                  <a:pt x="149" y="85"/>
                  <a:pt x="148" y="86"/>
                </a:cubicBezTo>
                <a:cubicBezTo>
                  <a:pt x="138" y="81"/>
                  <a:pt x="127" y="78"/>
                  <a:pt x="116" y="74"/>
                </a:cubicBezTo>
                <a:cubicBezTo>
                  <a:pt x="110" y="72"/>
                  <a:pt x="105" y="70"/>
                  <a:pt x="99" y="67"/>
                </a:cubicBezTo>
                <a:cubicBezTo>
                  <a:pt x="98" y="67"/>
                  <a:pt x="98" y="67"/>
                  <a:pt x="97" y="67"/>
                </a:cubicBezTo>
                <a:cubicBezTo>
                  <a:pt x="106" y="69"/>
                  <a:pt x="115" y="72"/>
                  <a:pt x="124" y="75"/>
                </a:cubicBezTo>
                <a:cubicBezTo>
                  <a:pt x="129" y="76"/>
                  <a:pt x="135" y="78"/>
                  <a:pt x="140" y="80"/>
                </a:cubicBezTo>
                <a:cubicBezTo>
                  <a:pt x="143" y="81"/>
                  <a:pt x="147" y="83"/>
                  <a:pt x="151" y="83"/>
                </a:cubicBezTo>
                <a:close/>
                <a:moveTo>
                  <a:pt x="147" y="87"/>
                </a:moveTo>
                <a:cubicBezTo>
                  <a:pt x="146" y="88"/>
                  <a:pt x="145" y="88"/>
                  <a:pt x="143" y="89"/>
                </a:cubicBezTo>
                <a:cubicBezTo>
                  <a:pt x="143" y="89"/>
                  <a:pt x="142" y="88"/>
                  <a:pt x="142" y="88"/>
                </a:cubicBezTo>
                <a:cubicBezTo>
                  <a:pt x="142" y="88"/>
                  <a:pt x="141" y="88"/>
                  <a:pt x="140" y="88"/>
                </a:cubicBezTo>
                <a:cubicBezTo>
                  <a:pt x="140" y="88"/>
                  <a:pt x="139" y="87"/>
                  <a:pt x="139" y="87"/>
                </a:cubicBezTo>
                <a:cubicBezTo>
                  <a:pt x="138" y="87"/>
                  <a:pt x="138" y="87"/>
                  <a:pt x="137" y="86"/>
                </a:cubicBezTo>
                <a:cubicBezTo>
                  <a:pt x="135" y="86"/>
                  <a:pt x="133" y="85"/>
                  <a:pt x="132" y="85"/>
                </a:cubicBezTo>
                <a:cubicBezTo>
                  <a:pt x="124" y="82"/>
                  <a:pt x="116" y="79"/>
                  <a:pt x="108" y="76"/>
                </a:cubicBezTo>
                <a:cubicBezTo>
                  <a:pt x="101" y="74"/>
                  <a:pt x="93" y="71"/>
                  <a:pt x="86" y="68"/>
                </a:cubicBezTo>
                <a:cubicBezTo>
                  <a:pt x="88" y="69"/>
                  <a:pt x="89" y="69"/>
                  <a:pt x="90" y="69"/>
                </a:cubicBezTo>
                <a:cubicBezTo>
                  <a:pt x="94" y="70"/>
                  <a:pt x="97" y="71"/>
                  <a:pt x="101" y="72"/>
                </a:cubicBezTo>
                <a:cubicBezTo>
                  <a:pt x="110" y="75"/>
                  <a:pt x="118" y="78"/>
                  <a:pt x="127" y="80"/>
                </a:cubicBezTo>
                <a:cubicBezTo>
                  <a:pt x="134" y="82"/>
                  <a:pt x="140" y="85"/>
                  <a:pt x="147" y="87"/>
                </a:cubicBezTo>
                <a:close/>
                <a:moveTo>
                  <a:pt x="142" y="89"/>
                </a:moveTo>
                <a:cubicBezTo>
                  <a:pt x="141" y="90"/>
                  <a:pt x="139" y="90"/>
                  <a:pt x="138" y="90"/>
                </a:cubicBezTo>
                <a:cubicBezTo>
                  <a:pt x="134" y="88"/>
                  <a:pt x="129" y="87"/>
                  <a:pt x="125" y="85"/>
                </a:cubicBezTo>
                <a:cubicBezTo>
                  <a:pt x="119" y="83"/>
                  <a:pt x="112" y="81"/>
                  <a:pt x="106" y="79"/>
                </a:cubicBezTo>
                <a:cubicBezTo>
                  <a:pt x="100" y="77"/>
                  <a:pt x="94" y="74"/>
                  <a:pt x="88" y="72"/>
                </a:cubicBezTo>
                <a:cubicBezTo>
                  <a:pt x="87" y="72"/>
                  <a:pt x="87" y="71"/>
                  <a:pt x="86" y="71"/>
                </a:cubicBezTo>
                <a:cubicBezTo>
                  <a:pt x="91" y="72"/>
                  <a:pt x="96" y="74"/>
                  <a:pt x="102" y="76"/>
                </a:cubicBezTo>
                <a:cubicBezTo>
                  <a:pt x="110" y="79"/>
                  <a:pt x="119" y="82"/>
                  <a:pt x="128" y="84"/>
                </a:cubicBezTo>
                <a:cubicBezTo>
                  <a:pt x="130" y="85"/>
                  <a:pt x="133" y="86"/>
                  <a:pt x="135" y="87"/>
                </a:cubicBezTo>
                <a:cubicBezTo>
                  <a:pt x="137" y="88"/>
                  <a:pt x="140" y="88"/>
                  <a:pt x="142" y="89"/>
                </a:cubicBezTo>
                <a:close/>
                <a:moveTo>
                  <a:pt x="135" y="91"/>
                </a:moveTo>
                <a:cubicBezTo>
                  <a:pt x="134" y="91"/>
                  <a:pt x="133" y="91"/>
                  <a:pt x="132" y="91"/>
                </a:cubicBezTo>
                <a:cubicBezTo>
                  <a:pt x="129" y="89"/>
                  <a:pt x="125" y="89"/>
                  <a:pt x="122" y="87"/>
                </a:cubicBezTo>
                <a:cubicBezTo>
                  <a:pt x="119" y="86"/>
                  <a:pt x="116" y="85"/>
                  <a:pt x="114" y="84"/>
                </a:cubicBezTo>
                <a:cubicBezTo>
                  <a:pt x="117" y="85"/>
                  <a:pt x="120" y="86"/>
                  <a:pt x="124" y="87"/>
                </a:cubicBezTo>
                <a:cubicBezTo>
                  <a:pt x="127" y="88"/>
                  <a:pt x="131" y="90"/>
                  <a:pt x="135" y="91"/>
                </a:cubicBezTo>
                <a:close/>
                <a:moveTo>
                  <a:pt x="130" y="92"/>
                </a:moveTo>
                <a:cubicBezTo>
                  <a:pt x="129" y="92"/>
                  <a:pt x="129" y="92"/>
                  <a:pt x="128" y="93"/>
                </a:cubicBezTo>
                <a:cubicBezTo>
                  <a:pt x="126" y="91"/>
                  <a:pt x="123" y="90"/>
                  <a:pt x="120" y="90"/>
                </a:cubicBezTo>
                <a:cubicBezTo>
                  <a:pt x="115" y="88"/>
                  <a:pt x="111" y="87"/>
                  <a:pt x="106" y="85"/>
                </a:cubicBezTo>
                <a:cubicBezTo>
                  <a:pt x="114" y="88"/>
                  <a:pt x="122" y="90"/>
                  <a:pt x="130" y="92"/>
                </a:cubicBezTo>
                <a:close/>
                <a:moveTo>
                  <a:pt x="33" y="64"/>
                </a:moveTo>
                <a:cubicBezTo>
                  <a:pt x="33" y="64"/>
                  <a:pt x="34" y="63"/>
                  <a:pt x="34" y="62"/>
                </a:cubicBezTo>
                <a:cubicBezTo>
                  <a:pt x="43" y="65"/>
                  <a:pt x="52" y="70"/>
                  <a:pt x="61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4" y="73"/>
                  <a:pt x="64" y="73"/>
                  <a:pt x="65" y="73"/>
                </a:cubicBezTo>
                <a:cubicBezTo>
                  <a:pt x="65" y="73"/>
                  <a:pt x="65" y="73"/>
                  <a:pt x="66" y="73"/>
                </a:cubicBezTo>
                <a:cubicBezTo>
                  <a:pt x="71" y="75"/>
                  <a:pt x="77" y="78"/>
                  <a:pt x="83" y="79"/>
                </a:cubicBezTo>
                <a:cubicBezTo>
                  <a:pt x="89" y="81"/>
                  <a:pt x="96" y="82"/>
                  <a:pt x="102" y="85"/>
                </a:cubicBezTo>
                <a:cubicBezTo>
                  <a:pt x="109" y="87"/>
                  <a:pt x="115" y="89"/>
                  <a:pt x="122" y="91"/>
                </a:cubicBezTo>
                <a:cubicBezTo>
                  <a:pt x="123" y="91"/>
                  <a:pt x="127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6" y="93"/>
                  <a:pt x="126" y="93"/>
                  <a:pt x="124" y="93"/>
                </a:cubicBezTo>
                <a:cubicBezTo>
                  <a:pt x="121" y="92"/>
                  <a:pt x="118" y="91"/>
                  <a:pt x="115" y="90"/>
                </a:cubicBezTo>
                <a:cubicBezTo>
                  <a:pt x="101" y="87"/>
                  <a:pt x="87" y="82"/>
                  <a:pt x="74" y="77"/>
                </a:cubicBezTo>
                <a:cubicBezTo>
                  <a:pt x="60" y="73"/>
                  <a:pt x="46" y="70"/>
                  <a:pt x="33" y="64"/>
                </a:cubicBezTo>
                <a:close/>
                <a:moveTo>
                  <a:pt x="35" y="61"/>
                </a:moveTo>
                <a:cubicBezTo>
                  <a:pt x="36" y="60"/>
                  <a:pt x="37" y="58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4" y="61"/>
                  <a:pt x="51" y="62"/>
                  <a:pt x="58" y="66"/>
                </a:cubicBezTo>
                <a:cubicBezTo>
                  <a:pt x="52" y="63"/>
                  <a:pt x="44" y="60"/>
                  <a:pt x="38" y="59"/>
                </a:cubicBezTo>
                <a:cubicBezTo>
                  <a:pt x="38" y="58"/>
                  <a:pt x="37" y="59"/>
                  <a:pt x="38" y="59"/>
                </a:cubicBezTo>
                <a:cubicBezTo>
                  <a:pt x="43" y="64"/>
                  <a:pt x="51" y="66"/>
                  <a:pt x="58" y="69"/>
                </a:cubicBezTo>
                <a:cubicBezTo>
                  <a:pt x="59" y="70"/>
                  <a:pt x="59" y="70"/>
                  <a:pt x="59" y="71"/>
                </a:cubicBezTo>
                <a:cubicBezTo>
                  <a:pt x="58" y="71"/>
                  <a:pt x="58" y="70"/>
                  <a:pt x="57" y="70"/>
                </a:cubicBezTo>
                <a:cubicBezTo>
                  <a:pt x="55" y="69"/>
                  <a:pt x="52" y="68"/>
                  <a:pt x="50" y="67"/>
                </a:cubicBezTo>
                <a:cubicBezTo>
                  <a:pt x="45" y="65"/>
                  <a:pt x="40" y="63"/>
                  <a:pt x="35" y="61"/>
                </a:cubicBezTo>
                <a:close/>
                <a:moveTo>
                  <a:pt x="39" y="56"/>
                </a:move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45" y="56"/>
                  <a:pt x="49" y="58"/>
                  <a:pt x="54" y="59"/>
                </a:cubicBezTo>
                <a:cubicBezTo>
                  <a:pt x="54" y="59"/>
                  <a:pt x="54" y="60"/>
                  <a:pt x="54" y="60"/>
                </a:cubicBezTo>
                <a:cubicBezTo>
                  <a:pt x="55" y="60"/>
                  <a:pt x="55" y="61"/>
                  <a:pt x="55" y="61"/>
                </a:cubicBezTo>
                <a:cubicBezTo>
                  <a:pt x="54" y="61"/>
                  <a:pt x="53" y="60"/>
                  <a:pt x="52" y="60"/>
                </a:cubicBezTo>
                <a:cubicBezTo>
                  <a:pt x="48" y="58"/>
                  <a:pt x="43" y="57"/>
                  <a:pt x="39" y="56"/>
                </a:cubicBezTo>
                <a:close/>
                <a:moveTo>
                  <a:pt x="40" y="53"/>
                </a:moveTo>
                <a:cubicBezTo>
                  <a:pt x="41" y="53"/>
                  <a:pt x="41" y="53"/>
                  <a:pt x="41" y="52"/>
                </a:cubicBezTo>
                <a:cubicBezTo>
                  <a:pt x="45" y="54"/>
                  <a:pt x="50" y="56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7"/>
                  <a:pt x="45" y="55"/>
                  <a:pt x="40" y="53"/>
                </a:cubicBezTo>
                <a:cubicBezTo>
                  <a:pt x="40" y="53"/>
                  <a:pt x="40" y="53"/>
                  <a:pt x="40" y="53"/>
                </a:cubicBezTo>
                <a:close/>
                <a:moveTo>
                  <a:pt x="42" y="52"/>
                </a:moveTo>
                <a:cubicBezTo>
                  <a:pt x="42" y="51"/>
                  <a:pt x="43" y="50"/>
                  <a:pt x="43" y="50"/>
                </a:cubicBezTo>
                <a:cubicBezTo>
                  <a:pt x="43" y="50"/>
                  <a:pt x="43" y="50"/>
                  <a:pt x="44" y="50"/>
                </a:cubicBezTo>
                <a:cubicBezTo>
                  <a:pt x="47" y="51"/>
                  <a:pt x="51" y="53"/>
                  <a:pt x="55" y="55"/>
                </a:cubicBezTo>
                <a:cubicBezTo>
                  <a:pt x="55" y="55"/>
                  <a:pt x="55" y="55"/>
                  <a:pt x="54" y="56"/>
                </a:cubicBezTo>
                <a:cubicBezTo>
                  <a:pt x="50" y="55"/>
                  <a:pt x="46" y="53"/>
                  <a:pt x="42" y="52"/>
                </a:cubicBezTo>
                <a:close/>
                <a:moveTo>
                  <a:pt x="44" y="49"/>
                </a:moveTo>
                <a:cubicBezTo>
                  <a:pt x="45" y="47"/>
                  <a:pt x="47" y="46"/>
                  <a:pt x="49" y="44"/>
                </a:cubicBezTo>
                <a:cubicBezTo>
                  <a:pt x="51" y="47"/>
                  <a:pt x="54" y="49"/>
                  <a:pt x="57" y="51"/>
                </a:cubicBezTo>
                <a:cubicBezTo>
                  <a:pt x="59" y="52"/>
                  <a:pt x="57" y="51"/>
                  <a:pt x="56" y="51"/>
                </a:cubicBezTo>
                <a:cubicBezTo>
                  <a:pt x="55" y="50"/>
                  <a:pt x="53" y="49"/>
                  <a:pt x="52" y="49"/>
                </a:cubicBezTo>
                <a:cubicBezTo>
                  <a:pt x="50" y="48"/>
                  <a:pt x="49" y="47"/>
                  <a:pt x="47" y="47"/>
                </a:cubicBezTo>
                <a:cubicBezTo>
                  <a:pt x="47" y="46"/>
                  <a:pt x="46" y="47"/>
                  <a:pt x="47" y="47"/>
                </a:cubicBezTo>
                <a:cubicBezTo>
                  <a:pt x="49" y="49"/>
                  <a:pt x="53" y="53"/>
                  <a:pt x="56" y="54"/>
                </a:cubicBezTo>
                <a:cubicBezTo>
                  <a:pt x="52" y="53"/>
                  <a:pt x="48" y="51"/>
                  <a:pt x="44" y="49"/>
                </a:cubicBezTo>
                <a:close/>
                <a:moveTo>
                  <a:pt x="49" y="43"/>
                </a:moveTo>
                <a:cubicBezTo>
                  <a:pt x="50" y="43"/>
                  <a:pt x="51" y="42"/>
                  <a:pt x="52" y="41"/>
                </a:cubicBezTo>
                <a:cubicBezTo>
                  <a:pt x="54" y="44"/>
                  <a:pt x="57" y="47"/>
                  <a:pt x="61" y="49"/>
                </a:cubicBezTo>
                <a:cubicBezTo>
                  <a:pt x="59" y="48"/>
                  <a:pt x="58" y="48"/>
                  <a:pt x="56" y="47"/>
                </a:cubicBezTo>
                <a:cubicBezTo>
                  <a:pt x="54" y="46"/>
                  <a:pt x="52" y="44"/>
                  <a:pt x="49" y="43"/>
                </a:cubicBezTo>
                <a:close/>
                <a:moveTo>
                  <a:pt x="52" y="41"/>
                </a:moveTo>
                <a:cubicBezTo>
                  <a:pt x="53" y="40"/>
                  <a:pt x="55" y="39"/>
                  <a:pt x="56" y="38"/>
                </a:cubicBezTo>
                <a:cubicBezTo>
                  <a:pt x="56" y="37"/>
                  <a:pt x="57" y="37"/>
                  <a:pt x="57" y="36"/>
                </a:cubicBezTo>
                <a:cubicBezTo>
                  <a:pt x="57" y="36"/>
                  <a:pt x="57" y="36"/>
                  <a:pt x="58" y="37"/>
                </a:cubicBezTo>
                <a:cubicBezTo>
                  <a:pt x="60" y="39"/>
                  <a:pt x="63" y="41"/>
                  <a:pt x="66" y="43"/>
                </a:cubicBezTo>
                <a:cubicBezTo>
                  <a:pt x="63" y="41"/>
                  <a:pt x="59" y="40"/>
                  <a:pt x="56" y="39"/>
                </a:cubicBezTo>
                <a:cubicBezTo>
                  <a:pt x="56" y="38"/>
                  <a:pt x="55" y="39"/>
                  <a:pt x="56" y="39"/>
                </a:cubicBezTo>
                <a:cubicBezTo>
                  <a:pt x="58" y="41"/>
                  <a:pt x="60" y="43"/>
                  <a:pt x="62" y="44"/>
                </a:cubicBezTo>
                <a:cubicBezTo>
                  <a:pt x="59" y="43"/>
                  <a:pt x="55" y="42"/>
                  <a:pt x="52" y="41"/>
                </a:cubicBezTo>
                <a:close/>
                <a:moveTo>
                  <a:pt x="58" y="36"/>
                </a:moveTo>
                <a:cubicBezTo>
                  <a:pt x="59" y="35"/>
                  <a:pt x="60" y="34"/>
                  <a:pt x="61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4" y="39"/>
                  <a:pt x="71" y="41"/>
                  <a:pt x="75" y="45"/>
                </a:cubicBezTo>
                <a:cubicBezTo>
                  <a:pt x="79" y="47"/>
                  <a:pt x="75" y="44"/>
                  <a:pt x="74" y="44"/>
                </a:cubicBezTo>
                <a:cubicBezTo>
                  <a:pt x="72" y="43"/>
                  <a:pt x="71" y="42"/>
                  <a:pt x="69" y="41"/>
                </a:cubicBezTo>
                <a:cubicBezTo>
                  <a:pt x="65" y="39"/>
                  <a:pt x="62" y="38"/>
                  <a:pt x="58" y="36"/>
                </a:cubicBezTo>
                <a:cubicBezTo>
                  <a:pt x="58" y="36"/>
                  <a:pt x="58" y="36"/>
                  <a:pt x="58" y="36"/>
                </a:cubicBezTo>
                <a:close/>
                <a:moveTo>
                  <a:pt x="61" y="33"/>
                </a:moveTo>
                <a:cubicBezTo>
                  <a:pt x="62" y="33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6" y="34"/>
                  <a:pt x="68" y="36"/>
                  <a:pt x="70" y="37"/>
                </a:cubicBezTo>
                <a:cubicBezTo>
                  <a:pt x="67" y="36"/>
                  <a:pt x="64" y="35"/>
                  <a:pt x="61" y="33"/>
                </a:cubicBezTo>
                <a:cubicBezTo>
                  <a:pt x="61" y="33"/>
                  <a:pt x="61" y="33"/>
                  <a:pt x="61" y="33"/>
                </a:cubicBezTo>
                <a:close/>
                <a:moveTo>
                  <a:pt x="64" y="32"/>
                </a:moveTo>
                <a:cubicBezTo>
                  <a:pt x="68" y="29"/>
                  <a:pt x="72" y="26"/>
                  <a:pt x="77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4"/>
                  <a:pt x="77" y="25"/>
                  <a:pt x="77" y="25"/>
                </a:cubicBezTo>
                <a:cubicBezTo>
                  <a:pt x="78" y="25"/>
                  <a:pt x="79" y="26"/>
                  <a:pt x="80" y="26"/>
                </a:cubicBezTo>
                <a:cubicBezTo>
                  <a:pt x="79" y="26"/>
                  <a:pt x="78" y="25"/>
                  <a:pt x="77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7" y="26"/>
                  <a:pt x="77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5" y="27"/>
                  <a:pt x="74" y="26"/>
                  <a:pt x="73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8"/>
                  <a:pt x="74" y="28"/>
                  <a:pt x="75" y="29"/>
                </a:cubicBezTo>
                <a:cubicBezTo>
                  <a:pt x="74" y="28"/>
                  <a:pt x="72" y="28"/>
                  <a:pt x="71" y="28"/>
                </a:cubicBezTo>
                <a:cubicBezTo>
                  <a:pt x="71" y="28"/>
                  <a:pt x="71" y="28"/>
                  <a:pt x="71" y="29"/>
                </a:cubicBezTo>
                <a:cubicBezTo>
                  <a:pt x="72" y="29"/>
                  <a:pt x="74" y="30"/>
                  <a:pt x="75" y="30"/>
                </a:cubicBezTo>
                <a:cubicBezTo>
                  <a:pt x="74" y="32"/>
                  <a:pt x="76" y="34"/>
                  <a:pt x="78" y="34"/>
                </a:cubicBezTo>
                <a:cubicBezTo>
                  <a:pt x="78" y="34"/>
                  <a:pt x="79" y="34"/>
                  <a:pt x="79" y="34"/>
                </a:cubicBezTo>
                <a:cubicBezTo>
                  <a:pt x="80" y="35"/>
                  <a:pt x="81" y="36"/>
                  <a:pt x="83" y="37"/>
                </a:cubicBezTo>
                <a:cubicBezTo>
                  <a:pt x="83" y="37"/>
                  <a:pt x="83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3" y="38"/>
                  <a:pt x="83" y="38"/>
                  <a:pt x="83" y="37"/>
                </a:cubicBezTo>
                <a:cubicBezTo>
                  <a:pt x="82" y="37"/>
                  <a:pt x="80" y="36"/>
                  <a:pt x="79" y="36"/>
                </a:cubicBezTo>
                <a:cubicBezTo>
                  <a:pt x="76" y="34"/>
                  <a:pt x="72" y="31"/>
                  <a:pt x="68" y="29"/>
                </a:cubicBezTo>
                <a:cubicBezTo>
                  <a:pt x="68" y="29"/>
                  <a:pt x="68" y="30"/>
                  <a:pt x="68" y="30"/>
                </a:cubicBezTo>
                <a:cubicBezTo>
                  <a:pt x="73" y="32"/>
                  <a:pt x="78" y="36"/>
                  <a:pt x="83" y="38"/>
                </a:cubicBezTo>
                <a:cubicBezTo>
                  <a:pt x="83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7"/>
                  <a:pt x="76" y="36"/>
                  <a:pt x="73" y="34"/>
                </a:cubicBezTo>
                <a:cubicBezTo>
                  <a:pt x="72" y="33"/>
                  <a:pt x="71" y="32"/>
                  <a:pt x="69" y="32"/>
                </a:cubicBez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7" y="30"/>
                  <a:pt x="67" y="30"/>
                </a:cubicBezTo>
                <a:cubicBezTo>
                  <a:pt x="66" y="30"/>
                  <a:pt x="66" y="31"/>
                  <a:pt x="66" y="31"/>
                </a:cubicBezTo>
                <a:cubicBezTo>
                  <a:pt x="71" y="34"/>
                  <a:pt x="75" y="38"/>
                  <a:pt x="79" y="40"/>
                </a:cubicBezTo>
                <a:cubicBezTo>
                  <a:pt x="74" y="38"/>
                  <a:pt x="69" y="35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93" y="36"/>
                </a:moveTo>
                <a:cubicBezTo>
                  <a:pt x="92" y="35"/>
                  <a:pt x="91" y="35"/>
                  <a:pt x="90" y="34"/>
                </a:cubicBezTo>
                <a:cubicBezTo>
                  <a:pt x="86" y="31"/>
                  <a:pt x="91" y="33"/>
                  <a:pt x="92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5"/>
                  <a:pt x="96" y="37"/>
                  <a:pt x="97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38"/>
                  <a:pt x="97" y="38"/>
                  <a:pt x="97" y="37"/>
                </a:cubicBezTo>
                <a:cubicBezTo>
                  <a:pt x="96" y="37"/>
                  <a:pt x="94" y="36"/>
                  <a:pt x="93" y="36"/>
                </a:cubicBezTo>
                <a:close/>
                <a:moveTo>
                  <a:pt x="93" y="33"/>
                </a:moveTo>
                <a:cubicBezTo>
                  <a:pt x="93" y="33"/>
                  <a:pt x="93" y="33"/>
                  <a:pt x="93" y="33"/>
                </a:cubicBezTo>
                <a:cubicBezTo>
                  <a:pt x="93" y="33"/>
                  <a:pt x="93" y="33"/>
                  <a:pt x="93" y="33"/>
                </a:cubicBezTo>
                <a:close/>
                <a:moveTo>
                  <a:pt x="89" y="31"/>
                </a:moveTo>
                <a:cubicBezTo>
                  <a:pt x="90" y="31"/>
                  <a:pt x="91" y="30"/>
                  <a:pt x="92" y="29"/>
                </a:cubicBezTo>
                <a:cubicBezTo>
                  <a:pt x="92" y="29"/>
                  <a:pt x="92" y="30"/>
                  <a:pt x="92" y="30"/>
                </a:cubicBezTo>
                <a:cubicBezTo>
                  <a:pt x="92" y="31"/>
                  <a:pt x="93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3" y="33"/>
                  <a:pt x="93" y="32"/>
                  <a:pt x="92" y="32"/>
                </a:cubicBezTo>
                <a:cubicBezTo>
                  <a:pt x="92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2"/>
                  <a:pt x="89" y="31"/>
                  <a:pt x="89" y="31"/>
                </a:cubicBezTo>
                <a:close/>
                <a:moveTo>
                  <a:pt x="92" y="29"/>
                </a:move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5" y="30"/>
                  <a:pt x="98" y="32"/>
                  <a:pt x="92" y="29"/>
                </a:cubicBezTo>
                <a:cubicBezTo>
                  <a:pt x="92" y="29"/>
                  <a:pt x="92" y="29"/>
                  <a:pt x="92" y="29"/>
                </a:cubicBezTo>
                <a:close/>
                <a:moveTo>
                  <a:pt x="94" y="28"/>
                </a:moveTo>
                <a:cubicBezTo>
                  <a:pt x="94" y="27"/>
                  <a:pt x="95" y="27"/>
                  <a:pt x="95" y="27"/>
                </a:cubicBezTo>
                <a:cubicBezTo>
                  <a:pt x="96" y="26"/>
                  <a:pt x="97" y="27"/>
                  <a:pt x="97" y="28"/>
                </a:cubicBezTo>
                <a:cubicBezTo>
                  <a:pt x="96" y="28"/>
                  <a:pt x="95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97" y="29"/>
                </a:moveTo>
                <a:cubicBezTo>
                  <a:pt x="97" y="29"/>
                  <a:pt x="97" y="29"/>
                  <a:pt x="97" y="30"/>
                </a:cubicBezTo>
                <a:cubicBezTo>
                  <a:pt x="96" y="29"/>
                  <a:pt x="95" y="28"/>
                  <a:pt x="97" y="29"/>
                </a:cubicBezTo>
                <a:close/>
                <a:moveTo>
                  <a:pt x="102" y="36"/>
                </a:moveTo>
                <a:cubicBezTo>
                  <a:pt x="102" y="36"/>
                  <a:pt x="102" y="36"/>
                  <a:pt x="102" y="37"/>
                </a:cubicBezTo>
                <a:cubicBezTo>
                  <a:pt x="103" y="37"/>
                  <a:pt x="105" y="38"/>
                  <a:pt x="105" y="39"/>
                </a:cubicBezTo>
                <a:cubicBezTo>
                  <a:pt x="105" y="39"/>
                  <a:pt x="105" y="39"/>
                  <a:pt x="104" y="39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1" y="38"/>
                  <a:pt x="99" y="36"/>
                  <a:pt x="96" y="35"/>
                </a:cubicBezTo>
                <a:cubicBezTo>
                  <a:pt x="97" y="35"/>
                  <a:pt x="97" y="34"/>
                  <a:pt x="97" y="34"/>
                </a:cubicBezTo>
                <a:cubicBezTo>
                  <a:pt x="96" y="33"/>
                  <a:pt x="95" y="32"/>
                  <a:pt x="94" y="31"/>
                </a:cubicBezTo>
                <a:cubicBezTo>
                  <a:pt x="93" y="30"/>
                  <a:pt x="95" y="31"/>
                  <a:pt x="96" y="31"/>
                </a:cubicBezTo>
                <a:cubicBezTo>
                  <a:pt x="96" y="32"/>
                  <a:pt x="96" y="33"/>
                  <a:pt x="96" y="33"/>
                </a:cubicBezTo>
                <a:cubicBezTo>
                  <a:pt x="97" y="35"/>
                  <a:pt x="100" y="36"/>
                  <a:pt x="102" y="36"/>
                </a:cubicBezTo>
                <a:close/>
                <a:moveTo>
                  <a:pt x="106" y="35"/>
                </a:moveTo>
                <a:cubicBezTo>
                  <a:pt x="106" y="36"/>
                  <a:pt x="107" y="37"/>
                  <a:pt x="108" y="37"/>
                </a:cubicBezTo>
                <a:cubicBezTo>
                  <a:pt x="106" y="37"/>
                  <a:pt x="105" y="36"/>
                  <a:pt x="103" y="35"/>
                </a:cubicBezTo>
                <a:cubicBezTo>
                  <a:pt x="104" y="35"/>
                  <a:pt x="105" y="35"/>
                  <a:pt x="106" y="35"/>
                </a:cubicBezTo>
                <a:cubicBezTo>
                  <a:pt x="106" y="35"/>
                  <a:pt x="106" y="35"/>
                  <a:pt x="106" y="35"/>
                </a:cubicBezTo>
                <a:close/>
                <a:moveTo>
                  <a:pt x="106" y="35"/>
                </a:moveTo>
                <a:cubicBezTo>
                  <a:pt x="107" y="35"/>
                  <a:pt x="108" y="34"/>
                  <a:pt x="109" y="34"/>
                </a:cubicBezTo>
                <a:cubicBezTo>
                  <a:pt x="109" y="34"/>
                  <a:pt x="109" y="34"/>
                  <a:pt x="109" y="35"/>
                </a:cubicBezTo>
                <a:cubicBezTo>
                  <a:pt x="109" y="36"/>
                  <a:pt x="111" y="37"/>
                  <a:pt x="109" y="36"/>
                </a:cubicBezTo>
                <a:cubicBezTo>
                  <a:pt x="107" y="35"/>
                  <a:pt x="107" y="35"/>
                  <a:pt x="106" y="35"/>
                </a:cubicBezTo>
                <a:close/>
                <a:moveTo>
                  <a:pt x="110" y="34"/>
                </a:moveTo>
                <a:cubicBezTo>
                  <a:pt x="111" y="34"/>
                  <a:pt x="113" y="34"/>
                  <a:pt x="112" y="35"/>
                </a:cubicBezTo>
                <a:cubicBezTo>
                  <a:pt x="112" y="35"/>
                  <a:pt x="112" y="35"/>
                  <a:pt x="112" y="36"/>
                </a:cubicBezTo>
                <a:cubicBezTo>
                  <a:pt x="111" y="35"/>
                  <a:pt x="110" y="35"/>
                  <a:pt x="110" y="34"/>
                </a:cubicBezTo>
                <a:close/>
                <a:moveTo>
                  <a:pt x="112" y="36"/>
                </a:moveTo>
                <a:cubicBezTo>
                  <a:pt x="111" y="36"/>
                  <a:pt x="111" y="36"/>
                  <a:pt x="111" y="37"/>
                </a:cubicBezTo>
                <a:cubicBezTo>
                  <a:pt x="110" y="35"/>
                  <a:pt x="110" y="35"/>
                  <a:pt x="112" y="36"/>
                </a:cubicBezTo>
                <a:close/>
                <a:moveTo>
                  <a:pt x="110" y="37"/>
                </a:moveTo>
                <a:cubicBezTo>
                  <a:pt x="110" y="37"/>
                  <a:pt x="109" y="37"/>
                  <a:pt x="109" y="38"/>
                </a:cubicBezTo>
                <a:cubicBezTo>
                  <a:pt x="107" y="36"/>
                  <a:pt x="109" y="37"/>
                  <a:pt x="110" y="37"/>
                </a:cubicBezTo>
                <a:close/>
                <a:moveTo>
                  <a:pt x="108" y="38"/>
                </a:moveTo>
                <a:cubicBezTo>
                  <a:pt x="107" y="38"/>
                  <a:pt x="106" y="38"/>
                  <a:pt x="105" y="38"/>
                </a:cubicBezTo>
                <a:cubicBezTo>
                  <a:pt x="105" y="38"/>
                  <a:pt x="103" y="36"/>
                  <a:pt x="103" y="36"/>
                </a:cubicBezTo>
                <a:cubicBezTo>
                  <a:pt x="105" y="37"/>
                  <a:pt x="106" y="37"/>
                  <a:pt x="108" y="38"/>
                </a:cubicBezTo>
                <a:close/>
                <a:moveTo>
                  <a:pt x="103" y="39"/>
                </a:moveTo>
                <a:cubicBezTo>
                  <a:pt x="102" y="39"/>
                  <a:pt x="101" y="39"/>
                  <a:pt x="101" y="39"/>
                </a:cubicBezTo>
                <a:cubicBezTo>
                  <a:pt x="99" y="38"/>
                  <a:pt x="98" y="37"/>
                  <a:pt x="97" y="37"/>
                </a:cubicBezTo>
                <a:cubicBezTo>
                  <a:pt x="96" y="36"/>
                  <a:pt x="95" y="35"/>
                  <a:pt x="95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8" y="36"/>
                  <a:pt x="100" y="38"/>
                  <a:pt x="103" y="39"/>
                </a:cubicBezTo>
                <a:close/>
                <a:moveTo>
                  <a:pt x="91" y="35"/>
                </a:moveTo>
                <a:cubicBezTo>
                  <a:pt x="90" y="35"/>
                  <a:pt x="90" y="35"/>
                  <a:pt x="90" y="35"/>
                </a:cubicBezTo>
                <a:cubicBezTo>
                  <a:pt x="90" y="35"/>
                  <a:pt x="90" y="35"/>
                  <a:pt x="90" y="35"/>
                </a:cubicBezTo>
                <a:cubicBezTo>
                  <a:pt x="88" y="34"/>
                  <a:pt x="87" y="33"/>
                  <a:pt x="85" y="33"/>
                </a:cubicBezTo>
                <a:cubicBezTo>
                  <a:pt x="86" y="33"/>
                  <a:pt x="86" y="32"/>
                  <a:pt x="87" y="32"/>
                </a:cubicBezTo>
                <a:cubicBezTo>
                  <a:pt x="88" y="33"/>
                  <a:pt x="89" y="34"/>
                  <a:pt x="91" y="35"/>
                </a:cubicBezTo>
                <a:close/>
                <a:moveTo>
                  <a:pt x="81" y="26"/>
                </a:moveTo>
                <a:cubicBezTo>
                  <a:pt x="80" y="26"/>
                  <a:pt x="79" y="25"/>
                  <a:pt x="78" y="25"/>
                </a:cubicBezTo>
                <a:cubicBezTo>
                  <a:pt x="80" y="25"/>
                  <a:pt x="82" y="25"/>
                  <a:pt x="83" y="26"/>
                </a:cubicBezTo>
                <a:cubicBezTo>
                  <a:pt x="83" y="26"/>
                  <a:pt x="82" y="26"/>
                  <a:pt x="81" y="26"/>
                </a:cubicBezTo>
                <a:close/>
                <a:moveTo>
                  <a:pt x="76" y="28"/>
                </a:moveTo>
                <a:cubicBezTo>
                  <a:pt x="75" y="28"/>
                  <a:pt x="74" y="28"/>
                  <a:pt x="74" y="27"/>
                </a:cubicBezTo>
                <a:cubicBezTo>
                  <a:pt x="75" y="27"/>
                  <a:pt x="75" y="27"/>
                  <a:pt x="76" y="28"/>
                </a:cubicBezTo>
                <a:cubicBezTo>
                  <a:pt x="76" y="28"/>
                  <a:pt x="76" y="28"/>
                  <a:pt x="76" y="28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9" y="26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6"/>
                  <a:pt x="78" y="26"/>
                  <a:pt x="78" y="26"/>
                </a:cubicBezTo>
                <a:close/>
                <a:moveTo>
                  <a:pt x="83" y="34"/>
                </a:moveTo>
                <a:cubicBezTo>
                  <a:pt x="83" y="34"/>
                  <a:pt x="82" y="34"/>
                  <a:pt x="82" y="34"/>
                </a:cubicBezTo>
                <a:cubicBezTo>
                  <a:pt x="83" y="33"/>
                  <a:pt x="83" y="33"/>
                  <a:pt x="84" y="33"/>
                </a:cubicBezTo>
                <a:cubicBezTo>
                  <a:pt x="85" y="34"/>
                  <a:pt x="86" y="34"/>
                  <a:pt x="86" y="35"/>
                </a:cubicBezTo>
                <a:cubicBezTo>
                  <a:pt x="86" y="35"/>
                  <a:pt x="87" y="36"/>
                  <a:pt x="87" y="36"/>
                </a:cubicBezTo>
                <a:cubicBezTo>
                  <a:pt x="87" y="36"/>
                  <a:pt x="86" y="36"/>
                  <a:pt x="86" y="36"/>
                </a:cubicBezTo>
                <a:cubicBezTo>
                  <a:pt x="85" y="36"/>
                  <a:pt x="84" y="35"/>
                  <a:pt x="83" y="34"/>
                </a:cubicBezTo>
                <a:close/>
                <a:moveTo>
                  <a:pt x="89" y="35"/>
                </a:moveTo>
                <a:cubicBezTo>
                  <a:pt x="88" y="35"/>
                  <a:pt x="88" y="35"/>
                  <a:pt x="87" y="36"/>
                </a:cubicBezTo>
                <a:cubicBezTo>
                  <a:pt x="87" y="35"/>
                  <a:pt x="86" y="34"/>
                  <a:pt x="85" y="33"/>
                </a:cubicBezTo>
                <a:cubicBezTo>
                  <a:pt x="86" y="34"/>
                  <a:pt x="87" y="35"/>
                  <a:pt x="89" y="35"/>
                </a:cubicBezTo>
                <a:close/>
                <a:moveTo>
                  <a:pt x="86" y="36"/>
                </a:moveTo>
                <a:cubicBezTo>
                  <a:pt x="85" y="37"/>
                  <a:pt x="85" y="37"/>
                  <a:pt x="84" y="37"/>
                </a:cubicBezTo>
                <a:cubicBezTo>
                  <a:pt x="83" y="36"/>
                  <a:pt x="81" y="35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1" y="34"/>
                  <a:pt x="81" y="34"/>
                </a:cubicBezTo>
                <a:cubicBezTo>
                  <a:pt x="81" y="34"/>
                  <a:pt x="82" y="34"/>
                  <a:pt x="82" y="34"/>
                </a:cubicBezTo>
                <a:cubicBezTo>
                  <a:pt x="83" y="35"/>
                  <a:pt x="84" y="36"/>
                  <a:pt x="86" y="36"/>
                </a:cubicBezTo>
                <a:close/>
                <a:moveTo>
                  <a:pt x="221" y="133"/>
                </a:moveTo>
                <a:cubicBezTo>
                  <a:pt x="220" y="132"/>
                  <a:pt x="219" y="132"/>
                  <a:pt x="219" y="131"/>
                </a:cubicBezTo>
                <a:cubicBezTo>
                  <a:pt x="217" y="128"/>
                  <a:pt x="220" y="130"/>
                  <a:pt x="221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2" y="131"/>
                  <a:pt x="221" y="132"/>
                  <a:pt x="221" y="133"/>
                </a:cubicBezTo>
                <a:close/>
                <a:moveTo>
                  <a:pt x="222" y="126"/>
                </a:moveTo>
                <a:cubicBezTo>
                  <a:pt x="221" y="125"/>
                  <a:pt x="220" y="124"/>
                  <a:pt x="218" y="123"/>
                </a:cubicBezTo>
                <a:cubicBezTo>
                  <a:pt x="218" y="123"/>
                  <a:pt x="217" y="122"/>
                  <a:pt x="217" y="122"/>
                </a:cubicBezTo>
                <a:cubicBezTo>
                  <a:pt x="217" y="122"/>
                  <a:pt x="217" y="121"/>
                  <a:pt x="217" y="121"/>
                </a:cubicBezTo>
                <a:cubicBezTo>
                  <a:pt x="217" y="121"/>
                  <a:pt x="218" y="122"/>
                  <a:pt x="218" y="122"/>
                </a:cubicBezTo>
                <a:cubicBezTo>
                  <a:pt x="220" y="122"/>
                  <a:pt x="221" y="123"/>
                  <a:pt x="223" y="124"/>
                </a:cubicBezTo>
                <a:cubicBezTo>
                  <a:pt x="223" y="125"/>
                  <a:pt x="223" y="125"/>
                  <a:pt x="222" y="126"/>
                </a:cubicBezTo>
                <a:close/>
                <a:moveTo>
                  <a:pt x="222" y="127"/>
                </a:moveTo>
                <a:cubicBezTo>
                  <a:pt x="222" y="128"/>
                  <a:pt x="222" y="129"/>
                  <a:pt x="222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1" y="128"/>
                  <a:pt x="219" y="127"/>
                  <a:pt x="218" y="126"/>
                </a:cubicBezTo>
                <a:cubicBezTo>
                  <a:pt x="219" y="126"/>
                  <a:pt x="220" y="126"/>
                  <a:pt x="220" y="126"/>
                </a:cubicBezTo>
                <a:cubicBezTo>
                  <a:pt x="221" y="127"/>
                  <a:pt x="222" y="127"/>
                  <a:pt x="222" y="127"/>
                </a:cubicBezTo>
                <a:cubicBezTo>
                  <a:pt x="222" y="127"/>
                  <a:pt x="222" y="127"/>
                  <a:pt x="222" y="127"/>
                </a:cubicBezTo>
                <a:close/>
                <a:moveTo>
                  <a:pt x="217" y="129"/>
                </a:moveTo>
                <a:cubicBezTo>
                  <a:pt x="217" y="130"/>
                  <a:pt x="218" y="131"/>
                  <a:pt x="219" y="132"/>
                </a:cubicBezTo>
                <a:cubicBezTo>
                  <a:pt x="220" y="133"/>
                  <a:pt x="218" y="132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1"/>
                  <a:pt x="217" y="130"/>
                  <a:pt x="217" y="129"/>
                </a:cubicBezTo>
                <a:close/>
                <a:moveTo>
                  <a:pt x="221" y="134"/>
                </a:moveTo>
                <a:cubicBezTo>
                  <a:pt x="221" y="135"/>
                  <a:pt x="220" y="137"/>
                  <a:pt x="220" y="138"/>
                </a:cubicBezTo>
                <a:cubicBezTo>
                  <a:pt x="220" y="137"/>
                  <a:pt x="220" y="137"/>
                  <a:pt x="219" y="136"/>
                </a:cubicBezTo>
                <a:cubicBezTo>
                  <a:pt x="219" y="135"/>
                  <a:pt x="218" y="135"/>
                  <a:pt x="218" y="134"/>
                </a:cubicBezTo>
                <a:cubicBezTo>
                  <a:pt x="217" y="132"/>
                  <a:pt x="220" y="134"/>
                  <a:pt x="221" y="134"/>
                </a:cubicBezTo>
                <a:cubicBezTo>
                  <a:pt x="221" y="134"/>
                  <a:pt x="221" y="134"/>
                  <a:pt x="221" y="134"/>
                </a:cubicBezTo>
                <a:close/>
                <a:moveTo>
                  <a:pt x="220" y="139"/>
                </a:moveTo>
                <a:cubicBezTo>
                  <a:pt x="219" y="139"/>
                  <a:pt x="219" y="139"/>
                  <a:pt x="219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9" y="139"/>
                  <a:pt x="219" y="139"/>
                  <a:pt x="220" y="139"/>
                </a:cubicBezTo>
                <a:close/>
                <a:moveTo>
                  <a:pt x="218" y="136"/>
                </a:moveTo>
                <a:cubicBezTo>
                  <a:pt x="218" y="136"/>
                  <a:pt x="218" y="135"/>
                  <a:pt x="218" y="135"/>
                </a:cubicBezTo>
                <a:cubicBezTo>
                  <a:pt x="218" y="136"/>
                  <a:pt x="219" y="137"/>
                  <a:pt x="219" y="139"/>
                </a:cubicBezTo>
                <a:cubicBezTo>
                  <a:pt x="219" y="138"/>
                  <a:pt x="218" y="137"/>
                  <a:pt x="218" y="136"/>
                </a:cubicBezTo>
                <a:close/>
                <a:moveTo>
                  <a:pt x="217" y="126"/>
                </a:moveTo>
                <a:cubicBezTo>
                  <a:pt x="218" y="127"/>
                  <a:pt x="218" y="127"/>
                  <a:pt x="219" y="128"/>
                </a:cubicBezTo>
                <a:cubicBezTo>
                  <a:pt x="220" y="128"/>
                  <a:pt x="222" y="130"/>
                  <a:pt x="219" y="129"/>
                </a:cubicBezTo>
                <a:cubicBezTo>
                  <a:pt x="219" y="129"/>
                  <a:pt x="218" y="128"/>
                  <a:pt x="217" y="128"/>
                </a:cubicBezTo>
                <a:cubicBezTo>
                  <a:pt x="217" y="128"/>
                  <a:pt x="217" y="128"/>
                  <a:pt x="217" y="128"/>
                </a:cubicBezTo>
                <a:cubicBezTo>
                  <a:pt x="217" y="128"/>
                  <a:pt x="217" y="127"/>
                  <a:pt x="217" y="127"/>
                </a:cubicBezTo>
                <a:cubicBezTo>
                  <a:pt x="217" y="126"/>
                  <a:pt x="217" y="126"/>
                  <a:pt x="217" y="126"/>
                </a:cubicBezTo>
                <a:close/>
                <a:moveTo>
                  <a:pt x="217" y="123"/>
                </a:moveTo>
                <a:cubicBezTo>
                  <a:pt x="218" y="124"/>
                  <a:pt x="220" y="125"/>
                  <a:pt x="221" y="126"/>
                </a:cubicBezTo>
                <a:cubicBezTo>
                  <a:pt x="222" y="126"/>
                  <a:pt x="222" y="126"/>
                  <a:pt x="221" y="126"/>
                </a:cubicBezTo>
                <a:cubicBezTo>
                  <a:pt x="220" y="125"/>
                  <a:pt x="219" y="125"/>
                  <a:pt x="219" y="125"/>
                </a:cubicBezTo>
                <a:cubicBezTo>
                  <a:pt x="218" y="124"/>
                  <a:pt x="218" y="124"/>
                  <a:pt x="217" y="124"/>
                </a:cubicBezTo>
                <a:cubicBezTo>
                  <a:pt x="217" y="124"/>
                  <a:pt x="217" y="123"/>
                  <a:pt x="217" y="123"/>
                </a:cubicBezTo>
                <a:close/>
                <a:moveTo>
                  <a:pt x="214" y="117"/>
                </a:moveTo>
                <a:cubicBezTo>
                  <a:pt x="213" y="117"/>
                  <a:pt x="212" y="117"/>
                  <a:pt x="212" y="117"/>
                </a:cubicBezTo>
                <a:cubicBezTo>
                  <a:pt x="210" y="116"/>
                  <a:pt x="209" y="115"/>
                  <a:pt x="207" y="114"/>
                </a:cubicBezTo>
                <a:cubicBezTo>
                  <a:pt x="206" y="113"/>
                  <a:pt x="206" y="113"/>
                  <a:pt x="208" y="114"/>
                </a:cubicBezTo>
                <a:cubicBezTo>
                  <a:pt x="209" y="114"/>
                  <a:pt x="211" y="115"/>
                  <a:pt x="212" y="116"/>
                </a:cubicBezTo>
                <a:cubicBezTo>
                  <a:pt x="216" y="118"/>
                  <a:pt x="219" y="120"/>
                  <a:pt x="223" y="121"/>
                </a:cubicBezTo>
                <a:cubicBezTo>
                  <a:pt x="223" y="121"/>
                  <a:pt x="223" y="122"/>
                  <a:pt x="223" y="123"/>
                </a:cubicBezTo>
                <a:cubicBezTo>
                  <a:pt x="221" y="122"/>
                  <a:pt x="219" y="121"/>
                  <a:pt x="217" y="120"/>
                </a:cubicBezTo>
                <a:cubicBezTo>
                  <a:pt x="216" y="119"/>
                  <a:pt x="215" y="118"/>
                  <a:pt x="214" y="117"/>
                </a:cubicBezTo>
                <a:close/>
                <a:moveTo>
                  <a:pt x="217" y="77"/>
                </a:moveTo>
                <a:cubicBezTo>
                  <a:pt x="215" y="76"/>
                  <a:pt x="213" y="76"/>
                  <a:pt x="211" y="74"/>
                </a:cubicBezTo>
                <a:cubicBezTo>
                  <a:pt x="208" y="72"/>
                  <a:pt x="212" y="75"/>
                  <a:pt x="213" y="75"/>
                </a:cubicBezTo>
                <a:cubicBezTo>
                  <a:pt x="214" y="76"/>
                  <a:pt x="215" y="76"/>
                  <a:pt x="216" y="76"/>
                </a:cubicBezTo>
                <a:cubicBezTo>
                  <a:pt x="217" y="77"/>
                  <a:pt x="217" y="77"/>
                  <a:pt x="217" y="77"/>
                </a:cubicBezTo>
                <a:close/>
                <a:moveTo>
                  <a:pt x="208" y="61"/>
                </a:moveTo>
                <a:cubicBezTo>
                  <a:pt x="206" y="59"/>
                  <a:pt x="206" y="60"/>
                  <a:pt x="208" y="60"/>
                </a:cubicBezTo>
                <a:cubicBezTo>
                  <a:pt x="208" y="60"/>
                  <a:pt x="208" y="60"/>
                  <a:pt x="208" y="61"/>
                </a:cubicBezTo>
                <a:close/>
                <a:moveTo>
                  <a:pt x="210" y="64"/>
                </a:moveTo>
                <a:cubicBezTo>
                  <a:pt x="210" y="63"/>
                  <a:pt x="209" y="63"/>
                  <a:pt x="209" y="63"/>
                </a:cubicBezTo>
                <a:cubicBezTo>
                  <a:pt x="208" y="62"/>
                  <a:pt x="207" y="61"/>
                  <a:pt x="206" y="61"/>
                </a:cubicBezTo>
                <a:cubicBezTo>
                  <a:pt x="207" y="61"/>
                  <a:pt x="208" y="62"/>
                  <a:pt x="209" y="62"/>
                </a:cubicBezTo>
                <a:cubicBezTo>
                  <a:pt x="210" y="63"/>
                  <a:pt x="210" y="63"/>
                  <a:pt x="210" y="64"/>
                </a:cubicBezTo>
                <a:close/>
                <a:moveTo>
                  <a:pt x="213" y="70"/>
                </a:moveTo>
                <a:cubicBezTo>
                  <a:pt x="211" y="68"/>
                  <a:pt x="209" y="67"/>
                  <a:pt x="207" y="66"/>
                </a:cubicBezTo>
                <a:cubicBezTo>
                  <a:pt x="203" y="63"/>
                  <a:pt x="208" y="65"/>
                  <a:pt x="210" y="66"/>
                </a:cubicBezTo>
                <a:cubicBezTo>
                  <a:pt x="211" y="66"/>
                  <a:pt x="211" y="67"/>
                  <a:pt x="212" y="67"/>
                </a:cubicBezTo>
                <a:cubicBezTo>
                  <a:pt x="212" y="68"/>
                  <a:pt x="213" y="69"/>
                  <a:pt x="213" y="70"/>
                </a:cubicBezTo>
                <a:close/>
                <a:moveTo>
                  <a:pt x="215" y="73"/>
                </a:moveTo>
                <a:cubicBezTo>
                  <a:pt x="213" y="72"/>
                  <a:pt x="211" y="71"/>
                  <a:pt x="209" y="70"/>
                </a:cubicBezTo>
                <a:cubicBezTo>
                  <a:pt x="208" y="69"/>
                  <a:pt x="207" y="69"/>
                  <a:pt x="206" y="68"/>
                </a:cubicBezTo>
                <a:cubicBezTo>
                  <a:pt x="208" y="69"/>
                  <a:pt x="209" y="70"/>
                  <a:pt x="211" y="71"/>
                </a:cubicBezTo>
                <a:cubicBezTo>
                  <a:pt x="212" y="71"/>
                  <a:pt x="213" y="71"/>
                  <a:pt x="214" y="71"/>
                </a:cubicBezTo>
                <a:cubicBezTo>
                  <a:pt x="215" y="72"/>
                  <a:pt x="215" y="73"/>
                  <a:pt x="215" y="73"/>
                </a:cubicBezTo>
                <a:close/>
                <a:moveTo>
                  <a:pt x="219" y="83"/>
                </a:moveTo>
                <a:cubicBezTo>
                  <a:pt x="216" y="81"/>
                  <a:pt x="214" y="80"/>
                  <a:pt x="211" y="79"/>
                </a:cubicBezTo>
                <a:cubicBezTo>
                  <a:pt x="207" y="76"/>
                  <a:pt x="213" y="78"/>
                  <a:pt x="214" y="79"/>
                </a:cubicBezTo>
                <a:cubicBezTo>
                  <a:pt x="215" y="79"/>
                  <a:pt x="217" y="80"/>
                  <a:pt x="218" y="80"/>
                </a:cubicBezTo>
                <a:cubicBezTo>
                  <a:pt x="218" y="81"/>
                  <a:pt x="219" y="82"/>
                  <a:pt x="219" y="83"/>
                </a:cubicBezTo>
                <a:close/>
                <a:moveTo>
                  <a:pt x="208" y="77"/>
                </a:moveTo>
                <a:cubicBezTo>
                  <a:pt x="211" y="80"/>
                  <a:pt x="215" y="81"/>
                  <a:pt x="218" y="83"/>
                </a:cubicBezTo>
                <a:cubicBezTo>
                  <a:pt x="221" y="85"/>
                  <a:pt x="214" y="82"/>
                  <a:pt x="215" y="82"/>
                </a:cubicBezTo>
                <a:cubicBezTo>
                  <a:pt x="214" y="82"/>
                  <a:pt x="213" y="81"/>
                  <a:pt x="212" y="81"/>
                </a:cubicBezTo>
                <a:cubicBezTo>
                  <a:pt x="211" y="80"/>
                  <a:pt x="209" y="80"/>
                  <a:pt x="208" y="79"/>
                </a:cubicBezTo>
                <a:cubicBezTo>
                  <a:pt x="208" y="79"/>
                  <a:pt x="208" y="78"/>
                  <a:pt x="208" y="77"/>
                </a:cubicBezTo>
                <a:close/>
                <a:moveTo>
                  <a:pt x="220" y="87"/>
                </a:moveTo>
                <a:cubicBezTo>
                  <a:pt x="217" y="85"/>
                  <a:pt x="213" y="83"/>
                  <a:pt x="209" y="81"/>
                </a:cubicBezTo>
                <a:cubicBezTo>
                  <a:pt x="208" y="80"/>
                  <a:pt x="207" y="80"/>
                  <a:pt x="209" y="81"/>
                </a:cubicBezTo>
                <a:cubicBezTo>
                  <a:pt x="211" y="81"/>
                  <a:pt x="213" y="82"/>
                  <a:pt x="215" y="83"/>
                </a:cubicBezTo>
                <a:cubicBezTo>
                  <a:pt x="216" y="84"/>
                  <a:pt x="218" y="84"/>
                  <a:pt x="219" y="85"/>
                </a:cubicBezTo>
                <a:cubicBezTo>
                  <a:pt x="220" y="86"/>
                  <a:pt x="220" y="87"/>
                  <a:pt x="220" y="87"/>
                </a:cubicBezTo>
                <a:close/>
                <a:moveTo>
                  <a:pt x="221" y="92"/>
                </a:moveTo>
                <a:cubicBezTo>
                  <a:pt x="217" y="89"/>
                  <a:pt x="211" y="87"/>
                  <a:pt x="207" y="85"/>
                </a:cubicBezTo>
                <a:cubicBezTo>
                  <a:pt x="204" y="83"/>
                  <a:pt x="208" y="84"/>
                  <a:pt x="209" y="84"/>
                </a:cubicBezTo>
                <a:cubicBezTo>
                  <a:pt x="211" y="85"/>
                  <a:pt x="212" y="86"/>
                  <a:pt x="214" y="86"/>
                </a:cubicBezTo>
                <a:cubicBezTo>
                  <a:pt x="216" y="87"/>
                  <a:pt x="218" y="88"/>
                  <a:pt x="221" y="89"/>
                </a:cubicBezTo>
                <a:cubicBezTo>
                  <a:pt x="221" y="90"/>
                  <a:pt x="221" y="91"/>
                  <a:pt x="221" y="92"/>
                </a:cubicBezTo>
                <a:close/>
                <a:moveTo>
                  <a:pt x="222" y="97"/>
                </a:moveTo>
                <a:cubicBezTo>
                  <a:pt x="217" y="93"/>
                  <a:pt x="211" y="91"/>
                  <a:pt x="206" y="88"/>
                </a:cubicBezTo>
                <a:cubicBezTo>
                  <a:pt x="205" y="87"/>
                  <a:pt x="200" y="85"/>
                  <a:pt x="204" y="87"/>
                </a:cubicBezTo>
                <a:cubicBezTo>
                  <a:pt x="207" y="88"/>
                  <a:pt x="210" y="89"/>
                  <a:pt x="212" y="90"/>
                </a:cubicBezTo>
                <a:cubicBezTo>
                  <a:pt x="215" y="91"/>
                  <a:pt x="218" y="93"/>
                  <a:pt x="222" y="94"/>
                </a:cubicBezTo>
                <a:cubicBezTo>
                  <a:pt x="222" y="95"/>
                  <a:pt x="222" y="96"/>
                  <a:pt x="222" y="97"/>
                </a:cubicBezTo>
                <a:close/>
                <a:moveTo>
                  <a:pt x="223" y="102"/>
                </a:moveTo>
                <a:cubicBezTo>
                  <a:pt x="220" y="100"/>
                  <a:pt x="217" y="99"/>
                  <a:pt x="215" y="97"/>
                </a:cubicBezTo>
                <a:cubicBezTo>
                  <a:pt x="212" y="95"/>
                  <a:pt x="209" y="94"/>
                  <a:pt x="206" y="92"/>
                </a:cubicBezTo>
                <a:cubicBezTo>
                  <a:pt x="205" y="91"/>
                  <a:pt x="204" y="91"/>
                  <a:pt x="203" y="90"/>
                </a:cubicBezTo>
                <a:cubicBezTo>
                  <a:pt x="204" y="91"/>
                  <a:pt x="205" y="91"/>
                  <a:pt x="207" y="92"/>
                </a:cubicBezTo>
                <a:cubicBezTo>
                  <a:pt x="209" y="92"/>
                  <a:pt x="212" y="93"/>
                  <a:pt x="214" y="94"/>
                </a:cubicBezTo>
                <a:cubicBezTo>
                  <a:pt x="217" y="96"/>
                  <a:pt x="220" y="97"/>
                  <a:pt x="223" y="98"/>
                </a:cubicBezTo>
                <a:cubicBezTo>
                  <a:pt x="223" y="99"/>
                  <a:pt x="223" y="100"/>
                  <a:pt x="223" y="102"/>
                </a:cubicBezTo>
                <a:close/>
                <a:moveTo>
                  <a:pt x="223" y="106"/>
                </a:moveTo>
                <a:cubicBezTo>
                  <a:pt x="217" y="101"/>
                  <a:pt x="210" y="98"/>
                  <a:pt x="203" y="94"/>
                </a:cubicBezTo>
                <a:cubicBezTo>
                  <a:pt x="199" y="92"/>
                  <a:pt x="205" y="95"/>
                  <a:pt x="205" y="95"/>
                </a:cubicBezTo>
                <a:cubicBezTo>
                  <a:pt x="207" y="96"/>
                  <a:pt x="209" y="97"/>
                  <a:pt x="211" y="98"/>
                </a:cubicBezTo>
                <a:cubicBezTo>
                  <a:pt x="215" y="99"/>
                  <a:pt x="219" y="101"/>
                  <a:pt x="223" y="102"/>
                </a:cubicBezTo>
                <a:cubicBezTo>
                  <a:pt x="223" y="102"/>
                  <a:pt x="223" y="102"/>
                  <a:pt x="223" y="102"/>
                </a:cubicBezTo>
                <a:cubicBezTo>
                  <a:pt x="223" y="104"/>
                  <a:pt x="223" y="105"/>
                  <a:pt x="223" y="106"/>
                </a:cubicBezTo>
                <a:close/>
                <a:moveTo>
                  <a:pt x="203" y="103"/>
                </a:moveTo>
                <a:cubicBezTo>
                  <a:pt x="209" y="107"/>
                  <a:pt x="216" y="110"/>
                  <a:pt x="223" y="112"/>
                </a:cubicBezTo>
                <a:cubicBezTo>
                  <a:pt x="223" y="112"/>
                  <a:pt x="224" y="112"/>
                  <a:pt x="224" y="112"/>
                </a:cubicBezTo>
                <a:cubicBezTo>
                  <a:pt x="224" y="113"/>
                  <a:pt x="224" y="114"/>
                  <a:pt x="224" y="115"/>
                </a:cubicBezTo>
                <a:cubicBezTo>
                  <a:pt x="221" y="113"/>
                  <a:pt x="218" y="111"/>
                  <a:pt x="215" y="110"/>
                </a:cubicBezTo>
                <a:cubicBezTo>
                  <a:pt x="211" y="108"/>
                  <a:pt x="207" y="105"/>
                  <a:pt x="203" y="103"/>
                </a:cubicBezTo>
                <a:close/>
                <a:moveTo>
                  <a:pt x="213" y="104"/>
                </a:moveTo>
                <a:cubicBezTo>
                  <a:pt x="209" y="102"/>
                  <a:pt x="205" y="100"/>
                  <a:pt x="201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201" y="98"/>
                  <a:pt x="201" y="98"/>
                  <a:pt x="201" y="98"/>
                </a:cubicBezTo>
                <a:cubicBezTo>
                  <a:pt x="203" y="99"/>
                  <a:pt x="204" y="99"/>
                  <a:pt x="205" y="100"/>
                </a:cubicBezTo>
                <a:cubicBezTo>
                  <a:pt x="207" y="100"/>
                  <a:pt x="208" y="101"/>
                  <a:pt x="210" y="101"/>
                </a:cubicBezTo>
                <a:cubicBezTo>
                  <a:pt x="214" y="103"/>
                  <a:pt x="219" y="106"/>
                  <a:pt x="223" y="107"/>
                </a:cubicBezTo>
                <a:cubicBezTo>
                  <a:pt x="224" y="108"/>
                  <a:pt x="224" y="110"/>
                  <a:pt x="224" y="111"/>
                </a:cubicBezTo>
                <a:cubicBezTo>
                  <a:pt x="220" y="109"/>
                  <a:pt x="217" y="106"/>
                  <a:pt x="213" y="104"/>
                </a:cubicBezTo>
                <a:close/>
                <a:moveTo>
                  <a:pt x="223" y="120"/>
                </a:moveTo>
                <a:cubicBezTo>
                  <a:pt x="217" y="116"/>
                  <a:pt x="211" y="112"/>
                  <a:pt x="205" y="109"/>
                </a:cubicBezTo>
                <a:cubicBezTo>
                  <a:pt x="205" y="109"/>
                  <a:pt x="205" y="109"/>
                  <a:pt x="205" y="109"/>
                </a:cubicBezTo>
                <a:cubicBezTo>
                  <a:pt x="209" y="110"/>
                  <a:pt x="212" y="112"/>
                  <a:pt x="216" y="113"/>
                </a:cubicBezTo>
                <a:cubicBezTo>
                  <a:pt x="218" y="115"/>
                  <a:pt x="221" y="116"/>
                  <a:pt x="223" y="116"/>
                </a:cubicBezTo>
                <a:cubicBezTo>
                  <a:pt x="223" y="116"/>
                  <a:pt x="223" y="116"/>
                  <a:pt x="224" y="116"/>
                </a:cubicBezTo>
                <a:cubicBezTo>
                  <a:pt x="223" y="117"/>
                  <a:pt x="223" y="119"/>
                  <a:pt x="223" y="120"/>
                </a:cubicBezTo>
                <a:close/>
                <a:moveTo>
                  <a:pt x="209" y="119"/>
                </a:moveTo>
                <a:cubicBezTo>
                  <a:pt x="208" y="118"/>
                  <a:pt x="209" y="118"/>
                  <a:pt x="210" y="118"/>
                </a:cubicBezTo>
                <a:cubicBezTo>
                  <a:pt x="210" y="118"/>
                  <a:pt x="209" y="119"/>
                  <a:pt x="209" y="119"/>
                </a:cubicBezTo>
                <a:cubicBezTo>
                  <a:pt x="208" y="120"/>
                  <a:pt x="207" y="120"/>
                  <a:pt x="206" y="119"/>
                </a:cubicBezTo>
                <a:cubicBezTo>
                  <a:pt x="207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lose/>
                <a:moveTo>
                  <a:pt x="205" y="114"/>
                </a:moveTo>
                <a:cubicBezTo>
                  <a:pt x="207" y="115"/>
                  <a:pt x="208" y="116"/>
                  <a:pt x="210" y="117"/>
                </a:cubicBezTo>
                <a:cubicBezTo>
                  <a:pt x="212" y="118"/>
                  <a:pt x="208" y="116"/>
                  <a:pt x="207" y="11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7" y="118"/>
                  <a:pt x="207" y="119"/>
                  <a:pt x="206" y="118"/>
                </a:cubicBezTo>
                <a:cubicBezTo>
                  <a:pt x="206" y="117"/>
                  <a:pt x="205" y="115"/>
                  <a:pt x="205" y="114"/>
                </a:cubicBezTo>
                <a:close/>
                <a:moveTo>
                  <a:pt x="205" y="109"/>
                </a:moveTo>
                <a:cubicBezTo>
                  <a:pt x="210" y="113"/>
                  <a:pt x="216" y="116"/>
                  <a:pt x="221" y="119"/>
                </a:cubicBezTo>
                <a:cubicBezTo>
                  <a:pt x="225" y="122"/>
                  <a:pt x="218" y="118"/>
                  <a:pt x="218" y="118"/>
                </a:cubicBezTo>
                <a:cubicBezTo>
                  <a:pt x="217" y="117"/>
                  <a:pt x="215" y="117"/>
                  <a:pt x="214" y="116"/>
                </a:cubicBezTo>
                <a:cubicBezTo>
                  <a:pt x="211" y="114"/>
                  <a:pt x="208" y="113"/>
                  <a:pt x="205" y="112"/>
                </a:cubicBezTo>
                <a:cubicBezTo>
                  <a:pt x="205" y="111"/>
                  <a:pt x="205" y="110"/>
                  <a:pt x="205" y="109"/>
                </a:cubicBezTo>
                <a:close/>
                <a:moveTo>
                  <a:pt x="203" y="104"/>
                </a:moveTo>
                <a:cubicBezTo>
                  <a:pt x="206" y="106"/>
                  <a:pt x="209" y="107"/>
                  <a:pt x="212" y="109"/>
                </a:cubicBezTo>
                <a:cubicBezTo>
                  <a:pt x="215" y="111"/>
                  <a:pt x="220" y="112"/>
                  <a:pt x="222" y="115"/>
                </a:cubicBezTo>
                <a:cubicBezTo>
                  <a:pt x="223" y="115"/>
                  <a:pt x="217" y="113"/>
                  <a:pt x="218" y="113"/>
                </a:cubicBezTo>
                <a:cubicBezTo>
                  <a:pt x="216" y="113"/>
                  <a:pt x="215" y="112"/>
                  <a:pt x="214" y="112"/>
                </a:cubicBezTo>
                <a:cubicBezTo>
                  <a:pt x="211" y="110"/>
                  <a:pt x="208" y="109"/>
                  <a:pt x="205" y="108"/>
                </a:cubicBezTo>
                <a:cubicBezTo>
                  <a:pt x="205" y="107"/>
                  <a:pt x="205" y="107"/>
                  <a:pt x="205" y="106"/>
                </a:cubicBezTo>
                <a:cubicBezTo>
                  <a:pt x="204" y="105"/>
                  <a:pt x="204" y="105"/>
                  <a:pt x="203" y="104"/>
                </a:cubicBezTo>
                <a:close/>
                <a:moveTo>
                  <a:pt x="198" y="97"/>
                </a:moveTo>
                <a:cubicBezTo>
                  <a:pt x="205" y="102"/>
                  <a:pt x="213" y="104"/>
                  <a:pt x="219" y="109"/>
                </a:cubicBezTo>
                <a:cubicBezTo>
                  <a:pt x="224" y="113"/>
                  <a:pt x="221" y="111"/>
                  <a:pt x="219" y="110"/>
                </a:cubicBezTo>
                <a:cubicBezTo>
                  <a:pt x="216" y="109"/>
                  <a:pt x="214" y="108"/>
                  <a:pt x="211" y="107"/>
                </a:cubicBezTo>
                <a:cubicBezTo>
                  <a:pt x="208" y="105"/>
                  <a:pt x="205" y="103"/>
                  <a:pt x="201" y="102"/>
                </a:cubicBezTo>
                <a:cubicBezTo>
                  <a:pt x="201" y="102"/>
                  <a:pt x="201" y="102"/>
                  <a:pt x="201" y="102"/>
                </a:cubicBezTo>
                <a:cubicBezTo>
                  <a:pt x="200" y="101"/>
                  <a:pt x="198" y="99"/>
                  <a:pt x="198" y="97"/>
                </a:cubicBezTo>
                <a:close/>
                <a:moveTo>
                  <a:pt x="199" y="96"/>
                </a:moveTo>
                <a:cubicBezTo>
                  <a:pt x="199" y="96"/>
                  <a:pt x="199" y="96"/>
                  <a:pt x="199" y="95"/>
                </a:cubicBezTo>
                <a:cubicBezTo>
                  <a:pt x="200" y="95"/>
                  <a:pt x="200" y="94"/>
                  <a:pt x="200" y="94"/>
                </a:cubicBezTo>
                <a:cubicBezTo>
                  <a:pt x="204" y="96"/>
                  <a:pt x="208" y="98"/>
                  <a:pt x="211" y="100"/>
                </a:cubicBezTo>
                <a:cubicBezTo>
                  <a:pt x="213" y="101"/>
                  <a:pt x="215" y="102"/>
                  <a:pt x="217" y="103"/>
                </a:cubicBezTo>
                <a:cubicBezTo>
                  <a:pt x="219" y="104"/>
                  <a:pt x="221" y="105"/>
                  <a:pt x="222" y="106"/>
                </a:cubicBezTo>
                <a:cubicBezTo>
                  <a:pt x="214" y="103"/>
                  <a:pt x="207" y="99"/>
                  <a:pt x="199" y="96"/>
                </a:cubicBezTo>
                <a:close/>
                <a:moveTo>
                  <a:pt x="201" y="93"/>
                </a:moveTo>
                <a:cubicBezTo>
                  <a:pt x="201" y="92"/>
                  <a:pt x="202" y="91"/>
                  <a:pt x="201" y="90"/>
                </a:cubicBezTo>
                <a:cubicBezTo>
                  <a:pt x="201" y="88"/>
                  <a:pt x="201" y="87"/>
                  <a:pt x="201" y="86"/>
                </a:cubicBezTo>
                <a:cubicBezTo>
                  <a:pt x="207" y="90"/>
                  <a:pt x="214" y="91"/>
                  <a:pt x="220" y="96"/>
                </a:cubicBezTo>
                <a:cubicBezTo>
                  <a:pt x="225" y="99"/>
                  <a:pt x="219" y="96"/>
                  <a:pt x="217" y="95"/>
                </a:cubicBezTo>
                <a:cubicBezTo>
                  <a:pt x="215" y="94"/>
                  <a:pt x="214" y="93"/>
                  <a:pt x="212" y="92"/>
                </a:cubicBezTo>
                <a:cubicBezTo>
                  <a:pt x="208" y="91"/>
                  <a:pt x="205" y="90"/>
                  <a:pt x="202" y="89"/>
                </a:cubicBezTo>
                <a:cubicBezTo>
                  <a:pt x="202" y="89"/>
                  <a:pt x="201" y="90"/>
                  <a:pt x="202" y="90"/>
                </a:cubicBezTo>
                <a:cubicBezTo>
                  <a:pt x="207" y="95"/>
                  <a:pt x="215" y="97"/>
                  <a:pt x="221" y="101"/>
                </a:cubicBezTo>
                <a:cubicBezTo>
                  <a:pt x="223" y="102"/>
                  <a:pt x="219" y="100"/>
                  <a:pt x="218" y="100"/>
                </a:cubicBezTo>
                <a:cubicBezTo>
                  <a:pt x="216" y="99"/>
                  <a:pt x="213" y="98"/>
                  <a:pt x="210" y="96"/>
                </a:cubicBezTo>
                <a:cubicBezTo>
                  <a:pt x="207" y="95"/>
                  <a:pt x="204" y="94"/>
                  <a:pt x="201" y="93"/>
                </a:cubicBezTo>
                <a:close/>
                <a:moveTo>
                  <a:pt x="201" y="85"/>
                </a:moveTo>
                <a:cubicBezTo>
                  <a:pt x="202" y="84"/>
                  <a:pt x="202" y="83"/>
                  <a:pt x="203" y="83"/>
                </a:cubicBezTo>
                <a:cubicBezTo>
                  <a:pt x="208" y="87"/>
                  <a:pt x="214" y="88"/>
                  <a:pt x="219" y="91"/>
                </a:cubicBezTo>
                <a:cubicBezTo>
                  <a:pt x="224" y="94"/>
                  <a:pt x="219" y="92"/>
                  <a:pt x="217" y="91"/>
                </a:cubicBezTo>
                <a:cubicBezTo>
                  <a:pt x="215" y="90"/>
                  <a:pt x="213" y="89"/>
                  <a:pt x="211" y="89"/>
                </a:cubicBezTo>
                <a:cubicBezTo>
                  <a:pt x="208" y="87"/>
                  <a:pt x="205" y="86"/>
                  <a:pt x="201" y="85"/>
                </a:cubicBezTo>
                <a:close/>
                <a:moveTo>
                  <a:pt x="204" y="82"/>
                </a:moveTo>
                <a:cubicBezTo>
                  <a:pt x="204" y="82"/>
                  <a:pt x="205" y="82"/>
                  <a:pt x="205" y="82"/>
                </a:cubicBezTo>
                <a:cubicBezTo>
                  <a:pt x="206" y="82"/>
                  <a:pt x="207" y="81"/>
                  <a:pt x="207" y="81"/>
                </a:cubicBezTo>
                <a:cubicBezTo>
                  <a:pt x="209" y="82"/>
                  <a:pt x="211" y="83"/>
                  <a:pt x="214" y="84"/>
                </a:cubicBezTo>
                <a:cubicBezTo>
                  <a:pt x="215" y="85"/>
                  <a:pt x="216" y="86"/>
                  <a:pt x="218" y="86"/>
                </a:cubicBezTo>
                <a:cubicBezTo>
                  <a:pt x="218" y="87"/>
                  <a:pt x="222" y="89"/>
                  <a:pt x="219" y="88"/>
                </a:cubicBezTo>
                <a:cubicBezTo>
                  <a:pt x="214" y="86"/>
                  <a:pt x="209" y="83"/>
                  <a:pt x="204" y="82"/>
                </a:cubicBezTo>
                <a:close/>
                <a:moveTo>
                  <a:pt x="206" y="69"/>
                </a:moveTo>
                <a:cubicBezTo>
                  <a:pt x="208" y="70"/>
                  <a:pt x="211" y="71"/>
                  <a:pt x="213" y="72"/>
                </a:cubicBezTo>
                <a:cubicBezTo>
                  <a:pt x="214" y="73"/>
                  <a:pt x="215" y="74"/>
                  <a:pt x="215" y="74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5" y="75"/>
                  <a:pt x="213" y="74"/>
                  <a:pt x="212" y="74"/>
                </a:cubicBezTo>
                <a:cubicBezTo>
                  <a:pt x="211" y="73"/>
                  <a:pt x="210" y="73"/>
                  <a:pt x="208" y="72"/>
                </a:cubicBezTo>
                <a:cubicBezTo>
                  <a:pt x="208" y="72"/>
                  <a:pt x="208" y="73"/>
                  <a:pt x="208" y="73"/>
                </a:cubicBezTo>
                <a:cubicBezTo>
                  <a:pt x="211" y="75"/>
                  <a:pt x="214" y="78"/>
                  <a:pt x="218" y="79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215" y="78"/>
                  <a:pt x="212" y="77"/>
                  <a:pt x="208" y="76"/>
                </a:cubicBezTo>
                <a:cubicBezTo>
                  <a:pt x="208" y="75"/>
                  <a:pt x="208" y="74"/>
                  <a:pt x="208" y="73"/>
                </a:cubicBezTo>
                <a:cubicBezTo>
                  <a:pt x="207" y="72"/>
                  <a:pt x="207" y="70"/>
                  <a:pt x="206" y="69"/>
                </a:cubicBezTo>
                <a:close/>
                <a:moveTo>
                  <a:pt x="204" y="64"/>
                </a:moveTo>
                <a:cubicBezTo>
                  <a:pt x="206" y="66"/>
                  <a:pt x="209" y="68"/>
                  <a:pt x="211" y="69"/>
                </a:cubicBezTo>
                <a:cubicBezTo>
                  <a:pt x="215" y="71"/>
                  <a:pt x="211" y="70"/>
                  <a:pt x="209" y="69"/>
                </a:cubicBezTo>
                <a:cubicBezTo>
                  <a:pt x="208" y="68"/>
                  <a:pt x="207" y="68"/>
                  <a:pt x="205" y="67"/>
                </a:cubicBezTo>
                <a:cubicBezTo>
                  <a:pt x="205" y="66"/>
                  <a:pt x="205" y="65"/>
                  <a:pt x="204" y="64"/>
                </a:cubicBezTo>
                <a:close/>
                <a:moveTo>
                  <a:pt x="204" y="61"/>
                </a:moveTo>
                <a:cubicBezTo>
                  <a:pt x="206" y="62"/>
                  <a:pt x="209" y="63"/>
                  <a:pt x="211" y="65"/>
                </a:cubicBezTo>
                <a:cubicBezTo>
                  <a:pt x="211" y="65"/>
                  <a:pt x="211" y="65"/>
                  <a:pt x="211" y="66"/>
                </a:cubicBezTo>
                <a:cubicBezTo>
                  <a:pt x="210" y="65"/>
                  <a:pt x="209" y="65"/>
                  <a:pt x="207" y="64"/>
                </a:cubicBezTo>
                <a:cubicBezTo>
                  <a:pt x="206" y="64"/>
                  <a:pt x="206" y="63"/>
                  <a:pt x="204" y="63"/>
                </a:cubicBezTo>
                <a:cubicBezTo>
                  <a:pt x="204" y="63"/>
                  <a:pt x="204" y="63"/>
                  <a:pt x="204" y="63"/>
                </a:cubicBezTo>
                <a:cubicBezTo>
                  <a:pt x="204" y="63"/>
                  <a:pt x="204" y="62"/>
                  <a:pt x="204" y="62"/>
                </a:cubicBezTo>
                <a:cubicBezTo>
                  <a:pt x="204" y="62"/>
                  <a:pt x="204" y="61"/>
                  <a:pt x="204" y="61"/>
                </a:cubicBezTo>
                <a:close/>
                <a:moveTo>
                  <a:pt x="205" y="56"/>
                </a:moveTo>
                <a:cubicBezTo>
                  <a:pt x="206" y="57"/>
                  <a:pt x="207" y="58"/>
                  <a:pt x="207" y="59"/>
                </a:cubicBezTo>
                <a:cubicBezTo>
                  <a:pt x="207" y="59"/>
                  <a:pt x="206" y="59"/>
                  <a:pt x="205" y="59"/>
                </a:cubicBezTo>
                <a:cubicBezTo>
                  <a:pt x="205" y="58"/>
                  <a:pt x="204" y="59"/>
                  <a:pt x="205" y="59"/>
                </a:cubicBezTo>
                <a:cubicBezTo>
                  <a:pt x="206" y="60"/>
                  <a:pt x="206" y="60"/>
                  <a:pt x="207" y="61"/>
                </a:cubicBezTo>
                <a:cubicBezTo>
                  <a:pt x="206" y="60"/>
                  <a:pt x="205" y="60"/>
                  <a:pt x="205" y="60"/>
                </a:cubicBezTo>
                <a:cubicBezTo>
                  <a:pt x="205" y="59"/>
                  <a:pt x="205" y="57"/>
                  <a:pt x="205" y="56"/>
                </a:cubicBezTo>
                <a:close/>
                <a:moveTo>
                  <a:pt x="99" y="206"/>
                </a:moveTo>
                <a:cubicBezTo>
                  <a:pt x="58" y="196"/>
                  <a:pt x="26" y="163"/>
                  <a:pt x="21" y="121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2" y="115"/>
                  <a:pt x="24" y="110"/>
                  <a:pt x="28" y="105"/>
                </a:cubicBezTo>
                <a:cubicBezTo>
                  <a:pt x="32" y="103"/>
                  <a:pt x="34" y="100"/>
                  <a:pt x="36" y="96"/>
                </a:cubicBezTo>
                <a:cubicBezTo>
                  <a:pt x="38" y="92"/>
                  <a:pt x="41" y="86"/>
                  <a:pt x="45" y="83"/>
                </a:cubicBezTo>
                <a:cubicBezTo>
                  <a:pt x="48" y="82"/>
                  <a:pt x="45" y="89"/>
                  <a:pt x="45" y="88"/>
                </a:cubicBezTo>
                <a:cubicBezTo>
                  <a:pt x="45" y="89"/>
                  <a:pt x="45" y="89"/>
                  <a:pt x="44" y="90"/>
                </a:cubicBezTo>
                <a:cubicBezTo>
                  <a:pt x="43" y="91"/>
                  <a:pt x="42" y="93"/>
                  <a:pt x="42" y="94"/>
                </a:cubicBezTo>
                <a:cubicBezTo>
                  <a:pt x="39" y="97"/>
                  <a:pt x="36" y="101"/>
                  <a:pt x="37" y="106"/>
                </a:cubicBezTo>
                <a:cubicBezTo>
                  <a:pt x="38" y="109"/>
                  <a:pt x="43" y="111"/>
                  <a:pt x="46" y="111"/>
                </a:cubicBezTo>
                <a:cubicBezTo>
                  <a:pt x="49" y="112"/>
                  <a:pt x="54" y="113"/>
                  <a:pt x="57" y="110"/>
                </a:cubicBezTo>
                <a:cubicBezTo>
                  <a:pt x="59" y="107"/>
                  <a:pt x="59" y="104"/>
                  <a:pt x="59" y="101"/>
                </a:cubicBezTo>
                <a:cubicBezTo>
                  <a:pt x="59" y="95"/>
                  <a:pt x="59" y="88"/>
                  <a:pt x="62" y="83"/>
                </a:cubicBezTo>
                <a:cubicBezTo>
                  <a:pt x="64" y="83"/>
                  <a:pt x="65" y="85"/>
                  <a:pt x="65" y="87"/>
                </a:cubicBezTo>
                <a:cubicBezTo>
                  <a:pt x="64" y="87"/>
                  <a:pt x="64" y="88"/>
                  <a:pt x="64" y="88"/>
                </a:cubicBezTo>
                <a:cubicBezTo>
                  <a:pt x="64" y="89"/>
                  <a:pt x="63" y="91"/>
                  <a:pt x="62" y="92"/>
                </a:cubicBezTo>
                <a:cubicBezTo>
                  <a:pt x="61" y="95"/>
                  <a:pt x="60" y="97"/>
                  <a:pt x="60" y="99"/>
                </a:cubicBezTo>
                <a:cubicBezTo>
                  <a:pt x="59" y="102"/>
                  <a:pt x="60" y="106"/>
                  <a:pt x="59" y="109"/>
                </a:cubicBezTo>
                <a:cubicBezTo>
                  <a:pt x="58" y="112"/>
                  <a:pt x="55" y="114"/>
                  <a:pt x="54" y="117"/>
                </a:cubicBezTo>
                <a:cubicBezTo>
                  <a:pt x="52" y="120"/>
                  <a:pt x="52" y="123"/>
                  <a:pt x="53" y="126"/>
                </a:cubicBezTo>
                <a:cubicBezTo>
                  <a:pt x="57" y="133"/>
                  <a:pt x="66" y="134"/>
                  <a:pt x="72" y="138"/>
                </a:cubicBezTo>
                <a:cubicBezTo>
                  <a:pt x="77" y="142"/>
                  <a:pt x="74" y="148"/>
                  <a:pt x="77" y="153"/>
                </a:cubicBezTo>
                <a:cubicBezTo>
                  <a:pt x="80" y="157"/>
                  <a:pt x="84" y="159"/>
                  <a:pt x="88" y="161"/>
                </a:cubicBezTo>
                <a:cubicBezTo>
                  <a:pt x="95" y="164"/>
                  <a:pt x="101" y="167"/>
                  <a:pt x="106" y="172"/>
                </a:cubicBezTo>
                <a:cubicBezTo>
                  <a:pt x="111" y="175"/>
                  <a:pt x="115" y="178"/>
                  <a:pt x="120" y="178"/>
                </a:cubicBezTo>
                <a:cubicBezTo>
                  <a:pt x="126" y="179"/>
                  <a:pt x="131" y="178"/>
                  <a:pt x="134" y="173"/>
                </a:cubicBezTo>
                <a:cubicBezTo>
                  <a:pt x="136" y="167"/>
                  <a:pt x="135" y="159"/>
                  <a:pt x="134" y="153"/>
                </a:cubicBezTo>
                <a:cubicBezTo>
                  <a:pt x="133" y="150"/>
                  <a:pt x="132" y="146"/>
                  <a:pt x="131" y="143"/>
                </a:cubicBezTo>
                <a:cubicBezTo>
                  <a:pt x="129" y="139"/>
                  <a:pt x="125" y="134"/>
                  <a:pt x="126" y="130"/>
                </a:cubicBezTo>
                <a:cubicBezTo>
                  <a:pt x="126" y="126"/>
                  <a:pt x="127" y="123"/>
                  <a:pt x="126" y="120"/>
                </a:cubicBezTo>
                <a:cubicBezTo>
                  <a:pt x="126" y="118"/>
                  <a:pt x="125" y="116"/>
                  <a:pt x="124" y="113"/>
                </a:cubicBezTo>
                <a:cubicBezTo>
                  <a:pt x="122" y="108"/>
                  <a:pt x="119" y="100"/>
                  <a:pt x="126" y="97"/>
                </a:cubicBezTo>
                <a:cubicBezTo>
                  <a:pt x="134" y="92"/>
                  <a:pt x="148" y="95"/>
                  <a:pt x="153" y="85"/>
                </a:cubicBezTo>
                <a:cubicBezTo>
                  <a:pt x="162" y="65"/>
                  <a:pt x="135" y="46"/>
                  <a:pt x="119" y="42"/>
                </a:cubicBezTo>
                <a:cubicBezTo>
                  <a:pt x="114" y="41"/>
                  <a:pt x="109" y="41"/>
                  <a:pt x="105" y="43"/>
                </a:cubicBezTo>
                <a:cubicBezTo>
                  <a:pt x="101" y="44"/>
                  <a:pt x="97" y="48"/>
                  <a:pt x="95" y="51"/>
                </a:cubicBezTo>
                <a:cubicBezTo>
                  <a:pt x="90" y="56"/>
                  <a:pt x="86" y="60"/>
                  <a:pt x="80" y="63"/>
                </a:cubicBezTo>
                <a:cubicBezTo>
                  <a:pt x="75" y="65"/>
                  <a:pt x="70" y="67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8"/>
                  <a:pt x="61" y="66"/>
                  <a:pt x="64" y="65"/>
                </a:cubicBezTo>
                <a:cubicBezTo>
                  <a:pt x="64" y="65"/>
                  <a:pt x="64" y="65"/>
                  <a:pt x="65" y="65"/>
                </a:cubicBezTo>
                <a:cubicBezTo>
                  <a:pt x="67" y="64"/>
                  <a:pt x="72" y="62"/>
                  <a:pt x="71" y="59"/>
                </a:cubicBezTo>
                <a:cubicBezTo>
                  <a:pt x="71" y="56"/>
                  <a:pt x="70" y="54"/>
                  <a:pt x="68" y="54"/>
                </a:cubicBezTo>
                <a:cubicBezTo>
                  <a:pt x="64" y="55"/>
                  <a:pt x="62" y="58"/>
                  <a:pt x="59" y="60"/>
                </a:cubicBezTo>
                <a:cubicBezTo>
                  <a:pt x="55" y="62"/>
                  <a:pt x="58" y="56"/>
                  <a:pt x="58" y="56"/>
                </a:cubicBezTo>
                <a:cubicBezTo>
                  <a:pt x="59" y="55"/>
                  <a:pt x="60" y="54"/>
                  <a:pt x="61" y="53"/>
                </a:cubicBezTo>
                <a:cubicBezTo>
                  <a:pt x="63" y="52"/>
                  <a:pt x="65" y="51"/>
                  <a:pt x="67" y="51"/>
                </a:cubicBezTo>
                <a:cubicBezTo>
                  <a:pt x="71" y="50"/>
                  <a:pt x="73" y="56"/>
                  <a:pt x="77" y="53"/>
                </a:cubicBezTo>
                <a:cubicBezTo>
                  <a:pt x="81" y="50"/>
                  <a:pt x="81" y="44"/>
                  <a:pt x="84" y="41"/>
                </a:cubicBezTo>
                <a:cubicBezTo>
                  <a:pt x="88" y="37"/>
                  <a:pt x="92" y="38"/>
                  <a:pt x="96" y="41"/>
                </a:cubicBezTo>
                <a:cubicBezTo>
                  <a:pt x="98" y="41"/>
                  <a:pt x="99" y="42"/>
                  <a:pt x="101" y="42"/>
                </a:cubicBezTo>
                <a:cubicBezTo>
                  <a:pt x="104" y="42"/>
                  <a:pt x="109" y="41"/>
                  <a:pt x="112" y="40"/>
                </a:cubicBezTo>
                <a:cubicBezTo>
                  <a:pt x="116" y="37"/>
                  <a:pt x="117" y="30"/>
                  <a:pt x="110" y="31"/>
                </a:cubicBezTo>
                <a:cubicBezTo>
                  <a:pt x="107" y="31"/>
                  <a:pt x="104" y="33"/>
                  <a:pt x="101" y="33"/>
                </a:cubicBezTo>
                <a:cubicBezTo>
                  <a:pt x="98" y="33"/>
                  <a:pt x="100" y="30"/>
                  <a:pt x="100" y="28"/>
                </a:cubicBezTo>
                <a:cubicBezTo>
                  <a:pt x="99" y="26"/>
                  <a:pt x="99" y="25"/>
                  <a:pt x="98" y="24"/>
                </a:cubicBezTo>
                <a:cubicBezTo>
                  <a:pt x="95" y="22"/>
                  <a:pt x="91" y="27"/>
                  <a:pt x="89" y="28"/>
                </a:cubicBezTo>
                <a:cubicBezTo>
                  <a:pt x="86" y="29"/>
                  <a:pt x="82" y="31"/>
                  <a:pt x="79" y="31"/>
                </a:cubicBezTo>
                <a:cubicBezTo>
                  <a:pt x="79" y="29"/>
                  <a:pt x="79" y="29"/>
                  <a:pt x="80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2" y="29"/>
                  <a:pt x="83" y="30"/>
                  <a:pt x="84" y="29"/>
                </a:cubicBezTo>
                <a:cubicBezTo>
                  <a:pt x="86" y="29"/>
                  <a:pt x="88" y="26"/>
                  <a:pt x="86" y="25"/>
                </a:cubicBezTo>
                <a:cubicBezTo>
                  <a:pt x="85" y="23"/>
                  <a:pt x="83" y="23"/>
                  <a:pt x="81" y="22"/>
                </a:cubicBezTo>
                <a:cubicBezTo>
                  <a:pt x="115" y="9"/>
                  <a:pt x="154" y="12"/>
                  <a:pt x="183" y="34"/>
                </a:cubicBezTo>
                <a:cubicBezTo>
                  <a:pt x="191" y="39"/>
                  <a:pt x="197" y="45"/>
                  <a:pt x="202" y="52"/>
                </a:cubicBezTo>
                <a:cubicBezTo>
                  <a:pt x="202" y="56"/>
                  <a:pt x="201" y="60"/>
                  <a:pt x="201" y="64"/>
                </a:cubicBezTo>
                <a:cubicBezTo>
                  <a:pt x="202" y="66"/>
                  <a:pt x="203" y="69"/>
                  <a:pt x="204" y="71"/>
                </a:cubicBezTo>
                <a:cubicBezTo>
                  <a:pt x="205" y="73"/>
                  <a:pt x="207" y="78"/>
                  <a:pt x="203" y="80"/>
                </a:cubicBezTo>
                <a:cubicBezTo>
                  <a:pt x="202" y="80"/>
                  <a:pt x="201" y="80"/>
                  <a:pt x="201" y="80"/>
                </a:cubicBezTo>
                <a:cubicBezTo>
                  <a:pt x="199" y="81"/>
                  <a:pt x="198" y="83"/>
                  <a:pt x="198" y="85"/>
                </a:cubicBezTo>
                <a:cubicBezTo>
                  <a:pt x="197" y="86"/>
                  <a:pt x="198" y="88"/>
                  <a:pt x="198" y="90"/>
                </a:cubicBezTo>
                <a:cubicBezTo>
                  <a:pt x="199" y="92"/>
                  <a:pt x="197" y="93"/>
                  <a:pt x="196" y="94"/>
                </a:cubicBezTo>
                <a:cubicBezTo>
                  <a:pt x="194" y="97"/>
                  <a:pt x="196" y="102"/>
                  <a:pt x="199" y="104"/>
                </a:cubicBezTo>
                <a:cubicBezTo>
                  <a:pt x="202" y="107"/>
                  <a:pt x="202" y="110"/>
                  <a:pt x="203" y="114"/>
                </a:cubicBezTo>
                <a:cubicBezTo>
                  <a:pt x="203" y="116"/>
                  <a:pt x="203" y="118"/>
                  <a:pt x="203" y="120"/>
                </a:cubicBezTo>
                <a:cubicBezTo>
                  <a:pt x="204" y="122"/>
                  <a:pt x="206" y="123"/>
                  <a:pt x="209" y="123"/>
                </a:cubicBezTo>
                <a:cubicBezTo>
                  <a:pt x="210" y="123"/>
                  <a:pt x="211" y="122"/>
                  <a:pt x="211" y="121"/>
                </a:cubicBezTo>
                <a:cubicBezTo>
                  <a:pt x="214" y="118"/>
                  <a:pt x="214" y="125"/>
                  <a:pt x="214" y="127"/>
                </a:cubicBezTo>
                <a:cubicBezTo>
                  <a:pt x="214" y="129"/>
                  <a:pt x="213" y="132"/>
                  <a:pt x="214" y="134"/>
                </a:cubicBezTo>
                <a:cubicBezTo>
                  <a:pt x="215" y="137"/>
                  <a:pt x="217" y="140"/>
                  <a:pt x="217" y="144"/>
                </a:cubicBezTo>
                <a:cubicBezTo>
                  <a:pt x="217" y="144"/>
                  <a:pt x="217" y="144"/>
                  <a:pt x="218" y="145"/>
                </a:cubicBezTo>
                <a:cubicBezTo>
                  <a:pt x="216" y="147"/>
                  <a:pt x="215" y="150"/>
                  <a:pt x="214" y="153"/>
                </a:cubicBezTo>
                <a:cubicBezTo>
                  <a:pt x="193" y="194"/>
                  <a:pt x="144" y="216"/>
                  <a:pt x="99" y="206"/>
                </a:cubicBezTo>
                <a:close/>
                <a:moveTo>
                  <a:pt x="160" y="204"/>
                </a:moveTo>
                <a:cubicBezTo>
                  <a:pt x="161" y="203"/>
                  <a:pt x="163" y="203"/>
                  <a:pt x="164" y="203"/>
                </a:cubicBezTo>
                <a:cubicBezTo>
                  <a:pt x="165" y="205"/>
                  <a:pt x="166" y="207"/>
                  <a:pt x="168" y="209"/>
                </a:cubicBezTo>
                <a:cubicBezTo>
                  <a:pt x="169" y="211"/>
                  <a:pt x="173" y="216"/>
                  <a:pt x="172" y="218"/>
                </a:cubicBezTo>
                <a:cubicBezTo>
                  <a:pt x="168" y="223"/>
                  <a:pt x="162" y="209"/>
                  <a:pt x="160" y="204"/>
                </a:cubicBezTo>
                <a:close/>
                <a:moveTo>
                  <a:pt x="127" y="221"/>
                </a:moveTo>
                <a:cubicBezTo>
                  <a:pt x="127" y="222"/>
                  <a:pt x="127" y="222"/>
                  <a:pt x="128" y="223"/>
                </a:cubicBezTo>
                <a:cubicBezTo>
                  <a:pt x="124" y="223"/>
                  <a:pt x="121" y="222"/>
                  <a:pt x="118" y="221"/>
                </a:cubicBezTo>
                <a:cubicBezTo>
                  <a:pt x="121" y="221"/>
                  <a:pt x="123" y="221"/>
                  <a:pt x="126" y="221"/>
                </a:cubicBezTo>
                <a:cubicBezTo>
                  <a:pt x="126" y="221"/>
                  <a:pt x="127" y="221"/>
                  <a:pt x="127" y="221"/>
                </a:cubicBezTo>
                <a:close/>
                <a:moveTo>
                  <a:pt x="115" y="227"/>
                </a:moveTo>
                <a:cubicBezTo>
                  <a:pt x="118" y="228"/>
                  <a:pt x="122" y="230"/>
                  <a:pt x="125" y="232"/>
                </a:cubicBezTo>
                <a:cubicBezTo>
                  <a:pt x="127" y="232"/>
                  <a:pt x="128" y="233"/>
                  <a:pt x="130" y="234"/>
                </a:cubicBezTo>
                <a:cubicBezTo>
                  <a:pt x="130" y="234"/>
                  <a:pt x="130" y="234"/>
                  <a:pt x="131" y="234"/>
                </a:cubicBezTo>
                <a:cubicBezTo>
                  <a:pt x="131" y="234"/>
                  <a:pt x="130" y="234"/>
                  <a:pt x="130" y="234"/>
                </a:cubicBezTo>
                <a:cubicBezTo>
                  <a:pt x="125" y="233"/>
                  <a:pt x="119" y="231"/>
                  <a:pt x="114" y="229"/>
                </a:cubicBezTo>
                <a:cubicBezTo>
                  <a:pt x="114" y="228"/>
                  <a:pt x="114" y="227"/>
                  <a:pt x="115" y="227"/>
                </a:cubicBezTo>
                <a:cubicBezTo>
                  <a:pt x="115" y="227"/>
                  <a:pt x="115" y="227"/>
                  <a:pt x="115" y="227"/>
                </a:cubicBezTo>
                <a:close/>
                <a:moveTo>
                  <a:pt x="114" y="230"/>
                </a:moveTo>
                <a:cubicBezTo>
                  <a:pt x="117" y="231"/>
                  <a:pt x="120" y="233"/>
                  <a:pt x="123" y="234"/>
                </a:cubicBezTo>
                <a:cubicBezTo>
                  <a:pt x="126" y="235"/>
                  <a:pt x="129" y="237"/>
                  <a:pt x="132" y="237"/>
                </a:cubicBezTo>
                <a:cubicBezTo>
                  <a:pt x="132" y="237"/>
                  <a:pt x="132" y="237"/>
                  <a:pt x="132" y="237"/>
                </a:cubicBezTo>
                <a:cubicBezTo>
                  <a:pt x="125" y="237"/>
                  <a:pt x="119" y="235"/>
                  <a:pt x="113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13" y="232"/>
                  <a:pt x="114" y="231"/>
                  <a:pt x="114" y="230"/>
                </a:cubicBezTo>
                <a:close/>
                <a:moveTo>
                  <a:pt x="109" y="246"/>
                </a:moveTo>
                <a:cubicBezTo>
                  <a:pt x="119" y="252"/>
                  <a:pt x="130" y="255"/>
                  <a:pt x="141" y="258"/>
                </a:cubicBezTo>
                <a:cubicBezTo>
                  <a:pt x="147" y="261"/>
                  <a:pt x="154" y="263"/>
                  <a:pt x="160" y="265"/>
                </a:cubicBezTo>
                <a:cubicBezTo>
                  <a:pt x="165" y="267"/>
                  <a:pt x="172" y="270"/>
                  <a:pt x="177" y="271"/>
                </a:cubicBezTo>
                <a:cubicBezTo>
                  <a:pt x="163" y="268"/>
                  <a:pt x="150" y="263"/>
                  <a:pt x="137" y="259"/>
                </a:cubicBezTo>
                <a:cubicBezTo>
                  <a:pt x="130" y="257"/>
                  <a:pt x="124" y="255"/>
                  <a:pt x="117" y="253"/>
                </a:cubicBezTo>
                <a:cubicBezTo>
                  <a:pt x="115" y="253"/>
                  <a:pt x="112" y="252"/>
                  <a:pt x="110" y="252"/>
                </a:cubicBezTo>
                <a:cubicBezTo>
                  <a:pt x="106" y="250"/>
                  <a:pt x="102" y="249"/>
                  <a:pt x="99" y="248"/>
                </a:cubicBezTo>
                <a:cubicBezTo>
                  <a:pt x="102" y="247"/>
                  <a:pt x="105" y="246"/>
                  <a:pt x="109" y="246"/>
                </a:cubicBezTo>
                <a:close/>
                <a:moveTo>
                  <a:pt x="97" y="248"/>
                </a:moveTo>
                <a:cubicBezTo>
                  <a:pt x="101" y="250"/>
                  <a:pt x="105" y="251"/>
                  <a:pt x="109" y="252"/>
                </a:cubicBezTo>
                <a:cubicBezTo>
                  <a:pt x="111" y="253"/>
                  <a:pt x="113" y="254"/>
                  <a:pt x="115" y="255"/>
                </a:cubicBezTo>
                <a:cubicBezTo>
                  <a:pt x="122" y="257"/>
                  <a:pt x="128" y="259"/>
                  <a:pt x="134" y="261"/>
                </a:cubicBezTo>
                <a:cubicBezTo>
                  <a:pt x="140" y="263"/>
                  <a:pt x="147" y="266"/>
                  <a:pt x="154" y="268"/>
                </a:cubicBezTo>
                <a:cubicBezTo>
                  <a:pt x="157" y="269"/>
                  <a:pt x="160" y="270"/>
                  <a:pt x="164" y="271"/>
                </a:cubicBezTo>
                <a:cubicBezTo>
                  <a:pt x="165" y="272"/>
                  <a:pt x="167" y="272"/>
                  <a:pt x="168" y="273"/>
                </a:cubicBezTo>
                <a:cubicBezTo>
                  <a:pt x="167" y="272"/>
                  <a:pt x="166" y="272"/>
                  <a:pt x="165" y="272"/>
                </a:cubicBezTo>
                <a:cubicBezTo>
                  <a:pt x="152" y="270"/>
                  <a:pt x="139" y="265"/>
                  <a:pt x="126" y="260"/>
                </a:cubicBezTo>
                <a:cubicBezTo>
                  <a:pt x="114" y="256"/>
                  <a:pt x="102" y="253"/>
                  <a:pt x="90" y="250"/>
                </a:cubicBezTo>
                <a:cubicBezTo>
                  <a:pt x="92" y="249"/>
                  <a:pt x="95" y="249"/>
                  <a:pt x="97" y="248"/>
                </a:cubicBezTo>
                <a:close/>
                <a:moveTo>
                  <a:pt x="88" y="250"/>
                </a:moveTo>
                <a:cubicBezTo>
                  <a:pt x="88" y="250"/>
                  <a:pt x="88" y="250"/>
                  <a:pt x="88" y="250"/>
                </a:cubicBezTo>
                <a:cubicBezTo>
                  <a:pt x="100" y="254"/>
                  <a:pt x="112" y="259"/>
                  <a:pt x="124" y="263"/>
                </a:cubicBezTo>
                <a:cubicBezTo>
                  <a:pt x="129" y="266"/>
                  <a:pt x="135" y="268"/>
                  <a:pt x="141" y="269"/>
                </a:cubicBezTo>
                <a:cubicBezTo>
                  <a:pt x="144" y="270"/>
                  <a:pt x="147" y="271"/>
                  <a:pt x="149" y="271"/>
                </a:cubicBezTo>
                <a:cubicBezTo>
                  <a:pt x="150" y="272"/>
                  <a:pt x="157" y="274"/>
                  <a:pt x="152" y="273"/>
                </a:cubicBezTo>
                <a:cubicBezTo>
                  <a:pt x="146" y="271"/>
                  <a:pt x="140" y="269"/>
                  <a:pt x="134" y="268"/>
                </a:cubicBezTo>
                <a:cubicBezTo>
                  <a:pt x="129" y="266"/>
                  <a:pt x="123" y="264"/>
                  <a:pt x="117" y="262"/>
                </a:cubicBezTo>
                <a:cubicBezTo>
                  <a:pt x="106" y="258"/>
                  <a:pt x="95" y="254"/>
                  <a:pt x="83" y="252"/>
                </a:cubicBezTo>
                <a:cubicBezTo>
                  <a:pt x="85" y="251"/>
                  <a:pt x="86" y="251"/>
                  <a:pt x="88" y="250"/>
                </a:cubicBezTo>
                <a:close/>
                <a:moveTo>
                  <a:pt x="71" y="255"/>
                </a:moveTo>
                <a:cubicBezTo>
                  <a:pt x="74" y="257"/>
                  <a:pt x="77" y="258"/>
                  <a:pt x="81" y="259"/>
                </a:cubicBezTo>
                <a:cubicBezTo>
                  <a:pt x="85" y="261"/>
                  <a:pt x="89" y="263"/>
                  <a:pt x="94" y="265"/>
                </a:cubicBezTo>
                <a:cubicBezTo>
                  <a:pt x="98" y="267"/>
                  <a:pt x="103" y="269"/>
                  <a:pt x="108" y="271"/>
                </a:cubicBezTo>
                <a:cubicBezTo>
                  <a:pt x="103" y="270"/>
                  <a:pt x="99" y="268"/>
                  <a:pt x="95" y="267"/>
                </a:cubicBezTo>
                <a:cubicBezTo>
                  <a:pt x="86" y="264"/>
                  <a:pt x="76" y="260"/>
                  <a:pt x="67" y="257"/>
                </a:cubicBezTo>
                <a:cubicBezTo>
                  <a:pt x="68" y="257"/>
                  <a:pt x="70" y="256"/>
                  <a:pt x="71" y="255"/>
                </a:cubicBezTo>
                <a:close/>
                <a:moveTo>
                  <a:pt x="62" y="259"/>
                </a:moveTo>
                <a:cubicBezTo>
                  <a:pt x="71" y="266"/>
                  <a:pt x="82" y="268"/>
                  <a:pt x="91" y="273"/>
                </a:cubicBezTo>
                <a:cubicBezTo>
                  <a:pt x="92" y="274"/>
                  <a:pt x="93" y="275"/>
                  <a:pt x="94" y="275"/>
                </a:cubicBezTo>
                <a:cubicBezTo>
                  <a:pt x="92" y="275"/>
                  <a:pt x="91" y="274"/>
                  <a:pt x="89" y="274"/>
                </a:cubicBezTo>
                <a:cubicBezTo>
                  <a:pt x="86" y="273"/>
                  <a:pt x="84" y="272"/>
                  <a:pt x="81" y="270"/>
                </a:cubicBezTo>
                <a:cubicBezTo>
                  <a:pt x="76" y="268"/>
                  <a:pt x="71" y="267"/>
                  <a:pt x="66" y="265"/>
                </a:cubicBezTo>
                <a:cubicBezTo>
                  <a:pt x="66" y="265"/>
                  <a:pt x="66" y="265"/>
                  <a:pt x="65" y="265"/>
                </a:cubicBezTo>
                <a:cubicBezTo>
                  <a:pt x="63" y="264"/>
                  <a:pt x="61" y="263"/>
                  <a:pt x="58" y="262"/>
                </a:cubicBezTo>
                <a:cubicBezTo>
                  <a:pt x="58" y="262"/>
                  <a:pt x="58" y="262"/>
                  <a:pt x="58" y="262"/>
                </a:cubicBezTo>
                <a:cubicBezTo>
                  <a:pt x="60" y="261"/>
                  <a:pt x="61" y="260"/>
                  <a:pt x="62" y="259"/>
                </a:cubicBezTo>
                <a:close/>
                <a:moveTo>
                  <a:pt x="54" y="266"/>
                </a:moveTo>
                <a:cubicBezTo>
                  <a:pt x="58" y="269"/>
                  <a:pt x="62" y="270"/>
                  <a:pt x="66" y="272"/>
                </a:cubicBezTo>
                <a:cubicBezTo>
                  <a:pt x="66" y="272"/>
                  <a:pt x="66" y="272"/>
                  <a:pt x="66" y="272"/>
                </a:cubicBezTo>
                <a:cubicBezTo>
                  <a:pt x="65" y="272"/>
                  <a:pt x="63" y="271"/>
                  <a:pt x="62" y="271"/>
                </a:cubicBezTo>
                <a:cubicBezTo>
                  <a:pt x="59" y="270"/>
                  <a:pt x="57" y="269"/>
                  <a:pt x="54" y="268"/>
                </a:cubicBezTo>
                <a:cubicBezTo>
                  <a:pt x="54" y="268"/>
                  <a:pt x="54" y="268"/>
                  <a:pt x="54" y="268"/>
                </a:cubicBezTo>
                <a:cubicBezTo>
                  <a:pt x="54" y="267"/>
                  <a:pt x="54" y="267"/>
                  <a:pt x="54" y="266"/>
                </a:cubicBezTo>
                <a:cubicBezTo>
                  <a:pt x="54" y="266"/>
                  <a:pt x="54" y="266"/>
                  <a:pt x="54" y="266"/>
                </a:cubicBezTo>
                <a:close/>
                <a:moveTo>
                  <a:pt x="56" y="266"/>
                </a:moveTo>
                <a:cubicBezTo>
                  <a:pt x="57" y="266"/>
                  <a:pt x="59" y="267"/>
                  <a:pt x="60" y="267"/>
                </a:cubicBezTo>
                <a:cubicBezTo>
                  <a:pt x="67" y="270"/>
                  <a:pt x="74" y="271"/>
                  <a:pt x="81" y="275"/>
                </a:cubicBezTo>
                <a:cubicBezTo>
                  <a:pt x="77" y="274"/>
                  <a:pt x="73" y="274"/>
                  <a:pt x="69" y="273"/>
                </a:cubicBezTo>
                <a:cubicBezTo>
                  <a:pt x="69" y="273"/>
                  <a:pt x="69" y="273"/>
                  <a:pt x="69" y="273"/>
                </a:cubicBezTo>
                <a:cubicBezTo>
                  <a:pt x="66" y="271"/>
                  <a:pt x="63" y="270"/>
                  <a:pt x="59" y="268"/>
                </a:cubicBezTo>
                <a:cubicBezTo>
                  <a:pt x="59" y="268"/>
                  <a:pt x="58" y="267"/>
                  <a:pt x="57" y="267"/>
                </a:cubicBezTo>
                <a:cubicBezTo>
                  <a:pt x="57" y="266"/>
                  <a:pt x="56" y="266"/>
                  <a:pt x="56" y="266"/>
                </a:cubicBezTo>
                <a:close/>
                <a:moveTo>
                  <a:pt x="69" y="267"/>
                </a:moveTo>
                <a:cubicBezTo>
                  <a:pt x="71" y="267"/>
                  <a:pt x="72" y="268"/>
                  <a:pt x="74" y="269"/>
                </a:cubicBezTo>
                <a:cubicBezTo>
                  <a:pt x="80" y="271"/>
                  <a:pt x="86" y="274"/>
                  <a:pt x="92" y="275"/>
                </a:cubicBezTo>
                <a:cubicBezTo>
                  <a:pt x="89" y="275"/>
                  <a:pt x="86" y="275"/>
                  <a:pt x="83" y="275"/>
                </a:cubicBezTo>
                <a:cubicBezTo>
                  <a:pt x="83" y="275"/>
                  <a:pt x="83" y="275"/>
                  <a:pt x="83" y="275"/>
                </a:cubicBezTo>
                <a:cubicBezTo>
                  <a:pt x="83" y="275"/>
                  <a:pt x="83" y="274"/>
                  <a:pt x="83" y="274"/>
                </a:cubicBezTo>
                <a:cubicBezTo>
                  <a:pt x="78" y="271"/>
                  <a:pt x="73" y="269"/>
                  <a:pt x="69" y="267"/>
                </a:cubicBezTo>
                <a:close/>
                <a:moveTo>
                  <a:pt x="107" y="276"/>
                </a:moveTo>
                <a:cubicBezTo>
                  <a:pt x="92" y="272"/>
                  <a:pt x="78" y="265"/>
                  <a:pt x="63" y="259"/>
                </a:cubicBezTo>
                <a:cubicBezTo>
                  <a:pt x="64" y="258"/>
                  <a:pt x="65" y="258"/>
                  <a:pt x="66" y="257"/>
                </a:cubicBezTo>
                <a:cubicBezTo>
                  <a:pt x="66" y="258"/>
                  <a:pt x="66" y="258"/>
                  <a:pt x="66" y="258"/>
                </a:cubicBezTo>
                <a:cubicBezTo>
                  <a:pt x="74" y="262"/>
                  <a:pt x="82" y="265"/>
                  <a:pt x="90" y="268"/>
                </a:cubicBezTo>
                <a:cubicBezTo>
                  <a:pt x="93" y="269"/>
                  <a:pt x="97" y="271"/>
                  <a:pt x="100" y="272"/>
                </a:cubicBezTo>
                <a:cubicBezTo>
                  <a:pt x="103" y="273"/>
                  <a:pt x="105" y="274"/>
                  <a:pt x="108" y="275"/>
                </a:cubicBezTo>
                <a:cubicBezTo>
                  <a:pt x="108" y="276"/>
                  <a:pt x="109" y="276"/>
                  <a:pt x="109" y="276"/>
                </a:cubicBezTo>
                <a:cubicBezTo>
                  <a:pt x="109" y="276"/>
                  <a:pt x="109" y="276"/>
                  <a:pt x="109" y="276"/>
                </a:cubicBezTo>
                <a:cubicBezTo>
                  <a:pt x="109" y="276"/>
                  <a:pt x="108" y="276"/>
                  <a:pt x="107" y="276"/>
                </a:cubicBezTo>
                <a:close/>
                <a:moveTo>
                  <a:pt x="83" y="259"/>
                </a:moveTo>
                <a:cubicBezTo>
                  <a:pt x="92" y="263"/>
                  <a:pt x="101" y="266"/>
                  <a:pt x="111" y="268"/>
                </a:cubicBezTo>
                <a:cubicBezTo>
                  <a:pt x="116" y="270"/>
                  <a:pt x="122" y="272"/>
                  <a:pt x="127" y="274"/>
                </a:cubicBezTo>
                <a:cubicBezTo>
                  <a:pt x="129" y="274"/>
                  <a:pt x="131" y="275"/>
                  <a:pt x="133" y="276"/>
                </a:cubicBezTo>
                <a:cubicBezTo>
                  <a:pt x="130" y="276"/>
                  <a:pt x="126" y="276"/>
                  <a:pt x="123" y="276"/>
                </a:cubicBezTo>
                <a:cubicBezTo>
                  <a:pt x="112" y="272"/>
                  <a:pt x="101" y="268"/>
                  <a:pt x="91" y="263"/>
                </a:cubicBezTo>
                <a:cubicBezTo>
                  <a:pt x="88" y="262"/>
                  <a:pt x="86" y="260"/>
                  <a:pt x="83" y="259"/>
                </a:cubicBezTo>
                <a:close/>
                <a:moveTo>
                  <a:pt x="139" y="275"/>
                </a:moveTo>
                <a:cubicBezTo>
                  <a:pt x="131" y="270"/>
                  <a:pt x="121" y="268"/>
                  <a:pt x="112" y="265"/>
                </a:cubicBezTo>
                <a:cubicBezTo>
                  <a:pt x="107" y="264"/>
                  <a:pt x="101" y="262"/>
                  <a:pt x="96" y="260"/>
                </a:cubicBezTo>
                <a:cubicBezTo>
                  <a:pt x="93" y="259"/>
                  <a:pt x="89" y="258"/>
                  <a:pt x="86" y="256"/>
                </a:cubicBezTo>
                <a:cubicBezTo>
                  <a:pt x="84" y="255"/>
                  <a:pt x="82" y="254"/>
                  <a:pt x="80" y="253"/>
                </a:cubicBezTo>
                <a:cubicBezTo>
                  <a:pt x="91" y="255"/>
                  <a:pt x="101" y="261"/>
                  <a:pt x="112" y="264"/>
                </a:cubicBezTo>
                <a:cubicBezTo>
                  <a:pt x="122" y="268"/>
                  <a:pt x="133" y="272"/>
                  <a:pt x="144" y="275"/>
                </a:cubicBezTo>
                <a:cubicBezTo>
                  <a:pt x="142" y="275"/>
                  <a:pt x="141" y="275"/>
                  <a:pt x="139" y="275"/>
                </a:cubicBezTo>
                <a:close/>
                <a:moveTo>
                  <a:pt x="146" y="275"/>
                </a:moveTo>
                <a:cubicBezTo>
                  <a:pt x="137" y="270"/>
                  <a:pt x="126" y="268"/>
                  <a:pt x="116" y="264"/>
                </a:cubicBezTo>
                <a:cubicBezTo>
                  <a:pt x="110" y="262"/>
                  <a:pt x="104" y="259"/>
                  <a:pt x="98" y="257"/>
                </a:cubicBezTo>
                <a:cubicBezTo>
                  <a:pt x="95" y="256"/>
                  <a:pt x="91" y="255"/>
                  <a:pt x="88" y="254"/>
                </a:cubicBezTo>
                <a:cubicBezTo>
                  <a:pt x="87" y="254"/>
                  <a:pt x="83" y="252"/>
                  <a:pt x="84" y="253"/>
                </a:cubicBezTo>
                <a:cubicBezTo>
                  <a:pt x="85" y="253"/>
                  <a:pt x="86" y="253"/>
                  <a:pt x="87" y="253"/>
                </a:cubicBezTo>
                <a:cubicBezTo>
                  <a:pt x="100" y="257"/>
                  <a:pt x="112" y="261"/>
                  <a:pt x="124" y="265"/>
                </a:cubicBezTo>
                <a:cubicBezTo>
                  <a:pt x="130" y="267"/>
                  <a:pt x="136" y="269"/>
                  <a:pt x="142" y="271"/>
                </a:cubicBezTo>
                <a:cubicBezTo>
                  <a:pt x="147" y="272"/>
                  <a:pt x="151" y="274"/>
                  <a:pt x="155" y="274"/>
                </a:cubicBezTo>
                <a:cubicBezTo>
                  <a:pt x="152" y="274"/>
                  <a:pt x="149" y="275"/>
                  <a:pt x="146" y="275"/>
                </a:cubicBezTo>
                <a:close/>
                <a:moveTo>
                  <a:pt x="145" y="275"/>
                </a:moveTo>
                <a:cubicBezTo>
                  <a:pt x="145" y="275"/>
                  <a:pt x="145" y="275"/>
                  <a:pt x="145" y="275"/>
                </a:cubicBezTo>
                <a:cubicBezTo>
                  <a:pt x="140" y="272"/>
                  <a:pt x="133" y="271"/>
                  <a:pt x="128" y="269"/>
                </a:cubicBezTo>
                <a:cubicBezTo>
                  <a:pt x="122" y="267"/>
                  <a:pt x="116" y="265"/>
                  <a:pt x="110" y="263"/>
                </a:cubicBezTo>
                <a:cubicBezTo>
                  <a:pt x="107" y="262"/>
                  <a:pt x="105" y="261"/>
                  <a:pt x="102" y="260"/>
                </a:cubicBezTo>
                <a:cubicBezTo>
                  <a:pt x="106" y="261"/>
                  <a:pt x="110" y="263"/>
                  <a:pt x="114" y="264"/>
                </a:cubicBezTo>
                <a:cubicBezTo>
                  <a:pt x="124" y="268"/>
                  <a:pt x="136" y="270"/>
                  <a:pt x="145" y="275"/>
                </a:cubicBezTo>
                <a:close/>
                <a:moveTo>
                  <a:pt x="80" y="253"/>
                </a:moveTo>
                <a:cubicBezTo>
                  <a:pt x="80" y="252"/>
                  <a:pt x="81" y="252"/>
                  <a:pt x="82" y="252"/>
                </a:cubicBezTo>
                <a:cubicBezTo>
                  <a:pt x="82" y="252"/>
                  <a:pt x="82" y="252"/>
                  <a:pt x="82" y="252"/>
                </a:cubicBezTo>
                <a:cubicBezTo>
                  <a:pt x="83" y="253"/>
                  <a:pt x="85" y="253"/>
                  <a:pt x="86" y="254"/>
                </a:cubicBezTo>
                <a:cubicBezTo>
                  <a:pt x="84" y="253"/>
                  <a:pt x="82" y="253"/>
                  <a:pt x="80" y="253"/>
                </a:cubicBezTo>
                <a:close/>
                <a:moveTo>
                  <a:pt x="179" y="272"/>
                </a:moveTo>
                <a:cubicBezTo>
                  <a:pt x="173" y="269"/>
                  <a:pt x="167" y="267"/>
                  <a:pt x="162" y="265"/>
                </a:cubicBezTo>
                <a:cubicBezTo>
                  <a:pt x="156" y="263"/>
                  <a:pt x="150" y="261"/>
                  <a:pt x="144" y="259"/>
                </a:cubicBezTo>
                <a:cubicBezTo>
                  <a:pt x="134" y="255"/>
                  <a:pt x="123" y="253"/>
                  <a:pt x="114" y="248"/>
                </a:cubicBezTo>
                <a:cubicBezTo>
                  <a:pt x="115" y="248"/>
                  <a:pt x="115" y="249"/>
                  <a:pt x="116" y="249"/>
                </a:cubicBezTo>
                <a:cubicBezTo>
                  <a:pt x="119" y="250"/>
                  <a:pt x="122" y="251"/>
                  <a:pt x="124" y="252"/>
                </a:cubicBezTo>
                <a:cubicBezTo>
                  <a:pt x="130" y="254"/>
                  <a:pt x="136" y="255"/>
                  <a:pt x="142" y="257"/>
                </a:cubicBezTo>
                <a:cubicBezTo>
                  <a:pt x="148" y="259"/>
                  <a:pt x="154" y="260"/>
                  <a:pt x="160" y="262"/>
                </a:cubicBezTo>
                <a:cubicBezTo>
                  <a:pt x="168" y="265"/>
                  <a:pt x="176" y="267"/>
                  <a:pt x="183" y="270"/>
                </a:cubicBezTo>
                <a:cubicBezTo>
                  <a:pt x="182" y="271"/>
                  <a:pt x="180" y="271"/>
                  <a:pt x="179" y="272"/>
                </a:cubicBezTo>
                <a:close/>
                <a:moveTo>
                  <a:pt x="110" y="246"/>
                </a:moveTo>
                <a:cubicBezTo>
                  <a:pt x="110" y="246"/>
                  <a:pt x="110" y="246"/>
                  <a:pt x="111" y="246"/>
                </a:cubicBezTo>
                <a:cubicBezTo>
                  <a:pt x="111" y="246"/>
                  <a:pt x="111" y="246"/>
                  <a:pt x="111" y="246"/>
                </a:cubicBezTo>
                <a:cubicBezTo>
                  <a:pt x="113" y="246"/>
                  <a:pt x="115" y="246"/>
                  <a:pt x="117" y="246"/>
                </a:cubicBezTo>
                <a:cubicBezTo>
                  <a:pt x="117" y="246"/>
                  <a:pt x="117" y="247"/>
                  <a:pt x="118" y="247"/>
                </a:cubicBezTo>
                <a:cubicBezTo>
                  <a:pt x="126" y="251"/>
                  <a:pt x="135" y="254"/>
                  <a:pt x="144" y="257"/>
                </a:cubicBezTo>
                <a:cubicBezTo>
                  <a:pt x="132" y="254"/>
                  <a:pt x="121" y="250"/>
                  <a:pt x="110" y="246"/>
                </a:cubicBezTo>
                <a:close/>
                <a:moveTo>
                  <a:pt x="132" y="237"/>
                </a:moveTo>
                <a:cubicBezTo>
                  <a:pt x="129" y="235"/>
                  <a:pt x="126" y="234"/>
                  <a:pt x="124" y="233"/>
                </a:cubicBezTo>
                <a:cubicBezTo>
                  <a:pt x="122" y="233"/>
                  <a:pt x="120" y="232"/>
                  <a:pt x="119" y="231"/>
                </a:cubicBezTo>
                <a:cubicBezTo>
                  <a:pt x="123" y="233"/>
                  <a:pt x="127" y="234"/>
                  <a:pt x="132" y="235"/>
                </a:cubicBezTo>
                <a:cubicBezTo>
                  <a:pt x="132" y="235"/>
                  <a:pt x="132" y="236"/>
                  <a:pt x="132" y="237"/>
                </a:cubicBezTo>
                <a:close/>
                <a:moveTo>
                  <a:pt x="127" y="246"/>
                </a:moveTo>
                <a:cubicBezTo>
                  <a:pt x="133" y="249"/>
                  <a:pt x="139" y="251"/>
                  <a:pt x="145" y="253"/>
                </a:cubicBezTo>
                <a:cubicBezTo>
                  <a:pt x="137" y="251"/>
                  <a:pt x="128" y="249"/>
                  <a:pt x="120" y="246"/>
                </a:cubicBezTo>
                <a:cubicBezTo>
                  <a:pt x="122" y="246"/>
                  <a:pt x="124" y="246"/>
                  <a:pt x="127" y="246"/>
                </a:cubicBezTo>
                <a:close/>
                <a:moveTo>
                  <a:pt x="113" y="240"/>
                </a:moveTo>
                <a:cubicBezTo>
                  <a:pt x="114" y="241"/>
                  <a:pt x="116" y="242"/>
                  <a:pt x="118" y="243"/>
                </a:cubicBezTo>
                <a:cubicBezTo>
                  <a:pt x="117" y="242"/>
                  <a:pt x="115" y="243"/>
                  <a:pt x="114" y="243"/>
                </a:cubicBezTo>
                <a:cubicBezTo>
                  <a:pt x="114" y="243"/>
                  <a:pt x="114" y="243"/>
                  <a:pt x="114" y="243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2"/>
                  <a:pt x="113" y="241"/>
                  <a:pt x="113" y="240"/>
                </a:cubicBezTo>
                <a:close/>
                <a:moveTo>
                  <a:pt x="114" y="240"/>
                </a:moveTo>
                <a:cubicBezTo>
                  <a:pt x="117" y="240"/>
                  <a:pt x="119" y="241"/>
                  <a:pt x="121" y="241"/>
                </a:cubicBezTo>
                <a:cubicBezTo>
                  <a:pt x="124" y="242"/>
                  <a:pt x="126" y="242"/>
                  <a:pt x="128" y="243"/>
                </a:cubicBezTo>
                <a:cubicBezTo>
                  <a:pt x="125" y="243"/>
                  <a:pt x="122" y="243"/>
                  <a:pt x="119" y="243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18" y="242"/>
                  <a:pt x="115" y="240"/>
                  <a:pt x="114" y="240"/>
                </a:cubicBezTo>
                <a:close/>
                <a:moveTo>
                  <a:pt x="124" y="240"/>
                </a:moveTo>
                <a:cubicBezTo>
                  <a:pt x="122" y="240"/>
                  <a:pt x="120" y="239"/>
                  <a:pt x="118" y="239"/>
                </a:cubicBezTo>
                <a:cubicBezTo>
                  <a:pt x="119" y="239"/>
                  <a:pt x="113" y="237"/>
                  <a:pt x="116" y="237"/>
                </a:cubicBezTo>
                <a:cubicBezTo>
                  <a:pt x="122" y="239"/>
                  <a:pt x="126" y="241"/>
                  <a:pt x="132" y="241"/>
                </a:cubicBezTo>
                <a:cubicBezTo>
                  <a:pt x="132" y="241"/>
                  <a:pt x="131" y="242"/>
                  <a:pt x="131" y="242"/>
                </a:cubicBezTo>
                <a:cubicBezTo>
                  <a:pt x="131" y="242"/>
                  <a:pt x="131" y="242"/>
                  <a:pt x="131" y="242"/>
                </a:cubicBezTo>
                <a:cubicBezTo>
                  <a:pt x="129" y="241"/>
                  <a:pt x="126" y="241"/>
                  <a:pt x="124" y="240"/>
                </a:cubicBezTo>
                <a:close/>
                <a:moveTo>
                  <a:pt x="132" y="240"/>
                </a:moveTo>
                <a:cubicBezTo>
                  <a:pt x="129" y="239"/>
                  <a:pt x="127" y="238"/>
                  <a:pt x="124" y="237"/>
                </a:cubicBezTo>
                <a:cubicBezTo>
                  <a:pt x="124" y="237"/>
                  <a:pt x="124" y="237"/>
                  <a:pt x="124" y="237"/>
                </a:cubicBezTo>
                <a:cubicBezTo>
                  <a:pt x="127" y="238"/>
                  <a:pt x="129" y="238"/>
                  <a:pt x="132" y="238"/>
                </a:cubicBezTo>
                <a:cubicBezTo>
                  <a:pt x="132" y="239"/>
                  <a:pt x="132" y="239"/>
                  <a:pt x="132" y="240"/>
                </a:cubicBezTo>
                <a:close/>
                <a:moveTo>
                  <a:pt x="119" y="228"/>
                </a:moveTo>
                <a:cubicBezTo>
                  <a:pt x="121" y="228"/>
                  <a:pt x="122" y="228"/>
                  <a:pt x="124" y="229"/>
                </a:cubicBezTo>
                <a:cubicBezTo>
                  <a:pt x="126" y="230"/>
                  <a:pt x="128" y="230"/>
                  <a:pt x="130" y="231"/>
                </a:cubicBezTo>
                <a:cubicBezTo>
                  <a:pt x="131" y="232"/>
                  <a:pt x="131" y="233"/>
                  <a:pt x="131" y="234"/>
                </a:cubicBezTo>
                <a:cubicBezTo>
                  <a:pt x="127" y="231"/>
                  <a:pt x="123" y="229"/>
                  <a:pt x="118" y="227"/>
                </a:cubicBezTo>
                <a:cubicBezTo>
                  <a:pt x="114" y="226"/>
                  <a:pt x="119" y="228"/>
                  <a:pt x="119" y="228"/>
                </a:cubicBezTo>
                <a:close/>
                <a:moveTo>
                  <a:pt x="130" y="229"/>
                </a:moveTo>
                <a:cubicBezTo>
                  <a:pt x="126" y="227"/>
                  <a:pt x="122" y="226"/>
                  <a:pt x="118" y="224"/>
                </a:cubicBezTo>
                <a:cubicBezTo>
                  <a:pt x="121" y="226"/>
                  <a:pt x="125" y="227"/>
                  <a:pt x="129" y="227"/>
                </a:cubicBezTo>
                <a:cubicBezTo>
                  <a:pt x="129" y="228"/>
                  <a:pt x="130" y="229"/>
                  <a:pt x="130" y="229"/>
                </a:cubicBezTo>
                <a:close/>
                <a:moveTo>
                  <a:pt x="128" y="225"/>
                </a:moveTo>
                <a:cubicBezTo>
                  <a:pt x="126" y="224"/>
                  <a:pt x="123" y="224"/>
                  <a:pt x="121" y="223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21" y="223"/>
                  <a:pt x="121" y="223"/>
                  <a:pt x="122" y="223"/>
                </a:cubicBezTo>
                <a:cubicBezTo>
                  <a:pt x="124" y="223"/>
                  <a:pt x="126" y="224"/>
                  <a:pt x="128" y="224"/>
                </a:cubicBezTo>
                <a:cubicBezTo>
                  <a:pt x="128" y="224"/>
                  <a:pt x="128" y="225"/>
                  <a:pt x="128" y="225"/>
                </a:cubicBezTo>
                <a:close/>
                <a:moveTo>
                  <a:pt x="177" y="259"/>
                </a:moveTo>
                <a:cubicBezTo>
                  <a:pt x="168" y="256"/>
                  <a:pt x="159" y="254"/>
                  <a:pt x="150" y="251"/>
                </a:cubicBezTo>
                <a:cubicBezTo>
                  <a:pt x="144" y="250"/>
                  <a:pt x="138" y="247"/>
                  <a:pt x="132" y="245"/>
                </a:cubicBezTo>
                <a:cubicBezTo>
                  <a:pt x="132" y="245"/>
                  <a:pt x="132" y="245"/>
                  <a:pt x="133" y="245"/>
                </a:cubicBezTo>
                <a:cubicBezTo>
                  <a:pt x="139" y="247"/>
                  <a:pt x="146" y="248"/>
                  <a:pt x="153" y="250"/>
                </a:cubicBezTo>
                <a:cubicBezTo>
                  <a:pt x="161" y="252"/>
                  <a:pt x="170" y="255"/>
                  <a:pt x="177" y="259"/>
                </a:cubicBezTo>
                <a:close/>
                <a:moveTo>
                  <a:pt x="186" y="267"/>
                </a:moveTo>
                <a:cubicBezTo>
                  <a:pt x="168" y="259"/>
                  <a:pt x="149" y="255"/>
                  <a:pt x="131" y="247"/>
                </a:cubicBezTo>
                <a:cubicBezTo>
                  <a:pt x="130" y="247"/>
                  <a:pt x="129" y="246"/>
                  <a:pt x="128" y="246"/>
                </a:cubicBezTo>
                <a:cubicBezTo>
                  <a:pt x="129" y="246"/>
                  <a:pt x="129" y="246"/>
                  <a:pt x="130" y="246"/>
                </a:cubicBezTo>
                <a:cubicBezTo>
                  <a:pt x="130" y="246"/>
                  <a:pt x="131" y="246"/>
                  <a:pt x="132" y="246"/>
                </a:cubicBezTo>
                <a:cubicBezTo>
                  <a:pt x="137" y="248"/>
                  <a:pt x="142" y="250"/>
                  <a:pt x="147" y="251"/>
                </a:cubicBezTo>
                <a:cubicBezTo>
                  <a:pt x="157" y="254"/>
                  <a:pt x="168" y="256"/>
                  <a:pt x="178" y="260"/>
                </a:cubicBezTo>
                <a:cubicBezTo>
                  <a:pt x="178" y="260"/>
                  <a:pt x="178" y="260"/>
                  <a:pt x="178" y="260"/>
                </a:cubicBezTo>
                <a:cubicBezTo>
                  <a:pt x="179" y="260"/>
                  <a:pt x="179" y="261"/>
                  <a:pt x="179" y="261"/>
                </a:cubicBezTo>
                <a:cubicBezTo>
                  <a:pt x="180" y="262"/>
                  <a:pt x="184" y="265"/>
                  <a:pt x="186" y="267"/>
                </a:cubicBezTo>
                <a:close/>
                <a:moveTo>
                  <a:pt x="172" y="262"/>
                </a:moveTo>
                <a:cubicBezTo>
                  <a:pt x="175" y="263"/>
                  <a:pt x="178" y="264"/>
                  <a:pt x="181" y="266"/>
                </a:cubicBezTo>
                <a:cubicBezTo>
                  <a:pt x="182" y="266"/>
                  <a:pt x="183" y="266"/>
                  <a:pt x="184" y="267"/>
                </a:cubicBezTo>
                <a:cubicBezTo>
                  <a:pt x="176" y="264"/>
                  <a:pt x="167" y="261"/>
                  <a:pt x="159" y="258"/>
                </a:cubicBezTo>
                <a:cubicBezTo>
                  <a:pt x="164" y="259"/>
                  <a:pt x="168" y="260"/>
                  <a:pt x="172" y="262"/>
                </a:cubicBezTo>
                <a:close/>
                <a:moveTo>
                  <a:pt x="186" y="269"/>
                </a:moveTo>
                <a:cubicBezTo>
                  <a:pt x="186" y="269"/>
                  <a:pt x="185" y="270"/>
                  <a:pt x="184" y="270"/>
                </a:cubicBezTo>
                <a:cubicBezTo>
                  <a:pt x="178" y="267"/>
                  <a:pt x="171" y="265"/>
                  <a:pt x="164" y="263"/>
                </a:cubicBezTo>
                <a:cubicBezTo>
                  <a:pt x="161" y="262"/>
                  <a:pt x="158" y="260"/>
                  <a:pt x="154" y="259"/>
                </a:cubicBezTo>
                <a:cubicBezTo>
                  <a:pt x="144" y="256"/>
                  <a:pt x="133" y="253"/>
                  <a:pt x="123" y="248"/>
                </a:cubicBezTo>
                <a:cubicBezTo>
                  <a:pt x="124" y="248"/>
                  <a:pt x="124" y="249"/>
                  <a:pt x="125" y="249"/>
                </a:cubicBezTo>
                <a:cubicBezTo>
                  <a:pt x="128" y="250"/>
                  <a:pt x="131" y="250"/>
                  <a:pt x="134" y="251"/>
                </a:cubicBezTo>
                <a:cubicBezTo>
                  <a:pt x="140" y="253"/>
                  <a:pt x="146" y="254"/>
                  <a:pt x="152" y="256"/>
                </a:cubicBezTo>
                <a:cubicBezTo>
                  <a:pt x="164" y="260"/>
                  <a:pt x="175" y="265"/>
                  <a:pt x="187" y="268"/>
                </a:cubicBezTo>
                <a:cubicBezTo>
                  <a:pt x="187" y="269"/>
                  <a:pt x="186" y="269"/>
                  <a:pt x="186" y="269"/>
                </a:cubicBezTo>
                <a:close/>
                <a:moveTo>
                  <a:pt x="170" y="273"/>
                </a:moveTo>
                <a:cubicBezTo>
                  <a:pt x="170" y="273"/>
                  <a:pt x="170" y="273"/>
                  <a:pt x="170" y="273"/>
                </a:cubicBezTo>
                <a:cubicBezTo>
                  <a:pt x="158" y="268"/>
                  <a:pt x="146" y="265"/>
                  <a:pt x="134" y="260"/>
                </a:cubicBezTo>
                <a:cubicBezTo>
                  <a:pt x="128" y="258"/>
                  <a:pt x="121" y="256"/>
                  <a:pt x="115" y="254"/>
                </a:cubicBezTo>
                <a:cubicBezTo>
                  <a:pt x="122" y="255"/>
                  <a:pt x="128" y="257"/>
                  <a:pt x="135" y="259"/>
                </a:cubicBezTo>
                <a:cubicBezTo>
                  <a:pt x="149" y="264"/>
                  <a:pt x="162" y="269"/>
                  <a:pt x="177" y="272"/>
                </a:cubicBezTo>
                <a:cubicBezTo>
                  <a:pt x="174" y="272"/>
                  <a:pt x="172" y="273"/>
                  <a:pt x="170" y="273"/>
                </a:cubicBezTo>
                <a:close/>
                <a:moveTo>
                  <a:pt x="159" y="274"/>
                </a:moveTo>
                <a:cubicBezTo>
                  <a:pt x="159" y="274"/>
                  <a:pt x="158" y="274"/>
                  <a:pt x="157" y="274"/>
                </a:cubicBezTo>
                <a:cubicBezTo>
                  <a:pt x="157" y="274"/>
                  <a:pt x="157" y="274"/>
                  <a:pt x="157" y="274"/>
                </a:cubicBezTo>
                <a:cubicBezTo>
                  <a:pt x="146" y="269"/>
                  <a:pt x="134" y="267"/>
                  <a:pt x="122" y="262"/>
                </a:cubicBezTo>
                <a:cubicBezTo>
                  <a:pt x="115" y="259"/>
                  <a:pt x="109" y="257"/>
                  <a:pt x="102" y="254"/>
                </a:cubicBezTo>
                <a:cubicBezTo>
                  <a:pt x="100" y="253"/>
                  <a:pt x="99" y="253"/>
                  <a:pt x="97" y="252"/>
                </a:cubicBezTo>
                <a:cubicBezTo>
                  <a:pt x="110" y="256"/>
                  <a:pt x="122" y="260"/>
                  <a:pt x="134" y="264"/>
                </a:cubicBezTo>
                <a:cubicBezTo>
                  <a:pt x="145" y="268"/>
                  <a:pt x="156" y="271"/>
                  <a:pt x="168" y="273"/>
                </a:cubicBezTo>
                <a:cubicBezTo>
                  <a:pt x="165" y="273"/>
                  <a:pt x="162" y="274"/>
                  <a:pt x="159" y="274"/>
                </a:cubicBezTo>
                <a:close/>
                <a:moveTo>
                  <a:pt x="110" y="276"/>
                </a:moveTo>
                <a:cubicBezTo>
                  <a:pt x="104" y="272"/>
                  <a:pt x="97" y="270"/>
                  <a:pt x="90" y="267"/>
                </a:cubicBezTo>
                <a:cubicBezTo>
                  <a:pt x="85" y="265"/>
                  <a:pt x="80" y="263"/>
                  <a:pt x="75" y="261"/>
                </a:cubicBezTo>
                <a:cubicBezTo>
                  <a:pt x="74" y="261"/>
                  <a:pt x="73" y="260"/>
                  <a:pt x="72" y="260"/>
                </a:cubicBezTo>
                <a:cubicBezTo>
                  <a:pt x="80" y="263"/>
                  <a:pt x="88" y="266"/>
                  <a:pt x="97" y="268"/>
                </a:cubicBezTo>
                <a:cubicBezTo>
                  <a:pt x="105" y="271"/>
                  <a:pt x="113" y="273"/>
                  <a:pt x="121" y="276"/>
                </a:cubicBezTo>
                <a:cubicBezTo>
                  <a:pt x="117" y="276"/>
                  <a:pt x="114" y="276"/>
                  <a:pt x="110" y="276"/>
                </a:cubicBezTo>
                <a:close/>
                <a:moveTo>
                  <a:pt x="97" y="276"/>
                </a:moveTo>
                <a:cubicBezTo>
                  <a:pt x="97" y="276"/>
                  <a:pt x="96" y="276"/>
                  <a:pt x="96" y="276"/>
                </a:cubicBezTo>
                <a:cubicBezTo>
                  <a:pt x="91" y="272"/>
                  <a:pt x="85" y="269"/>
                  <a:pt x="79" y="267"/>
                </a:cubicBezTo>
                <a:cubicBezTo>
                  <a:pt x="76" y="266"/>
                  <a:pt x="72" y="264"/>
                  <a:pt x="68" y="262"/>
                </a:cubicBezTo>
                <a:cubicBezTo>
                  <a:pt x="67" y="262"/>
                  <a:pt x="65" y="261"/>
                  <a:pt x="64" y="260"/>
                </a:cubicBezTo>
                <a:cubicBezTo>
                  <a:pt x="65" y="261"/>
                  <a:pt x="66" y="261"/>
                  <a:pt x="68" y="262"/>
                </a:cubicBezTo>
                <a:cubicBezTo>
                  <a:pt x="75" y="265"/>
                  <a:pt x="81" y="267"/>
                  <a:pt x="88" y="270"/>
                </a:cubicBezTo>
                <a:cubicBezTo>
                  <a:pt x="94" y="272"/>
                  <a:pt x="100" y="274"/>
                  <a:pt x="106" y="276"/>
                </a:cubicBezTo>
                <a:cubicBezTo>
                  <a:pt x="103" y="276"/>
                  <a:pt x="100" y="276"/>
                  <a:pt x="97" y="276"/>
                </a:cubicBezTo>
                <a:close/>
                <a:moveTo>
                  <a:pt x="54" y="269"/>
                </a:moveTo>
                <a:cubicBezTo>
                  <a:pt x="57" y="270"/>
                  <a:pt x="60" y="271"/>
                  <a:pt x="64" y="272"/>
                </a:cubicBezTo>
                <a:cubicBezTo>
                  <a:pt x="60" y="272"/>
                  <a:pt x="56" y="270"/>
                  <a:pt x="54" y="269"/>
                </a:cubicBezTo>
                <a:close/>
                <a:moveTo>
                  <a:pt x="58" y="262"/>
                </a:moveTo>
                <a:cubicBezTo>
                  <a:pt x="58" y="262"/>
                  <a:pt x="58" y="262"/>
                  <a:pt x="58" y="262"/>
                </a:cubicBezTo>
                <a:cubicBezTo>
                  <a:pt x="60" y="263"/>
                  <a:pt x="62" y="264"/>
                  <a:pt x="63" y="265"/>
                </a:cubicBezTo>
                <a:cubicBezTo>
                  <a:pt x="65" y="266"/>
                  <a:pt x="66" y="267"/>
                  <a:pt x="68" y="267"/>
                </a:cubicBezTo>
                <a:cubicBezTo>
                  <a:pt x="72" y="269"/>
                  <a:pt x="76" y="271"/>
                  <a:pt x="80" y="273"/>
                </a:cubicBezTo>
                <a:cubicBezTo>
                  <a:pt x="79" y="273"/>
                  <a:pt x="78" y="272"/>
                  <a:pt x="77" y="272"/>
                </a:cubicBezTo>
                <a:cubicBezTo>
                  <a:pt x="75" y="271"/>
                  <a:pt x="72" y="270"/>
                  <a:pt x="70" y="270"/>
                </a:cubicBezTo>
                <a:cubicBezTo>
                  <a:pt x="65" y="268"/>
                  <a:pt x="60" y="267"/>
                  <a:pt x="55" y="265"/>
                </a:cubicBezTo>
                <a:cubicBezTo>
                  <a:pt x="56" y="264"/>
                  <a:pt x="57" y="263"/>
                  <a:pt x="58" y="262"/>
                </a:cubicBezTo>
                <a:close/>
                <a:moveTo>
                  <a:pt x="76" y="254"/>
                </a:moveTo>
                <a:cubicBezTo>
                  <a:pt x="77" y="254"/>
                  <a:pt x="78" y="253"/>
                  <a:pt x="78" y="253"/>
                </a:cubicBezTo>
                <a:cubicBezTo>
                  <a:pt x="78" y="253"/>
                  <a:pt x="78" y="253"/>
                  <a:pt x="78" y="253"/>
                </a:cubicBezTo>
                <a:cubicBezTo>
                  <a:pt x="89" y="258"/>
                  <a:pt x="100" y="262"/>
                  <a:pt x="111" y="266"/>
                </a:cubicBezTo>
                <a:cubicBezTo>
                  <a:pt x="115" y="267"/>
                  <a:pt x="120" y="268"/>
                  <a:pt x="125" y="270"/>
                </a:cubicBezTo>
                <a:cubicBezTo>
                  <a:pt x="128" y="271"/>
                  <a:pt x="130" y="272"/>
                  <a:pt x="133" y="273"/>
                </a:cubicBezTo>
                <a:cubicBezTo>
                  <a:pt x="134" y="273"/>
                  <a:pt x="136" y="275"/>
                  <a:pt x="137" y="275"/>
                </a:cubicBezTo>
                <a:cubicBezTo>
                  <a:pt x="137" y="275"/>
                  <a:pt x="136" y="275"/>
                  <a:pt x="136" y="275"/>
                </a:cubicBezTo>
                <a:cubicBezTo>
                  <a:pt x="131" y="275"/>
                  <a:pt x="126" y="273"/>
                  <a:pt x="121" y="271"/>
                </a:cubicBezTo>
                <a:cubicBezTo>
                  <a:pt x="116" y="269"/>
                  <a:pt x="110" y="267"/>
                  <a:pt x="104" y="266"/>
                </a:cubicBezTo>
                <a:cubicBezTo>
                  <a:pt x="94" y="263"/>
                  <a:pt x="83" y="259"/>
                  <a:pt x="73" y="255"/>
                </a:cubicBezTo>
                <a:cubicBezTo>
                  <a:pt x="74" y="255"/>
                  <a:pt x="75" y="254"/>
                  <a:pt x="76" y="254"/>
                </a:cubicBezTo>
                <a:close/>
                <a:moveTo>
                  <a:pt x="113" y="234"/>
                </a:moveTo>
                <a:cubicBezTo>
                  <a:pt x="116" y="235"/>
                  <a:pt x="119" y="236"/>
                  <a:pt x="122" y="237"/>
                </a:cubicBezTo>
                <a:cubicBezTo>
                  <a:pt x="125" y="238"/>
                  <a:pt x="129" y="240"/>
                  <a:pt x="132" y="240"/>
                </a:cubicBezTo>
                <a:cubicBezTo>
                  <a:pt x="132" y="240"/>
                  <a:pt x="132" y="240"/>
                  <a:pt x="132" y="240"/>
                </a:cubicBezTo>
                <a:cubicBezTo>
                  <a:pt x="126" y="240"/>
                  <a:pt x="120" y="237"/>
                  <a:pt x="114" y="236"/>
                </a:cubicBezTo>
                <a:cubicBezTo>
                  <a:pt x="114" y="236"/>
                  <a:pt x="114" y="237"/>
                  <a:pt x="114" y="237"/>
                </a:cubicBezTo>
                <a:cubicBezTo>
                  <a:pt x="119" y="240"/>
                  <a:pt x="124" y="241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29" y="242"/>
                  <a:pt x="126" y="242"/>
                  <a:pt x="126" y="242"/>
                </a:cubicBezTo>
                <a:cubicBezTo>
                  <a:pt x="125" y="241"/>
                  <a:pt x="123" y="241"/>
                  <a:pt x="122" y="241"/>
                </a:cubicBezTo>
                <a:cubicBezTo>
                  <a:pt x="119" y="240"/>
                  <a:pt x="116" y="239"/>
                  <a:pt x="113" y="239"/>
                </a:cubicBezTo>
                <a:cubicBezTo>
                  <a:pt x="112" y="237"/>
                  <a:pt x="113" y="236"/>
                  <a:pt x="113" y="234"/>
                </a:cubicBezTo>
                <a:close/>
                <a:moveTo>
                  <a:pt x="117" y="221"/>
                </a:moveTo>
                <a:cubicBezTo>
                  <a:pt x="117" y="221"/>
                  <a:pt x="117" y="221"/>
                  <a:pt x="117" y="221"/>
                </a:cubicBezTo>
                <a:cubicBezTo>
                  <a:pt x="117" y="221"/>
                  <a:pt x="117" y="221"/>
                  <a:pt x="117" y="222"/>
                </a:cubicBezTo>
                <a:cubicBezTo>
                  <a:pt x="120" y="223"/>
                  <a:pt x="125" y="224"/>
                  <a:pt x="129" y="226"/>
                </a:cubicBezTo>
                <a:cubicBezTo>
                  <a:pt x="129" y="226"/>
                  <a:pt x="129" y="226"/>
                  <a:pt x="129" y="226"/>
                </a:cubicBezTo>
                <a:cubicBezTo>
                  <a:pt x="127" y="226"/>
                  <a:pt x="125" y="225"/>
                  <a:pt x="123" y="225"/>
                </a:cubicBezTo>
                <a:cubicBezTo>
                  <a:pt x="121" y="225"/>
                  <a:pt x="119" y="224"/>
                  <a:pt x="117" y="224"/>
                </a:cubicBezTo>
                <a:cubicBezTo>
                  <a:pt x="117" y="224"/>
                  <a:pt x="116" y="224"/>
                  <a:pt x="117" y="224"/>
                </a:cubicBezTo>
                <a:cubicBezTo>
                  <a:pt x="119" y="226"/>
                  <a:pt x="121" y="226"/>
                  <a:pt x="123" y="227"/>
                </a:cubicBezTo>
                <a:cubicBezTo>
                  <a:pt x="125" y="228"/>
                  <a:pt x="128" y="229"/>
                  <a:pt x="130" y="230"/>
                </a:cubicBezTo>
                <a:cubicBezTo>
                  <a:pt x="125" y="229"/>
                  <a:pt x="120" y="227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5"/>
                  <a:pt x="116" y="223"/>
                  <a:pt x="117" y="221"/>
                </a:cubicBezTo>
                <a:close/>
                <a:moveTo>
                  <a:pt x="16" y="73"/>
                </a:moveTo>
                <a:cubicBezTo>
                  <a:pt x="21" y="60"/>
                  <a:pt x="28" y="47"/>
                  <a:pt x="38" y="36"/>
                </a:cubicBezTo>
                <a:cubicBezTo>
                  <a:pt x="48" y="26"/>
                  <a:pt x="60" y="19"/>
                  <a:pt x="72" y="13"/>
                </a:cubicBezTo>
                <a:cubicBezTo>
                  <a:pt x="73" y="16"/>
                  <a:pt x="76" y="19"/>
                  <a:pt x="77" y="21"/>
                </a:cubicBezTo>
                <a:cubicBezTo>
                  <a:pt x="42" y="37"/>
                  <a:pt x="18" y="71"/>
                  <a:pt x="17" y="111"/>
                </a:cubicBezTo>
                <a:cubicBezTo>
                  <a:pt x="18" y="159"/>
                  <a:pt x="54" y="200"/>
                  <a:pt x="101" y="209"/>
                </a:cubicBezTo>
                <a:cubicBezTo>
                  <a:pt x="120" y="213"/>
                  <a:pt x="140" y="211"/>
                  <a:pt x="157" y="205"/>
                </a:cubicBezTo>
                <a:cubicBezTo>
                  <a:pt x="158" y="207"/>
                  <a:pt x="159" y="209"/>
                  <a:pt x="160" y="212"/>
                </a:cubicBezTo>
                <a:cubicBezTo>
                  <a:pt x="149" y="217"/>
                  <a:pt x="135" y="218"/>
                  <a:pt x="123" y="218"/>
                </a:cubicBezTo>
                <a:cubicBezTo>
                  <a:pt x="113" y="218"/>
                  <a:pt x="102" y="218"/>
                  <a:pt x="92" y="215"/>
                </a:cubicBezTo>
                <a:cubicBezTo>
                  <a:pt x="60" y="208"/>
                  <a:pt x="32" y="189"/>
                  <a:pt x="18" y="158"/>
                </a:cubicBezTo>
                <a:cubicBezTo>
                  <a:pt x="6" y="131"/>
                  <a:pt x="5" y="101"/>
                  <a:pt x="16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稻壳儿搜索【幻雨工作室】_5"/>
          <p:cNvSpPr>
            <a:spLocks noEditPoints="1"/>
          </p:cNvSpPr>
          <p:nvPr/>
        </p:nvSpPr>
        <p:spPr bwMode="auto">
          <a:xfrm>
            <a:off x="2495779" y="987936"/>
            <a:ext cx="582384" cy="723846"/>
          </a:xfrm>
          <a:custGeom>
            <a:avLst/>
            <a:gdLst>
              <a:gd name="T0" fmla="*/ 72 w 268"/>
              <a:gd name="T1" fmla="*/ 287 h 333"/>
              <a:gd name="T2" fmla="*/ 76 w 268"/>
              <a:gd name="T3" fmla="*/ 88 h 333"/>
              <a:gd name="T4" fmla="*/ 97 w 268"/>
              <a:gd name="T5" fmla="*/ 88 h 333"/>
              <a:gd name="T6" fmla="*/ 67 w 268"/>
              <a:gd name="T7" fmla="*/ 243 h 333"/>
              <a:gd name="T8" fmla="*/ 5 w 268"/>
              <a:gd name="T9" fmla="*/ 251 h 333"/>
              <a:gd name="T10" fmla="*/ 57 w 268"/>
              <a:gd name="T11" fmla="*/ 299 h 333"/>
              <a:gd name="T12" fmla="*/ 21 w 268"/>
              <a:gd name="T13" fmla="*/ 269 h 333"/>
              <a:gd name="T14" fmla="*/ 67 w 268"/>
              <a:gd name="T15" fmla="*/ 238 h 333"/>
              <a:gd name="T16" fmla="*/ 65 w 268"/>
              <a:gd name="T17" fmla="*/ 200 h 333"/>
              <a:gd name="T18" fmla="*/ 55 w 268"/>
              <a:gd name="T19" fmla="*/ 217 h 333"/>
              <a:gd name="T20" fmla="*/ 62 w 268"/>
              <a:gd name="T21" fmla="*/ 168 h 333"/>
              <a:gd name="T22" fmla="*/ 47 w 268"/>
              <a:gd name="T23" fmla="*/ 175 h 333"/>
              <a:gd name="T24" fmla="*/ 48 w 268"/>
              <a:gd name="T25" fmla="*/ 173 h 333"/>
              <a:gd name="T26" fmla="*/ 65 w 268"/>
              <a:gd name="T27" fmla="*/ 210 h 333"/>
              <a:gd name="T28" fmla="*/ 56 w 268"/>
              <a:gd name="T29" fmla="*/ 267 h 333"/>
              <a:gd name="T30" fmla="*/ 5 w 268"/>
              <a:gd name="T31" fmla="*/ 221 h 333"/>
              <a:gd name="T32" fmla="*/ 61 w 268"/>
              <a:gd name="T33" fmla="*/ 156 h 333"/>
              <a:gd name="T34" fmla="*/ 103 w 268"/>
              <a:gd name="T35" fmla="*/ 309 h 333"/>
              <a:gd name="T36" fmla="*/ 137 w 268"/>
              <a:gd name="T37" fmla="*/ 307 h 333"/>
              <a:gd name="T38" fmla="*/ 102 w 268"/>
              <a:gd name="T39" fmla="*/ 259 h 333"/>
              <a:gd name="T40" fmla="*/ 175 w 268"/>
              <a:gd name="T41" fmla="*/ 267 h 333"/>
              <a:gd name="T42" fmla="*/ 172 w 268"/>
              <a:gd name="T43" fmla="*/ 285 h 333"/>
              <a:gd name="T44" fmla="*/ 174 w 268"/>
              <a:gd name="T45" fmla="*/ 281 h 333"/>
              <a:gd name="T46" fmla="*/ 113 w 268"/>
              <a:gd name="T47" fmla="*/ 249 h 333"/>
              <a:gd name="T48" fmla="*/ 134 w 268"/>
              <a:gd name="T49" fmla="*/ 229 h 333"/>
              <a:gd name="T50" fmla="*/ 95 w 268"/>
              <a:gd name="T51" fmla="*/ 181 h 333"/>
              <a:gd name="T52" fmla="*/ 136 w 268"/>
              <a:gd name="T53" fmla="*/ 189 h 333"/>
              <a:gd name="T54" fmla="*/ 120 w 268"/>
              <a:gd name="T55" fmla="*/ 170 h 333"/>
              <a:gd name="T56" fmla="*/ 161 w 268"/>
              <a:gd name="T57" fmla="*/ 205 h 333"/>
              <a:gd name="T58" fmla="*/ 160 w 268"/>
              <a:gd name="T59" fmla="*/ 191 h 333"/>
              <a:gd name="T60" fmla="*/ 98 w 268"/>
              <a:gd name="T61" fmla="*/ 163 h 333"/>
              <a:gd name="T62" fmla="*/ 108 w 268"/>
              <a:gd name="T63" fmla="*/ 173 h 333"/>
              <a:gd name="T64" fmla="*/ 170 w 268"/>
              <a:gd name="T65" fmla="*/ 196 h 333"/>
              <a:gd name="T66" fmla="*/ 114 w 268"/>
              <a:gd name="T67" fmla="*/ 267 h 333"/>
              <a:gd name="T68" fmla="*/ 118 w 268"/>
              <a:gd name="T69" fmla="*/ 292 h 333"/>
              <a:gd name="T70" fmla="*/ 120 w 268"/>
              <a:gd name="T71" fmla="*/ 315 h 333"/>
              <a:gd name="T72" fmla="*/ 75 w 268"/>
              <a:gd name="T73" fmla="*/ 311 h 333"/>
              <a:gd name="T74" fmla="*/ 12 w 268"/>
              <a:gd name="T75" fmla="*/ 278 h 333"/>
              <a:gd name="T76" fmla="*/ 61 w 268"/>
              <a:gd name="T77" fmla="*/ 259 h 333"/>
              <a:gd name="T78" fmla="*/ 171 w 268"/>
              <a:gd name="T79" fmla="*/ 157 h 333"/>
              <a:gd name="T80" fmla="*/ 238 w 268"/>
              <a:gd name="T81" fmla="*/ 259 h 333"/>
              <a:gd name="T82" fmla="*/ 204 w 268"/>
              <a:gd name="T83" fmla="*/ 69 h 333"/>
              <a:gd name="T84" fmla="*/ 146 w 268"/>
              <a:gd name="T85" fmla="*/ 18 h 333"/>
              <a:gd name="T86" fmla="*/ 166 w 268"/>
              <a:gd name="T87" fmla="*/ 43 h 333"/>
              <a:gd name="T88" fmla="*/ 129 w 268"/>
              <a:gd name="T89" fmla="*/ 37 h 333"/>
              <a:gd name="T90" fmla="*/ 230 w 268"/>
              <a:gd name="T91" fmla="*/ 164 h 333"/>
              <a:gd name="T92" fmla="*/ 254 w 268"/>
              <a:gd name="T93" fmla="*/ 153 h 333"/>
              <a:gd name="T94" fmla="*/ 227 w 268"/>
              <a:gd name="T95" fmla="*/ 125 h 333"/>
              <a:gd name="T96" fmla="*/ 246 w 268"/>
              <a:gd name="T97" fmla="*/ 162 h 333"/>
              <a:gd name="T98" fmla="*/ 236 w 268"/>
              <a:gd name="T99" fmla="*/ 105 h 333"/>
              <a:gd name="T100" fmla="*/ 229 w 268"/>
              <a:gd name="T101" fmla="*/ 84 h 333"/>
              <a:gd name="T102" fmla="*/ 245 w 268"/>
              <a:gd name="T103" fmla="*/ 123 h 333"/>
              <a:gd name="T104" fmla="*/ 242 w 268"/>
              <a:gd name="T105" fmla="*/ 141 h 333"/>
              <a:gd name="T106" fmla="*/ 231 w 268"/>
              <a:gd name="T107" fmla="*/ 173 h 333"/>
              <a:gd name="T108" fmla="*/ 245 w 268"/>
              <a:gd name="T109" fmla="*/ 200 h 333"/>
              <a:gd name="T110" fmla="*/ 248 w 268"/>
              <a:gd name="T111" fmla="*/ 214 h 333"/>
              <a:gd name="T112" fmla="*/ 232 w 268"/>
              <a:gd name="T113" fmla="*/ 179 h 333"/>
              <a:gd name="T114" fmla="*/ 246 w 268"/>
              <a:gd name="T115" fmla="*/ 196 h 333"/>
              <a:gd name="T116" fmla="*/ 237 w 268"/>
              <a:gd name="T117" fmla="*/ 231 h 333"/>
              <a:gd name="T118" fmla="*/ 236 w 268"/>
              <a:gd name="T119" fmla="*/ 253 h 333"/>
              <a:gd name="T120" fmla="*/ 120 w 268"/>
              <a:gd name="T121" fmla="*/ 33 h 333"/>
              <a:gd name="T122" fmla="*/ 257 w 268"/>
              <a:gd name="T123" fmla="*/ 263 h 333"/>
              <a:gd name="T124" fmla="*/ 219 w 268"/>
              <a:gd name="T125" fmla="*/ 28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8" h="333">
                <a:moveTo>
                  <a:pt x="4" y="204"/>
                </a:moveTo>
                <a:cubicBezTo>
                  <a:pt x="3" y="219"/>
                  <a:pt x="0" y="234"/>
                  <a:pt x="2" y="249"/>
                </a:cubicBezTo>
                <a:cubicBezTo>
                  <a:pt x="3" y="260"/>
                  <a:pt x="6" y="272"/>
                  <a:pt x="10" y="282"/>
                </a:cubicBezTo>
                <a:cubicBezTo>
                  <a:pt x="18" y="301"/>
                  <a:pt x="33" y="320"/>
                  <a:pt x="53" y="328"/>
                </a:cubicBezTo>
                <a:cubicBezTo>
                  <a:pt x="67" y="333"/>
                  <a:pt x="81" y="331"/>
                  <a:pt x="95" y="330"/>
                </a:cubicBezTo>
                <a:cubicBezTo>
                  <a:pt x="109" y="329"/>
                  <a:pt x="124" y="329"/>
                  <a:pt x="138" y="329"/>
                </a:cubicBezTo>
                <a:cubicBezTo>
                  <a:pt x="159" y="329"/>
                  <a:pt x="181" y="327"/>
                  <a:pt x="198" y="315"/>
                </a:cubicBezTo>
                <a:cubicBezTo>
                  <a:pt x="207" y="308"/>
                  <a:pt x="213" y="301"/>
                  <a:pt x="219" y="291"/>
                </a:cubicBezTo>
                <a:cubicBezTo>
                  <a:pt x="219" y="291"/>
                  <a:pt x="219" y="291"/>
                  <a:pt x="220" y="290"/>
                </a:cubicBezTo>
                <a:cubicBezTo>
                  <a:pt x="220" y="290"/>
                  <a:pt x="220" y="290"/>
                  <a:pt x="220" y="290"/>
                </a:cubicBezTo>
                <a:cubicBezTo>
                  <a:pt x="226" y="284"/>
                  <a:pt x="236" y="290"/>
                  <a:pt x="243" y="287"/>
                </a:cubicBezTo>
                <a:cubicBezTo>
                  <a:pt x="250" y="283"/>
                  <a:pt x="253" y="275"/>
                  <a:pt x="255" y="268"/>
                </a:cubicBezTo>
                <a:cubicBezTo>
                  <a:pt x="255" y="268"/>
                  <a:pt x="255" y="268"/>
                  <a:pt x="255" y="268"/>
                </a:cubicBezTo>
                <a:cubicBezTo>
                  <a:pt x="260" y="266"/>
                  <a:pt x="265" y="262"/>
                  <a:pt x="267" y="256"/>
                </a:cubicBezTo>
                <a:cubicBezTo>
                  <a:pt x="268" y="250"/>
                  <a:pt x="268" y="244"/>
                  <a:pt x="266" y="238"/>
                </a:cubicBezTo>
                <a:cubicBezTo>
                  <a:pt x="265" y="230"/>
                  <a:pt x="263" y="223"/>
                  <a:pt x="263" y="215"/>
                </a:cubicBezTo>
                <a:cubicBezTo>
                  <a:pt x="263" y="201"/>
                  <a:pt x="263" y="186"/>
                  <a:pt x="260" y="171"/>
                </a:cubicBezTo>
                <a:cubicBezTo>
                  <a:pt x="258" y="156"/>
                  <a:pt x="254" y="141"/>
                  <a:pt x="250" y="126"/>
                </a:cubicBezTo>
                <a:cubicBezTo>
                  <a:pt x="246" y="113"/>
                  <a:pt x="242" y="99"/>
                  <a:pt x="236" y="85"/>
                </a:cubicBezTo>
                <a:cubicBezTo>
                  <a:pt x="232" y="75"/>
                  <a:pt x="225" y="65"/>
                  <a:pt x="216" y="59"/>
                </a:cubicBezTo>
                <a:cubicBezTo>
                  <a:pt x="204" y="52"/>
                  <a:pt x="192" y="48"/>
                  <a:pt x="178" y="46"/>
                </a:cubicBezTo>
                <a:cubicBezTo>
                  <a:pt x="178" y="46"/>
                  <a:pt x="178" y="46"/>
                  <a:pt x="178" y="47"/>
                </a:cubicBezTo>
                <a:cubicBezTo>
                  <a:pt x="179" y="41"/>
                  <a:pt x="180" y="35"/>
                  <a:pt x="177" y="29"/>
                </a:cubicBezTo>
                <a:cubicBezTo>
                  <a:pt x="175" y="24"/>
                  <a:pt x="171" y="19"/>
                  <a:pt x="168" y="13"/>
                </a:cubicBezTo>
                <a:cubicBezTo>
                  <a:pt x="165" y="7"/>
                  <a:pt x="158" y="0"/>
                  <a:pt x="150" y="5"/>
                </a:cubicBezTo>
                <a:cubicBezTo>
                  <a:pt x="144" y="10"/>
                  <a:pt x="144" y="22"/>
                  <a:pt x="136" y="24"/>
                </a:cubicBezTo>
                <a:cubicBezTo>
                  <a:pt x="130" y="25"/>
                  <a:pt x="124" y="24"/>
                  <a:pt x="120" y="29"/>
                </a:cubicBezTo>
                <a:cubicBezTo>
                  <a:pt x="116" y="32"/>
                  <a:pt x="116" y="37"/>
                  <a:pt x="115" y="41"/>
                </a:cubicBezTo>
                <a:cubicBezTo>
                  <a:pt x="96" y="46"/>
                  <a:pt x="78" y="55"/>
                  <a:pt x="62" y="68"/>
                </a:cubicBezTo>
                <a:cubicBezTo>
                  <a:pt x="45" y="81"/>
                  <a:pt x="30" y="98"/>
                  <a:pt x="21" y="117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19" y="121"/>
                  <a:pt x="18" y="124"/>
                  <a:pt x="17" y="126"/>
                </a:cubicBezTo>
                <a:cubicBezTo>
                  <a:pt x="12" y="138"/>
                  <a:pt x="9" y="151"/>
                  <a:pt x="8" y="163"/>
                </a:cubicBezTo>
                <a:cubicBezTo>
                  <a:pt x="7" y="165"/>
                  <a:pt x="7" y="167"/>
                  <a:pt x="7" y="169"/>
                </a:cubicBezTo>
                <a:cubicBezTo>
                  <a:pt x="7" y="169"/>
                  <a:pt x="7" y="169"/>
                  <a:pt x="7" y="169"/>
                </a:cubicBezTo>
                <a:cubicBezTo>
                  <a:pt x="6" y="181"/>
                  <a:pt x="6" y="192"/>
                  <a:pt x="4" y="204"/>
                </a:cubicBezTo>
                <a:close/>
                <a:moveTo>
                  <a:pt x="7" y="262"/>
                </a:moveTo>
                <a:cubicBezTo>
                  <a:pt x="11" y="264"/>
                  <a:pt x="17" y="266"/>
                  <a:pt x="22" y="269"/>
                </a:cubicBezTo>
                <a:cubicBezTo>
                  <a:pt x="27" y="271"/>
                  <a:pt x="32" y="273"/>
                  <a:pt x="38" y="274"/>
                </a:cubicBezTo>
                <a:cubicBezTo>
                  <a:pt x="44" y="276"/>
                  <a:pt x="51" y="277"/>
                  <a:pt x="57" y="280"/>
                </a:cubicBezTo>
                <a:cubicBezTo>
                  <a:pt x="62" y="282"/>
                  <a:pt x="66" y="284"/>
                  <a:pt x="72" y="284"/>
                </a:cubicBezTo>
                <a:cubicBezTo>
                  <a:pt x="72" y="285"/>
                  <a:pt x="72" y="286"/>
                  <a:pt x="72" y="287"/>
                </a:cubicBezTo>
                <a:cubicBezTo>
                  <a:pt x="68" y="285"/>
                  <a:pt x="63" y="284"/>
                  <a:pt x="59" y="283"/>
                </a:cubicBezTo>
                <a:cubicBezTo>
                  <a:pt x="53" y="281"/>
                  <a:pt x="47" y="278"/>
                  <a:pt x="41" y="276"/>
                </a:cubicBezTo>
                <a:cubicBezTo>
                  <a:pt x="35" y="274"/>
                  <a:pt x="29" y="272"/>
                  <a:pt x="23" y="269"/>
                </a:cubicBezTo>
                <a:cubicBezTo>
                  <a:pt x="18" y="267"/>
                  <a:pt x="13" y="264"/>
                  <a:pt x="7" y="263"/>
                </a:cubicBezTo>
                <a:cubicBezTo>
                  <a:pt x="7" y="263"/>
                  <a:pt x="7" y="263"/>
                  <a:pt x="7" y="263"/>
                </a:cubicBezTo>
                <a:cubicBezTo>
                  <a:pt x="7" y="263"/>
                  <a:pt x="7" y="262"/>
                  <a:pt x="7" y="262"/>
                </a:cubicBezTo>
                <a:close/>
                <a:moveTo>
                  <a:pt x="7" y="264"/>
                </a:moveTo>
                <a:cubicBezTo>
                  <a:pt x="9" y="266"/>
                  <a:pt x="13" y="268"/>
                  <a:pt x="16" y="269"/>
                </a:cubicBezTo>
                <a:cubicBezTo>
                  <a:pt x="21" y="271"/>
                  <a:pt x="26" y="273"/>
                  <a:pt x="31" y="275"/>
                </a:cubicBezTo>
                <a:cubicBezTo>
                  <a:pt x="37" y="278"/>
                  <a:pt x="43" y="280"/>
                  <a:pt x="49" y="282"/>
                </a:cubicBezTo>
                <a:cubicBezTo>
                  <a:pt x="55" y="284"/>
                  <a:pt x="62" y="286"/>
                  <a:pt x="67" y="289"/>
                </a:cubicBezTo>
                <a:cubicBezTo>
                  <a:pt x="69" y="290"/>
                  <a:pt x="70" y="291"/>
                  <a:pt x="72" y="291"/>
                </a:cubicBezTo>
                <a:cubicBezTo>
                  <a:pt x="71" y="291"/>
                  <a:pt x="69" y="291"/>
                  <a:pt x="68" y="290"/>
                </a:cubicBezTo>
                <a:cubicBezTo>
                  <a:pt x="65" y="289"/>
                  <a:pt x="63" y="288"/>
                  <a:pt x="60" y="287"/>
                </a:cubicBezTo>
                <a:cubicBezTo>
                  <a:pt x="54" y="285"/>
                  <a:pt x="48" y="283"/>
                  <a:pt x="42" y="281"/>
                </a:cubicBezTo>
                <a:cubicBezTo>
                  <a:pt x="36" y="279"/>
                  <a:pt x="30" y="277"/>
                  <a:pt x="24" y="274"/>
                </a:cubicBezTo>
                <a:cubicBezTo>
                  <a:pt x="19" y="273"/>
                  <a:pt x="13" y="272"/>
                  <a:pt x="9" y="268"/>
                </a:cubicBezTo>
                <a:cubicBezTo>
                  <a:pt x="9" y="268"/>
                  <a:pt x="8" y="268"/>
                  <a:pt x="8" y="268"/>
                </a:cubicBezTo>
                <a:cubicBezTo>
                  <a:pt x="8" y="267"/>
                  <a:pt x="7" y="265"/>
                  <a:pt x="7" y="264"/>
                </a:cubicBezTo>
                <a:close/>
                <a:moveTo>
                  <a:pt x="65" y="92"/>
                </a:moveTo>
                <a:cubicBezTo>
                  <a:pt x="64" y="92"/>
                  <a:pt x="64" y="92"/>
                  <a:pt x="64" y="92"/>
                </a:cubicBezTo>
                <a:cubicBezTo>
                  <a:pt x="61" y="93"/>
                  <a:pt x="59" y="94"/>
                  <a:pt x="57" y="94"/>
                </a:cubicBezTo>
                <a:cubicBezTo>
                  <a:pt x="59" y="93"/>
                  <a:pt x="62" y="92"/>
                  <a:pt x="64" y="91"/>
                </a:cubicBezTo>
                <a:cubicBezTo>
                  <a:pt x="64" y="91"/>
                  <a:pt x="65" y="91"/>
                  <a:pt x="65" y="92"/>
                </a:cubicBezTo>
                <a:close/>
                <a:moveTo>
                  <a:pt x="67" y="90"/>
                </a:moveTo>
                <a:cubicBezTo>
                  <a:pt x="67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1"/>
                </a:cubicBezTo>
                <a:cubicBezTo>
                  <a:pt x="68" y="91"/>
                  <a:pt x="67" y="91"/>
                  <a:pt x="67" y="91"/>
                </a:cubicBezTo>
                <a:cubicBezTo>
                  <a:pt x="67" y="91"/>
                  <a:pt x="67" y="90"/>
                  <a:pt x="67" y="90"/>
                </a:cubicBezTo>
                <a:close/>
                <a:moveTo>
                  <a:pt x="71" y="89"/>
                </a:move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2" y="89"/>
                  <a:pt x="72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71" y="89"/>
                  <a:pt x="71" y="89"/>
                </a:cubicBezTo>
                <a:close/>
                <a:moveTo>
                  <a:pt x="74" y="89"/>
                </a:moveTo>
                <a:cubicBezTo>
                  <a:pt x="74" y="89"/>
                  <a:pt x="74" y="88"/>
                  <a:pt x="74" y="88"/>
                </a:cubicBezTo>
                <a:cubicBezTo>
                  <a:pt x="75" y="88"/>
                  <a:pt x="76" y="88"/>
                  <a:pt x="76" y="88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89"/>
                  <a:pt x="75" y="89"/>
                  <a:pt x="74" y="89"/>
                </a:cubicBezTo>
                <a:cubicBezTo>
                  <a:pt x="74" y="89"/>
                  <a:pt x="74" y="89"/>
                  <a:pt x="74" y="89"/>
                </a:cubicBezTo>
                <a:close/>
                <a:moveTo>
                  <a:pt x="79" y="87"/>
                </a:moveTo>
                <a:cubicBezTo>
                  <a:pt x="80" y="87"/>
                  <a:pt x="80" y="87"/>
                  <a:pt x="81" y="87"/>
                </a:cubicBezTo>
                <a:cubicBezTo>
                  <a:pt x="81" y="87"/>
                  <a:pt x="81" y="88"/>
                  <a:pt x="81" y="88"/>
                </a:cubicBezTo>
                <a:cubicBezTo>
                  <a:pt x="80" y="88"/>
                  <a:pt x="80" y="88"/>
                  <a:pt x="79" y="88"/>
                </a:cubicBezTo>
                <a:cubicBezTo>
                  <a:pt x="79" y="88"/>
                  <a:pt x="79" y="87"/>
                  <a:pt x="79" y="87"/>
                </a:cubicBezTo>
                <a:close/>
                <a:moveTo>
                  <a:pt x="85" y="87"/>
                </a:moveTo>
                <a:cubicBezTo>
                  <a:pt x="85" y="87"/>
                  <a:pt x="85" y="87"/>
                  <a:pt x="85" y="88"/>
                </a:cubicBezTo>
                <a:cubicBezTo>
                  <a:pt x="85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7"/>
                  <a:pt x="85" y="87"/>
                </a:cubicBezTo>
                <a:close/>
                <a:moveTo>
                  <a:pt x="89" y="87"/>
                </a:move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8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3" y="87"/>
                </a:moveTo>
                <a:cubicBezTo>
                  <a:pt x="93" y="87"/>
                  <a:pt x="93" y="88"/>
                  <a:pt x="93" y="88"/>
                </a:cubicBezTo>
                <a:cubicBezTo>
                  <a:pt x="93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3" y="87"/>
                  <a:pt x="93" y="87"/>
                </a:cubicBezTo>
                <a:close/>
                <a:moveTo>
                  <a:pt x="97" y="88"/>
                </a:moveTo>
                <a:cubicBezTo>
                  <a:pt x="97" y="88"/>
                  <a:pt x="97" y="88"/>
                  <a:pt x="97" y="88"/>
                </a:cubicBezTo>
                <a:cubicBezTo>
                  <a:pt x="97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7" y="88"/>
                  <a:pt x="97" y="88"/>
                </a:cubicBezTo>
                <a:close/>
                <a:moveTo>
                  <a:pt x="103" y="109"/>
                </a:moveTo>
                <a:cubicBezTo>
                  <a:pt x="103" y="110"/>
                  <a:pt x="102" y="115"/>
                  <a:pt x="100" y="113"/>
                </a:cubicBezTo>
                <a:cubicBezTo>
                  <a:pt x="97" y="110"/>
                  <a:pt x="98" y="104"/>
                  <a:pt x="99" y="100"/>
                </a:cubicBezTo>
                <a:cubicBezTo>
                  <a:pt x="99" y="98"/>
                  <a:pt x="100" y="96"/>
                  <a:pt x="100" y="93"/>
                </a:cubicBezTo>
                <a:cubicBezTo>
                  <a:pt x="101" y="96"/>
                  <a:pt x="102" y="98"/>
                  <a:pt x="102" y="101"/>
                </a:cubicBezTo>
                <a:cubicBezTo>
                  <a:pt x="103" y="103"/>
                  <a:pt x="103" y="106"/>
                  <a:pt x="103" y="109"/>
                </a:cubicBezTo>
                <a:close/>
                <a:moveTo>
                  <a:pt x="94" y="102"/>
                </a:moveTo>
                <a:cubicBezTo>
                  <a:pt x="93" y="105"/>
                  <a:pt x="90" y="113"/>
                  <a:pt x="86" y="113"/>
                </a:cubicBezTo>
                <a:cubicBezTo>
                  <a:pt x="84" y="113"/>
                  <a:pt x="81" y="110"/>
                  <a:pt x="82" y="107"/>
                </a:cubicBezTo>
                <a:cubicBezTo>
                  <a:pt x="83" y="105"/>
                  <a:pt x="85" y="102"/>
                  <a:pt x="87" y="101"/>
                </a:cubicBezTo>
                <a:cubicBezTo>
                  <a:pt x="90" y="98"/>
                  <a:pt x="93" y="95"/>
                  <a:pt x="97" y="93"/>
                </a:cubicBezTo>
                <a:cubicBezTo>
                  <a:pt x="96" y="96"/>
                  <a:pt x="95" y="99"/>
                  <a:pt x="94" y="102"/>
                </a:cubicBezTo>
                <a:close/>
                <a:moveTo>
                  <a:pt x="97" y="84"/>
                </a:moveTo>
                <a:cubicBezTo>
                  <a:pt x="97" y="84"/>
                  <a:pt x="97" y="84"/>
                  <a:pt x="98" y="84"/>
                </a:cubicBezTo>
                <a:cubicBezTo>
                  <a:pt x="99" y="84"/>
                  <a:pt x="100" y="84"/>
                  <a:pt x="100" y="85"/>
                </a:cubicBezTo>
                <a:cubicBezTo>
                  <a:pt x="99" y="85"/>
                  <a:pt x="98" y="85"/>
                  <a:pt x="97" y="84"/>
                </a:cubicBezTo>
                <a:close/>
                <a:moveTo>
                  <a:pt x="108" y="91"/>
                </a:moveTo>
                <a:cubicBezTo>
                  <a:pt x="107" y="90"/>
                  <a:pt x="105" y="90"/>
                  <a:pt x="103" y="89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105" y="90"/>
                  <a:pt x="107" y="90"/>
                  <a:pt x="108" y="91"/>
                </a:cubicBezTo>
                <a:close/>
                <a:moveTo>
                  <a:pt x="135" y="164"/>
                </a:moveTo>
                <a:cubicBezTo>
                  <a:pt x="135" y="165"/>
                  <a:pt x="135" y="165"/>
                  <a:pt x="135" y="165"/>
                </a:cubicBezTo>
                <a:cubicBezTo>
                  <a:pt x="135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4"/>
                  <a:pt x="134" y="164"/>
                  <a:pt x="134" y="164"/>
                </a:cubicBezTo>
                <a:cubicBezTo>
                  <a:pt x="134" y="164"/>
                  <a:pt x="135" y="164"/>
                  <a:pt x="135" y="164"/>
                </a:cubicBezTo>
                <a:close/>
                <a:moveTo>
                  <a:pt x="7" y="211"/>
                </a:moveTo>
                <a:cubicBezTo>
                  <a:pt x="14" y="218"/>
                  <a:pt x="25" y="222"/>
                  <a:pt x="34" y="226"/>
                </a:cubicBezTo>
                <a:cubicBezTo>
                  <a:pt x="39" y="228"/>
                  <a:pt x="44" y="231"/>
                  <a:pt x="50" y="233"/>
                </a:cubicBezTo>
                <a:cubicBezTo>
                  <a:pt x="55" y="235"/>
                  <a:pt x="59" y="238"/>
                  <a:pt x="64" y="241"/>
                </a:cubicBezTo>
                <a:cubicBezTo>
                  <a:pt x="65" y="241"/>
                  <a:pt x="66" y="242"/>
                  <a:pt x="67" y="242"/>
                </a:cubicBezTo>
                <a:cubicBezTo>
                  <a:pt x="65" y="242"/>
                  <a:pt x="64" y="241"/>
                  <a:pt x="62" y="240"/>
                </a:cubicBezTo>
                <a:cubicBezTo>
                  <a:pt x="60" y="239"/>
                  <a:pt x="57" y="238"/>
                  <a:pt x="55" y="237"/>
                </a:cubicBezTo>
                <a:cubicBezTo>
                  <a:pt x="50" y="234"/>
                  <a:pt x="44" y="232"/>
                  <a:pt x="39" y="229"/>
                </a:cubicBezTo>
                <a:cubicBezTo>
                  <a:pt x="28" y="225"/>
                  <a:pt x="17" y="220"/>
                  <a:pt x="6" y="215"/>
                </a:cubicBezTo>
                <a:cubicBezTo>
                  <a:pt x="6" y="215"/>
                  <a:pt x="6" y="215"/>
                  <a:pt x="6" y="215"/>
                </a:cubicBezTo>
                <a:cubicBezTo>
                  <a:pt x="6" y="214"/>
                  <a:pt x="6" y="212"/>
                  <a:pt x="7" y="211"/>
                </a:cubicBezTo>
                <a:close/>
                <a:moveTo>
                  <a:pt x="6" y="215"/>
                </a:moveTo>
                <a:cubicBezTo>
                  <a:pt x="6" y="215"/>
                  <a:pt x="6" y="215"/>
                  <a:pt x="6" y="215"/>
                </a:cubicBezTo>
                <a:cubicBezTo>
                  <a:pt x="16" y="221"/>
                  <a:pt x="28" y="225"/>
                  <a:pt x="38" y="230"/>
                </a:cubicBezTo>
                <a:cubicBezTo>
                  <a:pt x="44" y="232"/>
                  <a:pt x="49" y="234"/>
                  <a:pt x="54" y="237"/>
                </a:cubicBezTo>
                <a:cubicBezTo>
                  <a:pt x="59" y="239"/>
                  <a:pt x="63" y="242"/>
                  <a:pt x="67" y="243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58" y="240"/>
                  <a:pt x="48" y="235"/>
                  <a:pt x="38" y="232"/>
                </a:cubicBezTo>
                <a:cubicBezTo>
                  <a:pt x="27" y="228"/>
                  <a:pt x="16" y="224"/>
                  <a:pt x="6" y="220"/>
                </a:cubicBezTo>
                <a:cubicBezTo>
                  <a:pt x="6" y="220"/>
                  <a:pt x="6" y="220"/>
                  <a:pt x="6" y="220"/>
                </a:cubicBezTo>
                <a:cubicBezTo>
                  <a:pt x="6" y="219"/>
                  <a:pt x="6" y="217"/>
                  <a:pt x="6" y="215"/>
                </a:cubicBezTo>
                <a:close/>
                <a:moveTo>
                  <a:pt x="5" y="226"/>
                </a:moveTo>
                <a:cubicBezTo>
                  <a:pt x="15" y="230"/>
                  <a:pt x="25" y="234"/>
                  <a:pt x="36" y="239"/>
                </a:cubicBezTo>
                <a:cubicBezTo>
                  <a:pt x="41" y="241"/>
                  <a:pt x="47" y="243"/>
                  <a:pt x="52" y="246"/>
                </a:cubicBezTo>
                <a:cubicBezTo>
                  <a:pt x="55" y="247"/>
                  <a:pt x="57" y="249"/>
                  <a:pt x="59" y="250"/>
                </a:cubicBezTo>
                <a:cubicBezTo>
                  <a:pt x="60" y="250"/>
                  <a:pt x="61" y="251"/>
                  <a:pt x="61" y="251"/>
                </a:cubicBezTo>
                <a:cubicBezTo>
                  <a:pt x="59" y="250"/>
                  <a:pt x="56" y="249"/>
                  <a:pt x="54" y="248"/>
                </a:cubicBezTo>
                <a:cubicBezTo>
                  <a:pt x="49" y="246"/>
                  <a:pt x="44" y="244"/>
                  <a:pt x="39" y="243"/>
                </a:cubicBezTo>
                <a:cubicBezTo>
                  <a:pt x="27" y="239"/>
                  <a:pt x="16" y="234"/>
                  <a:pt x="5" y="230"/>
                </a:cubicBezTo>
                <a:cubicBezTo>
                  <a:pt x="5" y="230"/>
                  <a:pt x="5" y="230"/>
                  <a:pt x="5" y="230"/>
                </a:cubicBezTo>
                <a:cubicBezTo>
                  <a:pt x="5" y="229"/>
                  <a:pt x="5" y="227"/>
                  <a:pt x="5" y="226"/>
                </a:cubicBezTo>
                <a:close/>
                <a:moveTo>
                  <a:pt x="23" y="255"/>
                </a:moveTo>
                <a:cubicBezTo>
                  <a:pt x="34" y="259"/>
                  <a:pt x="46" y="262"/>
                  <a:pt x="56" y="268"/>
                </a:cubicBezTo>
                <a:cubicBezTo>
                  <a:pt x="58" y="269"/>
                  <a:pt x="61" y="271"/>
                  <a:pt x="64" y="272"/>
                </a:cubicBezTo>
                <a:cubicBezTo>
                  <a:pt x="66" y="273"/>
                  <a:pt x="68" y="273"/>
                  <a:pt x="69" y="274"/>
                </a:cubicBezTo>
                <a:cubicBezTo>
                  <a:pt x="68" y="274"/>
                  <a:pt x="67" y="274"/>
                  <a:pt x="66" y="273"/>
                </a:cubicBezTo>
                <a:cubicBezTo>
                  <a:pt x="59" y="271"/>
                  <a:pt x="52" y="268"/>
                  <a:pt x="46" y="266"/>
                </a:cubicBezTo>
                <a:cubicBezTo>
                  <a:pt x="42" y="265"/>
                  <a:pt x="39" y="264"/>
                  <a:pt x="36" y="263"/>
                </a:cubicBezTo>
                <a:cubicBezTo>
                  <a:pt x="25" y="259"/>
                  <a:pt x="15" y="255"/>
                  <a:pt x="5" y="251"/>
                </a:cubicBezTo>
                <a:cubicBezTo>
                  <a:pt x="5" y="250"/>
                  <a:pt x="5" y="249"/>
                  <a:pt x="5" y="248"/>
                </a:cubicBezTo>
                <a:cubicBezTo>
                  <a:pt x="10" y="251"/>
                  <a:pt x="17" y="253"/>
                  <a:pt x="23" y="255"/>
                </a:cubicBezTo>
                <a:close/>
                <a:moveTo>
                  <a:pt x="8" y="249"/>
                </a:moveTo>
                <a:cubicBezTo>
                  <a:pt x="8" y="249"/>
                  <a:pt x="9" y="249"/>
                  <a:pt x="9" y="249"/>
                </a:cubicBezTo>
                <a:cubicBezTo>
                  <a:pt x="9" y="249"/>
                  <a:pt x="8" y="249"/>
                  <a:pt x="8" y="249"/>
                </a:cubicBezTo>
                <a:close/>
                <a:moveTo>
                  <a:pt x="7" y="248"/>
                </a:moveTo>
                <a:cubicBezTo>
                  <a:pt x="7" y="249"/>
                  <a:pt x="8" y="249"/>
                  <a:pt x="8" y="249"/>
                </a:cubicBezTo>
                <a:cubicBezTo>
                  <a:pt x="8" y="249"/>
                  <a:pt x="7" y="249"/>
                  <a:pt x="7" y="248"/>
                </a:cubicBezTo>
                <a:close/>
                <a:moveTo>
                  <a:pt x="5" y="251"/>
                </a:moveTo>
                <a:cubicBezTo>
                  <a:pt x="5" y="252"/>
                  <a:pt x="5" y="252"/>
                  <a:pt x="6" y="252"/>
                </a:cubicBezTo>
                <a:cubicBezTo>
                  <a:pt x="6" y="252"/>
                  <a:pt x="6" y="252"/>
                  <a:pt x="7" y="252"/>
                </a:cubicBezTo>
                <a:cubicBezTo>
                  <a:pt x="16" y="256"/>
                  <a:pt x="25" y="260"/>
                  <a:pt x="35" y="263"/>
                </a:cubicBezTo>
                <a:cubicBezTo>
                  <a:pt x="41" y="265"/>
                  <a:pt x="47" y="268"/>
                  <a:pt x="54" y="271"/>
                </a:cubicBezTo>
                <a:cubicBezTo>
                  <a:pt x="57" y="272"/>
                  <a:pt x="60" y="273"/>
                  <a:pt x="63" y="274"/>
                </a:cubicBezTo>
                <a:cubicBezTo>
                  <a:pt x="64" y="275"/>
                  <a:pt x="66" y="275"/>
                  <a:pt x="68" y="276"/>
                </a:cubicBezTo>
                <a:cubicBezTo>
                  <a:pt x="69" y="276"/>
                  <a:pt x="71" y="278"/>
                  <a:pt x="68" y="277"/>
                </a:cubicBezTo>
                <a:cubicBezTo>
                  <a:pt x="61" y="275"/>
                  <a:pt x="54" y="272"/>
                  <a:pt x="47" y="270"/>
                </a:cubicBezTo>
                <a:cubicBezTo>
                  <a:pt x="33" y="265"/>
                  <a:pt x="19" y="261"/>
                  <a:pt x="5" y="253"/>
                </a:cubicBezTo>
                <a:cubicBezTo>
                  <a:pt x="5" y="253"/>
                  <a:pt x="5" y="252"/>
                  <a:pt x="5" y="251"/>
                </a:cubicBezTo>
                <a:close/>
                <a:moveTo>
                  <a:pt x="62" y="279"/>
                </a:moveTo>
                <a:cubicBezTo>
                  <a:pt x="65" y="280"/>
                  <a:pt x="68" y="282"/>
                  <a:pt x="71" y="284"/>
                </a:cubicBezTo>
                <a:cubicBezTo>
                  <a:pt x="69" y="283"/>
                  <a:pt x="65" y="282"/>
                  <a:pt x="63" y="281"/>
                </a:cubicBezTo>
                <a:cubicBezTo>
                  <a:pt x="60" y="280"/>
                  <a:pt x="58" y="279"/>
                  <a:pt x="55" y="279"/>
                </a:cubicBezTo>
                <a:cubicBezTo>
                  <a:pt x="50" y="277"/>
                  <a:pt x="44" y="275"/>
                  <a:pt x="38" y="274"/>
                </a:cubicBezTo>
                <a:cubicBezTo>
                  <a:pt x="32" y="272"/>
                  <a:pt x="26" y="270"/>
                  <a:pt x="21" y="267"/>
                </a:cubicBezTo>
                <a:cubicBezTo>
                  <a:pt x="16" y="265"/>
                  <a:pt x="11" y="263"/>
                  <a:pt x="6" y="261"/>
                </a:cubicBezTo>
                <a:cubicBezTo>
                  <a:pt x="6" y="260"/>
                  <a:pt x="6" y="258"/>
                  <a:pt x="6" y="257"/>
                </a:cubicBezTo>
                <a:cubicBezTo>
                  <a:pt x="6" y="257"/>
                  <a:pt x="7" y="258"/>
                  <a:pt x="7" y="258"/>
                </a:cubicBezTo>
                <a:cubicBezTo>
                  <a:pt x="7" y="258"/>
                  <a:pt x="7" y="259"/>
                  <a:pt x="9" y="259"/>
                </a:cubicBezTo>
                <a:cubicBezTo>
                  <a:pt x="18" y="263"/>
                  <a:pt x="28" y="267"/>
                  <a:pt x="37" y="270"/>
                </a:cubicBezTo>
                <a:cubicBezTo>
                  <a:pt x="46" y="273"/>
                  <a:pt x="54" y="276"/>
                  <a:pt x="62" y="279"/>
                </a:cubicBezTo>
                <a:close/>
                <a:moveTo>
                  <a:pt x="67" y="281"/>
                </a:moveTo>
                <a:cubicBezTo>
                  <a:pt x="68" y="281"/>
                  <a:pt x="70" y="282"/>
                  <a:pt x="71" y="282"/>
                </a:cubicBezTo>
                <a:cubicBezTo>
                  <a:pt x="71" y="283"/>
                  <a:pt x="71" y="283"/>
                  <a:pt x="71" y="283"/>
                </a:cubicBezTo>
                <a:cubicBezTo>
                  <a:pt x="70" y="282"/>
                  <a:pt x="69" y="282"/>
                  <a:pt x="67" y="281"/>
                </a:cubicBezTo>
                <a:close/>
                <a:moveTo>
                  <a:pt x="75" y="310"/>
                </a:moveTo>
                <a:cubicBezTo>
                  <a:pt x="72" y="308"/>
                  <a:pt x="69" y="307"/>
                  <a:pt x="66" y="306"/>
                </a:cubicBezTo>
                <a:cubicBezTo>
                  <a:pt x="60" y="304"/>
                  <a:pt x="54" y="302"/>
                  <a:pt x="48" y="300"/>
                </a:cubicBezTo>
                <a:cubicBezTo>
                  <a:pt x="41" y="298"/>
                  <a:pt x="35" y="296"/>
                  <a:pt x="28" y="294"/>
                </a:cubicBezTo>
                <a:cubicBezTo>
                  <a:pt x="25" y="293"/>
                  <a:pt x="19" y="292"/>
                  <a:pt x="17" y="289"/>
                </a:cubicBezTo>
                <a:cubicBezTo>
                  <a:pt x="17" y="288"/>
                  <a:pt x="16" y="287"/>
                  <a:pt x="16" y="287"/>
                </a:cubicBezTo>
                <a:cubicBezTo>
                  <a:pt x="16" y="287"/>
                  <a:pt x="17" y="287"/>
                  <a:pt x="18" y="287"/>
                </a:cubicBezTo>
                <a:cubicBezTo>
                  <a:pt x="19" y="288"/>
                  <a:pt x="21" y="289"/>
                  <a:pt x="23" y="290"/>
                </a:cubicBezTo>
                <a:cubicBezTo>
                  <a:pt x="25" y="291"/>
                  <a:pt x="27" y="293"/>
                  <a:pt x="30" y="294"/>
                </a:cubicBezTo>
                <a:cubicBezTo>
                  <a:pt x="35" y="296"/>
                  <a:pt x="41" y="297"/>
                  <a:pt x="46" y="299"/>
                </a:cubicBezTo>
                <a:cubicBezTo>
                  <a:pt x="52" y="301"/>
                  <a:pt x="57" y="303"/>
                  <a:pt x="63" y="305"/>
                </a:cubicBezTo>
                <a:cubicBezTo>
                  <a:pt x="67" y="306"/>
                  <a:pt x="70" y="307"/>
                  <a:pt x="74" y="307"/>
                </a:cubicBezTo>
                <a:cubicBezTo>
                  <a:pt x="74" y="307"/>
                  <a:pt x="74" y="307"/>
                  <a:pt x="74" y="307"/>
                </a:cubicBezTo>
                <a:cubicBezTo>
                  <a:pt x="75" y="308"/>
                  <a:pt x="75" y="309"/>
                  <a:pt x="75" y="310"/>
                </a:cubicBezTo>
                <a:close/>
                <a:moveTo>
                  <a:pt x="70" y="305"/>
                </a:moveTo>
                <a:cubicBezTo>
                  <a:pt x="71" y="305"/>
                  <a:pt x="76" y="307"/>
                  <a:pt x="71" y="306"/>
                </a:cubicBezTo>
                <a:cubicBezTo>
                  <a:pt x="67" y="305"/>
                  <a:pt x="63" y="303"/>
                  <a:pt x="59" y="302"/>
                </a:cubicBezTo>
                <a:cubicBezTo>
                  <a:pt x="53" y="301"/>
                  <a:pt x="48" y="299"/>
                  <a:pt x="43" y="297"/>
                </a:cubicBezTo>
                <a:cubicBezTo>
                  <a:pt x="37" y="295"/>
                  <a:pt x="32" y="294"/>
                  <a:pt x="26" y="291"/>
                </a:cubicBezTo>
                <a:cubicBezTo>
                  <a:pt x="27" y="291"/>
                  <a:pt x="28" y="292"/>
                  <a:pt x="28" y="292"/>
                </a:cubicBezTo>
                <a:cubicBezTo>
                  <a:pt x="34" y="293"/>
                  <a:pt x="39" y="295"/>
                  <a:pt x="44" y="296"/>
                </a:cubicBezTo>
                <a:cubicBezTo>
                  <a:pt x="50" y="298"/>
                  <a:pt x="55" y="300"/>
                  <a:pt x="61" y="301"/>
                </a:cubicBezTo>
                <a:cubicBezTo>
                  <a:pt x="64" y="302"/>
                  <a:pt x="67" y="303"/>
                  <a:pt x="70" y="305"/>
                </a:cubicBezTo>
                <a:close/>
                <a:moveTo>
                  <a:pt x="21" y="288"/>
                </a:moveTo>
                <a:cubicBezTo>
                  <a:pt x="30" y="291"/>
                  <a:pt x="40" y="294"/>
                  <a:pt x="49" y="297"/>
                </a:cubicBezTo>
                <a:cubicBezTo>
                  <a:pt x="51" y="297"/>
                  <a:pt x="54" y="298"/>
                  <a:pt x="57" y="299"/>
                </a:cubicBezTo>
                <a:cubicBezTo>
                  <a:pt x="53" y="298"/>
                  <a:pt x="49" y="297"/>
                  <a:pt x="46" y="296"/>
                </a:cubicBezTo>
                <a:cubicBezTo>
                  <a:pt x="41" y="294"/>
                  <a:pt x="35" y="293"/>
                  <a:pt x="30" y="292"/>
                </a:cubicBezTo>
                <a:cubicBezTo>
                  <a:pt x="27" y="291"/>
                  <a:pt x="24" y="290"/>
                  <a:pt x="21" y="288"/>
                </a:cubicBezTo>
                <a:close/>
                <a:moveTo>
                  <a:pt x="67" y="303"/>
                </a:moveTo>
                <a:cubicBezTo>
                  <a:pt x="70" y="304"/>
                  <a:pt x="72" y="304"/>
                  <a:pt x="74" y="305"/>
                </a:cubicBezTo>
                <a:cubicBezTo>
                  <a:pt x="74" y="305"/>
                  <a:pt x="74" y="306"/>
                  <a:pt x="74" y="306"/>
                </a:cubicBezTo>
                <a:cubicBezTo>
                  <a:pt x="72" y="305"/>
                  <a:pt x="70" y="304"/>
                  <a:pt x="67" y="303"/>
                </a:cubicBezTo>
                <a:close/>
                <a:moveTo>
                  <a:pt x="74" y="304"/>
                </a:moveTo>
                <a:cubicBezTo>
                  <a:pt x="62" y="299"/>
                  <a:pt x="50" y="295"/>
                  <a:pt x="38" y="290"/>
                </a:cubicBezTo>
                <a:cubicBezTo>
                  <a:pt x="39" y="291"/>
                  <a:pt x="40" y="291"/>
                  <a:pt x="41" y="291"/>
                </a:cubicBezTo>
                <a:cubicBezTo>
                  <a:pt x="47" y="293"/>
                  <a:pt x="52" y="294"/>
                  <a:pt x="58" y="296"/>
                </a:cubicBezTo>
                <a:cubicBezTo>
                  <a:pt x="63" y="297"/>
                  <a:pt x="68" y="300"/>
                  <a:pt x="74" y="301"/>
                </a:cubicBezTo>
                <a:cubicBezTo>
                  <a:pt x="74" y="302"/>
                  <a:pt x="74" y="303"/>
                  <a:pt x="74" y="304"/>
                </a:cubicBezTo>
                <a:close/>
                <a:moveTo>
                  <a:pt x="73" y="300"/>
                </a:moveTo>
                <a:cubicBezTo>
                  <a:pt x="64" y="295"/>
                  <a:pt x="54" y="292"/>
                  <a:pt x="44" y="289"/>
                </a:cubicBezTo>
                <a:cubicBezTo>
                  <a:pt x="37" y="286"/>
                  <a:pt x="31" y="284"/>
                  <a:pt x="25" y="282"/>
                </a:cubicBezTo>
                <a:cubicBezTo>
                  <a:pt x="21" y="280"/>
                  <a:pt x="15" y="277"/>
                  <a:pt x="11" y="275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12" y="275"/>
                  <a:pt x="12" y="275"/>
                  <a:pt x="13" y="275"/>
                </a:cubicBezTo>
                <a:cubicBezTo>
                  <a:pt x="14" y="276"/>
                  <a:pt x="15" y="276"/>
                  <a:pt x="16" y="277"/>
                </a:cubicBezTo>
                <a:cubicBezTo>
                  <a:pt x="19" y="278"/>
                  <a:pt x="22" y="279"/>
                  <a:pt x="24" y="280"/>
                </a:cubicBezTo>
                <a:cubicBezTo>
                  <a:pt x="30" y="282"/>
                  <a:pt x="36" y="284"/>
                  <a:pt x="42" y="286"/>
                </a:cubicBezTo>
                <a:cubicBezTo>
                  <a:pt x="47" y="288"/>
                  <a:pt x="53" y="289"/>
                  <a:pt x="59" y="291"/>
                </a:cubicBezTo>
                <a:cubicBezTo>
                  <a:pt x="63" y="293"/>
                  <a:pt x="68" y="295"/>
                  <a:pt x="73" y="296"/>
                </a:cubicBezTo>
                <a:cubicBezTo>
                  <a:pt x="73" y="297"/>
                  <a:pt x="73" y="299"/>
                  <a:pt x="73" y="300"/>
                </a:cubicBezTo>
                <a:close/>
                <a:moveTo>
                  <a:pt x="73" y="295"/>
                </a:moveTo>
                <a:cubicBezTo>
                  <a:pt x="63" y="290"/>
                  <a:pt x="52" y="287"/>
                  <a:pt x="42" y="283"/>
                </a:cubicBezTo>
                <a:cubicBezTo>
                  <a:pt x="35" y="281"/>
                  <a:pt x="29" y="278"/>
                  <a:pt x="22" y="275"/>
                </a:cubicBezTo>
                <a:cubicBezTo>
                  <a:pt x="19" y="274"/>
                  <a:pt x="15" y="273"/>
                  <a:pt x="11" y="271"/>
                </a:cubicBezTo>
                <a:cubicBezTo>
                  <a:pt x="15" y="273"/>
                  <a:pt x="20" y="274"/>
                  <a:pt x="24" y="275"/>
                </a:cubicBezTo>
                <a:cubicBezTo>
                  <a:pt x="29" y="277"/>
                  <a:pt x="35" y="279"/>
                  <a:pt x="40" y="281"/>
                </a:cubicBezTo>
                <a:cubicBezTo>
                  <a:pt x="47" y="283"/>
                  <a:pt x="53" y="286"/>
                  <a:pt x="60" y="288"/>
                </a:cubicBezTo>
                <a:cubicBezTo>
                  <a:pt x="64" y="289"/>
                  <a:pt x="68" y="291"/>
                  <a:pt x="72" y="292"/>
                </a:cubicBezTo>
                <a:cubicBezTo>
                  <a:pt x="73" y="293"/>
                  <a:pt x="73" y="294"/>
                  <a:pt x="73" y="295"/>
                </a:cubicBezTo>
                <a:close/>
                <a:moveTo>
                  <a:pt x="72" y="291"/>
                </a:moveTo>
                <a:cubicBezTo>
                  <a:pt x="68" y="288"/>
                  <a:pt x="63" y="286"/>
                  <a:pt x="58" y="284"/>
                </a:cubicBezTo>
                <a:cubicBezTo>
                  <a:pt x="52" y="282"/>
                  <a:pt x="47" y="281"/>
                  <a:pt x="41" y="278"/>
                </a:cubicBezTo>
                <a:cubicBezTo>
                  <a:pt x="35" y="276"/>
                  <a:pt x="28" y="274"/>
                  <a:pt x="22" y="271"/>
                </a:cubicBezTo>
                <a:cubicBezTo>
                  <a:pt x="18" y="269"/>
                  <a:pt x="14" y="268"/>
                  <a:pt x="11" y="266"/>
                </a:cubicBezTo>
                <a:cubicBezTo>
                  <a:pt x="10" y="265"/>
                  <a:pt x="6" y="262"/>
                  <a:pt x="10" y="265"/>
                </a:cubicBezTo>
                <a:cubicBezTo>
                  <a:pt x="11" y="265"/>
                  <a:pt x="12" y="266"/>
                  <a:pt x="13" y="266"/>
                </a:cubicBezTo>
                <a:cubicBezTo>
                  <a:pt x="16" y="267"/>
                  <a:pt x="18" y="268"/>
                  <a:pt x="21" y="269"/>
                </a:cubicBezTo>
                <a:cubicBezTo>
                  <a:pt x="26" y="271"/>
                  <a:pt x="32" y="273"/>
                  <a:pt x="38" y="276"/>
                </a:cubicBezTo>
                <a:cubicBezTo>
                  <a:pt x="44" y="278"/>
                  <a:pt x="50" y="281"/>
                  <a:pt x="57" y="283"/>
                </a:cubicBezTo>
                <a:cubicBezTo>
                  <a:pt x="62" y="285"/>
                  <a:pt x="67" y="286"/>
                  <a:pt x="72" y="288"/>
                </a:cubicBezTo>
                <a:cubicBezTo>
                  <a:pt x="72" y="289"/>
                  <a:pt x="72" y="290"/>
                  <a:pt x="72" y="291"/>
                </a:cubicBezTo>
                <a:close/>
                <a:moveTo>
                  <a:pt x="62" y="160"/>
                </a:moveTo>
                <a:cubicBezTo>
                  <a:pt x="62" y="161"/>
                  <a:pt x="62" y="161"/>
                  <a:pt x="62" y="162"/>
                </a:cubicBezTo>
                <a:cubicBezTo>
                  <a:pt x="60" y="162"/>
                  <a:pt x="59" y="161"/>
                  <a:pt x="58" y="161"/>
                </a:cubicBezTo>
                <a:cubicBezTo>
                  <a:pt x="59" y="161"/>
                  <a:pt x="60" y="161"/>
                  <a:pt x="62" y="160"/>
                </a:cubicBezTo>
                <a:close/>
                <a:moveTo>
                  <a:pt x="68" y="249"/>
                </a:moveTo>
                <a:cubicBezTo>
                  <a:pt x="65" y="247"/>
                  <a:pt x="62" y="245"/>
                  <a:pt x="59" y="244"/>
                </a:cubicBezTo>
                <a:cubicBezTo>
                  <a:pt x="54" y="242"/>
                  <a:pt x="50" y="240"/>
                  <a:pt x="45" y="237"/>
                </a:cubicBezTo>
                <a:cubicBezTo>
                  <a:pt x="34" y="232"/>
                  <a:pt x="23" y="228"/>
                  <a:pt x="12" y="223"/>
                </a:cubicBezTo>
                <a:cubicBezTo>
                  <a:pt x="12" y="223"/>
                  <a:pt x="12" y="223"/>
                  <a:pt x="11" y="223"/>
                </a:cubicBezTo>
                <a:cubicBezTo>
                  <a:pt x="13" y="224"/>
                  <a:pt x="15" y="224"/>
                  <a:pt x="17" y="225"/>
                </a:cubicBezTo>
                <a:cubicBezTo>
                  <a:pt x="23" y="227"/>
                  <a:pt x="29" y="229"/>
                  <a:pt x="34" y="231"/>
                </a:cubicBezTo>
                <a:cubicBezTo>
                  <a:pt x="45" y="236"/>
                  <a:pt x="56" y="241"/>
                  <a:pt x="68" y="246"/>
                </a:cubicBezTo>
                <a:cubicBezTo>
                  <a:pt x="68" y="247"/>
                  <a:pt x="68" y="248"/>
                  <a:pt x="68" y="249"/>
                </a:cubicBezTo>
                <a:close/>
                <a:moveTo>
                  <a:pt x="67" y="242"/>
                </a:moveTo>
                <a:cubicBezTo>
                  <a:pt x="59" y="236"/>
                  <a:pt x="50" y="233"/>
                  <a:pt x="41" y="228"/>
                </a:cubicBezTo>
                <a:cubicBezTo>
                  <a:pt x="30" y="223"/>
                  <a:pt x="19" y="219"/>
                  <a:pt x="9" y="212"/>
                </a:cubicBezTo>
                <a:cubicBezTo>
                  <a:pt x="6" y="210"/>
                  <a:pt x="12" y="213"/>
                  <a:pt x="12" y="213"/>
                </a:cubicBezTo>
                <a:cubicBezTo>
                  <a:pt x="14" y="214"/>
                  <a:pt x="15" y="215"/>
                  <a:pt x="17" y="216"/>
                </a:cubicBezTo>
                <a:cubicBezTo>
                  <a:pt x="19" y="217"/>
                  <a:pt x="22" y="219"/>
                  <a:pt x="24" y="220"/>
                </a:cubicBezTo>
                <a:cubicBezTo>
                  <a:pt x="30" y="222"/>
                  <a:pt x="35" y="224"/>
                  <a:pt x="40" y="227"/>
                </a:cubicBezTo>
                <a:cubicBezTo>
                  <a:pt x="45" y="229"/>
                  <a:pt x="51" y="231"/>
                  <a:pt x="56" y="234"/>
                </a:cubicBezTo>
                <a:cubicBezTo>
                  <a:pt x="60" y="236"/>
                  <a:pt x="63" y="238"/>
                  <a:pt x="67" y="240"/>
                </a:cubicBezTo>
                <a:cubicBezTo>
                  <a:pt x="67" y="240"/>
                  <a:pt x="67" y="241"/>
                  <a:pt x="67" y="242"/>
                </a:cubicBezTo>
                <a:close/>
                <a:moveTo>
                  <a:pt x="59" y="235"/>
                </a:moveTo>
                <a:cubicBezTo>
                  <a:pt x="61" y="235"/>
                  <a:pt x="63" y="236"/>
                  <a:pt x="65" y="238"/>
                </a:cubicBezTo>
                <a:cubicBezTo>
                  <a:pt x="68" y="240"/>
                  <a:pt x="61" y="236"/>
                  <a:pt x="61" y="235"/>
                </a:cubicBezTo>
                <a:cubicBezTo>
                  <a:pt x="60" y="235"/>
                  <a:pt x="60" y="235"/>
                  <a:pt x="59" y="235"/>
                </a:cubicBezTo>
                <a:close/>
                <a:moveTo>
                  <a:pt x="40" y="223"/>
                </a:moveTo>
                <a:cubicBezTo>
                  <a:pt x="34" y="220"/>
                  <a:pt x="28" y="218"/>
                  <a:pt x="23" y="214"/>
                </a:cubicBezTo>
                <a:cubicBezTo>
                  <a:pt x="19" y="212"/>
                  <a:pt x="13" y="210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1" y="207"/>
                  <a:pt x="13" y="208"/>
                  <a:pt x="14" y="209"/>
                </a:cubicBezTo>
                <a:cubicBezTo>
                  <a:pt x="16" y="211"/>
                  <a:pt x="19" y="212"/>
                  <a:pt x="22" y="213"/>
                </a:cubicBezTo>
                <a:cubicBezTo>
                  <a:pt x="27" y="216"/>
                  <a:pt x="33" y="218"/>
                  <a:pt x="39" y="221"/>
                </a:cubicBezTo>
                <a:cubicBezTo>
                  <a:pt x="49" y="225"/>
                  <a:pt x="57" y="231"/>
                  <a:pt x="67" y="235"/>
                </a:cubicBezTo>
                <a:cubicBezTo>
                  <a:pt x="67" y="236"/>
                  <a:pt x="67" y="236"/>
                  <a:pt x="67" y="237"/>
                </a:cubicBezTo>
                <a:cubicBezTo>
                  <a:pt x="67" y="237"/>
                  <a:pt x="67" y="238"/>
                  <a:pt x="67" y="238"/>
                </a:cubicBezTo>
                <a:cubicBezTo>
                  <a:pt x="63" y="236"/>
                  <a:pt x="59" y="234"/>
                  <a:pt x="55" y="232"/>
                </a:cubicBezTo>
                <a:cubicBezTo>
                  <a:pt x="50" y="229"/>
                  <a:pt x="45" y="226"/>
                  <a:pt x="40" y="223"/>
                </a:cubicBezTo>
                <a:close/>
                <a:moveTo>
                  <a:pt x="8" y="204"/>
                </a:moveTo>
                <a:cubicBezTo>
                  <a:pt x="8" y="204"/>
                  <a:pt x="7" y="204"/>
                  <a:pt x="7" y="204"/>
                </a:cubicBezTo>
                <a:cubicBezTo>
                  <a:pt x="7" y="203"/>
                  <a:pt x="7" y="203"/>
                  <a:pt x="7" y="202"/>
                </a:cubicBezTo>
                <a:cubicBezTo>
                  <a:pt x="18" y="208"/>
                  <a:pt x="29" y="214"/>
                  <a:pt x="40" y="219"/>
                </a:cubicBezTo>
                <a:cubicBezTo>
                  <a:pt x="45" y="222"/>
                  <a:pt x="50" y="225"/>
                  <a:pt x="55" y="228"/>
                </a:cubicBezTo>
                <a:cubicBezTo>
                  <a:pt x="56" y="229"/>
                  <a:pt x="57" y="229"/>
                  <a:pt x="58" y="230"/>
                </a:cubicBezTo>
                <a:cubicBezTo>
                  <a:pt x="51" y="226"/>
                  <a:pt x="44" y="222"/>
                  <a:pt x="36" y="219"/>
                </a:cubicBezTo>
                <a:cubicBezTo>
                  <a:pt x="31" y="216"/>
                  <a:pt x="26" y="214"/>
                  <a:pt x="20" y="212"/>
                </a:cubicBezTo>
                <a:cubicBezTo>
                  <a:pt x="16" y="209"/>
                  <a:pt x="12" y="207"/>
                  <a:pt x="8" y="204"/>
                </a:cubicBezTo>
                <a:close/>
                <a:moveTo>
                  <a:pt x="9" y="187"/>
                </a:moveTo>
                <a:cubicBezTo>
                  <a:pt x="13" y="190"/>
                  <a:pt x="17" y="191"/>
                  <a:pt x="21" y="193"/>
                </a:cubicBezTo>
                <a:cubicBezTo>
                  <a:pt x="26" y="195"/>
                  <a:pt x="31" y="198"/>
                  <a:pt x="36" y="201"/>
                </a:cubicBezTo>
                <a:cubicBezTo>
                  <a:pt x="46" y="205"/>
                  <a:pt x="55" y="211"/>
                  <a:pt x="64" y="217"/>
                </a:cubicBezTo>
                <a:cubicBezTo>
                  <a:pt x="68" y="220"/>
                  <a:pt x="63" y="217"/>
                  <a:pt x="63" y="217"/>
                </a:cubicBezTo>
                <a:cubicBezTo>
                  <a:pt x="62" y="216"/>
                  <a:pt x="61" y="215"/>
                  <a:pt x="60" y="215"/>
                </a:cubicBezTo>
                <a:cubicBezTo>
                  <a:pt x="57" y="213"/>
                  <a:pt x="55" y="212"/>
                  <a:pt x="53" y="211"/>
                </a:cubicBezTo>
                <a:cubicBezTo>
                  <a:pt x="48" y="208"/>
                  <a:pt x="42" y="205"/>
                  <a:pt x="37" y="203"/>
                </a:cubicBezTo>
                <a:cubicBezTo>
                  <a:pt x="28" y="199"/>
                  <a:pt x="18" y="194"/>
                  <a:pt x="8" y="190"/>
                </a:cubicBezTo>
                <a:cubicBezTo>
                  <a:pt x="9" y="188"/>
                  <a:pt x="9" y="185"/>
                  <a:pt x="9" y="183"/>
                </a:cubicBezTo>
                <a:cubicBezTo>
                  <a:pt x="9" y="183"/>
                  <a:pt x="10" y="183"/>
                  <a:pt x="10" y="183"/>
                </a:cubicBezTo>
                <a:cubicBezTo>
                  <a:pt x="10" y="184"/>
                  <a:pt x="10" y="184"/>
                  <a:pt x="12" y="184"/>
                </a:cubicBezTo>
                <a:cubicBezTo>
                  <a:pt x="12" y="184"/>
                  <a:pt x="13" y="185"/>
                  <a:pt x="13" y="185"/>
                </a:cubicBezTo>
                <a:cubicBezTo>
                  <a:pt x="14" y="186"/>
                  <a:pt x="15" y="186"/>
                  <a:pt x="16" y="187"/>
                </a:cubicBezTo>
                <a:cubicBezTo>
                  <a:pt x="19" y="188"/>
                  <a:pt x="22" y="189"/>
                  <a:pt x="25" y="190"/>
                </a:cubicBezTo>
                <a:cubicBezTo>
                  <a:pt x="29" y="193"/>
                  <a:pt x="34" y="195"/>
                  <a:pt x="39" y="197"/>
                </a:cubicBezTo>
                <a:cubicBezTo>
                  <a:pt x="48" y="202"/>
                  <a:pt x="57" y="207"/>
                  <a:pt x="65" y="212"/>
                </a:cubicBezTo>
                <a:cubicBezTo>
                  <a:pt x="63" y="211"/>
                  <a:pt x="60" y="210"/>
                  <a:pt x="58" y="209"/>
                </a:cubicBezTo>
                <a:cubicBezTo>
                  <a:pt x="56" y="208"/>
                  <a:pt x="54" y="207"/>
                  <a:pt x="53" y="206"/>
                </a:cubicBezTo>
                <a:cubicBezTo>
                  <a:pt x="48" y="203"/>
                  <a:pt x="43" y="201"/>
                  <a:pt x="38" y="199"/>
                </a:cubicBezTo>
                <a:cubicBezTo>
                  <a:pt x="29" y="194"/>
                  <a:pt x="19" y="191"/>
                  <a:pt x="9" y="186"/>
                </a:cubicBezTo>
                <a:cubicBezTo>
                  <a:pt x="9" y="186"/>
                  <a:pt x="9" y="186"/>
                  <a:pt x="9" y="187"/>
                </a:cubicBezTo>
                <a:close/>
                <a:moveTo>
                  <a:pt x="65" y="209"/>
                </a:moveTo>
                <a:cubicBezTo>
                  <a:pt x="56" y="203"/>
                  <a:pt x="48" y="197"/>
                  <a:pt x="38" y="193"/>
                </a:cubicBezTo>
                <a:cubicBezTo>
                  <a:pt x="30" y="189"/>
                  <a:pt x="22" y="186"/>
                  <a:pt x="15" y="181"/>
                </a:cubicBezTo>
                <a:cubicBezTo>
                  <a:pt x="15" y="181"/>
                  <a:pt x="15" y="182"/>
                  <a:pt x="15" y="182"/>
                </a:cubicBezTo>
                <a:cubicBezTo>
                  <a:pt x="18" y="183"/>
                  <a:pt x="20" y="184"/>
                  <a:pt x="23" y="185"/>
                </a:cubicBezTo>
                <a:cubicBezTo>
                  <a:pt x="28" y="187"/>
                  <a:pt x="33" y="190"/>
                  <a:pt x="38" y="192"/>
                </a:cubicBezTo>
                <a:cubicBezTo>
                  <a:pt x="47" y="197"/>
                  <a:pt x="56" y="201"/>
                  <a:pt x="65" y="205"/>
                </a:cubicBezTo>
                <a:cubicBezTo>
                  <a:pt x="65" y="206"/>
                  <a:pt x="65" y="208"/>
                  <a:pt x="65" y="209"/>
                </a:cubicBezTo>
                <a:close/>
                <a:moveTo>
                  <a:pt x="65" y="200"/>
                </a:moveTo>
                <a:cubicBezTo>
                  <a:pt x="61" y="198"/>
                  <a:pt x="57" y="196"/>
                  <a:pt x="53" y="194"/>
                </a:cubicBezTo>
                <a:cubicBezTo>
                  <a:pt x="47" y="192"/>
                  <a:pt x="42" y="189"/>
                  <a:pt x="37" y="187"/>
                </a:cubicBezTo>
                <a:cubicBezTo>
                  <a:pt x="28" y="183"/>
                  <a:pt x="19" y="178"/>
                  <a:pt x="10" y="173"/>
                </a:cubicBezTo>
                <a:cubicBezTo>
                  <a:pt x="10" y="173"/>
                  <a:pt x="10" y="173"/>
                  <a:pt x="10" y="173"/>
                </a:cubicBezTo>
                <a:cubicBezTo>
                  <a:pt x="10" y="173"/>
                  <a:pt x="10" y="173"/>
                  <a:pt x="10" y="172"/>
                </a:cubicBezTo>
                <a:cubicBezTo>
                  <a:pt x="10" y="172"/>
                  <a:pt x="10" y="172"/>
                  <a:pt x="11" y="172"/>
                </a:cubicBezTo>
                <a:cubicBezTo>
                  <a:pt x="20" y="176"/>
                  <a:pt x="28" y="181"/>
                  <a:pt x="38" y="185"/>
                </a:cubicBezTo>
                <a:cubicBezTo>
                  <a:pt x="47" y="189"/>
                  <a:pt x="56" y="193"/>
                  <a:pt x="64" y="199"/>
                </a:cubicBezTo>
                <a:cubicBezTo>
                  <a:pt x="64" y="199"/>
                  <a:pt x="64" y="199"/>
                  <a:pt x="65" y="199"/>
                </a:cubicBezTo>
                <a:cubicBezTo>
                  <a:pt x="65" y="199"/>
                  <a:pt x="65" y="200"/>
                  <a:pt x="65" y="200"/>
                </a:cubicBezTo>
                <a:close/>
                <a:moveTo>
                  <a:pt x="34" y="188"/>
                </a:moveTo>
                <a:cubicBezTo>
                  <a:pt x="43" y="192"/>
                  <a:pt x="53" y="197"/>
                  <a:pt x="61" y="202"/>
                </a:cubicBezTo>
                <a:cubicBezTo>
                  <a:pt x="63" y="204"/>
                  <a:pt x="68" y="206"/>
                  <a:pt x="61" y="203"/>
                </a:cubicBezTo>
                <a:cubicBezTo>
                  <a:pt x="59" y="202"/>
                  <a:pt x="56" y="200"/>
                  <a:pt x="53" y="199"/>
                </a:cubicBezTo>
                <a:cubicBezTo>
                  <a:pt x="48" y="197"/>
                  <a:pt x="43" y="194"/>
                  <a:pt x="38" y="192"/>
                </a:cubicBezTo>
                <a:cubicBezTo>
                  <a:pt x="29" y="187"/>
                  <a:pt x="19" y="183"/>
                  <a:pt x="10" y="178"/>
                </a:cubicBezTo>
                <a:cubicBezTo>
                  <a:pt x="9" y="178"/>
                  <a:pt x="9" y="178"/>
                  <a:pt x="9" y="178"/>
                </a:cubicBezTo>
                <a:cubicBezTo>
                  <a:pt x="9" y="177"/>
                  <a:pt x="9" y="175"/>
                  <a:pt x="10" y="174"/>
                </a:cubicBezTo>
                <a:cubicBezTo>
                  <a:pt x="16" y="180"/>
                  <a:pt x="26" y="184"/>
                  <a:pt x="34" y="188"/>
                </a:cubicBezTo>
                <a:close/>
                <a:moveTo>
                  <a:pt x="61" y="207"/>
                </a:moveTo>
                <a:cubicBezTo>
                  <a:pt x="60" y="207"/>
                  <a:pt x="60" y="206"/>
                  <a:pt x="60" y="206"/>
                </a:cubicBezTo>
                <a:cubicBezTo>
                  <a:pt x="58" y="205"/>
                  <a:pt x="56" y="204"/>
                  <a:pt x="54" y="203"/>
                </a:cubicBezTo>
                <a:cubicBezTo>
                  <a:pt x="49" y="200"/>
                  <a:pt x="44" y="198"/>
                  <a:pt x="39" y="196"/>
                </a:cubicBezTo>
                <a:cubicBezTo>
                  <a:pt x="31" y="192"/>
                  <a:pt x="23" y="189"/>
                  <a:pt x="16" y="185"/>
                </a:cubicBezTo>
                <a:cubicBezTo>
                  <a:pt x="13" y="184"/>
                  <a:pt x="11" y="183"/>
                  <a:pt x="9" y="182"/>
                </a:cubicBezTo>
                <a:cubicBezTo>
                  <a:pt x="9" y="181"/>
                  <a:pt x="9" y="180"/>
                  <a:pt x="9" y="179"/>
                </a:cubicBezTo>
                <a:cubicBezTo>
                  <a:pt x="9" y="179"/>
                  <a:pt x="9" y="179"/>
                  <a:pt x="9" y="179"/>
                </a:cubicBezTo>
                <a:cubicBezTo>
                  <a:pt x="18" y="185"/>
                  <a:pt x="27" y="189"/>
                  <a:pt x="36" y="193"/>
                </a:cubicBezTo>
                <a:cubicBezTo>
                  <a:pt x="45" y="197"/>
                  <a:pt x="53" y="202"/>
                  <a:pt x="61" y="207"/>
                </a:cubicBezTo>
                <a:close/>
                <a:moveTo>
                  <a:pt x="66" y="219"/>
                </a:moveTo>
                <a:cubicBezTo>
                  <a:pt x="66" y="220"/>
                  <a:pt x="66" y="221"/>
                  <a:pt x="66" y="222"/>
                </a:cubicBezTo>
                <a:cubicBezTo>
                  <a:pt x="57" y="216"/>
                  <a:pt x="49" y="211"/>
                  <a:pt x="39" y="206"/>
                </a:cubicBezTo>
                <a:cubicBezTo>
                  <a:pt x="29" y="201"/>
                  <a:pt x="19" y="197"/>
                  <a:pt x="10" y="191"/>
                </a:cubicBezTo>
                <a:cubicBezTo>
                  <a:pt x="14" y="194"/>
                  <a:pt x="21" y="196"/>
                  <a:pt x="26" y="199"/>
                </a:cubicBezTo>
                <a:cubicBezTo>
                  <a:pt x="30" y="201"/>
                  <a:pt x="35" y="203"/>
                  <a:pt x="40" y="205"/>
                </a:cubicBezTo>
                <a:cubicBezTo>
                  <a:pt x="49" y="209"/>
                  <a:pt x="57" y="215"/>
                  <a:pt x="66" y="219"/>
                </a:cubicBezTo>
                <a:close/>
                <a:moveTo>
                  <a:pt x="66" y="225"/>
                </a:moveTo>
                <a:cubicBezTo>
                  <a:pt x="64" y="223"/>
                  <a:pt x="61" y="222"/>
                  <a:pt x="58" y="220"/>
                </a:cubicBezTo>
                <a:cubicBezTo>
                  <a:pt x="53" y="217"/>
                  <a:pt x="49" y="214"/>
                  <a:pt x="44" y="211"/>
                </a:cubicBezTo>
                <a:cubicBezTo>
                  <a:pt x="39" y="209"/>
                  <a:pt x="34" y="207"/>
                  <a:pt x="30" y="205"/>
                </a:cubicBezTo>
                <a:cubicBezTo>
                  <a:pt x="33" y="206"/>
                  <a:pt x="36" y="208"/>
                  <a:pt x="39" y="209"/>
                </a:cubicBezTo>
                <a:cubicBezTo>
                  <a:pt x="45" y="212"/>
                  <a:pt x="50" y="214"/>
                  <a:pt x="55" y="217"/>
                </a:cubicBezTo>
                <a:cubicBezTo>
                  <a:pt x="59" y="219"/>
                  <a:pt x="62" y="222"/>
                  <a:pt x="66" y="223"/>
                </a:cubicBezTo>
                <a:cubicBezTo>
                  <a:pt x="66" y="224"/>
                  <a:pt x="66" y="225"/>
                  <a:pt x="66" y="225"/>
                </a:cubicBezTo>
                <a:close/>
                <a:moveTo>
                  <a:pt x="67" y="230"/>
                </a:moveTo>
                <a:cubicBezTo>
                  <a:pt x="64" y="228"/>
                  <a:pt x="60" y="226"/>
                  <a:pt x="57" y="224"/>
                </a:cubicBezTo>
                <a:cubicBezTo>
                  <a:pt x="52" y="221"/>
                  <a:pt x="47" y="218"/>
                  <a:pt x="42" y="216"/>
                </a:cubicBezTo>
                <a:cubicBezTo>
                  <a:pt x="33" y="212"/>
                  <a:pt x="25" y="208"/>
                  <a:pt x="16" y="203"/>
                </a:cubicBezTo>
                <a:cubicBezTo>
                  <a:pt x="19" y="204"/>
                  <a:pt x="21" y="205"/>
                  <a:pt x="23" y="206"/>
                </a:cubicBezTo>
                <a:cubicBezTo>
                  <a:pt x="28" y="209"/>
                  <a:pt x="34" y="211"/>
                  <a:pt x="39" y="214"/>
                </a:cubicBezTo>
                <a:cubicBezTo>
                  <a:pt x="48" y="218"/>
                  <a:pt x="57" y="224"/>
                  <a:pt x="66" y="227"/>
                </a:cubicBezTo>
                <a:cubicBezTo>
                  <a:pt x="66" y="228"/>
                  <a:pt x="67" y="229"/>
                  <a:pt x="67" y="230"/>
                </a:cubicBezTo>
                <a:close/>
                <a:moveTo>
                  <a:pt x="66" y="231"/>
                </a:moveTo>
                <a:cubicBezTo>
                  <a:pt x="65" y="230"/>
                  <a:pt x="62" y="229"/>
                  <a:pt x="60" y="228"/>
                </a:cubicBezTo>
                <a:cubicBezTo>
                  <a:pt x="58" y="227"/>
                  <a:pt x="56" y="225"/>
                  <a:pt x="53" y="224"/>
                </a:cubicBezTo>
                <a:cubicBezTo>
                  <a:pt x="49" y="222"/>
                  <a:pt x="44" y="219"/>
                  <a:pt x="39" y="217"/>
                </a:cubicBezTo>
                <a:cubicBezTo>
                  <a:pt x="30" y="212"/>
                  <a:pt x="20" y="208"/>
                  <a:pt x="11" y="203"/>
                </a:cubicBezTo>
                <a:cubicBezTo>
                  <a:pt x="10" y="202"/>
                  <a:pt x="10" y="202"/>
                  <a:pt x="9" y="202"/>
                </a:cubicBezTo>
                <a:cubicBezTo>
                  <a:pt x="9" y="202"/>
                  <a:pt x="8" y="202"/>
                  <a:pt x="8" y="201"/>
                </a:cubicBezTo>
                <a:cubicBezTo>
                  <a:pt x="8" y="201"/>
                  <a:pt x="8" y="201"/>
                  <a:pt x="8" y="201"/>
                </a:cubicBezTo>
                <a:cubicBezTo>
                  <a:pt x="8" y="199"/>
                  <a:pt x="8" y="197"/>
                  <a:pt x="8" y="195"/>
                </a:cubicBezTo>
                <a:cubicBezTo>
                  <a:pt x="8" y="193"/>
                  <a:pt x="8" y="192"/>
                  <a:pt x="8" y="191"/>
                </a:cubicBezTo>
                <a:cubicBezTo>
                  <a:pt x="18" y="197"/>
                  <a:pt x="27" y="201"/>
                  <a:pt x="37" y="206"/>
                </a:cubicBezTo>
                <a:cubicBezTo>
                  <a:pt x="47" y="211"/>
                  <a:pt x="56" y="217"/>
                  <a:pt x="65" y="222"/>
                </a:cubicBezTo>
                <a:cubicBezTo>
                  <a:pt x="58" y="217"/>
                  <a:pt x="47" y="212"/>
                  <a:pt x="38" y="208"/>
                </a:cubicBezTo>
                <a:cubicBezTo>
                  <a:pt x="28" y="203"/>
                  <a:pt x="19" y="198"/>
                  <a:pt x="9" y="194"/>
                </a:cubicBezTo>
                <a:cubicBezTo>
                  <a:pt x="9" y="194"/>
                  <a:pt x="8" y="194"/>
                  <a:pt x="9" y="194"/>
                </a:cubicBezTo>
                <a:cubicBezTo>
                  <a:pt x="18" y="200"/>
                  <a:pt x="29" y="205"/>
                  <a:pt x="39" y="210"/>
                </a:cubicBezTo>
                <a:cubicBezTo>
                  <a:pt x="48" y="214"/>
                  <a:pt x="56" y="220"/>
                  <a:pt x="64" y="225"/>
                </a:cubicBezTo>
                <a:cubicBezTo>
                  <a:pt x="64" y="225"/>
                  <a:pt x="66" y="226"/>
                  <a:pt x="66" y="226"/>
                </a:cubicBezTo>
                <a:cubicBezTo>
                  <a:pt x="66" y="226"/>
                  <a:pt x="66" y="226"/>
                  <a:pt x="66" y="226"/>
                </a:cubicBezTo>
                <a:cubicBezTo>
                  <a:pt x="65" y="226"/>
                  <a:pt x="63" y="225"/>
                  <a:pt x="62" y="224"/>
                </a:cubicBezTo>
                <a:cubicBezTo>
                  <a:pt x="59" y="223"/>
                  <a:pt x="57" y="222"/>
                  <a:pt x="54" y="220"/>
                </a:cubicBezTo>
                <a:cubicBezTo>
                  <a:pt x="49" y="218"/>
                  <a:pt x="45" y="215"/>
                  <a:pt x="40" y="213"/>
                </a:cubicBezTo>
                <a:cubicBezTo>
                  <a:pt x="29" y="209"/>
                  <a:pt x="19" y="203"/>
                  <a:pt x="8" y="199"/>
                </a:cubicBezTo>
                <a:cubicBezTo>
                  <a:pt x="8" y="198"/>
                  <a:pt x="8" y="199"/>
                  <a:pt x="8" y="199"/>
                </a:cubicBezTo>
                <a:cubicBezTo>
                  <a:pt x="18" y="205"/>
                  <a:pt x="28" y="210"/>
                  <a:pt x="38" y="215"/>
                </a:cubicBezTo>
                <a:cubicBezTo>
                  <a:pt x="44" y="218"/>
                  <a:pt x="49" y="220"/>
                  <a:pt x="54" y="223"/>
                </a:cubicBezTo>
                <a:cubicBezTo>
                  <a:pt x="58" y="226"/>
                  <a:pt x="63" y="228"/>
                  <a:pt x="66" y="231"/>
                </a:cubicBezTo>
                <a:close/>
                <a:moveTo>
                  <a:pt x="62" y="164"/>
                </a:moveTo>
                <a:cubicBezTo>
                  <a:pt x="60" y="163"/>
                  <a:pt x="59" y="163"/>
                  <a:pt x="59" y="162"/>
                </a:cubicBezTo>
                <a:cubicBezTo>
                  <a:pt x="59" y="162"/>
                  <a:pt x="60" y="162"/>
                  <a:pt x="62" y="163"/>
                </a:cubicBezTo>
                <a:cubicBezTo>
                  <a:pt x="62" y="163"/>
                  <a:pt x="62" y="164"/>
                  <a:pt x="62" y="164"/>
                </a:cubicBezTo>
                <a:close/>
                <a:moveTo>
                  <a:pt x="62" y="168"/>
                </a:moveTo>
                <a:cubicBezTo>
                  <a:pt x="59" y="166"/>
                  <a:pt x="56" y="164"/>
                  <a:pt x="54" y="162"/>
                </a:cubicBezTo>
                <a:cubicBezTo>
                  <a:pt x="56" y="164"/>
                  <a:pt x="59" y="165"/>
                  <a:pt x="62" y="166"/>
                </a:cubicBezTo>
                <a:cubicBezTo>
                  <a:pt x="62" y="167"/>
                  <a:pt x="62" y="168"/>
                  <a:pt x="62" y="168"/>
                </a:cubicBezTo>
                <a:close/>
                <a:moveTo>
                  <a:pt x="62" y="172"/>
                </a:moveTo>
                <a:cubicBezTo>
                  <a:pt x="58" y="169"/>
                  <a:pt x="53" y="166"/>
                  <a:pt x="49" y="163"/>
                </a:cubicBezTo>
                <a:cubicBezTo>
                  <a:pt x="52" y="165"/>
                  <a:pt x="57" y="168"/>
                  <a:pt x="62" y="170"/>
                </a:cubicBezTo>
                <a:cubicBezTo>
                  <a:pt x="62" y="171"/>
                  <a:pt x="62" y="172"/>
                  <a:pt x="62" y="172"/>
                </a:cubicBezTo>
                <a:close/>
                <a:moveTo>
                  <a:pt x="62" y="178"/>
                </a:moveTo>
                <a:cubicBezTo>
                  <a:pt x="56" y="173"/>
                  <a:pt x="49" y="167"/>
                  <a:pt x="42" y="164"/>
                </a:cubicBezTo>
                <a:cubicBezTo>
                  <a:pt x="49" y="167"/>
                  <a:pt x="55" y="172"/>
                  <a:pt x="62" y="174"/>
                </a:cubicBezTo>
                <a:cubicBezTo>
                  <a:pt x="62" y="175"/>
                  <a:pt x="62" y="177"/>
                  <a:pt x="62" y="178"/>
                </a:cubicBezTo>
                <a:close/>
                <a:moveTo>
                  <a:pt x="41" y="163"/>
                </a:moveTo>
                <a:cubicBezTo>
                  <a:pt x="45" y="166"/>
                  <a:pt x="49" y="169"/>
                  <a:pt x="53" y="171"/>
                </a:cubicBezTo>
                <a:cubicBezTo>
                  <a:pt x="48" y="168"/>
                  <a:pt x="43" y="165"/>
                  <a:pt x="38" y="163"/>
                </a:cubicBezTo>
                <a:cubicBezTo>
                  <a:pt x="39" y="163"/>
                  <a:pt x="39" y="163"/>
                  <a:pt x="40" y="163"/>
                </a:cubicBezTo>
                <a:cubicBezTo>
                  <a:pt x="40" y="163"/>
                  <a:pt x="40" y="163"/>
                  <a:pt x="41" y="163"/>
                </a:cubicBezTo>
                <a:close/>
                <a:moveTo>
                  <a:pt x="62" y="179"/>
                </a:moveTo>
                <a:cubicBezTo>
                  <a:pt x="63" y="180"/>
                  <a:pt x="63" y="180"/>
                  <a:pt x="63" y="181"/>
                </a:cubicBezTo>
                <a:cubicBezTo>
                  <a:pt x="59" y="178"/>
                  <a:pt x="55" y="175"/>
                  <a:pt x="50" y="173"/>
                </a:cubicBezTo>
                <a:cubicBezTo>
                  <a:pt x="46" y="170"/>
                  <a:pt x="41" y="167"/>
                  <a:pt x="37" y="164"/>
                </a:cubicBezTo>
                <a:cubicBezTo>
                  <a:pt x="39" y="165"/>
                  <a:pt x="42" y="166"/>
                  <a:pt x="44" y="167"/>
                </a:cubicBezTo>
                <a:cubicBezTo>
                  <a:pt x="47" y="168"/>
                  <a:pt x="49" y="170"/>
                  <a:pt x="51" y="171"/>
                </a:cubicBezTo>
                <a:cubicBezTo>
                  <a:pt x="55" y="174"/>
                  <a:pt x="58" y="176"/>
                  <a:pt x="61" y="178"/>
                </a:cubicBezTo>
                <a:cubicBezTo>
                  <a:pt x="62" y="179"/>
                  <a:pt x="62" y="179"/>
                  <a:pt x="62" y="179"/>
                </a:cubicBezTo>
                <a:cubicBezTo>
                  <a:pt x="62" y="179"/>
                  <a:pt x="62" y="179"/>
                  <a:pt x="62" y="179"/>
                </a:cubicBezTo>
                <a:close/>
                <a:moveTo>
                  <a:pt x="59" y="180"/>
                </a:moveTo>
                <a:cubicBezTo>
                  <a:pt x="54" y="177"/>
                  <a:pt x="50" y="174"/>
                  <a:pt x="45" y="171"/>
                </a:cubicBezTo>
                <a:cubicBezTo>
                  <a:pt x="41" y="169"/>
                  <a:pt x="36" y="167"/>
                  <a:pt x="32" y="164"/>
                </a:cubicBezTo>
                <a:cubicBezTo>
                  <a:pt x="33" y="164"/>
                  <a:pt x="34" y="163"/>
                  <a:pt x="36" y="163"/>
                </a:cubicBezTo>
                <a:cubicBezTo>
                  <a:pt x="40" y="167"/>
                  <a:pt x="45" y="170"/>
                  <a:pt x="50" y="173"/>
                </a:cubicBezTo>
                <a:cubicBezTo>
                  <a:pt x="53" y="175"/>
                  <a:pt x="56" y="177"/>
                  <a:pt x="59" y="179"/>
                </a:cubicBezTo>
                <a:cubicBezTo>
                  <a:pt x="59" y="179"/>
                  <a:pt x="59" y="179"/>
                  <a:pt x="59" y="180"/>
                </a:cubicBezTo>
                <a:close/>
                <a:moveTo>
                  <a:pt x="47" y="175"/>
                </a:moveTo>
                <a:cubicBezTo>
                  <a:pt x="50" y="178"/>
                  <a:pt x="54" y="180"/>
                  <a:pt x="57" y="182"/>
                </a:cubicBezTo>
                <a:cubicBezTo>
                  <a:pt x="58" y="182"/>
                  <a:pt x="62" y="185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2" y="185"/>
                </a:cubicBezTo>
                <a:cubicBezTo>
                  <a:pt x="56" y="182"/>
                  <a:pt x="50" y="178"/>
                  <a:pt x="43" y="174"/>
                </a:cubicBezTo>
                <a:cubicBezTo>
                  <a:pt x="40" y="172"/>
                  <a:pt x="36" y="171"/>
                  <a:pt x="33" y="169"/>
                </a:cubicBezTo>
                <a:cubicBezTo>
                  <a:pt x="30" y="167"/>
                  <a:pt x="28" y="166"/>
                  <a:pt x="26" y="165"/>
                </a:cubicBezTo>
                <a:cubicBezTo>
                  <a:pt x="27" y="164"/>
                  <a:pt x="29" y="164"/>
                  <a:pt x="30" y="164"/>
                </a:cubicBezTo>
                <a:cubicBezTo>
                  <a:pt x="36" y="168"/>
                  <a:pt x="42" y="171"/>
                  <a:pt x="47" y="175"/>
                </a:cubicBezTo>
                <a:close/>
                <a:moveTo>
                  <a:pt x="64" y="189"/>
                </a:moveTo>
                <a:cubicBezTo>
                  <a:pt x="51" y="181"/>
                  <a:pt x="38" y="173"/>
                  <a:pt x="26" y="166"/>
                </a:cubicBezTo>
                <a:cubicBezTo>
                  <a:pt x="33" y="170"/>
                  <a:pt x="39" y="172"/>
                  <a:pt x="46" y="176"/>
                </a:cubicBezTo>
                <a:cubicBezTo>
                  <a:pt x="51" y="180"/>
                  <a:pt x="57" y="184"/>
                  <a:pt x="63" y="187"/>
                </a:cubicBezTo>
                <a:cubicBezTo>
                  <a:pt x="63" y="188"/>
                  <a:pt x="63" y="188"/>
                  <a:pt x="64" y="189"/>
                </a:cubicBezTo>
                <a:close/>
                <a:moveTo>
                  <a:pt x="61" y="188"/>
                </a:moveTo>
                <a:cubicBezTo>
                  <a:pt x="53" y="184"/>
                  <a:pt x="47" y="180"/>
                  <a:pt x="40" y="176"/>
                </a:cubicBezTo>
                <a:cubicBezTo>
                  <a:pt x="33" y="173"/>
                  <a:pt x="26" y="171"/>
                  <a:pt x="20" y="166"/>
                </a:cubicBezTo>
                <a:cubicBezTo>
                  <a:pt x="22" y="166"/>
                  <a:pt x="23" y="165"/>
                  <a:pt x="25" y="165"/>
                </a:cubicBezTo>
                <a:cubicBezTo>
                  <a:pt x="25" y="165"/>
                  <a:pt x="25" y="165"/>
                  <a:pt x="25" y="165"/>
                </a:cubicBezTo>
                <a:cubicBezTo>
                  <a:pt x="32" y="170"/>
                  <a:pt x="40" y="174"/>
                  <a:pt x="47" y="179"/>
                </a:cubicBezTo>
                <a:cubicBezTo>
                  <a:pt x="50" y="181"/>
                  <a:pt x="54" y="183"/>
                  <a:pt x="57" y="186"/>
                </a:cubicBezTo>
                <a:cubicBezTo>
                  <a:pt x="59" y="187"/>
                  <a:pt x="61" y="188"/>
                  <a:pt x="63" y="190"/>
                </a:cubicBezTo>
                <a:cubicBezTo>
                  <a:pt x="64" y="190"/>
                  <a:pt x="61" y="188"/>
                  <a:pt x="61" y="188"/>
                </a:cubicBezTo>
                <a:close/>
                <a:moveTo>
                  <a:pt x="42" y="163"/>
                </a:moveTo>
                <a:cubicBezTo>
                  <a:pt x="43" y="163"/>
                  <a:pt x="45" y="162"/>
                  <a:pt x="46" y="162"/>
                </a:cubicBezTo>
                <a:cubicBezTo>
                  <a:pt x="49" y="164"/>
                  <a:pt x="51" y="166"/>
                  <a:pt x="53" y="167"/>
                </a:cubicBezTo>
                <a:cubicBezTo>
                  <a:pt x="56" y="169"/>
                  <a:pt x="59" y="172"/>
                  <a:pt x="62" y="174"/>
                </a:cubicBezTo>
                <a:cubicBezTo>
                  <a:pt x="62" y="174"/>
                  <a:pt x="62" y="174"/>
                  <a:pt x="62" y="174"/>
                </a:cubicBezTo>
                <a:cubicBezTo>
                  <a:pt x="55" y="171"/>
                  <a:pt x="49" y="166"/>
                  <a:pt x="42" y="163"/>
                </a:cubicBezTo>
                <a:close/>
                <a:moveTo>
                  <a:pt x="48" y="162"/>
                </a:moveTo>
                <a:cubicBezTo>
                  <a:pt x="48" y="162"/>
                  <a:pt x="48" y="162"/>
                  <a:pt x="48" y="162"/>
                </a:cubicBezTo>
                <a:cubicBezTo>
                  <a:pt x="49" y="162"/>
                  <a:pt x="50" y="162"/>
                  <a:pt x="52" y="161"/>
                </a:cubicBezTo>
                <a:cubicBezTo>
                  <a:pt x="52" y="161"/>
                  <a:pt x="52" y="161"/>
                  <a:pt x="52" y="161"/>
                </a:cubicBezTo>
                <a:cubicBezTo>
                  <a:pt x="54" y="163"/>
                  <a:pt x="56" y="165"/>
                  <a:pt x="58" y="166"/>
                </a:cubicBezTo>
                <a:cubicBezTo>
                  <a:pt x="57" y="166"/>
                  <a:pt x="64" y="171"/>
                  <a:pt x="60" y="169"/>
                </a:cubicBezTo>
                <a:cubicBezTo>
                  <a:pt x="60" y="168"/>
                  <a:pt x="59" y="168"/>
                  <a:pt x="58" y="167"/>
                </a:cubicBezTo>
                <a:cubicBezTo>
                  <a:pt x="54" y="166"/>
                  <a:pt x="51" y="163"/>
                  <a:pt x="48" y="162"/>
                </a:cubicBezTo>
                <a:close/>
                <a:moveTo>
                  <a:pt x="57" y="161"/>
                </a:moveTo>
                <a:cubicBezTo>
                  <a:pt x="57" y="161"/>
                  <a:pt x="57" y="161"/>
                  <a:pt x="57" y="161"/>
                </a:cubicBezTo>
                <a:cubicBezTo>
                  <a:pt x="58" y="162"/>
                  <a:pt x="59" y="163"/>
                  <a:pt x="60" y="164"/>
                </a:cubicBezTo>
                <a:cubicBezTo>
                  <a:pt x="60" y="164"/>
                  <a:pt x="61" y="165"/>
                  <a:pt x="62" y="165"/>
                </a:cubicBezTo>
                <a:cubicBezTo>
                  <a:pt x="62" y="165"/>
                  <a:pt x="62" y="165"/>
                  <a:pt x="62" y="165"/>
                </a:cubicBezTo>
                <a:cubicBezTo>
                  <a:pt x="61" y="165"/>
                  <a:pt x="61" y="165"/>
                  <a:pt x="60" y="164"/>
                </a:cubicBezTo>
                <a:cubicBezTo>
                  <a:pt x="58" y="163"/>
                  <a:pt x="55" y="162"/>
                  <a:pt x="53" y="161"/>
                </a:cubicBezTo>
                <a:cubicBezTo>
                  <a:pt x="54" y="161"/>
                  <a:pt x="56" y="161"/>
                  <a:pt x="57" y="161"/>
                </a:cubicBezTo>
                <a:close/>
                <a:moveTo>
                  <a:pt x="63" y="185"/>
                </a:moveTo>
                <a:cubicBezTo>
                  <a:pt x="59" y="182"/>
                  <a:pt x="54" y="179"/>
                  <a:pt x="49" y="176"/>
                </a:cubicBezTo>
                <a:cubicBezTo>
                  <a:pt x="46" y="174"/>
                  <a:pt x="43" y="172"/>
                  <a:pt x="40" y="170"/>
                </a:cubicBezTo>
                <a:cubicBezTo>
                  <a:pt x="39" y="169"/>
                  <a:pt x="37" y="168"/>
                  <a:pt x="36" y="167"/>
                </a:cubicBezTo>
                <a:cubicBezTo>
                  <a:pt x="36" y="167"/>
                  <a:pt x="36" y="167"/>
                  <a:pt x="36" y="167"/>
                </a:cubicBezTo>
                <a:cubicBezTo>
                  <a:pt x="40" y="169"/>
                  <a:pt x="44" y="171"/>
                  <a:pt x="48" y="173"/>
                </a:cubicBezTo>
                <a:cubicBezTo>
                  <a:pt x="53" y="176"/>
                  <a:pt x="58" y="180"/>
                  <a:pt x="63" y="183"/>
                </a:cubicBezTo>
                <a:cubicBezTo>
                  <a:pt x="63" y="183"/>
                  <a:pt x="63" y="184"/>
                  <a:pt x="63" y="185"/>
                </a:cubicBezTo>
                <a:close/>
                <a:moveTo>
                  <a:pt x="64" y="194"/>
                </a:moveTo>
                <a:cubicBezTo>
                  <a:pt x="57" y="189"/>
                  <a:pt x="49" y="186"/>
                  <a:pt x="41" y="182"/>
                </a:cubicBezTo>
                <a:cubicBezTo>
                  <a:pt x="33" y="178"/>
                  <a:pt x="24" y="173"/>
                  <a:pt x="15" y="169"/>
                </a:cubicBezTo>
                <a:cubicBezTo>
                  <a:pt x="15" y="169"/>
                  <a:pt x="14" y="169"/>
                  <a:pt x="15" y="170"/>
                </a:cubicBezTo>
                <a:cubicBezTo>
                  <a:pt x="24" y="174"/>
                  <a:pt x="32" y="179"/>
                  <a:pt x="41" y="183"/>
                </a:cubicBezTo>
                <a:cubicBezTo>
                  <a:pt x="49" y="187"/>
                  <a:pt x="57" y="190"/>
                  <a:pt x="64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56" y="193"/>
                  <a:pt x="47" y="188"/>
                  <a:pt x="38" y="185"/>
                </a:cubicBezTo>
                <a:cubicBezTo>
                  <a:pt x="29" y="181"/>
                  <a:pt x="20" y="176"/>
                  <a:pt x="11" y="171"/>
                </a:cubicBezTo>
                <a:cubicBezTo>
                  <a:pt x="12" y="171"/>
                  <a:pt x="12" y="171"/>
                  <a:pt x="12" y="170"/>
                </a:cubicBezTo>
                <a:cubicBezTo>
                  <a:pt x="29" y="179"/>
                  <a:pt x="47" y="187"/>
                  <a:pt x="64" y="196"/>
                </a:cubicBezTo>
                <a:cubicBezTo>
                  <a:pt x="64" y="196"/>
                  <a:pt x="64" y="196"/>
                  <a:pt x="64" y="195"/>
                </a:cubicBezTo>
                <a:cubicBezTo>
                  <a:pt x="47" y="186"/>
                  <a:pt x="30" y="179"/>
                  <a:pt x="13" y="170"/>
                </a:cubicBezTo>
                <a:cubicBezTo>
                  <a:pt x="14" y="169"/>
                  <a:pt x="16" y="168"/>
                  <a:pt x="17" y="167"/>
                </a:cubicBezTo>
                <a:cubicBezTo>
                  <a:pt x="19" y="168"/>
                  <a:pt x="20" y="169"/>
                  <a:pt x="22" y="170"/>
                </a:cubicBezTo>
                <a:cubicBezTo>
                  <a:pt x="24" y="172"/>
                  <a:pt x="26" y="172"/>
                  <a:pt x="28" y="173"/>
                </a:cubicBezTo>
                <a:cubicBezTo>
                  <a:pt x="32" y="175"/>
                  <a:pt x="35" y="177"/>
                  <a:pt x="39" y="180"/>
                </a:cubicBezTo>
                <a:cubicBezTo>
                  <a:pt x="47" y="184"/>
                  <a:pt x="55" y="188"/>
                  <a:pt x="63" y="193"/>
                </a:cubicBezTo>
                <a:cubicBezTo>
                  <a:pt x="64" y="193"/>
                  <a:pt x="64" y="192"/>
                  <a:pt x="64" y="192"/>
                </a:cubicBezTo>
                <a:cubicBezTo>
                  <a:pt x="55" y="188"/>
                  <a:pt x="47" y="184"/>
                  <a:pt x="39" y="179"/>
                </a:cubicBezTo>
                <a:cubicBezTo>
                  <a:pt x="35" y="177"/>
                  <a:pt x="31" y="174"/>
                  <a:pt x="27" y="172"/>
                </a:cubicBezTo>
                <a:cubicBezTo>
                  <a:pt x="24" y="171"/>
                  <a:pt x="21" y="169"/>
                  <a:pt x="18" y="167"/>
                </a:cubicBezTo>
                <a:cubicBezTo>
                  <a:pt x="19" y="167"/>
                  <a:pt x="19" y="167"/>
                  <a:pt x="19" y="166"/>
                </a:cubicBezTo>
                <a:cubicBezTo>
                  <a:pt x="19" y="167"/>
                  <a:pt x="20" y="167"/>
                  <a:pt x="20" y="167"/>
                </a:cubicBezTo>
                <a:cubicBezTo>
                  <a:pt x="26" y="172"/>
                  <a:pt x="35" y="175"/>
                  <a:pt x="42" y="179"/>
                </a:cubicBezTo>
                <a:cubicBezTo>
                  <a:pt x="49" y="183"/>
                  <a:pt x="56" y="187"/>
                  <a:pt x="64" y="190"/>
                </a:cubicBezTo>
                <a:cubicBezTo>
                  <a:pt x="64" y="192"/>
                  <a:pt x="64" y="193"/>
                  <a:pt x="64" y="194"/>
                </a:cubicBezTo>
                <a:close/>
                <a:moveTo>
                  <a:pt x="65" y="204"/>
                </a:moveTo>
                <a:cubicBezTo>
                  <a:pt x="57" y="198"/>
                  <a:pt x="48" y="194"/>
                  <a:pt x="39" y="190"/>
                </a:cubicBezTo>
                <a:cubicBezTo>
                  <a:pt x="31" y="186"/>
                  <a:pt x="21" y="182"/>
                  <a:pt x="13" y="176"/>
                </a:cubicBezTo>
                <a:cubicBezTo>
                  <a:pt x="8" y="172"/>
                  <a:pt x="14" y="177"/>
                  <a:pt x="16" y="177"/>
                </a:cubicBezTo>
                <a:cubicBezTo>
                  <a:pt x="18" y="178"/>
                  <a:pt x="20" y="179"/>
                  <a:pt x="22" y="180"/>
                </a:cubicBezTo>
                <a:cubicBezTo>
                  <a:pt x="27" y="183"/>
                  <a:pt x="32" y="185"/>
                  <a:pt x="37" y="188"/>
                </a:cubicBezTo>
                <a:cubicBezTo>
                  <a:pt x="42" y="190"/>
                  <a:pt x="47" y="192"/>
                  <a:pt x="52" y="194"/>
                </a:cubicBezTo>
                <a:cubicBezTo>
                  <a:pt x="56" y="196"/>
                  <a:pt x="60" y="199"/>
                  <a:pt x="65" y="201"/>
                </a:cubicBezTo>
                <a:cubicBezTo>
                  <a:pt x="65" y="202"/>
                  <a:pt x="65" y="203"/>
                  <a:pt x="65" y="204"/>
                </a:cubicBezTo>
                <a:close/>
                <a:moveTo>
                  <a:pt x="65" y="212"/>
                </a:moveTo>
                <a:cubicBezTo>
                  <a:pt x="55" y="205"/>
                  <a:pt x="44" y="199"/>
                  <a:pt x="33" y="194"/>
                </a:cubicBezTo>
                <a:cubicBezTo>
                  <a:pt x="34" y="194"/>
                  <a:pt x="36" y="195"/>
                  <a:pt x="37" y="196"/>
                </a:cubicBezTo>
                <a:cubicBezTo>
                  <a:pt x="47" y="200"/>
                  <a:pt x="56" y="206"/>
                  <a:pt x="65" y="210"/>
                </a:cubicBezTo>
                <a:cubicBezTo>
                  <a:pt x="65" y="210"/>
                  <a:pt x="65" y="211"/>
                  <a:pt x="65" y="212"/>
                </a:cubicBezTo>
                <a:close/>
                <a:moveTo>
                  <a:pt x="66" y="218"/>
                </a:moveTo>
                <a:cubicBezTo>
                  <a:pt x="49" y="205"/>
                  <a:pt x="29" y="197"/>
                  <a:pt x="10" y="188"/>
                </a:cubicBezTo>
                <a:cubicBezTo>
                  <a:pt x="21" y="193"/>
                  <a:pt x="32" y="197"/>
                  <a:pt x="43" y="202"/>
                </a:cubicBezTo>
                <a:cubicBezTo>
                  <a:pt x="48" y="204"/>
                  <a:pt x="52" y="207"/>
                  <a:pt x="57" y="209"/>
                </a:cubicBezTo>
                <a:cubicBezTo>
                  <a:pt x="60" y="211"/>
                  <a:pt x="62" y="212"/>
                  <a:pt x="66" y="213"/>
                </a:cubicBezTo>
                <a:cubicBezTo>
                  <a:pt x="66" y="215"/>
                  <a:pt x="66" y="216"/>
                  <a:pt x="66" y="218"/>
                </a:cubicBezTo>
                <a:close/>
                <a:moveTo>
                  <a:pt x="67" y="234"/>
                </a:moveTo>
                <a:cubicBezTo>
                  <a:pt x="63" y="231"/>
                  <a:pt x="59" y="230"/>
                  <a:pt x="55" y="227"/>
                </a:cubicBezTo>
                <a:cubicBezTo>
                  <a:pt x="50" y="224"/>
                  <a:pt x="45" y="221"/>
                  <a:pt x="40" y="219"/>
                </a:cubicBezTo>
                <a:cubicBezTo>
                  <a:pt x="34" y="216"/>
                  <a:pt x="29" y="213"/>
                  <a:pt x="24" y="210"/>
                </a:cubicBezTo>
                <a:cubicBezTo>
                  <a:pt x="22" y="210"/>
                  <a:pt x="21" y="209"/>
                  <a:pt x="19" y="208"/>
                </a:cubicBezTo>
                <a:cubicBezTo>
                  <a:pt x="27" y="212"/>
                  <a:pt x="34" y="215"/>
                  <a:pt x="42" y="219"/>
                </a:cubicBezTo>
                <a:cubicBezTo>
                  <a:pt x="47" y="221"/>
                  <a:pt x="52" y="224"/>
                  <a:pt x="57" y="227"/>
                </a:cubicBezTo>
                <a:cubicBezTo>
                  <a:pt x="60" y="229"/>
                  <a:pt x="63" y="231"/>
                  <a:pt x="67" y="232"/>
                </a:cubicBezTo>
                <a:cubicBezTo>
                  <a:pt x="67" y="232"/>
                  <a:pt x="67" y="233"/>
                  <a:pt x="67" y="234"/>
                </a:cubicBezTo>
                <a:close/>
                <a:moveTo>
                  <a:pt x="68" y="253"/>
                </a:moveTo>
                <a:cubicBezTo>
                  <a:pt x="64" y="251"/>
                  <a:pt x="59" y="249"/>
                  <a:pt x="55" y="247"/>
                </a:cubicBezTo>
                <a:cubicBezTo>
                  <a:pt x="50" y="244"/>
                  <a:pt x="45" y="242"/>
                  <a:pt x="39" y="239"/>
                </a:cubicBezTo>
                <a:cubicBezTo>
                  <a:pt x="32" y="236"/>
                  <a:pt x="25" y="234"/>
                  <a:pt x="18" y="231"/>
                </a:cubicBezTo>
                <a:cubicBezTo>
                  <a:pt x="24" y="233"/>
                  <a:pt x="29" y="234"/>
                  <a:pt x="35" y="236"/>
                </a:cubicBezTo>
                <a:cubicBezTo>
                  <a:pt x="46" y="240"/>
                  <a:pt x="57" y="245"/>
                  <a:pt x="68" y="250"/>
                </a:cubicBezTo>
                <a:cubicBezTo>
                  <a:pt x="68" y="251"/>
                  <a:pt x="68" y="252"/>
                  <a:pt x="68" y="253"/>
                </a:cubicBezTo>
                <a:close/>
                <a:moveTo>
                  <a:pt x="66" y="253"/>
                </a:moveTo>
                <a:cubicBezTo>
                  <a:pt x="70" y="255"/>
                  <a:pt x="64" y="252"/>
                  <a:pt x="63" y="252"/>
                </a:cubicBezTo>
                <a:cubicBezTo>
                  <a:pt x="64" y="252"/>
                  <a:pt x="65" y="253"/>
                  <a:pt x="66" y="253"/>
                </a:cubicBezTo>
                <a:close/>
                <a:moveTo>
                  <a:pt x="71" y="277"/>
                </a:moveTo>
                <a:cubicBezTo>
                  <a:pt x="67" y="275"/>
                  <a:pt x="64" y="274"/>
                  <a:pt x="60" y="272"/>
                </a:cubicBezTo>
                <a:cubicBezTo>
                  <a:pt x="56" y="271"/>
                  <a:pt x="51" y="269"/>
                  <a:pt x="46" y="267"/>
                </a:cubicBezTo>
                <a:cubicBezTo>
                  <a:pt x="49" y="267"/>
                  <a:pt x="51" y="268"/>
                  <a:pt x="54" y="269"/>
                </a:cubicBezTo>
                <a:cubicBezTo>
                  <a:pt x="59" y="272"/>
                  <a:pt x="65" y="274"/>
                  <a:pt x="70" y="275"/>
                </a:cubicBezTo>
                <a:cubicBezTo>
                  <a:pt x="70" y="276"/>
                  <a:pt x="70" y="276"/>
                  <a:pt x="71" y="277"/>
                </a:cubicBezTo>
                <a:close/>
                <a:moveTo>
                  <a:pt x="25" y="263"/>
                </a:moveTo>
                <a:cubicBezTo>
                  <a:pt x="28" y="264"/>
                  <a:pt x="32" y="265"/>
                  <a:pt x="35" y="267"/>
                </a:cubicBezTo>
                <a:cubicBezTo>
                  <a:pt x="41" y="269"/>
                  <a:pt x="48" y="271"/>
                  <a:pt x="54" y="273"/>
                </a:cubicBezTo>
                <a:cubicBezTo>
                  <a:pt x="60" y="275"/>
                  <a:pt x="65" y="277"/>
                  <a:pt x="71" y="278"/>
                </a:cubicBezTo>
                <a:cubicBezTo>
                  <a:pt x="71" y="279"/>
                  <a:pt x="71" y="280"/>
                  <a:pt x="71" y="281"/>
                </a:cubicBezTo>
                <a:cubicBezTo>
                  <a:pt x="57" y="273"/>
                  <a:pt x="40" y="269"/>
                  <a:pt x="25" y="263"/>
                </a:cubicBezTo>
                <a:close/>
                <a:moveTo>
                  <a:pt x="52" y="265"/>
                </a:moveTo>
                <a:cubicBezTo>
                  <a:pt x="58" y="267"/>
                  <a:pt x="64" y="270"/>
                  <a:pt x="70" y="272"/>
                </a:cubicBezTo>
                <a:cubicBezTo>
                  <a:pt x="70" y="273"/>
                  <a:pt x="70" y="274"/>
                  <a:pt x="70" y="274"/>
                </a:cubicBezTo>
                <a:cubicBezTo>
                  <a:pt x="66" y="271"/>
                  <a:pt x="61" y="270"/>
                  <a:pt x="56" y="267"/>
                </a:cubicBezTo>
                <a:cubicBezTo>
                  <a:pt x="55" y="266"/>
                  <a:pt x="53" y="266"/>
                  <a:pt x="52" y="265"/>
                </a:cubicBezTo>
                <a:close/>
                <a:moveTo>
                  <a:pt x="39" y="257"/>
                </a:moveTo>
                <a:cubicBezTo>
                  <a:pt x="33" y="255"/>
                  <a:pt x="26" y="252"/>
                  <a:pt x="20" y="249"/>
                </a:cubicBezTo>
                <a:cubicBezTo>
                  <a:pt x="15" y="247"/>
                  <a:pt x="10" y="245"/>
                  <a:pt x="5" y="243"/>
                </a:cubicBezTo>
                <a:cubicBezTo>
                  <a:pt x="15" y="246"/>
                  <a:pt x="27" y="251"/>
                  <a:pt x="38" y="255"/>
                </a:cubicBezTo>
                <a:cubicBezTo>
                  <a:pt x="44" y="257"/>
                  <a:pt x="50" y="259"/>
                  <a:pt x="56" y="262"/>
                </a:cubicBezTo>
                <a:cubicBezTo>
                  <a:pt x="61" y="264"/>
                  <a:pt x="65" y="267"/>
                  <a:pt x="69" y="268"/>
                </a:cubicBezTo>
                <a:cubicBezTo>
                  <a:pt x="70" y="269"/>
                  <a:pt x="70" y="270"/>
                  <a:pt x="70" y="271"/>
                </a:cubicBezTo>
                <a:cubicBezTo>
                  <a:pt x="60" y="266"/>
                  <a:pt x="50" y="261"/>
                  <a:pt x="39" y="257"/>
                </a:cubicBezTo>
                <a:close/>
                <a:moveTo>
                  <a:pt x="54" y="261"/>
                </a:moveTo>
                <a:cubicBezTo>
                  <a:pt x="55" y="261"/>
                  <a:pt x="56" y="261"/>
                  <a:pt x="56" y="262"/>
                </a:cubicBezTo>
                <a:cubicBezTo>
                  <a:pt x="59" y="263"/>
                  <a:pt x="62" y="264"/>
                  <a:pt x="65" y="265"/>
                </a:cubicBezTo>
                <a:cubicBezTo>
                  <a:pt x="66" y="265"/>
                  <a:pt x="68" y="267"/>
                  <a:pt x="69" y="267"/>
                </a:cubicBezTo>
                <a:cubicBezTo>
                  <a:pt x="67" y="266"/>
                  <a:pt x="65" y="266"/>
                  <a:pt x="63" y="265"/>
                </a:cubicBezTo>
                <a:cubicBezTo>
                  <a:pt x="60" y="263"/>
                  <a:pt x="57" y="262"/>
                  <a:pt x="54" y="261"/>
                </a:cubicBezTo>
                <a:close/>
                <a:moveTo>
                  <a:pt x="39" y="254"/>
                </a:moveTo>
                <a:cubicBezTo>
                  <a:pt x="32" y="251"/>
                  <a:pt x="25" y="249"/>
                  <a:pt x="18" y="245"/>
                </a:cubicBezTo>
                <a:cubicBezTo>
                  <a:pt x="17" y="245"/>
                  <a:pt x="16" y="244"/>
                  <a:pt x="15" y="244"/>
                </a:cubicBezTo>
                <a:cubicBezTo>
                  <a:pt x="15" y="244"/>
                  <a:pt x="16" y="244"/>
                  <a:pt x="17" y="244"/>
                </a:cubicBezTo>
                <a:cubicBezTo>
                  <a:pt x="23" y="246"/>
                  <a:pt x="29" y="248"/>
                  <a:pt x="35" y="250"/>
                </a:cubicBezTo>
                <a:cubicBezTo>
                  <a:pt x="41" y="252"/>
                  <a:pt x="47" y="254"/>
                  <a:pt x="53" y="256"/>
                </a:cubicBezTo>
                <a:cubicBezTo>
                  <a:pt x="58" y="258"/>
                  <a:pt x="63" y="262"/>
                  <a:pt x="69" y="263"/>
                </a:cubicBezTo>
                <a:cubicBezTo>
                  <a:pt x="69" y="264"/>
                  <a:pt x="69" y="265"/>
                  <a:pt x="69" y="266"/>
                </a:cubicBezTo>
                <a:cubicBezTo>
                  <a:pt x="66" y="264"/>
                  <a:pt x="62" y="263"/>
                  <a:pt x="58" y="262"/>
                </a:cubicBezTo>
                <a:cubicBezTo>
                  <a:pt x="52" y="259"/>
                  <a:pt x="46" y="256"/>
                  <a:pt x="39" y="254"/>
                </a:cubicBezTo>
                <a:close/>
                <a:moveTo>
                  <a:pt x="36" y="247"/>
                </a:moveTo>
                <a:cubicBezTo>
                  <a:pt x="31" y="245"/>
                  <a:pt x="25" y="243"/>
                  <a:pt x="19" y="241"/>
                </a:cubicBezTo>
                <a:cubicBezTo>
                  <a:pt x="25" y="243"/>
                  <a:pt x="30" y="245"/>
                  <a:pt x="36" y="247"/>
                </a:cubicBezTo>
                <a:cubicBezTo>
                  <a:pt x="42" y="249"/>
                  <a:pt x="48" y="250"/>
                  <a:pt x="54" y="253"/>
                </a:cubicBezTo>
                <a:cubicBezTo>
                  <a:pt x="59" y="255"/>
                  <a:pt x="63" y="257"/>
                  <a:pt x="68" y="259"/>
                </a:cubicBezTo>
                <a:cubicBezTo>
                  <a:pt x="69" y="260"/>
                  <a:pt x="69" y="261"/>
                  <a:pt x="69" y="262"/>
                </a:cubicBezTo>
                <a:cubicBezTo>
                  <a:pt x="58" y="257"/>
                  <a:pt x="48" y="251"/>
                  <a:pt x="36" y="247"/>
                </a:cubicBezTo>
                <a:close/>
                <a:moveTo>
                  <a:pt x="68" y="258"/>
                </a:moveTo>
                <a:cubicBezTo>
                  <a:pt x="60" y="252"/>
                  <a:pt x="50" y="249"/>
                  <a:pt x="41" y="246"/>
                </a:cubicBezTo>
                <a:cubicBezTo>
                  <a:pt x="31" y="242"/>
                  <a:pt x="21" y="238"/>
                  <a:pt x="11" y="233"/>
                </a:cubicBezTo>
                <a:cubicBezTo>
                  <a:pt x="11" y="233"/>
                  <a:pt x="11" y="233"/>
                  <a:pt x="12" y="234"/>
                </a:cubicBezTo>
                <a:cubicBezTo>
                  <a:pt x="15" y="235"/>
                  <a:pt x="17" y="236"/>
                  <a:pt x="20" y="237"/>
                </a:cubicBezTo>
                <a:cubicBezTo>
                  <a:pt x="26" y="239"/>
                  <a:pt x="31" y="241"/>
                  <a:pt x="37" y="243"/>
                </a:cubicBezTo>
                <a:cubicBezTo>
                  <a:pt x="48" y="246"/>
                  <a:pt x="58" y="251"/>
                  <a:pt x="68" y="254"/>
                </a:cubicBezTo>
                <a:cubicBezTo>
                  <a:pt x="68" y="255"/>
                  <a:pt x="68" y="257"/>
                  <a:pt x="68" y="258"/>
                </a:cubicBezTo>
                <a:close/>
                <a:moveTo>
                  <a:pt x="5" y="225"/>
                </a:moveTo>
                <a:cubicBezTo>
                  <a:pt x="5" y="224"/>
                  <a:pt x="5" y="222"/>
                  <a:pt x="5" y="221"/>
                </a:cubicBezTo>
                <a:cubicBezTo>
                  <a:pt x="6" y="221"/>
                  <a:pt x="7" y="222"/>
                  <a:pt x="7" y="222"/>
                </a:cubicBezTo>
                <a:cubicBezTo>
                  <a:pt x="7" y="222"/>
                  <a:pt x="8" y="222"/>
                  <a:pt x="8" y="222"/>
                </a:cubicBezTo>
                <a:cubicBezTo>
                  <a:pt x="18" y="227"/>
                  <a:pt x="29" y="231"/>
                  <a:pt x="39" y="236"/>
                </a:cubicBezTo>
                <a:cubicBezTo>
                  <a:pt x="44" y="238"/>
                  <a:pt x="48" y="240"/>
                  <a:pt x="53" y="242"/>
                </a:cubicBezTo>
                <a:cubicBezTo>
                  <a:pt x="57" y="244"/>
                  <a:pt x="63" y="246"/>
                  <a:pt x="67" y="249"/>
                </a:cubicBezTo>
                <a:cubicBezTo>
                  <a:pt x="69" y="250"/>
                  <a:pt x="64" y="247"/>
                  <a:pt x="64" y="247"/>
                </a:cubicBezTo>
                <a:cubicBezTo>
                  <a:pt x="63" y="247"/>
                  <a:pt x="62" y="246"/>
                  <a:pt x="61" y="246"/>
                </a:cubicBezTo>
                <a:cubicBezTo>
                  <a:pt x="58" y="245"/>
                  <a:pt x="55" y="243"/>
                  <a:pt x="52" y="242"/>
                </a:cubicBezTo>
                <a:cubicBezTo>
                  <a:pt x="47" y="240"/>
                  <a:pt x="42" y="238"/>
                  <a:pt x="37" y="236"/>
                </a:cubicBezTo>
                <a:cubicBezTo>
                  <a:pt x="31" y="234"/>
                  <a:pt x="25" y="232"/>
                  <a:pt x="20" y="230"/>
                </a:cubicBezTo>
                <a:cubicBezTo>
                  <a:pt x="15" y="229"/>
                  <a:pt x="10" y="226"/>
                  <a:pt x="5" y="225"/>
                </a:cubicBezTo>
                <a:close/>
                <a:moveTo>
                  <a:pt x="7" y="210"/>
                </a:moveTo>
                <a:cubicBezTo>
                  <a:pt x="7" y="208"/>
                  <a:pt x="7" y="207"/>
                  <a:pt x="7" y="205"/>
                </a:cubicBezTo>
                <a:cubicBezTo>
                  <a:pt x="7" y="205"/>
                  <a:pt x="7" y="205"/>
                  <a:pt x="7" y="205"/>
                </a:cubicBezTo>
                <a:cubicBezTo>
                  <a:pt x="10" y="208"/>
                  <a:pt x="15" y="211"/>
                  <a:pt x="19" y="213"/>
                </a:cubicBezTo>
                <a:cubicBezTo>
                  <a:pt x="24" y="216"/>
                  <a:pt x="29" y="219"/>
                  <a:pt x="35" y="222"/>
                </a:cubicBezTo>
                <a:cubicBezTo>
                  <a:pt x="40" y="224"/>
                  <a:pt x="45" y="228"/>
                  <a:pt x="51" y="231"/>
                </a:cubicBezTo>
                <a:cubicBezTo>
                  <a:pt x="52" y="231"/>
                  <a:pt x="53" y="232"/>
                  <a:pt x="54" y="232"/>
                </a:cubicBezTo>
                <a:cubicBezTo>
                  <a:pt x="49" y="230"/>
                  <a:pt x="43" y="227"/>
                  <a:pt x="37" y="225"/>
                </a:cubicBezTo>
                <a:cubicBezTo>
                  <a:pt x="32" y="222"/>
                  <a:pt x="26" y="220"/>
                  <a:pt x="20" y="217"/>
                </a:cubicBezTo>
                <a:cubicBezTo>
                  <a:pt x="16" y="214"/>
                  <a:pt x="11" y="212"/>
                  <a:pt x="7" y="210"/>
                </a:cubicBezTo>
                <a:cubicBezTo>
                  <a:pt x="7" y="210"/>
                  <a:pt x="7" y="210"/>
                  <a:pt x="7" y="210"/>
                </a:cubicBezTo>
                <a:close/>
                <a:moveTo>
                  <a:pt x="41" y="160"/>
                </a:moveTo>
                <a:cubicBezTo>
                  <a:pt x="44" y="159"/>
                  <a:pt x="47" y="159"/>
                  <a:pt x="50" y="158"/>
                </a:cubicBezTo>
                <a:cubicBezTo>
                  <a:pt x="50" y="158"/>
                  <a:pt x="50" y="158"/>
                  <a:pt x="51" y="158"/>
                </a:cubicBezTo>
                <a:cubicBezTo>
                  <a:pt x="51" y="158"/>
                  <a:pt x="51" y="158"/>
                  <a:pt x="51" y="158"/>
                </a:cubicBezTo>
                <a:cubicBezTo>
                  <a:pt x="51" y="158"/>
                  <a:pt x="51" y="159"/>
                  <a:pt x="51" y="159"/>
                </a:cubicBezTo>
                <a:cubicBezTo>
                  <a:pt x="49" y="159"/>
                  <a:pt x="46" y="159"/>
                  <a:pt x="44" y="160"/>
                </a:cubicBezTo>
                <a:cubicBezTo>
                  <a:pt x="43" y="160"/>
                  <a:pt x="42" y="160"/>
                  <a:pt x="41" y="160"/>
                </a:cubicBezTo>
                <a:close/>
                <a:moveTo>
                  <a:pt x="54" y="158"/>
                </a:moveTo>
                <a:cubicBezTo>
                  <a:pt x="54" y="158"/>
                  <a:pt x="54" y="157"/>
                  <a:pt x="54" y="157"/>
                </a:cubicBezTo>
                <a:cubicBezTo>
                  <a:pt x="55" y="157"/>
                  <a:pt x="57" y="157"/>
                  <a:pt x="58" y="156"/>
                </a:cubicBezTo>
                <a:cubicBezTo>
                  <a:pt x="58" y="157"/>
                  <a:pt x="58" y="157"/>
                  <a:pt x="58" y="158"/>
                </a:cubicBezTo>
                <a:cubicBezTo>
                  <a:pt x="57" y="158"/>
                  <a:pt x="55" y="158"/>
                  <a:pt x="54" y="158"/>
                </a:cubicBezTo>
                <a:cubicBezTo>
                  <a:pt x="54" y="158"/>
                  <a:pt x="54" y="158"/>
                  <a:pt x="54" y="158"/>
                </a:cubicBezTo>
                <a:close/>
                <a:moveTo>
                  <a:pt x="61" y="156"/>
                </a:moveTo>
                <a:cubicBezTo>
                  <a:pt x="62" y="156"/>
                  <a:pt x="63" y="156"/>
                  <a:pt x="64" y="156"/>
                </a:cubicBezTo>
                <a:cubicBezTo>
                  <a:pt x="64" y="156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3" y="158"/>
                  <a:pt x="62" y="158"/>
                  <a:pt x="61" y="158"/>
                </a:cubicBezTo>
                <a:cubicBezTo>
                  <a:pt x="61" y="157"/>
                  <a:pt x="61" y="157"/>
                  <a:pt x="61" y="157"/>
                </a:cubicBezTo>
                <a:cubicBezTo>
                  <a:pt x="61" y="157"/>
                  <a:pt x="61" y="156"/>
                  <a:pt x="61" y="156"/>
                </a:cubicBezTo>
                <a:close/>
                <a:moveTo>
                  <a:pt x="67" y="156"/>
                </a:moveTo>
                <a:cubicBezTo>
                  <a:pt x="68" y="155"/>
                  <a:pt x="69" y="155"/>
                  <a:pt x="70" y="155"/>
                </a:cubicBezTo>
                <a:cubicBezTo>
                  <a:pt x="70" y="156"/>
                  <a:pt x="70" y="157"/>
                  <a:pt x="70" y="157"/>
                </a:cubicBezTo>
                <a:cubicBezTo>
                  <a:pt x="69" y="157"/>
                  <a:pt x="68" y="157"/>
                  <a:pt x="68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7" y="157"/>
                  <a:pt x="67" y="156"/>
                  <a:pt x="67" y="156"/>
                </a:cubicBezTo>
                <a:close/>
                <a:moveTo>
                  <a:pt x="72" y="155"/>
                </a:moveTo>
                <a:cubicBezTo>
                  <a:pt x="73" y="155"/>
                  <a:pt x="74" y="155"/>
                  <a:pt x="75" y="155"/>
                </a:cubicBezTo>
                <a:cubicBezTo>
                  <a:pt x="75" y="156"/>
                  <a:pt x="75" y="157"/>
                  <a:pt x="75" y="158"/>
                </a:cubicBezTo>
                <a:cubicBezTo>
                  <a:pt x="74" y="158"/>
                  <a:pt x="73" y="157"/>
                  <a:pt x="72" y="157"/>
                </a:cubicBezTo>
                <a:cubicBezTo>
                  <a:pt x="72" y="157"/>
                  <a:pt x="72" y="156"/>
                  <a:pt x="72" y="155"/>
                </a:cubicBezTo>
                <a:close/>
                <a:moveTo>
                  <a:pt x="79" y="156"/>
                </a:moveTo>
                <a:cubicBezTo>
                  <a:pt x="79" y="156"/>
                  <a:pt x="79" y="157"/>
                  <a:pt x="80" y="158"/>
                </a:cubicBezTo>
                <a:cubicBezTo>
                  <a:pt x="79" y="158"/>
                  <a:pt x="78" y="158"/>
                  <a:pt x="78" y="158"/>
                </a:cubicBezTo>
                <a:cubicBezTo>
                  <a:pt x="78" y="157"/>
                  <a:pt x="78" y="156"/>
                  <a:pt x="78" y="156"/>
                </a:cubicBezTo>
                <a:cubicBezTo>
                  <a:pt x="79" y="156"/>
                  <a:pt x="79" y="156"/>
                  <a:pt x="79" y="156"/>
                </a:cubicBezTo>
                <a:close/>
                <a:moveTo>
                  <a:pt x="82" y="156"/>
                </a:moveTo>
                <a:cubicBezTo>
                  <a:pt x="83" y="156"/>
                  <a:pt x="85" y="156"/>
                  <a:pt x="86" y="156"/>
                </a:cubicBezTo>
                <a:cubicBezTo>
                  <a:pt x="86" y="157"/>
                  <a:pt x="86" y="158"/>
                  <a:pt x="86" y="159"/>
                </a:cubicBezTo>
                <a:cubicBezTo>
                  <a:pt x="85" y="158"/>
                  <a:pt x="84" y="158"/>
                  <a:pt x="82" y="158"/>
                </a:cubicBezTo>
                <a:cubicBezTo>
                  <a:pt x="82" y="157"/>
                  <a:pt x="82" y="157"/>
                  <a:pt x="82" y="156"/>
                </a:cubicBezTo>
                <a:close/>
                <a:moveTo>
                  <a:pt x="89" y="157"/>
                </a:moveTo>
                <a:cubicBezTo>
                  <a:pt x="90" y="157"/>
                  <a:pt x="91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92" y="158"/>
                  <a:pt x="92" y="159"/>
                  <a:pt x="92" y="159"/>
                </a:cubicBezTo>
                <a:cubicBezTo>
                  <a:pt x="91" y="159"/>
                  <a:pt x="90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8"/>
                  <a:pt x="89" y="157"/>
                  <a:pt x="89" y="157"/>
                </a:cubicBezTo>
                <a:close/>
                <a:moveTo>
                  <a:pt x="104" y="313"/>
                </a:moveTo>
                <a:cubicBezTo>
                  <a:pt x="104" y="313"/>
                  <a:pt x="104" y="312"/>
                  <a:pt x="104" y="311"/>
                </a:cubicBezTo>
                <a:cubicBezTo>
                  <a:pt x="104" y="312"/>
                  <a:pt x="105" y="312"/>
                  <a:pt x="105" y="313"/>
                </a:cubicBezTo>
                <a:cubicBezTo>
                  <a:pt x="110" y="316"/>
                  <a:pt x="106" y="314"/>
                  <a:pt x="104" y="313"/>
                </a:cubicBezTo>
                <a:close/>
                <a:moveTo>
                  <a:pt x="111" y="309"/>
                </a:moveTo>
                <a:cubicBezTo>
                  <a:pt x="108" y="308"/>
                  <a:pt x="105" y="306"/>
                  <a:pt x="103" y="305"/>
                </a:cubicBezTo>
                <a:cubicBezTo>
                  <a:pt x="103" y="304"/>
                  <a:pt x="103" y="303"/>
                  <a:pt x="102" y="302"/>
                </a:cubicBezTo>
                <a:cubicBezTo>
                  <a:pt x="107" y="307"/>
                  <a:pt x="114" y="310"/>
                  <a:pt x="119" y="315"/>
                </a:cubicBezTo>
                <a:cubicBezTo>
                  <a:pt x="117" y="314"/>
                  <a:pt x="115" y="313"/>
                  <a:pt x="114" y="312"/>
                </a:cubicBezTo>
                <a:cubicBezTo>
                  <a:pt x="114" y="312"/>
                  <a:pt x="111" y="309"/>
                  <a:pt x="111" y="309"/>
                </a:cubicBezTo>
                <a:close/>
                <a:moveTo>
                  <a:pt x="111" y="313"/>
                </a:moveTo>
                <a:cubicBezTo>
                  <a:pt x="113" y="315"/>
                  <a:pt x="109" y="312"/>
                  <a:pt x="109" y="312"/>
                </a:cubicBezTo>
                <a:cubicBezTo>
                  <a:pt x="108" y="312"/>
                  <a:pt x="107" y="311"/>
                  <a:pt x="106" y="311"/>
                </a:cubicBezTo>
                <a:cubicBezTo>
                  <a:pt x="105" y="310"/>
                  <a:pt x="104" y="309"/>
                  <a:pt x="103" y="309"/>
                </a:cubicBezTo>
                <a:cubicBezTo>
                  <a:pt x="103" y="308"/>
                  <a:pt x="103" y="307"/>
                  <a:pt x="103" y="306"/>
                </a:cubicBezTo>
                <a:cubicBezTo>
                  <a:pt x="106" y="308"/>
                  <a:pt x="109" y="310"/>
                  <a:pt x="111" y="313"/>
                </a:cubicBezTo>
                <a:close/>
                <a:moveTo>
                  <a:pt x="102" y="297"/>
                </a:moveTo>
                <a:cubicBezTo>
                  <a:pt x="108" y="304"/>
                  <a:pt x="117" y="308"/>
                  <a:pt x="124" y="314"/>
                </a:cubicBezTo>
                <a:cubicBezTo>
                  <a:pt x="124" y="315"/>
                  <a:pt x="125" y="315"/>
                  <a:pt x="125" y="315"/>
                </a:cubicBezTo>
                <a:cubicBezTo>
                  <a:pt x="125" y="315"/>
                  <a:pt x="125" y="315"/>
                  <a:pt x="125" y="315"/>
                </a:cubicBezTo>
                <a:cubicBezTo>
                  <a:pt x="124" y="315"/>
                  <a:pt x="122" y="313"/>
                  <a:pt x="121" y="313"/>
                </a:cubicBezTo>
                <a:cubicBezTo>
                  <a:pt x="119" y="311"/>
                  <a:pt x="117" y="310"/>
                  <a:pt x="115" y="308"/>
                </a:cubicBezTo>
                <a:cubicBezTo>
                  <a:pt x="111" y="305"/>
                  <a:pt x="106" y="303"/>
                  <a:pt x="102" y="301"/>
                </a:cubicBezTo>
                <a:cubicBezTo>
                  <a:pt x="102" y="301"/>
                  <a:pt x="102" y="301"/>
                  <a:pt x="102" y="301"/>
                </a:cubicBezTo>
                <a:cubicBezTo>
                  <a:pt x="102" y="299"/>
                  <a:pt x="102" y="298"/>
                  <a:pt x="102" y="297"/>
                </a:cubicBezTo>
                <a:close/>
                <a:moveTo>
                  <a:pt x="101" y="293"/>
                </a:moveTo>
                <a:cubicBezTo>
                  <a:pt x="101" y="293"/>
                  <a:pt x="101" y="293"/>
                  <a:pt x="101" y="293"/>
                </a:cubicBezTo>
                <a:cubicBezTo>
                  <a:pt x="109" y="301"/>
                  <a:pt x="119" y="305"/>
                  <a:pt x="127" y="312"/>
                </a:cubicBezTo>
                <a:cubicBezTo>
                  <a:pt x="126" y="311"/>
                  <a:pt x="125" y="310"/>
                  <a:pt x="124" y="310"/>
                </a:cubicBezTo>
                <a:cubicBezTo>
                  <a:pt x="121" y="308"/>
                  <a:pt x="119" y="307"/>
                  <a:pt x="116" y="305"/>
                </a:cubicBezTo>
                <a:cubicBezTo>
                  <a:pt x="111" y="302"/>
                  <a:pt x="106" y="299"/>
                  <a:pt x="102" y="296"/>
                </a:cubicBezTo>
                <a:cubicBezTo>
                  <a:pt x="101" y="295"/>
                  <a:pt x="101" y="294"/>
                  <a:pt x="101" y="293"/>
                </a:cubicBezTo>
                <a:close/>
                <a:moveTo>
                  <a:pt x="101" y="289"/>
                </a:moveTo>
                <a:cubicBezTo>
                  <a:pt x="104" y="293"/>
                  <a:pt x="109" y="295"/>
                  <a:pt x="113" y="298"/>
                </a:cubicBezTo>
                <a:cubicBezTo>
                  <a:pt x="120" y="302"/>
                  <a:pt x="127" y="307"/>
                  <a:pt x="134" y="312"/>
                </a:cubicBezTo>
                <a:cubicBezTo>
                  <a:pt x="137" y="315"/>
                  <a:pt x="134" y="313"/>
                  <a:pt x="133" y="312"/>
                </a:cubicBezTo>
                <a:cubicBezTo>
                  <a:pt x="131" y="311"/>
                  <a:pt x="130" y="310"/>
                  <a:pt x="129" y="309"/>
                </a:cubicBezTo>
                <a:cubicBezTo>
                  <a:pt x="127" y="307"/>
                  <a:pt x="124" y="306"/>
                  <a:pt x="121" y="304"/>
                </a:cubicBezTo>
                <a:cubicBezTo>
                  <a:pt x="114" y="300"/>
                  <a:pt x="108" y="296"/>
                  <a:pt x="102" y="292"/>
                </a:cubicBezTo>
                <a:cubicBezTo>
                  <a:pt x="101" y="292"/>
                  <a:pt x="101" y="292"/>
                  <a:pt x="101" y="293"/>
                </a:cubicBezTo>
                <a:cubicBezTo>
                  <a:pt x="101" y="291"/>
                  <a:pt x="101" y="290"/>
                  <a:pt x="101" y="289"/>
                </a:cubicBezTo>
                <a:close/>
                <a:moveTo>
                  <a:pt x="104" y="291"/>
                </a:moveTo>
                <a:cubicBezTo>
                  <a:pt x="105" y="292"/>
                  <a:pt x="103" y="290"/>
                  <a:pt x="102" y="290"/>
                </a:cubicBezTo>
                <a:cubicBezTo>
                  <a:pt x="103" y="290"/>
                  <a:pt x="104" y="291"/>
                  <a:pt x="105" y="292"/>
                </a:cubicBezTo>
                <a:cubicBezTo>
                  <a:pt x="105" y="292"/>
                  <a:pt x="104" y="291"/>
                  <a:pt x="104" y="291"/>
                </a:cubicBezTo>
                <a:close/>
                <a:moveTo>
                  <a:pt x="100" y="284"/>
                </a:moveTo>
                <a:cubicBezTo>
                  <a:pt x="105" y="289"/>
                  <a:pt x="111" y="292"/>
                  <a:pt x="117" y="296"/>
                </a:cubicBezTo>
                <a:cubicBezTo>
                  <a:pt x="122" y="299"/>
                  <a:pt x="127" y="303"/>
                  <a:pt x="132" y="307"/>
                </a:cubicBezTo>
                <a:cubicBezTo>
                  <a:pt x="132" y="307"/>
                  <a:pt x="131" y="307"/>
                  <a:pt x="131" y="306"/>
                </a:cubicBezTo>
                <a:cubicBezTo>
                  <a:pt x="128" y="304"/>
                  <a:pt x="124" y="302"/>
                  <a:pt x="121" y="300"/>
                </a:cubicBezTo>
                <a:cubicBezTo>
                  <a:pt x="114" y="296"/>
                  <a:pt x="107" y="292"/>
                  <a:pt x="100" y="288"/>
                </a:cubicBezTo>
                <a:cubicBezTo>
                  <a:pt x="100" y="287"/>
                  <a:pt x="100" y="286"/>
                  <a:pt x="100" y="284"/>
                </a:cubicBezTo>
                <a:close/>
                <a:moveTo>
                  <a:pt x="100" y="279"/>
                </a:moveTo>
                <a:cubicBezTo>
                  <a:pt x="105" y="285"/>
                  <a:pt x="113" y="290"/>
                  <a:pt x="120" y="294"/>
                </a:cubicBezTo>
                <a:cubicBezTo>
                  <a:pt x="125" y="298"/>
                  <a:pt x="130" y="301"/>
                  <a:pt x="135" y="305"/>
                </a:cubicBezTo>
                <a:cubicBezTo>
                  <a:pt x="135" y="306"/>
                  <a:pt x="136" y="306"/>
                  <a:pt x="137" y="307"/>
                </a:cubicBezTo>
                <a:cubicBezTo>
                  <a:pt x="132" y="303"/>
                  <a:pt x="127" y="300"/>
                  <a:pt x="122" y="296"/>
                </a:cubicBezTo>
                <a:cubicBezTo>
                  <a:pt x="114" y="292"/>
                  <a:pt x="107" y="288"/>
                  <a:pt x="100" y="283"/>
                </a:cubicBezTo>
                <a:cubicBezTo>
                  <a:pt x="100" y="282"/>
                  <a:pt x="100" y="281"/>
                  <a:pt x="100" y="279"/>
                </a:cubicBezTo>
                <a:close/>
                <a:moveTo>
                  <a:pt x="99" y="275"/>
                </a:moveTo>
                <a:cubicBezTo>
                  <a:pt x="107" y="282"/>
                  <a:pt x="116" y="287"/>
                  <a:pt x="124" y="293"/>
                </a:cubicBezTo>
                <a:cubicBezTo>
                  <a:pt x="129" y="296"/>
                  <a:pt x="134" y="300"/>
                  <a:pt x="139" y="303"/>
                </a:cubicBezTo>
                <a:cubicBezTo>
                  <a:pt x="140" y="304"/>
                  <a:pt x="140" y="305"/>
                  <a:pt x="141" y="305"/>
                </a:cubicBezTo>
                <a:cubicBezTo>
                  <a:pt x="136" y="302"/>
                  <a:pt x="130" y="298"/>
                  <a:pt x="124" y="295"/>
                </a:cubicBezTo>
                <a:cubicBezTo>
                  <a:pt x="116" y="289"/>
                  <a:pt x="107" y="285"/>
                  <a:pt x="99" y="278"/>
                </a:cubicBezTo>
                <a:cubicBezTo>
                  <a:pt x="99" y="278"/>
                  <a:pt x="99" y="277"/>
                  <a:pt x="99" y="277"/>
                </a:cubicBezTo>
                <a:cubicBezTo>
                  <a:pt x="99" y="276"/>
                  <a:pt x="99" y="276"/>
                  <a:pt x="99" y="275"/>
                </a:cubicBezTo>
                <a:close/>
                <a:moveTo>
                  <a:pt x="99" y="270"/>
                </a:moveTo>
                <a:cubicBezTo>
                  <a:pt x="102" y="274"/>
                  <a:pt x="106" y="276"/>
                  <a:pt x="110" y="279"/>
                </a:cubicBezTo>
                <a:cubicBezTo>
                  <a:pt x="114" y="282"/>
                  <a:pt x="119" y="285"/>
                  <a:pt x="123" y="288"/>
                </a:cubicBezTo>
                <a:cubicBezTo>
                  <a:pt x="129" y="292"/>
                  <a:pt x="135" y="296"/>
                  <a:pt x="140" y="300"/>
                </a:cubicBezTo>
                <a:cubicBezTo>
                  <a:pt x="137" y="298"/>
                  <a:pt x="134" y="296"/>
                  <a:pt x="131" y="294"/>
                </a:cubicBezTo>
                <a:cubicBezTo>
                  <a:pt x="120" y="288"/>
                  <a:pt x="109" y="282"/>
                  <a:pt x="99" y="274"/>
                </a:cubicBezTo>
                <a:cubicBezTo>
                  <a:pt x="99" y="273"/>
                  <a:pt x="99" y="271"/>
                  <a:pt x="99" y="270"/>
                </a:cubicBezTo>
                <a:close/>
                <a:moveTo>
                  <a:pt x="99" y="264"/>
                </a:moveTo>
                <a:cubicBezTo>
                  <a:pt x="104" y="272"/>
                  <a:pt x="114" y="277"/>
                  <a:pt x="122" y="282"/>
                </a:cubicBezTo>
                <a:cubicBezTo>
                  <a:pt x="127" y="286"/>
                  <a:pt x="133" y="289"/>
                  <a:pt x="138" y="293"/>
                </a:cubicBezTo>
                <a:cubicBezTo>
                  <a:pt x="142" y="295"/>
                  <a:pt x="145" y="298"/>
                  <a:pt x="148" y="300"/>
                </a:cubicBezTo>
                <a:cubicBezTo>
                  <a:pt x="143" y="297"/>
                  <a:pt x="137" y="294"/>
                  <a:pt x="132" y="290"/>
                </a:cubicBezTo>
                <a:cubicBezTo>
                  <a:pt x="121" y="284"/>
                  <a:pt x="108" y="278"/>
                  <a:pt x="99" y="269"/>
                </a:cubicBezTo>
                <a:cubicBezTo>
                  <a:pt x="99" y="267"/>
                  <a:pt x="99" y="265"/>
                  <a:pt x="99" y="264"/>
                </a:cubicBezTo>
                <a:close/>
                <a:moveTo>
                  <a:pt x="98" y="257"/>
                </a:moveTo>
                <a:cubicBezTo>
                  <a:pt x="100" y="261"/>
                  <a:pt x="106" y="264"/>
                  <a:pt x="109" y="266"/>
                </a:cubicBezTo>
                <a:cubicBezTo>
                  <a:pt x="116" y="271"/>
                  <a:pt x="122" y="276"/>
                  <a:pt x="129" y="281"/>
                </a:cubicBezTo>
                <a:cubicBezTo>
                  <a:pt x="136" y="286"/>
                  <a:pt x="143" y="290"/>
                  <a:pt x="151" y="295"/>
                </a:cubicBezTo>
                <a:cubicBezTo>
                  <a:pt x="156" y="299"/>
                  <a:pt x="160" y="303"/>
                  <a:pt x="166" y="305"/>
                </a:cubicBezTo>
                <a:cubicBezTo>
                  <a:pt x="166" y="305"/>
                  <a:pt x="166" y="306"/>
                  <a:pt x="166" y="306"/>
                </a:cubicBezTo>
                <a:cubicBezTo>
                  <a:pt x="165" y="305"/>
                  <a:pt x="164" y="305"/>
                  <a:pt x="163" y="304"/>
                </a:cubicBezTo>
                <a:cubicBezTo>
                  <a:pt x="159" y="302"/>
                  <a:pt x="155" y="299"/>
                  <a:pt x="150" y="296"/>
                </a:cubicBezTo>
                <a:cubicBezTo>
                  <a:pt x="141" y="291"/>
                  <a:pt x="131" y="286"/>
                  <a:pt x="122" y="280"/>
                </a:cubicBezTo>
                <a:cubicBezTo>
                  <a:pt x="114" y="275"/>
                  <a:pt x="107" y="268"/>
                  <a:pt x="99" y="262"/>
                </a:cubicBezTo>
                <a:cubicBezTo>
                  <a:pt x="98" y="261"/>
                  <a:pt x="98" y="259"/>
                  <a:pt x="98" y="257"/>
                </a:cubicBezTo>
                <a:close/>
                <a:moveTo>
                  <a:pt x="142" y="289"/>
                </a:moveTo>
                <a:cubicBezTo>
                  <a:pt x="132" y="282"/>
                  <a:pt x="123" y="276"/>
                  <a:pt x="114" y="269"/>
                </a:cubicBezTo>
                <a:cubicBezTo>
                  <a:pt x="110" y="266"/>
                  <a:pt x="106" y="263"/>
                  <a:pt x="102" y="260"/>
                </a:cubicBezTo>
                <a:cubicBezTo>
                  <a:pt x="101" y="259"/>
                  <a:pt x="100" y="258"/>
                  <a:pt x="99" y="257"/>
                </a:cubicBezTo>
                <a:cubicBezTo>
                  <a:pt x="99" y="257"/>
                  <a:pt x="99" y="256"/>
                  <a:pt x="99" y="256"/>
                </a:cubicBezTo>
                <a:cubicBezTo>
                  <a:pt x="100" y="257"/>
                  <a:pt x="101" y="258"/>
                  <a:pt x="102" y="259"/>
                </a:cubicBezTo>
                <a:cubicBezTo>
                  <a:pt x="103" y="260"/>
                  <a:pt x="104" y="260"/>
                  <a:pt x="106" y="261"/>
                </a:cubicBezTo>
                <a:cubicBezTo>
                  <a:pt x="114" y="267"/>
                  <a:pt x="122" y="273"/>
                  <a:pt x="130" y="279"/>
                </a:cubicBezTo>
                <a:cubicBezTo>
                  <a:pt x="139" y="285"/>
                  <a:pt x="149" y="292"/>
                  <a:pt x="158" y="299"/>
                </a:cubicBezTo>
                <a:cubicBezTo>
                  <a:pt x="160" y="300"/>
                  <a:pt x="162" y="302"/>
                  <a:pt x="164" y="303"/>
                </a:cubicBezTo>
                <a:cubicBezTo>
                  <a:pt x="164" y="304"/>
                  <a:pt x="164" y="304"/>
                  <a:pt x="164" y="304"/>
                </a:cubicBezTo>
                <a:cubicBezTo>
                  <a:pt x="156" y="300"/>
                  <a:pt x="149" y="293"/>
                  <a:pt x="142" y="289"/>
                </a:cubicBezTo>
                <a:close/>
                <a:moveTo>
                  <a:pt x="169" y="304"/>
                </a:moveTo>
                <a:cubicBezTo>
                  <a:pt x="169" y="304"/>
                  <a:pt x="168" y="303"/>
                  <a:pt x="167" y="303"/>
                </a:cubicBezTo>
                <a:cubicBezTo>
                  <a:pt x="166" y="302"/>
                  <a:pt x="165" y="301"/>
                  <a:pt x="163" y="300"/>
                </a:cubicBezTo>
                <a:cubicBezTo>
                  <a:pt x="160" y="297"/>
                  <a:pt x="156" y="295"/>
                  <a:pt x="153" y="292"/>
                </a:cubicBezTo>
                <a:cubicBezTo>
                  <a:pt x="146" y="287"/>
                  <a:pt x="139" y="281"/>
                  <a:pt x="132" y="276"/>
                </a:cubicBezTo>
                <a:cubicBezTo>
                  <a:pt x="125" y="271"/>
                  <a:pt x="120" y="265"/>
                  <a:pt x="113" y="260"/>
                </a:cubicBezTo>
                <a:cubicBezTo>
                  <a:pt x="108" y="256"/>
                  <a:pt x="103" y="252"/>
                  <a:pt x="98" y="248"/>
                </a:cubicBezTo>
                <a:cubicBezTo>
                  <a:pt x="98" y="247"/>
                  <a:pt x="98" y="245"/>
                  <a:pt x="98" y="244"/>
                </a:cubicBezTo>
                <a:cubicBezTo>
                  <a:pt x="101" y="249"/>
                  <a:pt x="106" y="253"/>
                  <a:pt x="111" y="257"/>
                </a:cubicBezTo>
                <a:cubicBezTo>
                  <a:pt x="118" y="262"/>
                  <a:pt x="124" y="267"/>
                  <a:pt x="131" y="272"/>
                </a:cubicBezTo>
                <a:cubicBezTo>
                  <a:pt x="143" y="282"/>
                  <a:pt x="157" y="292"/>
                  <a:pt x="169" y="303"/>
                </a:cubicBezTo>
                <a:cubicBezTo>
                  <a:pt x="169" y="304"/>
                  <a:pt x="169" y="304"/>
                  <a:pt x="170" y="304"/>
                </a:cubicBezTo>
                <a:cubicBezTo>
                  <a:pt x="170" y="304"/>
                  <a:pt x="169" y="304"/>
                  <a:pt x="169" y="304"/>
                </a:cubicBezTo>
                <a:close/>
                <a:moveTo>
                  <a:pt x="173" y="270"/>
                </a:moveTo>
                <a:cubicBezTo>
                  <a:pt x="163" y="262"/>
                  <a:pt x="152" y="253"/>
                  <a:pt x="141" y="246"/>
                </a:cubicBezTo>
                <a:cubicBezTo>
                  <a:pt x="132" y="240"/>
                  <a:pt x="123" y="235"/>
                  <a:pt x="114" y="229"/>
                </a:cubicBezTo>
                <a:cubicBezTo>
                  <a:pt x="113" y="228"/>
                  <a:pt x="112" y="227"/>
                  <a:pt x="110" y="226"/>
                </a:cubicBezTo>
                <a:cubicBezTo>
                  <a:pt x="107" y="223"/>
                  <a:pt x="103" y="220"/>
                  <a:pt x="100" y="217"/>
                </a:cubicBezTo>
                <a:cubicBezTo>
                  <a:pt x="98" y="216"/>
                  <a:pt x="97" y="214"/>
                  <a:pt x="95" y="213"/>
                </a:cubicBezTo>
                <a:cubicBezTo>
                  <a:pt x="95" y="212"/>
                  <a:pt x="95" y="211"/>
                  <a:pt x="95" y="209"/>
                </a:cubicBezTo>
                <a:cubicBezTo>
                  <a:pt x="96" y="210"/>
                  <a:pt x="96" y="211"/>
                  <a:pt x="97" y="211"/>
                </a:cubicBezTo>
                <a:cubicBezTo>
                  <a:pt x="97" y="211"/>
                  <a:pt x="98" y="211"/>
                  <a:pt x="98" y="212"/>
                </a:cubicBezTo>
                <a:cubicBezTo>
                  <a:pt x="99" y="212"/>
                  <a:pt x="99" y="213"/>
                  <a:pt x="100" y="214"/>
                </a:cubicBezTo>
                <a:cubicBezTo>
                  <a:pt x="102" y="215"/>
                  <a:pt x="104" y="217"/>
                  <a:pt x="107" y="219"/>
                </a:cubicBezTo>
                <a:cubicBezTo>
                  <a:pt x="110" y="222"/>
                  <a:pt x="113" y="225"/>
                  <a:pt x="117" y="228"/>
                </a:cubicBezTo>
                <a:cubicBezTo>
                  <a:pt x="126" y="234"/>
                  <a:pt x="135" y="240"/>
                  <a:pt x="144" y="246"/>
                </a:cubicBezTo>
                <a:cubicBezTo>
                  <a:pt x="150" y="251"/>
                  <a:pt x="157" y="255"/>
                  <a:pt x="163" y="261"/>
                </a:cubicBezTo>
                <a:cubicBezTo>
                  <a:pt x="165" y="263"/>
                  <a:pt x="168" y="265"/>
                  <a:pt x="170" y="267"/>
                </a:cubicBezTo>
                <a:cubicBezTo>
                  <a:pt x="171" y="268"/>
                  <a:pt x="178" y="275"/>
                  <a:pt x="173" y="270"/>
                </a:cubicBezTo>
                <a:close/>
                <a:moveTo>
                  <a:pt x="137" y="240"/>
                </a:moveTo>
                <a:cubicBezTo>
                  <a:pt x="129" y="235"/>
                  <a:pt x="120" y="230"/>
                  <a:pt x="112" y="223"/>
                </a:cubicBezTo>
                <a:cubicBezTo>
                  <a:pt x="110" y="221"/>
                  <a:pt x="107" y="219"/>
                  <a:pt x="105" y="217"/>
                </a:cubicBezTo>
                <a:cubicBezTo>
                  <a:pt x="116" y="225"/>
                  <a:pt x="126" y="233"/>
                  <a:pt x="138" y="241"/>
                </a:cubicBezTo>
                <a:cubicBezTo>
                  <a:pt x="145" y="245"/>
                  <a:pt x="152" y="250"/>
                  <a:pt x="159" y="255"/>
                </a:cubicBezTo>
                <a:cubicBezTo>
                  <a:pt x="162" y="257"/>
                  <a:pt x="165" y="260"/>
                  <a:pt x="169" y="262"/>
                </a:cubicBezTo>
                <a:cubicBezTo>
                  <a:pt x="171" y="264"/>
                  <a:pt x="173" y="266"/>
                  <a:pt x="175" y="267"/>
                </a:cubicBezTo>
                <a:cubicBezTo>
                  <a:pt x="175" y="268"/>
                  <a:pt x="175" y="270"/>
                  <a:pt x="175" y="271"/>
                </a:cubicBezTo>
                <a:cubicBezTo>
                  <a:pt x="164" y="259"/>
                  <a:pt x="150" y="249"/>
                  <a:pt x="137" y="240"/>
                </a:cubicBezTo>
                <a:close/>
                <a:moveTo>
                  <a:pt x="96" y="215"/>
                </a:moveTo>
                <a:cubicBezTo>
                  <a:pt x="95" y="215"/>
                  <a:pt x="95" y="215"/>
                  <a:pt x="95" y="214"/>
                </a:cubicBezTo>
                <a:cubicBezTo>
                  <a:pt x="95" y="215"/>
                  <a:pt x="95" y="215"/>
                  <a:pt x="96" y="215"/>
                </a:cubicBezTo>
                <a:close/>
                <a:moveTo>
                  <a:pt x="116" y="230"/>
                </a:moveTo>
                <a:cubicBezTo>
                  <a:pt x="127" y="239"/>
                  <a:pt x="140" y="247"/>
                  <a:pt x="151" y="256"/>
                </a:cubicBezTo>
                <a:cubicBezTo>
                  <a:pt x="158" y="261"/>
                  <a:pt x="164" y="265"/>
                  <a:pt x="169" y="271"/>
                </a:cubicBezTo>
                <a:cubicBezTo>
                  <a:pt x="171" y="272"/>
                  <a:pt x="172" y="274"/>
                  <a:pt x="173" y="275"/>
                </a:cubicBezTo>
                <a:cubicBezTo>
                  <a:pt x="176" y="278"/>
                  <a:pt x="171" y="274"/>
                  <a:pt x="171" y="274"/>
                </a:cubicBezTo>
                <a:cubicBezTo>
                  <a:pt x="169" y="272"/>
                  <a:pt x="166" y="270"/>
                  <a:pt x="164" y="267"/>
                </a:cubicBezTo>
                <a:cubicBezTo>
                  <a:pt x="153" y="258"/>
                  <a:pt x="141" y="250"/>
                  <a:pt x="128" y="241"/>
                </a:cubicBezTo>
                <a:cubicBezTo>
                  <a:pt x="117" y="234"/>
                  <a:pt x="107" y="225"/>
                  <a:pt x="95" y="217"/>
                </a:cubicBezTo>
                <a:cubicBezTo>
                  <a:pt x="95" y="216"/>
                  <a:pt x="95" y="216"/>
                  <a:pt x="95" y="215"/>
                </a:cubicBezTo>
                <a:cubicBezTo>
                  <a:pt x="100" y="220"/>
                  <a:pt x="105" y="223"/>
                  <a:pt x="110" y="226"/>
                </a:cubicBezTo>
                <a:cubicBezTo>
                  <a:pt x="112" y="228"/>
                  <a:pt x="114" y="229"/>
                  <a:pt x="116" y="230"/>
                </a:cubicBezTo>
                <a:close/>
                <a:moveTo>
                  <a:pt x="158" y="286"/>
                </a:moveTo>
                <a:cubicBezTo>
                  <a:pt x="152" y="279"/>
                  <a:pt x="145" y="274"/>
                  <a:pt x="138" y="268"/>
                </a:cubicBezTo>
                <a:cubicBezTo>
                  <a:pt x="131" y="262"/>
                  <a:pt x="124" y="256"/>
                  <a:pt x="117" y="250"/>
                </a:cubicBezTo>
                <a:cubicBezTo>
                  <a:pt x="113" y="247"/>
                  <a:pt x="108" y="243"/>
                  <a:pt x="104" y="239"/>
                </a:cubicBezTo>
                <a:cubicBezTo>
                  <a:pt x="108" y="242"/>
                  <a:pt x="111" y="244"/>
                  <a:pt x="114" y="247"/>
                </a:cubicBezTo>
                <a:cubicBezTo>
                  <a:pt x="121" y="252"/>
                  <a:pt x="129" y="257"/>
                  <a:pt x="136" y="263"/>
                </a:cubicBezTo>
                <a:cubicBezTo>
                  <a:pt x="143" y="268"/>
                  <a:pt x="150" y="275"/>
                  <a:pt x="157" y="281"/>
                </a:cubicBezTo>
                <a:cubicBezTo>
                  <a:pt x="161" y="284"/>
                  <a:pt x="164" y="286"/>
                  <a:pt x="167" y="289"/>
                </a:cubicBezTo>
                <a:cubicBezTo>
                  <a:pt x="169" y="291"/>
                  <a:pt x="171" y="293"/>
                  <a:pt x="173" y="294"/>
                </a:cubicBezTo>
                <a:cubicBezTo>
                  <a:pt x="173" y="296"/>
                  <a:pt x="173" y="297"/>
                  <a:pt x="173" y="299"/>
                </a:cubicBezTo>
                <a:cubicBezTo>
                  <a:pt x="169" y="294"/>
                  <a:pt x="163" y="290"/>
                  <a:pt x="158" y="286"/>
                </a:cubicBezTo>
                <a:close/>
                <a:moveTo>
                  <a:pt x="96" y="225"/>
                </a:moveTo>
                <a:cubicBezTo>
                  <a:pt x="107" y="237"/>
                  <a:pt x="120" y="246"/>
                  <a:pt x="132" y="256"/>
                </a:cubicBezTo>
                <a:cubicBezTo>
                  <a:pt x="146" y="267"/>
                  <a:pt x="159" y="279"/>
                  <a:pt x="171" y="292"/>
                </a:cubicBezTo>
                <a:cubicBezTo>
                  <a:pt x="174" y="295"/>
                  <a:pt x="171" y="292"/>
                  <a:pt x="170" y="291"/>
                </a:cubicBezTo>
                <a:cubicBezTo>
                  <a:pt x="168" y="290"/>
                  <a:pt x="167" y="288"/>
                  <a:pt x="166" y="287"/>
                </a:cubicBezTo>
                <a:cubicBezTo>
                  <a:pt x="163" y="284"/>
                  <a:pt x="160" y="282"/>
                  <a:pt x="157" y="279"/>
                </a:cubicBezTo>
                <a:cubicBezTo>
                  <a:pt x="150" y="274"/>
                  <a:pt x="144" y="268"/>
                  <a:pt x="138" y="263"/>
                </a:cubicBezTo>
                <a:cubicBezTo>
                  <a:pt x="124" y="253"/>
                  <a:pt x="110" y="243"/>
                  <a:pt x="97" y="232"/>
                </a:cubicBezTo>
                <a:cubicBezTo>
                  <a:pt x="97" y="232"/>
                  <a:pt x="97" y="232"/>
                  <a:pt x="97" y="231"/>
                </a:cubicBezTo>
                <a:cubicBezTo>
                  <a:pt x="96" y="229"/>
                  <a:pt x="96" y="227"/>
                  <a:pt x="96" y="225"/>
                </a:cubicBezTo>
                <a:close/>
                <a:moveTo>
                  <a:pt x="96" y="222"/>
                </a:moveTo>
                <a:cubicBezTo>
                  <a:pt x="109" y="233"/>
                  <a:pt x="122" y="244"/>
                  <a:pt x="136" y="254"/>
                </a:cubicBezTo>
                <a:cubicBezTo>
                  <a:pt x="143" y="260"/>
                  <a:pt x="151" y="265"/>
                  <a:pt x="158" y="272"/>
                </a:cubicBezTo>
                <a:cubicBezTo>
                  <a:pt x="161" y="274"/>
                  <a:pt x="164" y="277"/>
                  <a:pt x="167" y="280"/>
                </a:cubicBezTo>
                <a:cubicBezTo>
                  <a:pt x="169" y="281"/>
                  <a:pt x="170" y="283"/>
                  <a:pt x="172" y="285"/>
                </a:cubicBezTo>
                <a:cubicBezTo>
                  <a:pt x="175" y="288"/>
                  <a:pt x="171" y="284"/>
                  <a:pt x="170" y="284"/>
                </a:cubicBezTo>
                <a:cubicBezTo>
                  <a:pt x="157" y="273"/>
                  <a:pt x="145" y="261"/>
                  <a:pt x="131" y="252"/>
                </a:cubicBezTo>
                <a:cubicBezTo>
                  <a:pt x="124" y="246"/>
                  <a:pt x="116" y="241"/>
                  <a:pt x="109" y="235"/>
                </a:cubicBezTo>
                <a:cubicBezTo>
                  <a:pt x="106" y="233"/>
                  <a:pt x="103" y="231"/>
                  <a:pt x="101" y="228"/>
                </a:cubicBezTo>
                <a:cubicBezTo>
                  <a:pt x="99" y="226"/>
                  <a:pt x="98" y="225"/>
                  <a:pt x="96" y="224"/>
                </a:cubicBezTo>
                <a:cubicBezTo>
                  <a:pt x="96" y="223"/>
                  <a:pt x="96" y="222"/>
                  <a:pt x="96" y="222"/>
                </a:cubicBezTo>
                <a:close/>
                <a:moveTo>
                  <a:pt x="174" y="286"/>
                </a:moveTo>
                <a:cubicBezTo>
                  <a:pt x="163" y="273"/>
                  <a:pt x="149" y="263"/>
                  <a:pt x="136" y="253"/>
                </a:cubicBezTo>
                <a:cubicBezTo>
                  <a:pt x="130" y="249"/>
                  <a:pt x="124" y="244"/>
                  <a:pt x="118" y="239"/>
                </a:cubicBezTo>
                <a:cubicBezTo>
                  <a:pt x="125" y="245"/>
                  <a:pt x="133" y="249"/>
                  <a:pt x="140" y="254"/>
                </a:cubicBezTo>
                <a:cubicBezTo>
                  <a:pt x="148" y="260"/>
                  <a:pt x="155" y="266"/>
                  <a:pt x="162" y="272"/>
                </a:cubicBezTo>
                <a:cubicBezTo>
                  <a:pt x="165" y="275"/>
                  <a:pt x="168" y="277"/>
                  <a:pt x="171" y="280"/>
                </a:cubicBezTo>
                <a:cubicBezTo>
                  <a:pt x="172" y="281"/>
                  <a:pt x="173" y="282"/>
                  <a:pt x="174" y="282"/>
                </a:cubicBezTo>
                <a:cubicBezTo>
                  <a:pt x="174" y="283"/>
                  <a:pt x="174" y="284"/>
                  <a:pt x="174" y="286"/>
                </a:cubicBezTo>
                <a:close/>
                <a:moveTo>
                  <a:pt x="100" y="224"/>
                </a:moveTo>
                <a:cubicBezTo>
                  <a:pt x="102" y="226"/>
                  <a:pt x="104" y="228"/>
                  <a:pt x="106" y="230"/>
                </a:cubicBezTo>
                <a:cubicBezTo>
                  <a:pt x="105" y="229"/>
                  <a:pt x="103" y="227"/>
                  <a:pt x="102" y="226"/>
                </a:cubicBezTo>
                <a:cubicBezTo>
                  <a:pt x="100" y="225"/>
                  <a:pt x="98" y="223"/>
                  <a:pt x="97" y="222"/>
                </a:cubicBezTo>
                <a:cubicBezTo>
                  <a:pt x="95" y="220"/>
                  <a:pt x="100" y="224"/>
                  <a:pt x="100" y="224"/>
                </a:cubicBezTo>
                <a:close/>
                <a:moveTo>
                  <a:pt x="102" y="225"/>
                </a:moveTo>
                <a:cubicBezTo>
                  <a:pt x="104" y="226"/>
                  <a:pt x="106" y="228"/>
                  <a:pt x="108" y="229"/>
                </a:cubicBezTo>
                <a:cubicBezTo>
                  <a:pt x="115" y="233"/>
                  <a:pt x="121" y="238"/>
                  <a:pt x="128" y="243"/>
                </a:cubicBezTo>
                <a:cubicBezTo>
                  <a:pt x="136" y="248"/>
                  <a:pt x="144" y="254"/>
                  <a:pt x="151" y="260"/>
                </a:cubicBezTo>
                <a:cubicBezTo>
                  <a:pt x="155" y="263"/>
                  <a:pt x="158" y="266"/>
                  <a:pt x="161" y="269"/>
                </a:cubicBezTo>
                <a:cubicBezTo>
                  <a:pt x="164" y="272"/>
                  <a:pt x="168" y="274"/>
                  <a:pt x="170" y="276"/>
                </a:cubicBezTo>
                <a:cubicBezTo>
                  <a:pt x="171" y="278"/>
                  <a:pt x="172" y="279"/>
                  <a:pt x="173" y="280"/>
                </a:cubicBezTo>
                <a:cubicBezTo>
                  <a:pt x="174" y="281"/>
                  <a:pt x="174" y="281"/>
                  <a:pt x="172" y="280"/>
                </a:cubicBezTo>
                <a:cubicBezTo>
                  <a:pt x="171" y="279"/>
                  <a:pt x="169" y="278"/>
                  <a:pt x="168" y="276"/>
                </a:cubicBezTo>
                <a:cubicBezTo>
                  <a:pt x="164" y="273"/>
                  <a:pt x="161" y="270"/>
                  <a:pt x="157" y="267"/>
                </a:cubicBezTo>
                <a:cubicBezTo>
                  <a:pt x="151" y="261"/>
                  <a:pt x="144" y="256"/>
                  <a:pt x="137" y="252"/>
                </a:cubicBezTo>
                <a:cubicBezTo>
                  <a:pt x="129" y="246"/>
                  <a:pt x="120" y="241"/>
                  <a:pt x="113" y="234"/>
                </a:cubicBezTo>
                <a:cubicBezTo>
                  <a:pt x="109" y="232"/>
                  <a:pt x="106" y="228"/>
                  <a:pt x="102" y="225"/>
                </a:cubicBezTo>
                <a:close/>
                <a:moveTo>
                  <a:pt x="95" y="218"/>
                </a:moveTo>
                <a:cubicBezTo>
                  <a:pt x="96" y="218"/>
                  <a:pt x="96" y="218"/>
                  <a:pt x="96" y="218"/>
                </a:cubicBezTo>
                <a:cubicBezTo>
                  <a:pt x="99" y="220"/>
                  <a:pt x="101" y="222"/>
                  <a:pt x="103" y="223"/>
                </a:cubicBezTo>
                <a:cubicBezTo>
                  <a:pt x="106" y="226"/>
                  <a:pt x="110" y="229"/>
                  <a:pt x="113" y="232"/>
                </a:cubicBezTo>
                <a:cubicBezTo>
                  <a:pt x="114" y="232"/>
                  <a:pt x="114" y="232"/>
                  <a:pt x="114" y="233"/>
                </a:cubicBezTo>
                <a:cubicBezTo>
                  <a:pt x="109" y="228"/>
                  <a:pt x="102" y="225"/>
                  <a:pt x="97" y="220"/>
                </a:cubicBezTo>
                <a:cubicBezTo>
                  <a:pt x="97" y="219"/>
                  <a:pt x="96" y="219"/>
                  <a:pt x="95" y="218"/>
                </a:cubicBezTo>
                <a:cubicBezTo>
                  <a:pt x="95" y="218"/>
                  <a:pt x="95" y="218"/>
                  <a:pt x="95" y="218"/>
                </a:cubicBezTo>
                <a:close/>
                <a:moveTo>
                  <a:pt x="175" y="277"/>
                </a:moveTo>
                <a:cubicBezTo>
                  <a:pt x="174" y="278"/>
                  <a:pt x="174" y="280"/>
                  <a:pt x="174" y="281"/>
                </a:cubicBezTo>
                <a:cubicBezTo>
                  <a:pt x="169" y="275"/>
                  <a:pt x="164" y="271"/>
                  <a:pt x="158" y="265"/>
                </a:cubicBezTo>
                <a:cubicBezTo>
                  <a:pt x="152" y="260"/>
                  <a:pt x="145" y="254"/>
                  <a:pt x="138" y="249"/>
                </a:cubicBezTo>
                <a:cubicBezTo>
                  <a:pt x="132" y="245"/>
                  <a:pt x="126" y="241"/>
                  <a:pt x="120" y="237"/>
                </a:cubicBezTo>
                <a:cubicBezTo>
                  <a:pt x="125" y="240"/>
                  <a:pt x="130" y="243"/>
                  <a:pt x="134" y="246"/>
                </a:cubicBezTo>
                <a:cubicBezTo>
                  <a:pt x="143" y="252"/>
                  <a:pt x="151" y="258"/>
                  <a:pt x="159" y="264"/>
                </a:cubicBezTo>
                <a:cubicBezTo>
                  <a:pt x="163" y="267"/>
                  <a:pt x="166" y="270"/>
                  <a:pt x="169" y="273"/>
                </a:cubicBezTo>
                <a:cubicBezTo>
                  <a:pt x="171" y="275"/>
                  <a:pt x="173" y="276"/>
                  <a:pt x="175" y="277"/>
                </a:cubicBezTo>
                <a:close/>
                <a:moveTo>
                  <a:pt x="174" y="287"/>
                </a:moveTo>
                <a:cubicBezTo>
                  <a:pt x="174" y="289"/>
                  <a:pt x="173" y="291"/>
                  <a:pt x="173" y="293"/>
                </a:cubicBezTo>
                <a:cubicBezTo>
                  <a:pt x="161" y="280"/>
                  <a:pt x="148" y="268"/>
                  <a:pt x="134" y="257"/>
                </a:cubicBezTo>
                <a:cubicBezTo>
                  <a:pt x="127" y="251"/>
                  <a:pt x="120" y="246"/>
                  <a:pt x="113" y="240"/>
                </a:cubicBezTo>
                <a:cubicBezTo>
                  <a:pt x="109" y="237"/>
                  <a:pt x="106" y="235"/>
                  <a:pt x="103" y="231"/>
                </a:cubicBezTo>
                <a:cubicBezTo>
                  <a:pt x="101" y="229"/>
                  <a:pt x="98" y="226"/>
                  <a:pt x="96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9" y="227"/>
                  <a:pt x="101" y="230"/>
                  <a:pt x="104" y="232"/>
                </a:cubicBezTo>
                <a:cubicBezTo>
                  <a:pt x="107" y="235"/>
                  <a:pt x="110" y="237"/>
                  <a:pt x="113" y="240"/>
                </a:cubicBezTo>
                <a:cubicBezTo>
                  <a:pt x="121" y="245"/>
                  <a:pt x="128" y="250"/>
                  <a:pt x="135" y="255"/>
                </a:cubicBezTo>
                <a:cubicBezTo>
                  <a:pt x="143" y="261"/>
                  <a:pt x="150" y="267"/>
                  <a:pt x="158" y="274"/>
                </a:cubicBezTo>
                <a:cubicBezTo>
                  <a:pt x="161" y="277"/>
                  <a:pt x="165" y="280"/>
                  <a:pt x="168" y="283"/>
                </a:cubicBezTo>
                <a:cubicBezTo>
                  <a:pt x="170" y="285"/>
                  <a:pt x="172" y="286"/>
                  <a:pt x="174" y="287"/>
                </a:cubicBezTo>
                <a:close/>
                <a:moveTo>
                  <a:pt x="172" y="301"/>
                </a:moveTo>
                <a:cubicBezTo>
                  <a:pt x="172" y="301"/>
                  <a:pt x="172" y="301"/>
                  <a:pt x="172" y="300"/>
                </a:cubicBezTo>
                <a:cubicBezTo>
                  <a:pt x="172" y="300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lose/>
                <a:moveTo>
                  <a:pt x="172" y="302"/>
                </a:moveTo>
                <a:cubicBezTo>
                  <a:pt x="170" y="301"/>
                  <a:pt x="168" y="300"/>
                  <a:pt x="166" y="298"/>
                </a:cubicBezTo>
                <a:cubicBezTo>
                  <a:pt x="164" y="296"/>
                  <a:pt x="162" y="294"/>
                  <a:pt x="159" y="293"/>
                </a:cubicBezTo>
                <a:cubicBezTo>
                  <a:pt x="151" y="287"/>
                  <a:pt x="144" y="281"/>
                  <a:pt x="137" y="275"/>
                </a:cubicBezTo>
                <a:cubicBezTo>
                  <a:pt x="124" y="264"/>
                  <a:pt x="111" y="252"/>
                  <a:pt x="97" y="242"/>
                </a:cubicBezTo>
                <a:cubicBezTo>
                  <a:pt x="97" y="241"/>
                  <a:pt x="97" y="239"/>
                  <a:pt x="97" y="238"/>
                </a:cubicBezTo>
                <a:cubicBezTo>
                  <a:pt x="99" y="242"/>
                  <a:pt x="103" y="245"/>
                  <a:pt x="106" y="248"/>
                </a:cubicBezTo>
                <a:cubicBezTo>
                  <a:pt x="114" y="253"/>
                  <a:pt x="120" y="259"/>
                  <a:pt x="128" y="264"/>
                </a:cubicBezTo>
                <a:cubicBezTo>
                  <a:pt x="135" y="270"/>
                  <a:pt x="142" y="275"/>
                  <a:pt x="149" y="281"/>
                </a:cubicBezTo>
                <a:cubicBezTo>
                  <a:pt x="152" y="284"/>
                  <a:pt x="154" y="286"/>
                  <a:pt x="157" y="288"/>
                </a:cubicBezTo>
                <a:cubicBezTo>
                  <a:pt x="161" y="291"/>
                  <a:pt x="165" y="295"/>
                  <a:pt x="169" y="298"/>
                </a:cubicBezTo>
                <a:cubicBezTo>
                  <a:pt x="170" y="299"/>
                  <a:pt x="172" y="302"/>
                  <a:pt x="172" y="302"/>
                </a:cubicBezTo>
                <a:close/>
                <a:moveTo>
                  <a:pt x="137" y="271"/>
                </a:moveTo>
                <a:cubicBezTo>
                  <a:pt x="130" y="265"/>
                  <a:pt x="122" y="259"/>
                  <a:pt x="115" y="253"/>
                </a:cubicBezTo>
                <a:cubicBezTo>
                  <a:pt x="110" y="249"/>
                  <a:pt x="102" y="245"/>
                  <a:pt x="99" y="239"/>
                </a:cubicBezTo>
                <a:cubicBezTo>
                  <a:pt x="97" y="236"/>
                  <a:pt x="99" y="239"/>
                  <a:pt x="100" y="240"/>
                </a:cubicBezTo>
                <a:cubicBezTo>
                  <a:pt x="101" y="241"/>
                  <a:pt x="102" y="242"/>
                  <a:pt x="104" y="243"/>
                </a:cubicBezTo>
                <a:cubicBezTo>
                  <a:pt x="107" y="245"/>
                  <a:pt x="110" y="247"/>
                  <a:pt x="113" y="249"/>
                </a:cubicBezTo>
                <a:cubicBezTo>
                  <a:pt x="121" y="255"/>
                  <a:pt x="127" y="262"/>
                  <a:pt x="134" y="268"/>
                </a:cubicBezTo>
                <a:cubicBezTo>
                  <a:pt x="138" y="271"/>
                  <a:pt x="141" y="274"/>
                  <a:pt x="145" y="277"/>
                </a:cubicBezTo>
                <a:cubicBezTo>
                  <a:pt x="142" y="275"/>
                  <a:pt x="140" y="273"/>
                  <a:pt x="137" y="271"/>
                </a:cubicBezTo>
                <a:close/>
                <a:moveTo>
                  <a:pt x="141" y="279"/>
                </a:moveTo>
                <a:cubicBezTo>
                  <a:pt x="141" y="279"/>
                  <a:pt x="142" y="280"/>
                  <a:pt x="142" y="280"/>
                </a:cubicBezTo>
                <a:cubicBezTo>
                  <a:pt x="139" y="278"/>
                  <a:pt x="136" y="275"/>
                  <a:pt x="133" y="273"/>
                </a:cubicBezTo>
                <a:cubicBezTo>
                  <a:pt x="126" y="268"/>
                  <a:pt x="120" y="262"/>
                  <a:pt x="113" y="257"/>
                </a:cubicBezTo>
                <a:cubicBezTo>
                  <a:pt x="110" y="255"/>
                  <a:pt x="107" y="253"/>
                  <a:pt x="104" y="250"/>
                </a:cubicBezTo>
                <a:cubicBezTo>
                  <a:pt x="103" y="249"/>
                  <a:pt x="101" y="247"/>
                  <a:pt x="100" y="246"/>
                </a:cubicBezTo>
                <a:cubicBezTo>
                  <a:pt x="100" y="245"/>
                  <a:pt x="96" y="242"/>
                  <a:pt x="100" y="245"/>
                </a:cubicBezTo>
                <a:cubicBezTo>
                  <a:pt x="114" y="255"/>
                  <a:pt x="127" y="267"/>
                  <a:pt x="141" y="279"/>
                </a:cubicBezTo>
                <a:close/>
                <a:moveTo>
                  <a:pt x="97" y="233"/>
                </a:moveTo>
                <a:cubicBezTo>
                  <a:pt x="102" y="238"/>
                  <a:pt x="108" y="244"/>
                  <a:pt x="114" y="249"/>
                </a:cubicBezTo>
                <a:cubicBezTo>
                  <a:pt x="121" y="254"/>
                  <a:pt x="128" y="260"/>
                  <a:pt x="135" y="266"/>
                </a:cubicBezTo>
                <a:cubicBezTo>
                  <a:pt x="142" y="272"/>
                  <a:pt x="148" y="278"/>
                  <a:pt x="155" y="284"/>
                </a:cubicBezTo>
                <a:cubicBezTo>
                  <a:pt x="158" y="287"/>
                  <a:pt x="161" y="290"/>
                  <a:pt x="164" y="292"/>
                </a:cubicBezTo>
                <a:cubicBezTo>
                  <a:pt x="167" y="294"/>
                  <a:pt x="170" y="296"/>
                  <a:pt x="172" y="299"/>
                </a:cubicBezTo>
                <a:cubicBezTo>
                  <a:pt x="170" y="297"/>
                  <a:pt x="167" y="294"/>
                  <a:pt x="164" y="293"/>
                </a:cubicBezTo>
                <a:cubicBezTo>
                  <a:pt x="161" y="290"/>
                  <a:pt x="158" y="288"/>
                  <a:pt x="155" y="285"/>
                </a:cubicBezTo>
                <a:cubicBezTo>
                  <a:pt x="148" y="279"/>
                  <a:pt x="142" y="273"/>
                  <a:pt x="135" y="267"/>
                </a:cubicBezTo>
                <a:cubicBezTo>
                  <a:pt x="128" y="261"/>
                  <a:pt x="122" y="255"/>
                  <a:pt x="115" y="250"/>
                </a:cubicBezTo>
                <a:cubicBezTo>
                  <a:pt x="109" y="245"/>
                  <a:pt x="103" y="241"/>
                  <a:pt x="97" y="236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97" y="235"/>
                  <a:pt x="97" y="234"/>
                  <a:pt x="97" y="233"/>
                </a:cubicBezTo>
                <a:close/>
                <a:moveTo>
                  <a:pt x="96" y="219"/>
                </a:moveTo>
                <a:cubicBezTo>
                  <a:pt x="97" y="220"/>
                  <a:pt x="98" y="222"/>
                  <a:pt x="99" y="223"/>
                </a:cubicBezTo>
                <a:cubicBezTo>
                  <a:pt x="98" y="222"/>
                  <a:pt x="97" y="221"/>
                  <a:pt x="96" y="221"/>
                </a:cubicBezTo>
                <a:cubicBezTo>
                  <a:pt x="96" y="220"/>
                  <a:pt x="96" y="220"/>
                  <a:pt x="96" y="219"/>
                </a:cubicBezTo>
                <a:close/>
                <a:moveTo>
                  <a:pt x="94" y="202"/>
                </a:moveTo>
                <a:cubicBezTo>
                  <a:pt x="109" y="217"/>
                  <a:pt x="127" y="229"/>
                  <a:pt x="143" y="242"/>
                </a:cubicBezTo>
                <a:cubicBezTo>
                  <a:pt x="152" y="248"/>
                  <a:pt x="161" y="254"/>
                  <a:pt x="169" y="261"/>
                </a:cubicBezTo>
                <a:cubicBezTo>
                  <a:pt x="171" y="262"/>
                  <a:pt x="172" y="263"/>
                  <a:pt x="174" y="265"/>
                </a:cubicBezTo>
                <a:cubicBezTo>
                  <a:pt x="175" y="266"/>
                  <a:pt x="175" y="266"/>
                  <a:pt x="174" y="265"/>
                </a:cubicBezTo>
                <a:cubicBezTo>
                  <a:pt x="172" y="264"/>
                  <a:pt x="170" y="262"/>
                  <a:pt x="168" y="261"/>
                </a:cubicBezTo>
                <a:cubicBezTo>
                  <a:pt x="164" y="258"/>
                  <a:pt x="159" y="255"/>
                  <a:pt x="155" y="252"/>
                </a:cubicBezTo>
                <a:cubicBezTo>
                  <a:pt x="145" y="245"/>
                  <a:pt x="135" y="238"/>
                  <a:pt x="126" y="232"/>
                </a:cubicBezTo>
                <a:cubicBezTo>
                  <a:pt x="116" y="225"/>
                  <a:pt x="107" y="217"/>
                  <a:pt x="97" y="210"/>
                </a:cubicBezTo>
                <a:cubicBezTo>
                  <a:pt x="97" y="210"/>
                  <a:pt x="97" y="210"/>
                  <a:pt x="97" y="210"/>
                </a:cubicBezTo>
                <a:cubicBezTo>
                  <a:pt x="96" y="209"/>
                  <a:pt x="95" y="209"/>
                  <a:pt x="95" y="208"/>
                </a:cubicBezTo>
                <a:cubicBezTo>
                  <a:pt x="94" y="206"/>
                  <a:pt x="94" y="204"/>
                  <a:pt x="94" y="202"/>
                </a:cubicBezTo>
                <a:close/>
                <a:moveTo>
                  <a:pt x="93" y="195"/>
                </a:moveTo>
                <a:cubicBezTo>
                  <a:pt x="107" y="207"/>
                  <a:pt x="120" y="218"/>
                  <a:pt x="134" y="229"/>
                </a:cubicBezTo>
                <a:cubicBezTo>
                  <a:pt x="141" y="234"/>
                  <a:pt x="147" y="239"/>
                  <a:pt x="153" y="244"/>
                </a:cubicBezTo>
                <a:cubicBezTo>
                  <a:pt x="147" y="240"/>
                  <a:pt x="141" y="235"/>
                  <a:pt x="135" y="231"/>
                </a:cubicBezTo>
                <a:cubicBezTo>
                  <a:pt x="127" y="226"/>
                  <a:pt x="120" y="221"/>
                  <a:pt x="112" y="215"/>
                </a:cubicBezTo>
                <a:cubicBezTo>
                  <a:pt x="106" y="210"/>
                  <a:pt x="101" y="204"/>
                  <a:pt x="94" y="200"/>
                </a:cubicBezTo>
                <a:cubicBezTo>
                  <a:pt x="94" y="200"/>
                  <a:pt x="94" y="199"/>
                  <a:pt x="94" y="198"/>
                </a:cubicBezTo>
                <a:cubicBezTo>
                  <a:pt x="94" y="197"/>
                  <a:pt x="93" y="196"/>
                  <a:pt x="93" y="195"/>
                </a:cubicBezTo>
                <a:close/>
                <a:moveTo>
                  <a:pt x="93" y="193"/>
                </a:moveTo>
                <a:cubicBezTo>
                  <a:pt x="93" y="192"/>
                  <a:pt x="93" y="190"/>
                  <a:pt x="93" y="188"/>
                </a:cubicBezTo>
                <a:cubicBezTo>
                  <a:pt x="93" y="188"/>
                  <a:pt x="93" y="188"/>
                  <a:pt x="93" y="188"/>
                </a:cubicBezTo>
                <a:cubicBezTo>
                  <a:pt x="95" y="190"/>
                  <a:pt x="97" y="191"/>
                  <a:pt x="98" y="192"/>
                </a:cubicBezTo>
                <a:cubicBezTo>
                  <a:pt x="100" y="194"/>
                  <a:pt x="102" y="195"/>
                  <a:pt x="104" y="196"/>
                </a:cubicBezTo>
                <a:cubicBezTo>
                  <a:pt x="109" y="201"/>
                  <a:pt x="114" y="204"/>
                  <a:pt x="119" y="208"/>
                </a:cubicBezTo>
                <a:cubicBezTo>
                  <a:pt x="126" y="213"/>
                  <a:pt x="133" y="218"/>
                  <a:pt x="140" y="224"/>
                </a:cubicBezTo>
                <a:cubicBezTo>
                  <a:pt x="145" y="228"/>
                  <a:pt x="151" y="232"/>
                  <a:pt x="156" y="236"/>
                </a:cubicBezTo>
                <a:cubicBezTo>
                  <a:pt x="161" y="241"/>
                  <a:pt x="167" y="246"/>
                  <a:pt x="172" y="250"/>
                </a:cubicBezTo>
                <a:cubicBezTo>
                  <a:pt x="173" y="252"/>
                  <a:pt x="175" y="253"/>
                  <a:pt x="176" y="254"/>
                </a:cubicBezTo>
                <a:cubicBezTo>
                  <a:pt x="176" y="254"/>
                  <a:pt x="176" y="254"/>
                  <a:pt x="176" y="254"/>
                </a:cubicBezTo>
                <a:cubicBezTo>
                  <a:pt x="175" y="253"/>
                  <a:pt x="174" y="252"/>
                  <a:pt x="174" y="252"/>
                </a:cubicBezTo>
                <a:cubicBezTo>
                  <a:pt x="171" y="250"/>
                  <a:pt x="168" y="248"/>
                  <a:pt x="166" y="246"/>
                </a:cubicBezTo>
                <a:cubicBezTo>
                  <a:pt x="142" y="228"/>
                  <a:pt x="117" y="212"/>
                  <a:pt x="93" y="193"/>
                </a:cubicBezTo>
                <a:close/>
                <a:moveTo>
                  <a:pt x="92" y="179"/>
                </a:moveTo>
                <a:cubicBezTo>
                  <a:pt x="100" y="188"/>
                  <a:pt x="111" y="196"/>
                  <a:pt x="121" y="203"/>
                </a:cubicBezTo>
                <a:cubicBezTo>
                  <a:pt x="132" y="212"/>
                  <a:pt x="144" y="220"/>
                  <a:pt x="155" y="229"/>
                </a:cubicBezTo>
                <a:cubicBezTo>
                  <a:pt x="160" y="233"/>
                  <a:pt x="165" y="239"/>
                  <a:pt x="171" y="243"/>
                </a:cubicBezTo>
                <a:cubicBezTo>
                  <a:pt x="172" y="245"/>
                  <a:pt x="174" y="247"/>
                  <a:pt x="176" y="248"/>
                </a:cubicBezTo>
                <a:cubicBezTo>
                  <a:pt x="174" y="246"/>
                  <a:pt x="171" y="244"/>
                  <a:pt x="169" y="243"/>
                </a:cubicBezTo>
                <a:cubicBezTo>
                  <a:pt x="158" y="233"/>
                  <a:pt x="146" y="225"/>
                  <a:pt x="134" y="217"/>
                </a:cubicBezTo>
                <a:cubicBezTo>
                  <a:pt x="122" y="208"/>
                  <a:pt x="111" y="199"/>
                  <a:pt x="98" y="191"/>
                </a:cubicBezTo>
                <a:cubicBezTo>
                  <a:pt x="98" y="191"/>
                  <a:pt x="97" y="190"/>
                  <a:pt x="96" y="190"/>
                </a:cubicBezTo>
                <a:cubicBezTo>
                  <a:pt x="95" y="189"/>
                  <a:pt x="94" y="188"/>
                  <a:pt x="92" y="187"/>
                </a:cubicBezTo>
                <a:cubicBezTo>
                  <a:pt x="92" y="184"/>
                  <a:pt x="92" y="182"/>
                  <a:pt x="92" y="179"/>
                </a:cubicBezTo>
                <a:close/>
                <a:moveTo>
                  <a:pt x="95" y="181"/>
                </a:moveTo>
                <a:cubicBezTo>
                  <a:pt x="96" y="182"/>
                  <a:pt x="97" y="183"/>
                  <a:pt x="98" y="183"/>
                </a:cubicBezTo>
                <a:cubicBezTo>
                  <a:pt x="102" y="186"/>
                  <a:pt x="105" y="189"/>
                  <a:pt x="109" y="191"/>
                </a:cubicBezTo>
                <a:cubicBezTo>
                  <a:pt x="117" y="197"/>
                  <a:pt x="125" y="202"/>
                  <a:pt x="132" y="208"/>
                </a:cubicBezTo>
                <a:cubicBezTo>
                  <a:pt x="141" y="214"/>
                  <a:pt x="150" y="221"/>
                  <a:pt x="158" y="228"/>
                </a:cubicBezTo>
                <a:cubicBezTo>
                  <a:pt x="164" y="233"/>
                  <a:pt x="170" y="239"/>
                  <a:pt x="176" y="243"/>
                </a:cubicBezTo>
                <a:cubicBezTo>
                  <a:pt x="176" y="244"/>
                  <a:pt x="176" y="246"/>
                  <a:pt x="176" y="247"/>
                </a:cubicBezTo>
                <a:cubicBezTo>
                  <a:pt x="174" y="245"/>
                  <a:pt x="172" y="244"/>
                  <a:pt x="170" y="242"/>
                </a:cubicBezTo>
                <a:cubicBezTo>
                  <a:pt x="167" y="239"/>
                  <a:pt x="164" y="236"/>
                  <a:pt x="160" y="233"/>
                </a:cubicBezTo>
                <a:cubicBezTo>
                  <a:pt x="153" y="226"/>
                  <a:pt x="145" y="221"/>
                  <a:pt x="138" y="215"/>
                </a:cubicBezTo>
                <a:cubicBezTo>
                  <a:pt x="124" y="204"/>
                  <a:pt x="108" y="194"/>
                  <a:pt x="95" y="181"/>
                </a:cubicBezTo>
                <a:close/>
                <a:moveTo>
                  <a:pt x="176" y="253"/>
                </a:moveTo>
                <a:cubicBezTo>
                  <a:pt x="153" y="233"/>
                  <a:pt x="128" y="215"/>
                  <a:pt x="105" y="196"/>
                </a:cubicBezTo>
                <a:cubicBezTo>
                  <a:pt x="107" y="198"/>
                  <a:pt x="108" y="199"/>
                  <a:pt x="110" y="200"/>
                </a:cubicBezTo>
                <a:cubicBezTo>
                  <a:pt x="118" y="206"/>
                  <a:pt x="126" y="212"/>
                  <a:pt x="134" y="217"/>
                </a:cubicBezTo>
                <a:cubicBezTo>
                  <a:pt x="142" y="223"/>
                  <a:pt x="150" y="229"/>
                  <a:pt x="157" y="234"/>
                </a:cubicBezTo>
                <a:cubicBezTo>
                  <a:pt x="161" y="238"/>
                  <a:pt x="166" y="241"/>
                  <a:pt x="170" y="244"/>
                </a:cubicBezTo>
                <a:cubicBezTo>
                  <a:pt x="172" y="246"/>
                  <a:pt x="174" y="248"/>
                  <a:pt x="176" y="249"/>
                </a:cubicBezTo>
                <a:cubicBezTo>
                  <a:pt x="176" y="250"/>
                  <a:pt x="176" y="252"/>
                  <a:pt x="176" y="253"/>
                </a:cubicBezTo>
                <a:close/>
                <a:moveTo>
                  <a:pt x="176" y="260"/>
                </a:moveTo>
                <a:cubicBezTo>
                  <a:pt x="170" y="254"/>
                  <a:pt x="163" y="251"/>
                  <a:pt x="157" y="246"/>
                </a:cubicBezTo>
                <a:cubicBezTo>
                  <a:pt x="150" y="241"/>
                  <a:pt x="144" y="236"/>
                  <a:pt x="137" y="231"/>
                </a:cubicBezTo>
                <a:cubicBezTo>
                  <a:pt x="124" y="220"/>
                  <a:pt x="111" y="210"/>
                  <a:pt x="99" y="199"/>
                </a:cubicBezTo>
                <a:cubicBezTo>
                  <a:pt x="100" y="199"/>
                  <a:pt x="101" y="200"/>
                  <a:pt x="101" y="201"/>
                </a:cubicBezTo>
                <a:cubicBezTo>
                  <a:pt x="105" y="203"/>
                  <a:pt x="109" y="206"/>
                  <a:pt x="113" y="209"/>
                </a:cubicBezTo>
                <a:cubicBezTo>
                  <a:pt x="120" y="214"/>
                  <a:pt x="127" y="220"/>
                  <a:pt x="135" y="225"/>
                </a:cubicBezTo>
                <a:cubicBezTo>
                  <a:pt x="142" y="230"/>
                  <a:pt x="149" y="235"/>
                  <a:pt x="157" y="241"/>
                </a:cubicBezTo>
                <a:cubicBezTo>
                  <a:pt x="163" y="245"/>
                  <a:pt x="169" y="251"/>
                  <a:pt x="176" y="254"/>
                </a:cubicBezTo>
                <a:cubicBezTo>
                  <a:pt x="176" y="256"/>
                  <a:pt x="176" y="258"/>
                  <a:pt x="176" y="260"/>
                </a:cubicBezTo>
                <a:close/>
                <a:moveTo>
                  <a:pt x="176" y="261"/>
                </a:moveTo>
                <a:cubicBezTo>
                  <a:pt x="174" y="259"/>
                  <a:pt x="170" y="256"/>
                  <a:pt x="167" y="254"/>
                </a:cubicBezTo>
                <a:cubicBezTo>
                  <a:pt x="166" y="253"/>
                  <a:pt x="165" y="252"/>
                  <a:pt x="164" y="251"/>
                </a:cubicBezTo>
                <a:cubicBezTo>
                  <a:pt x="168" y="254"/>
                  <a:pt x="172" y="257"/>
                  <a:pt x="176" y="261"/>
                </a:cubicBezTo>
                <a:cubicBezTo>
                  <a:pt x="176" y="261"/>
                  <a:pt x="176" y="261"/>
                  <a:pt x="176" y="261"/>
                </a:cubicBezTo>
                <a:close/>
                <a:moveTo>
                  <a:pt x="176" y="196"/>
                </a:moveTo>
                <a:cubicBezTo>
                  <a:pt x="176" y="196"/>
                  <a:pt x="176" y="196"/>
                  <a:pt x="176" y="196"/>
                </a:cubicBezTo>
                <a:cubicBezTo>
                  <a:pt x="173" y="193"/>
                  <a:pt x="170" y="190"/>
                  <a:pt x="166" y="187"/>
                </a:cubicBezTo>
                <a:cubicBezTo>
                  <a:pt x="169" y="189"/>
                  <a:pt x="173" y="192"/>
                  <a:pt x="176" y="195"/>
                </a:cubicBezTo>
                <a:cubicBezTo>
                  <a:pt x="176" y="196"/>
                  <a:pt x="176" y="196"/>
                  <a:pt x="176" y="196"/>
                </a:cubicBezTo>
                <a:close/>
                <a:moveTo>
                  <a:pt x="128" y="169"/>
                </a:moveTo>
                <a:cubicBezTo>
                  <a:pt x="129" y="171"/>
                  <a:pt x="131" y="173"/>
                  <a:pt x="133" y="174"/>
                </a:cubicBezTo>
                <a:cubicBezTo>
                  <a:pt x="133" y="175"/>
                  <a:pt x="133" y="177"/>
                  <a:pt x="133" y="178"/>
                </a:cubicBezTo>
                <a:cubicBezTo>
                  <a:pt x="127" y="174"/>
                  <a:pt x="122" y="170"/>
                  <a:pt x="116" y="166"/>
                </a:cubicBezTo>
                <a:cubicBezTo>
                  <a:pt x="120" y="167"/>
                  <a:pt x="124" y="168"/>
                  <a:pt x="128" y="169"/>
                </a:cubicBezTo>
                <a:close/>
                <a:moveTo>
                  <a:pt x="115" y="166"/>
                </a:moveTo>
                <a:cubicBezTo>
                  <a:pt x="115" y="166"/>
                  <a:pt x="115" y="166"/>
                  <a:pt x="115" y="166"/>
                </a:cubicBezTo>
                <a:cubicBezTo>
                  <a:pt x="121" y="173"/>
                  <a:pt x="127" y="178"/>
                  <a:pt x="133" y="183"/>
                </a:cubicBezTo>
                <a:cubicBezTo>
                  <a:pt x="133" y="184"/>
                  <a:pt x="134" y="184"/>
                  <a:pt x="134" y="184"/>
                </a:cubicBezTo>
                <a:cubicBezTo>
                  <a:pt x="125" y="178"/>
                  <a:pt x="116" y="171"/>
                  <a:pt x="107" y="164"/>
                </a:cubicBezTo>
                <a:cubicBezTo>
                  <a:pt x="110" y="165"/>
                  <a:pt x="112" y="165"/>
                  <a:pt x="115" y="166"/>
                </a:cubicBezTo>
                <a:close/>
                <a:moveTo>
                  <a:pt x="106" y="164"/>
                </a:moveTo>
                <a:cubicBezTo>
                  <a:pt x="106" y="164"/>
                  <a:pt x="106" y="164"/>
                  <a:pt x="106" y="164"/>
                </a:cubicBezTo>
                <a:cubicBezTo>
                  <a:pt x="115" y="174"/>
                  <a:pt x="125" y="181"/>
                  <a:pt x="136" y="189"/>
                </a:cubicBezTo>
                <a:cubicBezTo>
                  <a:pt x="136" y="190"/>
                  <a:pt x="137" y="190"/>
                  <a:pt x="138" y="191"/>
                </a:cubicBezTo>
                <a:cubicBezTo>
                  <a:pt x="139" y="192"/>
                  <a:pt x="141" y="192"/>
                  <a:pt x="142" y="193"/>
                </a:cubicBezTo>
                <a:cubicBezTo>
                  <a:pt x="148" y="198"/>
                  <a:pt x="155" y="203"/>
                  <a:pt x="161" y="209"/>
                </a:cubicBezTo>
                <a:cubicBezTo>
                  <a:pt x="164" y="211"/>
                  <a:pt x="167" y="214"/>
                  <a:pt x="169" y="217"/>
                </a:cubicBezTo>
                <a:cubicBezTo>
                  <a:pt x="171" y="219"/>
                  <a:pt x="174" y="223"/>
                  <a:pt x="177" y="224"/>
                </a:cubicBezTo>
                <a:cubicBezTo>
                  <a:pt x="177" y="224"/>
                  <a:pt x="177" y="224"/>
                  <a:pt x="177" y="224"/>
                </a:cubicBezTo>
                <a:cubicBezTo>
                  <a:pt x="174" y="223"/>
                  <a:pt x="172" y="221"/>
                  <a:pt x="169" y="219"/>
                </a:cubicBezTo>
                <a:cubicBezTo>
                  <a:pt x="168" y="217"/>
                  <a:pt x="166" y="215"/>
                  <a:pt x="164" y="213"/>
                </a:cubicBezTo>
                <a:cubicBezTo>
                  <a:pt x="158" y="208"/>
                  <a:pt x="152" y="203"/>
                  <a:pt x="146" y="198"/>
                </a:cubicBezTo>
                <a:cubicBezTo>
                  <a:pt x="143" y="197"/>
                  <a:pt x="141" y="195"/>
                  <a:pt x="139" y="193"/>
                </a:cubicBezTo>
                <a:cubicBezTo>
                  <a:pt x="139" y="193"/>
                  <a:pt x="139" y="193"/>
                  <a:pt x="139" y="193"/>
                </a:cubicBezTo>
                <a:cubicBezTo>
                  <a:pt x="126" y="184"/>
                  <a:pt x="113" y="173"/>
                  <a:pt x="101" y="163"/>
                </a:cubicBezTo>
                <a:cubicBezTo>
                  <a:pt x="102" y="164"/>
                  <a:pt x="104" y="164"/>
                  <a:pt x="106" y="164"/>
                </a:cubicBezTo>
                <a:close/>
                <a:moveTo>
                  <a:pt x="131" y="170"/>
                </a:moveTo>
                <a:cubicBezTo>
                  <a:pt x="132" y="170"/>
                  <a:pt x="132" y="170"/>
                  <a:pt x="132" y="171"/>
                </a:cubicBezTo>
                <a:cubicBezTo>
                  <a:pt x="132" y="171"/>
                  <a:pt x="133" y="171"/>
                  <a:pt x="133" y="171"/>
                </a:cubicBezTo>
                <a:cubicBezTo>
                  <a:pt x="133" y="172"/>
                  <a:pt x="133" y="172"/>
                  <a:pt x="133" y="173"/>
                </a:cubicBezTo>
                <a:cubicBezTo>
                  <a:pt x="132" y="173"/>
                  <a:pt x="131" y="172"/>
                  <a:pt x="131" y="171"/>
                </a:cubicBezTo>
                <a:cubicBezTo>
                  <a:pt x="130" y="171"/>
                  <a:pt x="130" y="170"/>
                  <a:pt x="129" y="169"/>
                </a:cubicBezTo>
                <a:cubicBezTo>
                  <a:pt x="130" y="170"/>
                  <a:pt x="131" y="170"/>
                  <a:pt x="131" y="170"/>
                </a:cubicBezTo>
                <a:close/>
                <a:moveTo>
                  <a:pt x="136" y="172"/>
                </a:moveTo>
                <a:cubicBezTo>
                  <a:pt x="136" y="172"/>
                  <a:pt x="136" y="172"/>
                  <a:pt x="136" y="173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36" y="172"/>
                  <a:pt x="136" y="172"/>
                  <a:pt x="136" y="172"/>
                </a:cubicBezTo>
                <a:close/>
                <a:moveTo>
                  <a:pt x="139" y="179"/>
                </a:moveTo>
                <a:cubicBezTo>
                  <a:pt x="138" y="178"/>
                  <a:pt x="137" y="177"/>
                  <a:pt x="135" y="176"/>
                </a:cubicBezTo>
                <a:cubicBezTo>
                  <a:pt x="135" y="175"/>
                  <a:pt x="136" y="174"/>
                  <a:pt x="136" y="173"/>
                </a:cubicBezTo>
                <a:cubicBezTo>
                  <a:pt x="136" y="173"/>
                  <a:pt x="137" y="174"/>
                  <a:pt x="137" y="174"/>
                </a:cubicBezTo>
                <a:cubicBezTo>
                  <a:pt x="138" y="176"/>
                  <a:pt x="139" y="177"/>
                  <a:pt x="139" y="179"/>
                </a:cubicBezTo>
                <a:close/>
                <a:moveTo>
                  <a:pt x="140" y="180"/>
                </a:moveTo>
                <a:cubicBezTo>
                  <a:pt x="140" y="180"/>
                  <a:pt x="140" y="182"/>
                  <a:pt x="141" y="184"/>
                </a:cubicBezTo>
                <a:cubicBezTo>
                  <a:pt x="139" y="183"/>
                  <a:pt x="137" y="182"/>
                  <a:pt x="136" y="180"/>
                </a:cubicBezTo>
                <a:cubicBezTo>
                  <a:pt x="136" y="179"/>
                  <a:pt x="135" y="178"/>
                  <a:pt x="135" y="176"/>
                </a:cubicBezTo>
                <a:cubicBezTo>
                  <a:pt x="136" y="177"/>
                  <a:pt x="136" y="177"/>
                  <a:pt x="137" y="177"/>
                </a:cubicBezTo>
                <a:cubicBezTo>
                  <a:pt x="138" y="178"/>
                  <a:pt x="139" y="179"/>
                  <a:pt x="140" y="180"/>
                </a:cubicBezTo>
                <a:close/>
                <a:moveTo>
                  <a:pt x="136" y="181"/>
                </a:moveTo>
                <a:cubicBezTo>
                  <a:pt x="137" y="183"/>
                  <a:pt x="139" y="184"/>
                  <a:pt x="141" y="185"/>
                </a:cubicBezTo>
                <a:cubicBezTo>
                  <a:pt x="141" y="186"/>
                  <a:pt x="141" y="187"/>
                  <a:pt x="141" y="188"/>
                </a:cubicBezTo>
                <a:cubicBezTo>
                  <a:pt x="139" y="187"/>
                  <a:pt x="138" y="186"/>
                  <a:pt x="137" y="185"/>
                </a:cubicBezTo>
                <a:cubicBezTo>
                  <a:pt x="136" y="184"/>
                  <a:pt x="136" y="183"/>
                  <a:pt x="136" y="181"/>
                </a:cubicBezTo>
                <a:close/>
                <a:moveTo>
                  <a:pt x="133" y="182"/>
                </a:moveTo>
                <a:cubicBezTo>
                  <a:pt x="128" y="179"/>
                  <a:pt x="124" y="175"/>
                  <a:pt x="120" y="170"/>
                </a:cubicBezTo>
                <a:cubicBezTo>
                  <a:pt x="119" y="170"/>
                  <a:pt x="118" y="169"/>
                  <a:pt x="118" y="168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9" y="169"/>
                  <a:pt x="120" y="170"/>
                  <a:pt x="121" y="171"/>
                </a:cubicBezTo>
                <a:cubicBezTo>
                  <a:pt x="124" y="173"/>
                  <a:pt x="127" y="175"/>
                  <a:pt x="130" y="177"/>
                </a:cubicBezTo>
                <a:cubicBezTo>
                  <a:pt x="131" y="178"/>
                  <a:pt x="132" y="178"/>
                  <a:pt x="133" y="179"/>
                </a:cubicBezTo>
                <a:cubicBezTo>
                  <a:pt x="133" y="180"/>
                  <a:pt x="133" y="181"/>
                  <a:pt x="133" y="182"/>
                </a:cubicBezTo>
                <a:close/>
                <a:moveTo>
                  <a:pt x="141" y="191"/>
                </a:moveTo>
                <a:cubicBezTo>
                  <a:pt x="142" y="191"/>
                  <a:pt x="142" y="191"/>
                  <a:pt x="142" y="192"/>
                </a:cubicBezTo>
                <a:cubicBezTo>
                  <a:pt x="149" y="197"/>
                  <a:pt x="156" y="202"/>
                  <a:pt x="163" y="208"/>
                </a:cubicBezTo>
                <a:cubicBezTo>
                  <a:pt x="168" y="212"/>
                  <a:pt x="172" y="217"/>
                  <a:pt x="177" y="220"/>
                </a:cubicBezTo>
                <a:cubicBezTo>
                  <a:pt x="177" y="221"/>
                  <a:pt x="177" y="222"/>
                  <a:pt x="177" y="223"/>
                </a:cubicBezTo>
                <a:cubicBezTo>
                  <a:pt x="175" y="222"/>
                  <a:pt x="174" y="220"/>
                  <a:pt x="172" y="219"/>
                </a:cubicBezTo>
                <a:cubicBezTo>
                  <a:pt x="169" y="216"/>
                  <a:pt x="167" y="213"/>
                  <a:pt x="164" y="210"/>
                </a:cubicBezTo>
                <a:cubicBezTo>
                  <a:pt x="159" y="205"/>
                  <a:pt x="153" y="201"/>
                  <a:pt x="148" y="197"/>
                </a:cubicBezTo>
                <a:cubicBezTo>
                  <a:pt x="145" y="195"/>
                  <a:pt x="142" y="193"/>
                  <a:pt x="140" y="191"/>
                </a:cubicBezTo>
                <a:cubicBezTo>
                  <a:pt x="140" y="191"/>
                  <a:pt x="141" y="191"/>
                  <a:pt x="141" y="191"/>
                </a:cubicBezTo>
                <a:cubicBezTo>
                  <a:pt x="141" y="191"/>
                  <a:pt x="141" y="191"/>
                  <a:pt x="141" y="191"/>
                </a:cubicBezTo>
                <a:close/>
                <a:moveTo>
                  <a:pt x="135" y="187"/>
                </a:moveTo>
                <a:cubicBezTo>
                  <a:pt x="126" y="181"/>
                  <a:pt x="118" y="175"/>
                  <a:pt x="111" y="168"/>
                </a:cubicBezTo>
                <a:cubicBezTo>
                  <a:pt x="112" y="169"/>
                  <a:pt x="112" y="170"/>
                  <a:pt x="113" y="170"/>
                </a:cubicBezTo>
                <a:cubicBezTo>
                  <a:pt x="116" y="172"/>
                  <a:pt x="119" y="175"/>
                  <a:pt x="122" y="177"/>
                </a:cubicBezTo>
                <a:cubicBezTo>
                  <a:pt x="126" y="180"/>
                  <a:pt x="130" y="182"/>
                  <a:pt x="134" y="185"/>
                </a:cubicBezTo>
                <a:cubicBezTo>
                  <a:pt x="134" y="186"/>
                  <a:pt x="134" y="187"/>
                  <a:pt x="135" y="187"/>
                </a:cubicBezTo>
                <a:close/>
                <a:moveTo>
                  <a:pt x="177" y="218"/>
                </a:moveTo>
                <a:cubicBezTo>
                  <a:pt x="174" y="214"/>
                  <a:pt x="169" y="211"/>
                  <a:pt x="166" y="208"/>
                </a:cubicBezTo>
                <a:cubicBezTo>
                  <a:pt x="162" y="204"/>
                  <a:pt x="157" y="200"/>
                  <a:pt x="152" y="196"/>
                </a:cubicBezTo>
                <a:cubicBezTo>
                  <a:pt x="149" y="194"/>
                  <a:pt x="146" y="192"/>
                  <a:pt x="143" y="190"/>
                </a:cubicBezTo>
                <a:cubicBezTo>
                  <a:pt x="144" y="189"/>
                  <a:pt x="144" y="188"/>
                  <a:pt x="144" y="187"/>
                </a:cubicBezTo>
                <a:cubicBezTo>
                  <a:pt x="145" y="188"/>
                  <a:pt x="146" y="189"/>
                  <a:pt x="148" y="190"/>
                </a:cubicBezTo>
                <a:cubicBezTo>
                  <a:pt x="154" y="194"/>
                  <a:pt x="160" y="199"/>
                  <a:pt x="166" y="204"/>
                </a:cubicBezTo>
                <a:cubicBezTo>
                  <a:pt x="169" y="207"/>
                  <a:pt x="172" y="211"/>
                  <a:pt x="176" y="213"/>
                </a:cubicBezTo>
                <a:cubicBezTo>
                  <a:pt x="176" y="215"/>
                  <a:pt x="177" y="216"/>
                  <a:pt x="177" y="218"/>
                </a:cubicBezTo>
                <a:close/>
                <a:moveTo>
                  <a:pt x="142" y="190"/>
                </a:moveTo>
                <a:cubicBezTo>
                  <a:pt x="142" y="190"/>
                  <a:pt x="142" y="190"/>
                  <a:pt x="142" y="190"/>
                </a:cubicBezTo>
                <a:cubicBezTo>
                  <a:pt x="143" y="191"/>
                  <a:pt x="144" y="192"/>
                  <a:pt x="145" y="192"/>
                </a:cubicBezTo>
                <a:cubicBezTo>
                  <a:pt x="151" y="197"/>
                  <a:pt x="157" y="201"/>
                  <a:pt x="163" y="206"/>
                </a:cubicBezTo>
                <a:cubicBezTo>
                  <a:pt x="166" y="208"/>
                  <a:pt x="168" y="210"/>
                  <a:pt x="170" y="213"/>
                </a:cubicBezTo>
                <a:cubicBezTo>
                  <a:pt x="172" y="215"/>
                  <a:pt x="175" y="217"/>
                  <a:pt x="177" y="219"/>
                </a:cubicBezTo>
                <a:cubicBezTo>
                  <a:pt x="177" y="219"/>
                  <a:pt x="177" y="219"/>
                  <a:pt x="177" y="219"/>
                </a:cubicBezTo>
                <a:cubicBezTo>
                  <a:pt x="175" y="218"/>
                  <a:pt x="173" y="217"/>
                  <a:pt x="172" y="216"/>
                </a:cubicBezTo>
                <a:cubicBezTo>
                  <a:pt x="171" y="214"/>
                  <a:pt x="170" y="213"/>
                  <a:pt x="169" y="212"/>
                </a:cubicBezTo>
                <a:cubicBezTo>
                  <a:pt x="166" y="210"/>
                  <a:pt x="164" y="207"/>
                  <a:pt x="161" y="205"/>
                </a:cubicBezTo>
                <a:cubicBezTo>
                  <a:pt x="156" y="201"/>
                  <a:pt x="150" y="196"/>
                  <a:pt x="144" y="192"/>
                </a:cubicBezTo>
                <a:cubicBezTo>
                  <a:pt x="143" y="191"/>
                  <a:pt x="143" y="191"/>
                  <a:pt x="142" y="190"/>
                </a:cubicBezTo>
                <a:close/>
                <a:moveTo>
                  <a:pt x="137" y="186"/>
                </a:moveTo>
                <a:cubicBezTo>
                  <a:pt x="138" y="187"/>
                  <a:pt x="139" y="188"/>
                  <a:pt x="140" y="188"/>
                </a:cubicBezTo>
                <a:cubicBezTo>
                  <a:pt x="140" y="188"/>
                  <a:pt x="139" y="188"/>
                  <a:pt x="139" y="188"/>
                </a:cubicBezTo>
                <a:cubicBezTo>
                  <a:pt x="138" y="187"/>
                  <a:pt x="138" y="187"/>
                  <a:pt x="137" y="186"/>
                </a:cubicBezTo>
                <a:close/>
                <a:moveTo>
                  <a:pt x="144" y="183"/>
                </a:moveTo>
                <a:cubicBezTo>
                  <a:pt x="147" y="185"/>
                  <a:pt x="149" y="187"/>
                  <a:pt x="152" y="189"/>
                </a:cubicBezTo>
                <a:cubicBezTo>
                  <a:pt x="157" y="193"/>
                  <a:pt x="162" y="197"/>
                  <a:pt x="166" y="201"/>
                </a:cubicBezTo>
                <a:cubicBezTo>
                  <a:pt x="169" y="204"/>
                  <a:pt x="171" y="206"/>
                  <a:pt x="173" y="208"/>
                </a:cubicBezTo>
                <a:cubicBezTo>
                  <a:pt x="174" y="209"/>
                  <a:pt x="176" y="211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1" y="208"/>
                  <a:pt x="167" y="204"/>
                  <a:pt x="162" y="200"/>
                </a:cubicBezTo>
                <a:cubicBezTo>
                  <a:pt x="158" y="196"/>
                  <a:pt x="153" y="193"/>
                  <a:pt x="148" y="189"/>
                </a:cubicBezTo>
                <a:cubicBezTo>
                  <a:pt x="147" y="188"/>
                  <a:pt x="146" y="188"/>
                  <a:pt x="144" y="187"/>
                </a:cubicBezTo>
                <a:cubicBezTo>
                  <a:pt x="144" y="185"/>
                  <a:pt x="144" y="184"/>
                  <a:pt x="144" y="183"/>
                </a:cubicBezTo>
                <a:close/>
                <a:moveTo>
                  <a:pt x="177" y="231"/>
                </a:moveTo>
                <a:cubicBezTo>
                  <a:pt x="175" y="229"/>
                  <a:pt x="174" y="228"/>
                  <a:pt x="173" y="226"/>
                </a:cubicBezTo>
                <a:cubicBezTo>
                  <a:pt x="174" y="227"/>
                  <a:pt x="175" y="228"/>
                  <a:pt x="177" y="229"/>
                </a:cubicBezTo>
                <a:cubicBezTo>
                  <a:pt x="177" y="230"/>
                  <a:pt x="177" y="230"/>
                  <a:pt x="177" y="231"/>
                </a:cubicBezTo>
                <a:close/>
                <a:moveTo>
                  <a:pt x="177" y="227"/>
                </a:moveTo>
                <a:cubicBezTo>
                  <a:pt x="176" y="226"/>
                  <a:pt x="175" y="225"/>
                  <a:pt x="174" y="223"/>
                </a:cubicBezTo>
                <a:cubicBezTo>
                  <a:pt x="175" y="224"/>
                  <a:pt x="176" y="225"/>
                  <a:pt x="177" y="225"/>
                </a:cubicBezTo>
                <a:cubicBezTo>
                  <a:pt x="177" y="226"/>
                  <a:pt x="177" y="226"/>
                  <a:pt x="177" y="227"/>
                </a:cubicBezTo>
                <a:close/>
                <a:moveTo>
                  <a:pt x="176" y="200"/>
                </a:moveTo>
                <a:cubicBezTo>
                  <a:pt x="169" y="192"/>
                  <a:pt x="161" y="186"/>
                  <a:pt x="154" y="180"/>
                </a:cubicBezTo>
                <a:cubicBezTo>
                  <a:pt x="156" y="181"/>
                  <a:pt x="158" y="182"/>
                  <a:pt x="160" y="183"/>
                </a:cubicBezTo>
                <a:cubicBezTo>
                  <a:pt x="161" y="184"/>
                  <a:pt x="162" y="184"/>
                  <a:pt x="162" y="185"/>
                </a:cubicBezTo>
                <a:cubicBezTo>
                  <a:pt x="167" y="189"/>
                  <a:pt x="172" y="193"/>
                  <a:pt x="176" y="197"/>
                </a:cubicBezTo>
                <a:cubicBezTo>
                  <a:pt x="176" y="198"/>
                  <a:pt x="176" y="199"/>
                  <a:pt x="176" y="200"/>
                </a:cubicBezTo>
                <a:close/>
                <a:moveTo>
                  <a:pt x="176" y="201"/>
                </a:moveTo>
                <a:cubicBezTo>
                  <a:pt x="175" y="200"/>
                  <a:pt x="174" y="199"/>
                  <a:pt x="173" y="197"/>
                </a:cubicBezTo>
                <a:cubicBezTo>
                  <a:pt x="167" y="192"/>
                  <a:pt x="161" y="187"/>
                  <a:pt x="155" y="182"/>
                </a:cubicBezTo>
                <a:cubicBezTo>
                  <a:pt x="153" y="181"/>
                  <a:pt x="151" y="179"/>
                  <a:pt x="148" y="177"/>
                </a:cubicBezTo>
                <a:cubicBezTo>
                  <a:pt x="150" y="178"/>
                  <a:pt x="151" y="178"/>
                  <a:pt x="152" y="179"/>
                </a:cubicBezTo>
                <a:cubicBezTo>
                  <a:pt x="156" y="182"/>
                  <a:pt x="160" y="186"/>
                  <a:pt x="164" y="189"/>
                </a:cubicBezTo>
                <a:cubicBezTo>
                  <a:pt x="167" y="192"/>
                  <a:pt x="170" y="194"/>
                  <a:pt x="173" y="197"/>
                </a:cubicBezTo>
                <a:cubicBezTo>
                  <a:pt x="174" y="198"/>
                  <a:pt x="175" y="199"/>
                  <a:pt x="176" y="200"/>
                </a:cubicBezTo>
                <a:cubicBezTo>
                  <a:pt x="176" y="200"/>
                  <a:pt x="176" y="200"/>
                  <a:pt x="176" y="201"/>
                </a:cubicBezTo>
                <a:close/>
                <a:moveTo>
                  <a:pt x="140" y="173"/>
                </a:moveTo>
                <a:cubicBezTo>
                  <a:pt x="146" y="180"/>
                  <a:pt x="153" y="185"/>
                  <a:pt x="160" y="191"/>
                </a:cubicBezTo>
                <a:cubicBezTo>
                  <a:pt x="163" y="194"/>
                  <a:pt x="167" y="197"/>
                  <a:pt x="170" y="201"/>
                </a:cubicBezTo>
                <a:cubicBezTo>
                  <a:pt x="172" y="202"/>
                  <a:pt x="174" y="204"/>
                  <a:pt x="176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76" y="206"/>
                  <a:pt x="176" y="207"/>
                  <a:pt x="176" y="207"/>
                </a:cubicBezTo>
                <a:cubicBezTo>
                  <a:pt x="175" y="206"/>
                  <a:pt x="174" y="205"/>
                  <a:pt x="174" y="204"/>
                </a:cubicBezTo>
                <a:cubicBezTo>
                  <a:pt x="166" y="197"/>
                  <a:pt x="158" y="190"/>
                  <a:pt x="150" y="184"/>
                </a:cubicBezTo>
                <a:cubicBezTo>
                  <a:pt x="147" y="181"/>
                  <a:pt x="144" y="179"/>
                  <a:pt x="142" y="177"/>
                </a:cubicBezTo>
                <a:cubicBezTo>
                  <a:pt x="141" y="176"/>
                  <a:pt x="140" y="174"/>
                  <a:pt x="140" y="173"/>
                </a:cubicBezTo>
                <a:close/>
                <a:moveTo>
                  <a:pt x="176" y="208"/>
                </a:moveTo>
                <a:cubicBezTo>
                  <a:pt x="176" y="209"/>
                  <a:pt x="176" y="210"/>
                  <a:pt x="176" y="210"/>
                </a:cubicBezTo>
                <a:cubicBezTo>
                  <a:pt x="174" y="207"/>
                  <a:pt x="171" y="205"/>
                  <a:pt x="168" y="202"/>
                </a:cubicBezTo>
                <a:cubicBezTo>
                  <a:pt x="164" y="198"/>
                  <a:pt x="160" y="194"/>
                  <a:pt x="155" y="191"/>
                </a:cubicBezTo>
                <a:cubicBezTo>
                  <a:pt x="152" y="188"/>
                  <a:pt x="148" y="185"/>
                  <a:pt x="144" y="182"/>
                </a:cubicBezTo>
                <a:cubicBezTo>
                  <a:pt x="143" y="181"/>
                  <a:pt x="143" y="180"/>
                  <a:pt x="142" y="178"/>
                </a:cubicBezTo>
                <a:cubicBezTo>
                  <a:pt x="146" y="181"/>
                  <a:pt x="150" y="184"/>
                  <a:pt x="153" y="187"/>
                </a:cubicBezTo>
                <a:cubicBezTo>
                  <a:pt x="161" y="194"/>
                  <a:pt x="168" y="201"/>
                  <a:pt x="176" y="208"/>
                </a:cubicBezTo>
                <a:close/>
                <a:moveTo>
                  <a:pt x="176" y="237"/>
                </a:moveTo>
                <a:cubicBezTo>
                  <a:pt x="175" y="235"/>
                  <a:pt x="173" y="234"/>
                  <a:pt x="171" y="232"/>
                </a:cubicBezTo>
                <a:cubicBezTo>
                  <a:pt x="168" y="229"/>
                  <a:pt x="165" y="226"/>
                  <a:pt x="162" y="223"/>
                </a:cubicBezTo>
                <a:cubicBezTo>
                  <a:pt x="155" y="216"/>
                  <a:pt x="148" y="211"/>
                  <a:pt x="140" y="205"/>
                </a:cubicBezTo>
                <a:cubicBezTo>
                  <a:pt x="134" y="200"/>
                  <a:pt x="128" y="195"/>
                  <a:pt x="121" y="190"/>
                </a:cubicBezTo>
                <a:cubicBezTo>
                  <a:pt x="125" y="193"/>
                  <a:pt x="130" y="196"/>
                  <a:pt x="134" y="199"/>
                </a:cubicBezTo>
                <a:cubicBezTo>
                  <a:pt x="142" y="205"/>
                  <a:pt x="151" y="211"/>
                  <a:pt x="159" y="217"/>
                </a:cubicBezTo>
                <a:cubicBezTo>
                  <a:pt x="162" y="221"/>
                  <a:pt x="167" y="224"/>
                  <a:pt x="170" y="227"/>
                </a:cubicBezTo>
                <a:cubicBezTo>
                  <a:pt x="172" y="229"/>
                  <a:pt x="174" y="231"/>
                  <a:pt x="177" y="233"/>
                </a:cubicBezTo>
                <a:cubicBezTo>
                  <a:pt x="177" y="234"/>
                  <a:pt x="176" y="235"/>
                  <a:pt x="176" y="237"/>
                </a:cubicBezTo>
                <a:close/>
                <a:moveTo>
                  <a:pt x="176" y="239"/>
                </a:moveTo>
                <a:cubicBezTo>
                  <a:pt x="172" y="235"/>
                  <a:pt x="168" y="230"/>
                  <a:pt x="163" y="226"/>
                </a:cubicBezTo>
                <a:cubicBezTo>
                  <a:pt x="141" y="207"/>
                  <a:pt x="115" y="192"/>
                  <a:pt x="92" y="173"/>
                </a:cubicBezTo>
                <a:cubicBezTo>
                  <a:pt x="92" y="171"/>
                  <a:pt x="92" y="169"/>
                  <a:pt x="92" y="167"/>
                </a:cubicBezTo>
                <a:cubicBezTo>
                  <a:pt x="93" y="167"/>
                  <a:pt x="93" y="168"/>
                  <a:pt x="93" y="168"/>
                </a:cubicBezTo>
                <a:cubicBezTo>
                  <a:pt x="93" y="168"/>
                  <a:pt x="94" y="169"/>
                  <a:pt x="94" y="169"/>
                </a:cubicBezTo>
                <a:cubicBezTo>
                  <a:pt x="94" y="169"/>
                  <a:pt x="95" y="169"/>
                  <a:pt x="95" y="169"/>
                </a:cubicBezTo>
                <a:cubicBezTo>
                  <a:pt x="95" y="170"/>
                  <a:pt x="95" y="170"/>
                  <a:pt x="96" y="170"/>
                </a:cubicBezTo>
                <a:cubicBezTo>
                  <a:pt x="106" y="179"/>
                  <a:pt x="117" y="188"/>
                  <a:pt x="129" y="197"/>
                </a:cubicBezTo>
                <a:cubicBezTo>
                  <a:pt x="141" y="206"/>
                  <a:pt x="153" y="215"/>
                  <a:pt x="164" y="226"/>
                </a:cubicBezTo>
                <a:cubicBezTo>
                  <a:pt x="167" y="229"/>
                  <a:pt x="169" y="231"/>
                  <a:pt x="172" y="234"/>
                </a:cubicBezTo>
                <a:cubicBezTo>
                  <a:pt x="173" y="234"/>
                  <a:pt x="174" y="235"/>
                  <a:pt x="175" y="236"/>
                </a:cubicBezTo>
                <a:cubicBezTo>
                  <a:pt x="175" y="236"/>
                  <a:pt x="176" y="237"/>
                  <a:pt x="176" y="238"/>
                </a:cubicBezTo>
                <a:cubicBezTo>
                  <a:pt x="176" y="238"/>
                  <a:pt x="176" y="238"/>
                  <a:pt x="176" y="239"/>
                </a:cubicBezTo>
                <a:close/>
                <a:moveTo>
                  <a:pt x="93" y="162"/>
                </a:moveTo>
                <a:cubicBezTo>
                  <a:pt x="95" y="163"/>
                  <a:pt x="96" y="163"/>
                  <a:pt x="98" y="163"/>
                </a:cubicBezTo>
                <a:cubicBezTo>
                  <a:pt x="98" y="163"/>
                  <a:pt x="99" y="163"/>
                  <a:pt x="99" y="163"/>
                </a:cubicBezTo>
                <a:cubicBezTo>
                  <a:pt x="105" y="169"/>
                  <a:pt x="112" y="174"/>
                  <a:pt x="119" y="179"/>
                </a:cubicBezTo>
                <a:cubicBezTo>
                  <a:pt x="120" y="180"/>
                  <a:pt x="121" y="181"/>
                  <a:pt x="122" y="182"/>
                </a:cubicBezTo>
                <a:cubicBezTo>
                  <a:pt x="123" y="182"/>
                  <a:pt x="124" y="183"/>
                  <a:pt x="125" y="184"/>
                </a:cubicBezTo>
                <a:cubicBezTo>
                  <a:pt x="130" y="188"/>
                  <a:pt x="135" y="191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7" y="200"/>
                  <a:pt x="154" y="206"/>
                  <a:pt x="161" y="212"/>
                </a:cubicBezTo>
                <a:cubicBezTo>
                  <a:pt x="163" y="213"/>
                  <a:pt x="165" y="215"/>
                  <a:pt x="167" y="217"/>
                </a:cubicBezTo>
                <a:cubicBezTo>
                  <a:pt x="168" y="219"/>
                  <a:pt x="170" y="221"/>
                  <a:pt x="171" y="222"/>
                </a:cubicBezTo>
                <a:cubicBezTo>
                  <a:pt x="172" y="224"/>
                  <a:pt x="174" y="225"/>
                  <a:pt x="175" y="226"/>
                </a:cubicBezTo>
                <a:cubicBezTo>
                  <a:pt x="175" y="227"/>
                  <a:pt x="176" y="228"/>
                  <a:pt x="177" y="228"/>
                </a:cubicBezTo>
                <a:cubicBezTo>
                  <a:pt x="177" y="228"/>
                  <a:pt x="177" y="228"/>
                  <a:pt x="177" y="229"/>
                </a:cubicBezTo>
                <a:cubicBezTo>
                  <a:pt x="176" y="228"/>
                  <a:pt x="176" y="228"/>
                  <a:pt x="175" y="227"/>
                </a:cubicBezTo>
                <a:cubicBezTo>
                  <a:pt x="162" y="216"/>
                  <a:pt x="150" y="204"/>
                  <a:pt x="136" y="194"/>
                </a:cubicBezTo>
                <a:cubicBezTo>
                  <a:pt x="135" y="193"/>
                  <a:pt x="133" y="192"/>
                  <a:pt x="132" y="192"/>
                </a:cubicBezTo>
                <a:cubicBezTo>
                  <a:pt x="126" y="187"/>
                  <a:pt x="121" y="183"/>
                  <a:pt x="115" y="178"/>
                </a:cubicBezTo>
                <a:cubicBezTo>
                  <a:pt x="109" y="173"/>
                  <a:pt x="102" y="168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4" y="163"/>
                  <a:pt x="94" y="163"/>
                </a:cubicBezTo>
                <a:cubicBezTo>
                  <a:pt x="93" y="162"/>
                  <a:pt x="93" y="163"/>
                  <a:pt x="94" y="163"/>
                </a:cubicBezTo>
                <a:cubicBezTo>
                  <a:pt x="94" y="163"/>
                  <a:pt x="94" y="164"/>
                  <a:pt x="95" y="164"/>
                </a:cubicBezTo>
                <a:cubicBezTo>
                  <a:pt x="95" y="164"/>
                  <a:pt x="95" y="165"/>
                  <a:pt x="96" y="165"/>
                </a:cubicBezTo>
                <a:cubicBezTo>
                  <a:pt x="98" y="166"/>
                  <a:pt x="99" y="167"/>
                  <a:pt x="100" y="168"/>
                </a:cubicBezTo>
                <a:cubicBezTo>
                  <a:pt x="102" y="169"/>
                  <a:pt x="104" y="171"/>
                  <a:pt x="105" y="172"/>
                </a:cubicBezTo>
                <a:cubicBezTo>
                  <a:pt x="109" y="175"/>
                  <a:pt x="112" y="178"/>
                  <a:pt x="115" y="180"/>
                </a:cubicBezTo>
                <a:cubicBezTo>
                  <a:pt x="120" y="184"/>
                  <a:pt x="125" y="187"/>
                  <a:pt x="129" y="190"/>
                </a:cubicBezTo>
                <a:cubicBezTo>
                  <a:pt x="141" y="199"/>
                  <a:pt x="153" y="208"/>
                  <a:pt x="164" y="218"/>
                </a:cubicBezTo>
                <a:cubicBezTo>
                  <a:pt x="167" y="221"/>
                  <a:pt x="169" y="224"/>
                  <a:pt x="172" y="227"/>
                </a:cubicBezTo>
                <a:cubicBezTo>
                  <a:pt x="173" y="228"/>
                  <a:pt x="174" y="229"/>
                  <a:pt x="175" y="231"/>
                </a:cubicBezTo>
                <a:cubicBezTo>
                  <a:pt x="176" y="231"/>
                  <a:pt x="176" y="231"/>
                  <a:pt x="177" y="232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76" y="232"/>
                  <a:pt x="176" y="232"/>
                  <a:pt x="176" y="231"/>
                </a:cubicBezTo>
                <a:cubicBezTo>
                  <a:pt x="170" y="227"/>
                  <a:pt x="165" y="222"/>
                  <a:pt x="159" y="217"/>
                </a:cubicBezTo>
                <a:cubicBezTo>
                  <a:pt x="148" y="207"/>
                  <a:pt x="135" y="199"/>
                  <a:pt x="123" y="191"/>
                </a:cubicBezTo>
                <a:cubicBezTo>
                  <a:pt x="117" y="186"/>
                  <a:pt x="110" y="180"/>
                  <a:pt x="103" y="175"/>
                </a:cubicBezTo>
                <a:cubicBezTo>
                  <a:pt x="102" y="173"/>
                  <a:pt x="100" y="172"/>
                  <a:pt x="98" y="171"/>
                </a:cubicBezTo>
                <a:cubicBezTo>
                  <a:pt x="97" y="170"/>
                  <a:pt x="97" y="170"/>
                  <a:pt x="96" y="170"/>
                </a:cubicBezTo>
                <a:cubicBezTo>
                  <a:pt x="95" y="169"/>
                  <a:pt x="94" y="167"/>
                  <a:pt x="92" y="166"/>
                </a:cubicBezTo>
                <a:cubicBezTo>
                  <a:pt x="93" y="165"/>
                  <a:pt x="93" y="164"/>
                  <a:pt x="93" y="163"/>
                </a:cubicBezTo>
                <a:cubicBezTo>
                  <a:pt x="93" y="163"/>
                  <a:pt x="93" y="163"/>
                  <a:pt x="93" y="162"/>
                </a:cubicBezTo>
                <a:close/>
                <a:moveTo>
                  <a:pt x="113" y="177"/>
                </a:moveTo>
                <a:cubicBezTo>
                  <a:pt x="111" y="176"/>
                  <a:pt x="110" y="175"/>
                  <a:pt x="108" y="173"/>
                </a:cubicBezTo>
                <a:cubicBezTo>
                  <a:pt x="110" y="175"/>
                  <a:pt x="112" y="177"/>
                  <a:pt x="114" y="179"/>
                </a:cubicBezTo>
                <a:cubicBezTo>
                  <a:pt x="114" y="178"/>
                  <a:pt x="113" y="178"/>
                  <a:pt x="113" y="177"/>
                </a:cubicBezTo>
                <a:close/>
                <a:moveTo>
                  <a:pt x="95" y="158"/>
                </a:moveTo>
                <a:cubicBezTo>
                  <a:pt x="95" y="158"/>
                  <a:pt x="96" y="158"/>
                  <a:pt x="97" y="158"/>
                </a:cubicBezTo>
                <a:cubicBezTo>
                  <a:pt x="97" y="158"/>
                  <a:pt x="97" y="158"/>
                  <a:pt x="98" y="158"/>
                </a:cubicBezTo>
                <a:cubicBezTo>
                  <a:pt x="98" y="159"/>
                  <a:pt x="98" y="159"/>
                  <a:pt x="98" y="160"/>
                </a:cubicBezTo>
                <a:cubicBezTo>
                  <a:pt x="97" y="160"/>
                  <a:pt x="96" y="160"/>
                  <a:pt x="95" y="160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95" y="159"/>
                  <a:pt x="95" y="158"/>
                  <a:pt x="95" y="158"/>
                </a:cubicBezTo>
                <a:close/>
                <a:moveTo>
                  <a:pt x="101" y="159"/>
                </a:moveTo>
                <a:cubicBezTo>
                  <a:pt x="101" y="159"/>
                  <a:pt x="102" y="159"/>
                  <a:pt x="103" y="159"/>
                </a:cubicBezTo>
                <a:cubicBezTo>
                  <a:pt x="103" y="160"/>
                  <a:pt x="103" y="160"/>
                  <a:pt x="103" y="161"/>
                </a:cubicBezTo>
                <a:cubicBezTo>
                  <a:pt x="102" y="161"/>
                  <a:pt x="101" y="161"/>
                  <a:pt x="101" y="161"/>
                </a:cubicBezTo>
                <a:cubicBezTo>
                  <a:pt x="101" y="160"/>
                  <a:pt x="101" y="160"/>
                  <a:pt x="101" y="159"/>
                </a:cubicBezTo>
                <a:cubicBezTo>
                  <a:pt x="101" y="159"/>
                  <a:pt x="101" y="159"/>
                  <a:pt x="101" y="159"/>
                </a:cubicBezTo>
                <a:close/>
                <a:moveTo>
                  <a:pt x="106" y="160"/>
                </a:moveTo>
                <a:cubicBezTo>
                  <a:pt x="107" y="160"/>
                  <a:pt x="108" y="160"/>
                  <a:pt x="109" y="161"/>
                </a:cubicBezTo>
                <a:cubicBezTo>
                  <a:pt x="109" y="161"/>
                  <a:pt x="109" y="161"/>
                  <a:pt x="109" y="162"/>
                </a:cubicBezTo>
                <a:cubicBezTo>
                  <a:pt x="108" y="162"/>
                  <a:pt x="107" y="161"/>
                  <a:pt x="106" y="161"/>
                </a:cubicBezTo>
                <a:cubicBezTo>
                  <a:pt x="106" y="161"/>
                  <a:pt x="106" y="160"/>
                  <a:pt x="106" y="160"/>
                </a:cubicBezTo>
                <a:close/>
                <a:moveTo>
                  <a:pt x="112" y="161"/>
                </a:moveTo>
                <a:cubicBezTo>
                  <a:pt x="113" y="162"/>
                  <a:pt x="115" y="162"/>
                  <a:pt x="116" y="162"/>
                </a:cubicBezTo>
                <a:cubicBezTo>
                  <a:pt x="116" y="163"/>
                  <a:pt x="116" y="163"/>
                  <a:pt x="116" y="163"/>
                </a:cubicBezTo>
                <a:cubicBezTo>
                  <a:pt x="115" y="163"/>
                  <a:pt x="113" y="163"/>
                  <a:pt x="112" y="162"/>
                </a:cubicBezTo>
                <a:cubicBezTo>
                  <a:pt x="112" y="162"/>
                  <a:pt x="112" y="162"/>
                  <a:pt x="112" y="161"/>
                </a:cubicBezTo>
                <a:close/>
                <a:moveTo>
                  <a:pt x="119" y="163"/>
                </a:moveTo>
                <a:cubicBezTo>
                  <a:pt x="122" y="164"/>
                  <a:pt x="126" y="165"/>
                  <a:pt x="129" y="166"/>
                </a:cubicBezTo>
                <a:cubicBezTo>
                  <a:pt x="126" y="165"/>
                  <a:pt x="122" y="164"/>
                  <a:pt x="119" y="164"/>
                </a:cubicBezTo>
                <a:cubicBezTo>
                  <a:pt x="119" y="164"/>
                  <a:pt x="119" y="163"/>
                  <a:pt x="119" y="163"/>
                </a:cubicBezTo>
                <a:close/>
                <a:moveTo>
                  <a:pt x="174" y="189"/>
                </a:moveTo>
                <a:cubicBezTo>
                  <a:pt x="174" y="190"/>
                  <a:pt x="175" y="190"/>
                  <a:pt x="176" y="191"/>
                </a:cubicBezTo>
                <a:cubicBezTo>
                  <a:pt x="176" y="191"/>
                  <a:pt x="176" y="191"/>
                  <a:pt x="176" y="191"/>
                </a:cubicBezTo>
                <a:cubicBezTo>
                  <a:pt x="175" y="191"/>
                  <a:pt x="174" y="190"/>
                  <a:pt x="174" y="189"/>
                </a:cubicBezTo>
                <a:close/>
                <a:moveTo>
                  <a:pt x="176" y="205"/>
                </a:moveTo>
                <a:cubicBezTo>
                  <a:pt x="175" y="203"/>
                  <a:pt x="173" y="202"/>
                  <a:pt x="171" y="200"/>
                </a:cubicBezTo>
                <a:cubicBezTo>
                  <a:pt x="168" y="197"/>
                  <a:pt x="165" y="194"/>
                  <a:pt x="161" y="191"/>
                </a:cubicBezTo>
                <a:cubicBezTo>
                  <a:pt x="155" y="186"/>
                  <a:pt x="148" y="180"/>
                  <a:pt x="141" y="174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3" y="175"/>
                  <a:pt x="144" y="175"/>
                  <a:pt x="145" y="175"/>
                </a:cubicBezTo>
                <a:cubicBezTo>
                  <a:pt x="146" y="176"/>
                  <a:pt x="147" y="177"/>
                  <a:pt x="149" y="179"/>
                </a:cubicBezTo>
                <a:cubicBezTo>
                  <a:pt x="152" y="181"/>
                  <a:pt x="155" y="184"/>
                  <a:pt x="158" y="186"/>
                </a:cubicBezTo>
                <a:cubicBezTo>
                  <a:pt x="163" y="189"/>
                  <a:pt x="167" y="192"/>
                  <a:pt x="170" y="196"/>
                </a:cubicBezTo>
                <a:cubicBezTo>
                  <a:pt x="172" y="198"/>
                  <a:pt x="174" y="200"/>
                  <a:pt x="176" y="201"/>
                </a:cubicBezTo>
                <a:cubicBezTo>
                  <a:pt x="176" y="203"/>
                  <a:pt x="176" y="204"/>
                  <a:pt x="176" y="205"/>
                </a:cubicBezTo>
                <a:close/>
                <a:moveTo>
                  <a:pt x="176" y="240"/>
                </a:moveTo>
                <a:cubicBezTo>
                  <a:pt x="176" y="240"/>
                  <a:pt x="176" y="241"/>
                  <a:pt x="176" y="242"/>
                </a:cubicBezTo>
                <a:cubicBezTo>
                  <a:pt x="169" y="237"/>
                  <a:pt x="163" y="231"/>
                  <a:pt x="156" y="225"/>
                </a:cubicBezTo>
                <a:cubicBezTo>
                  <a:pt x="149" y="220"/>
                  <a:pt x="143" y="215"/>
                  <a:pt x="136" y="210"/>
                </a:cubicBezTo>
                <a:cubicBezTo>
                  <a:pt x="128" y="204"/>
                  <a:pt x="120" y="198"/>
                  <a:pt x="112" y="193"/>
                </a:cubicBezTo>
                <a:cubicBezTo>
                  <a:pt x="108" y="190"/>
                  <a:pt x="104" y="187"/>
                  <a:pt x="100" y="184"/>
                </a:cubicBezTo>
                <a:cubicBezTo>
                  <a:pt x="97" y="181"/>
                  <a:pt x="94" y="180"/>
                  <a:pt x="92" y="178"/>
                </a:cubicBezTo>
                <a:cubicBezTo>
                  <a:pt x="92" y="176"/>
                  <a:pt x="92" y="175"/>
                  <a:pt x="92" y="173"/>
                </a:cubicBezTo>
                <a:cubicBezTo>
                  <a:pt x="107" y="186"/>
                  <a:pt x="123" y="197"/>
                  <a:pt x="139" y="208"/>
                </a:cubicBezTo>
                <a:cubicBezTo>
                  <a:pt x="147" y="214"/>
                  <a:pt x="156" y="221"/>
                  <a:pt x="164" y="228"/>
                </a:cubicBezTo>
                <a:cubicBezTo>
                  <a:pt x="167" y="230"/>
                  <a:pt x="170" y="233"/>
                  <a:pt x="172" y="236"/>
                </a:cubicBezTo>
                <a:cubicBezTo>
                  <a:pt x="174" y="237"/>
                  <a:pt x="175" y="239"/>
                  <a:pt x="176" y="240"/>
                </a:cubicBezTo>
                <a:close/>
                <a:moveTo>
                  <a:pt x="176" y="262"/>
                </a:moveTo>
                <a:cubicBezTo>
                  <a:pt x="175" y="263"/>
                  <a:pt x="175" y="264"/>
                  <a:pt x="175" y="265"/>
                </a:cubicBezTo>
                <a:cubicBezTo>
                  <a:pt x="170" y="260"/>
                  <a:pt x="163" y="255"/>
                  <a:pt x="157" y="251"/>
                </a:cubicBezTo>
                <a:cubicBezTo>
                  <a:pt x="150" y="245"/>
                  <a:pt x="143" y="240"/>
                  <a:pt x="136" y="235"/>
                </a:cubicBezTo>
                <a:cubicBezTo>
                  <a:pt x="122" y="224"/>
                  <a:pt x="107" y="214"/>
                  <a:pt x="95" y="201"/>
                </a:cubicBezTo>
                <a:cubicBezTo>
                  <a:pt x="106" y="213"/>
                  <a:pt x="122" y="223"/>
                  <a:pt x="136" y="233"/>
                </a:cubicBezTo>
                <a:cubicBezTo>
                  <a:pt x="143" y="238"/>
                  <a:pt x="151" y="243"/>
                  <a:pt x="158" y="248"/>
                </a:cubicBezTo>
                <a:cubicBezTo>
                  <a:pt x="162" y="251"/>
                  <a:pt x="167" y="254"/>
                  <a:pt x="170" y="258"/>
                </a:cubicBezTo>
                <a:cubicBezTo>
                  <a:pt x="172" y="259"/>
                  <a:pt x="174" y="261"/>
                  <a:pt x="176" y="262"/>
                </a:cubicBezTo>
                <a:close/>
                <a:moveTo>
                  <a:pt x="175" y="273"/>
                </a:moveTo>
                <a:cubicBezTo>
                  <a:pt x="175" y="274"/>
                  <a:pt x="175" y="275"/>
                  <a:pt x="175" y="276"/>
                </a:cubicBezTo>
                <a:cubicBezTo>
                  <a:pt x="163" y="263"/>
                  <a:pt x="149" y="253"/>
                  <a:pt x="135" y="243"/>
                </a:cubicBezTo>
                <a:cubicBezTo>
                  <a:pt x="133" y="242"/>
                  <a:pt x="132" y="241"/>
                  <a:pt x="130" y="240"/>
                </a:cubicBezTo>
                <a:cubicBezTo>
                  <a:pt x="131" y="241"/>
                  <a:pt x="133" y="242"/>
                  <a:pt x="135" y="243"/>
                </a:cubicBezTo>
                <a:cubicBezTo>
                  <a:pt x="143" y="248"/>
                  <a:pt x="150" y="253"/>
                  <a:pt x="158" y="259"/>
                </a:cubicBezTo>
                <a:cubicBezTo>
                  <a:pt x="164" y="263"/>
                  <a:pt x="169" y="269"/>
                  <a:pt x="175" y="273"/>
                </a:cubicBezTo>
                <a:close/>
                <a:moveTo>
                  <a:pt x="172" y="303"/>
                </a:moveTo>
                <a:cubicBezTo>
                  <a:pt x="172" y="303"/>
                  <a:pt x="172" y="303"/>
                  <a:pt x="172" y="303"/>
                </a:cubicBezTo>
                <a:cubicBezTo>
                  <a:pt x="171" y="303"/>
                  <a:pt x="171" y="303"/>
                  <a:pt x="170" y="304"/>
                </a:cubicBezTo>
                <a:cubicBezTo>
                  <a:pt x="167" y="300"/>
                  <a:pt x="163" y="296"/>
                  <a:pt x="158" y="293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2" y="295"/>
                  <a:pt x="165" y="298"/>
                  <a:pt x="168" y="300"/>
                </a:cubicBezTo>
                <a:cubicBezTo>
                  <a:pt x="169" y="301"/>
                  <a:pt x="170" y="302"/>
                  <a:pt x="172" y="303"/>
                </a:cubicBezTo>
                <a:close/>
                <a:moveTo>
                  <a:pt x="169" y="305"/>
                </a:moveTo>
                <a:cubicBezTo>
                  <a:pt x="168" y="305"/>
                  <a:pt x="168" y="305"/>
                  <a:pt x="167" y="305"/>
                </a:cubicBezTo>
                <a:cubicBezTo>
                  <a:pt x="167" y="305"/>
                  <a:pt x="167" y="305"/>
                  <a:pt x="166" y="305"/>
                </a:cubicBezTo>
                <a:cubicBezTo>
                  <a:pt x="157" y="295"/>
                  <a:pt x="144" y="288"/>
                  <a:pt x="133" y="280"/>
                </a:cubicBezTo>
                <a:cubicBezTo>
                  <a:pt x="127" y="276"/>
                  <a:pt x="121" y="271"/>
                  <a:pt x="114" y="267"/>
                </a:cubicBezTo>
                <a:cubicBezTo>
                  <a:pt x="111" y="264"/>
                  <a:pt x="108" y="262"/>
                  <a:pt x="105" y="260"/>
                </a:cubicBezTo>
                <a:cubicBezTo>
                  <a:pt x="102" y="258"/>
                  <a:pt x="101" y="256"/>
                  <a:pt x="98" y="255"/>
                </a:cubicBezTo>
                <a:cubicBezTo>
                  <a:pt x="98" y="253"/>
                  <a:pt x="98" y="251"/>
                  <a:pt x="98" y="249"/>
                </a:cubicBezTo>
                <a:cubicBezTo>
                  <a:pt x="103" y="254"/>
                  <a:pt x="109" y="257"/>
                  <a:pt x="114" y="261"/>
                </a:cubicBezTo>
                <a:cubicBezTo>
                  <a:pt x="120" y="267"/>
                  <a:pt x="126" y="272"/>
                  <a:pt x="133" y="277"/>
                </a:cubicBezTo>
                <a:cubicBezTo>
                  <a:pt x="140" y="283"/>
                  <a:pt x="147" y="288"/>
                  <a:pt x="153" y="294"/>
                </a:cubicBezTo>
                <a:cubicBezTo>
                  <a:pt x="158" y="297"/>
                  <a:pt x="163" y="301"/>
                  <a:pt x="169" y="305"/>
                </a:cubicBezTo>
                <a:close/>
                <a:moveTo>
                  <a:pt x="165" y="306"/>
                </a:moveTo>
                <a:cubicBezTo>
                  <a:pt x="164" y="307"/>
                  <a:pt x="163" y="307"/>
                  <a:pt x="162" y="308"/>
                </a:cubicBezTo>
                <a:cubicBezTo>
                  <a:pt x="162" y="308"/>
                  <a:pt x="161" y="308"/>
                  <a:pt x="161" y="308"/>
                </a:cubicBezTo>
                <a:cubicBezTo>
                  <a:pt x="157" y="304"/>
                  <a:pt x="152" y="302"/>
                  <a:pt x="147" y="298"/>
                </a:cubicBezTo>
                <a:cubicBezTo>
                  <a:pt x="142" y="294"/>
                  <a:pt x="135" y="290"/>
                  <a:pt x="129" y="286"/>
                </a:cubicBezTo>
                <a:cubicBezTo>
                  <a:pt x="124" y="283"/>
                  <a:pt x="118" y="278"/>
                  <a:pt x="112" y="275"/>
                </a:cubicBezTo>
                <a:cubicBezTo>
                  <a:pt x="109" y="273"/>
                  <a:pt x="107" y="271"/>
                  <a:pt x="104" y="269"/>
                </a:cubicBezTo>
                <a:cubicBezTo>
                  <a:pt x="103" y="268"/>
                  <a:pt x="102" y="267"/>
                  <a:pt x="101" y="266"/>
                </a:cubicBezTo>
                <a:cubicBezTo>
                  <a:pt x="98" y="262"/>
                  <a:pt x="100" y="264"/>
                  <a:pt x="101" y="265"/>
                </a:cubicBezTo>
                <a:cubicBezTo>
                  <a:pt x="107" y="269"/>
                  <a:pt x="112" y="274"/>
                  <a:pt x="118" y="278"/>
                </a:cubicBezTo>
                <a:cubicBezTo>
                  <a:pt x="123" y="282"/>
                  <a:pt x="130" y="285"/>
                  <a:pt x="136" y="289"/>
                </a:cubicBezTo>
                <a:cubicBezTo>
                  <a:pt x="142" y="293"/>
                  <a:pt x="148" y="296"/>
                  <a:pt x="154" y="300"/>
                </a:cubicBezTo>
                <a:cubicBezTo>
                  <a:pt x="157" y="302"/>
                  <a:pt x="161" y="305"/>
                  <a:pt x="165" y="306"/>
                </a:cubicBezTo>
                <a:close/>
                <a:moveTo>
                  <a:pt x="161" y="308"/>
                </a:moveTo>
                <a:cubicBezTo>
                  <a:pt x="159" y="309"/>
                  <a:pt x="158" y="309"/>
                  <a:pt x="156" y="310"/>
                </a:cubicBezTo>
                <a:cubicBezTo>
                  <a:pt x="146" y="303"/>
                  <a:pt x="137" y="296"/>
                  <a:pt x="127" y="290"/>
                </a:cubicBezTo>
                <a:cubicBezTo>
                  <a:pt x="121" y="286"/>
                  <a:pt x="116" y="283"/>
                  <a:pt x="111" y="279"/>
                </a:cubicBezTo>
                <a:cubicBezTo>
                  <a:pt x="117" y="283"/>
                  <a:pt x="122" y="286"/>
                  <a:pt x="128" y="289"/>
                </a:cubicBezTo>
                <a:cubicBezTo>
                  <a:pt x="139" y="295"/>
                  <a:pt x="150" y="302"/>
                  <a:pt x="161" y="308"/>
                </a:cubicBezTo>
                <a:close/>
                <a:moveTo>
                  <a:pt x="155" y="310"/>
                </a:moveTo>
                <a:cubicBezTo>
                  <a:pt x="154" y="311"/>
                  <a:pt x="152" y="311"/>
                  <a:pt x="151" y="312"/>
                </a:cubicBezTo>
                <a:cubicBezTo>
                  <a:pt x="150" y="311"/>
                  <a:pt x="149" y="311"/>
                  <a:pt x="149" y="310"/>
                </a:cubicBezTo>
                <a:cubicBezTo>
                  <a:pt x="149" y="310"/>
                  <a:pt x="149" y="310"/>
                  <a:pt x="148" y="310"/>
                </a:cubicBezTo>
                <a:cubicBezTo>
                  <a:pt x="138" y="301"/>
                  <a:pt x="126" y="293"/>
                  <a:pt x="115" y="285"/>
                </a:cubicBezTo>
                <a:cubicBezTo>
                  <a:pt x="112" y="284"/>
                  <a:pt x="109" y="282"/>
                  <a:pt x="106" y="280"/>
                </a:cubicBezTo>
                <a:cubicBezTo>
                  <a:pt x="110" y="283"/>
                  <a:pt x="115" y="286"/>
                  <a:pt x="119" y="288"/>
                </a:cubicBezTo>
                <a:cubicBezTo>
                  <a:pt x="131" y="296"/>
                  <a:pt x="143" y="303"/>
                  <a:pt x="155" y="310"/>
                </a:cubicBezTo>
                <a:close/>
                <a:moveTo>
                  <a:pt x="150" y="312"/>
                </a:moveTo>
                <a:cubicBezTo>
                  <a:pt x="148" y="312"/>
                  <a:pt x="147" y="313"/>
                  <a:pt x="145" y="313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44" y="312"/>
                  <a:pt x="143" y="312"/>
                  <a:pt x="143" y="311"/>
                </a:cubicBezTo>
                <a:cubicBezTo>
                  <a:pt x="142" y="310"/>
                  <a:pt x="142" y="310"/>
                  <a:pt x="141" y="310"/>
                </a:cubicBezTo>
                <a:cubicBezTo>
                  <a:pt x="141" y="309"/>
                  <a:pt x="141" y="309"/>
                  <a:pt x="140" y="309"/>
                </a:cubicBezTo>
                <a:cubicBezTo>
                  <a:pt x="138" y="307"/>
                  <a:pt x="136" y="305"/>
                  <a:pt x="134" y="303"/>
                </a:cubicBezTo>
                <a:cubicBezTo>
                  <a:pt x="128" y="299"/>
                  <a:pt x="123" y="295"/>
                  <a:pt x="118" y="292"/>
                </a:cubicBezTo>
                <a:cubicBezTo>
                  <a:pt x="114" y="289"/>
                  <a:pt x="109" y="287"/>
                  <a:pt x="105" y="284"/>
                </a:cubicBezTo>
                <a:cubicBezTo>
                  <a:pt x="108" y="285"/>
                  <a:pt x="110" y="287"/>
                  <a:pt x="112" y="288"/>
                </a:cubicBezTo>
                <a:cubicBezTo>
                  <a:pt x="119" y="292"/>
                  <a:pt x="125" y="296"/>
                  <a:pt x="132" y="300"/>
                </a:cubicBezTo>
                <a:cubicBezTo>
                  <a:pt x="135" y="302"/>
                  <a:pt x="138" y="304"/>
                  <a:pt x="141" y="306"/>
                </a:cubicBezTo>
                <a:cubicBezTo>
                  <a:pt x="143" y="307"/>
                  <a:pt x="144" y="308"/>
                  <a:pt x="146" y="309"/>
                </a:cubicBezTo>
                <a:cubicBezTo>
                  <a:pt x="146" y="309"/>
                  <a:pt x="146" y="310"/>
                  <a:pt x="147" y="310"/>
                </a:cubicBezTo>
                <a:cubicBezTo>
                  <a:pt x="148" y="311"/>
                  <a:pt x="149" y="311"/>
                  <a:pt x="150" y="312"/>
                </a:cubicBezTo>
                <a:close/>
                <a:moveTo>
                  <a:pt x="144" y="313"/>
                </a:moveTo>
                <a:cubicBezTo>
                  <a:pt x="143" y="313"/>
                  <a:pt x="142" y="313"/>
                  <a:pt x="141" y="314"/>
                </a:cubicBezTo>
                <a:cubicBezTo>
                  <a:pt x="141" y="314"/>
                  <a:pt x="141" y="313"/>
                  <a:pt x="141" y="313"/>
                </a:cubicBezTo>
                <a:cubicBezTo>
                  <a:pt x="137" y="310"/>
                  <a:pt x="134" y="307"/>
                  <a:pt x="130" y="304"/>
                </a:cubicBezTo>
                <a:cubicBezTo>
                  <a:pt x="125" y="300"/>
                  <a:pt x="120" y="297"/>
                  <a:pt x="114" y="294"/>
                </a:cubicBezTo>
                <a:cubicBezTo>
                  <a:pt x="112" y="292"/>
                  <a:pt x="109" y="291"/>
                  <a:pt x="106" y="289"/>
                </a:cubicBezTo>
                <a:cubicBezTo>
                  <a:pt x="106" y="288"/>
                  <a:pt x="105" y="288"/>
                  <a:pt x="105" y="287"/>
                </a:cubicBezTo>
                <a:cubicBezTo>
                  <a:pt x="109" y="290"/>
                  <a:pt x="115" y="293"/>
                  <a:pt x="120" y="296"/>
                </a:cubicBezTo>
                <a:cubicBezTo>
                  <a:pt x="126" y="300"/>
                  <a:pt x="132" y="304"/>
                  <a:pt x="137" y="308"/>
                </a:cubicBezTo>
                <a:cubicBezTo>
                  <a:pt x="139" y="309"/>
                  <a:pt x="141" y="311"/>
                  <a:pt x="143" y="312"/>
                </a:cubicBezTo>
                <a:cubicBezTo>
                  <a:pt x="143" y="312"/>
                  <a:pt x="143" y="312"/>
                  <a:pt x="143" y="312"/>
                </a:cubicBezTo>
                <a:cubicBezTo>
                  <a:pt x="143" y="312"/>
                  <a:pt x="144" y="313"/>
                  <a:pt x="144" y="313"/>
                </a:cubicBezTo>
                <a:close/>
                <a:moveTo>
                  <a:pt x="140" y="314"/>
                </a:moveTo>
                <a:cubicBezTo>
                  <a:pt x="139" y="314"/>
                  <a:pt x="138" y="314"/>
                  <a:pt x="137" y="314"/>
                </a:cubicBezTo>
                <a:cubicBezTo>
                  <a:pt x="131" y="309"/>
                  <a:pt x="125" y="305"/>
                  <a:pt x="118" y="300"/>
                </a:cubicBezTo>
                <a:cubicBezTo>
                  <a:pt x="117" y="299"/>
                  <a:pt x="116" y="298"/>
                  <a:pt x="114" y="297"/>
                </a:cubicBezTo>
                <a:cubicBezTo>
                  <a:pt x="122" y="302"/>
                  <a:pt x="130" y="307"/>
                  <a:pt x="138" y="312"/>
                </a:cubicBezTo>
                <a:cubicBezTo>
                  <a:pt x="138" y="313"/>
                  <a:pt x="139" y="313"/>
                  <a:pt x="139" y="313"/>
                </a:cubicBezTo>
                <a:cubicBezTo>
                  <a:pt x="139" y="313"/>
                  <a:pt x="140" y="313"/>
                  <a:pt x="140" y="314"/>
                </a:cubicBezTo>
                <a:close/>
                <a:moveTo>
                  <a:pt x="135" y="314"/>
                </a:moveTo>
                <a:cubicBezTo>
                  <a:pt x="134" y="315"/>
                  <a:pt x="133" y="315"/>
                  <a:pt x="132" y="315"/>
                </a:cubicBezTo>
                <a:cubicBezTo>
                  <a:pt x="127" y="311"/>
                  <a:pt x="122" y="307"/>
                  <a:pt x="117" y="304"/>
                </a:cubicBezTo>
                <a:cubicBezTo>
                  <a:pt x="114" y="302"/>
                  <a:pt x="111" y="300"/>
                  <a:pt x="109" y="298"/>
                </a:cubicBezTo>
                <a:cubicBezTo>
                  <a:pt x="107" y="297"/>
                  <a:pt x="105" y="296"/>
                  <a:pt x="104" y="294"/>
                </a:cubicBezTo>
                <a:cubicBezTo>
                  <a:pt x="104" y="294"/>
                  <a:pt x="103" y="294"/>
                  <a:pt x="103" y="294"/>
                </a:cubicBezTo>
                <a:cubicBezTo>
                  <a:pt x="103" y="294"/>
                  <a:pt x="104" y="294"/>
                  <a:pt x="104" y="295"/>
                </a:cubicBezTo>
                <a:cubicBezTo>
                  <a:pt x="110" y="298"/>
                  <a:pt x="116" y="302"/>
                  <a:pt x="122" y="305"/>
                </a:cubicBezTo>
                <a:cubicBezTo>
                  <a:pt x="127" y="308"/>
                  <a:pt x="131" y="312"/>
                  <a:pt x="135" y="314"/>
                </a:cubicBezTo>
                <a:close/>
                <a:moveTo>
                  <a:pt x="130" y="315"/>
                </a:moveTo>
                <a:cubicBezTo>
                  <a:pt x="129" y="315"/>
                  <a:pt x="127" y="315"/>
                  <a:pt x="126" y="315"/>
                </a:cubicBezTo>
                <a:cubicBezTo>
                  <a:pt x="118" y="308"/>
                  <a:pt x="109" y="304"/>
                  <a:pt x="102" y="296"/>
                </a:cubicBezTo>
                <a:cubicBezTo>
                  <a:pt x="105" y="300"/>
                  <a:pt x="112" y="303"/>
                  <a:pt x="116" y="306"/>
                </a:cubicBezTo>
                <a:cubicBezTo>
                  <a:pt x="121" y="309"/>
                  <a:pt x="126" y="312"/>
                  <a:pt x="130" y="315"/>
                </a:cubicBezTo>
                <a:close/>
                <a:moveTo>
                  <a:pt x="124" y="315"/>
                </a:moveTo>
                <a:cubicBezTo>
                  <a:pt x="123" y="315"/>
                  <a:pt x="121" y="315"/>
                  <a:pt x="120" y="315"/>
                </a:cubicBezTo>
                <a:cubicBezTo>
                  <a:pt x="120" y="315"/>
                  <a:pt x="120" y="315"/>
                  <a:pt x="120" y="315"/>
                </a:cubicBezTo>
                <a:cubicBezTo>
                  <a:pt x="118" y="313"/>
                  <a:pt x="115" y="311"/>
                  <a:pt x="112" y="308"/>
                </a:cubicBezTo>
                <a:cubicBezTo>
                  <a:pt x="110" y="307"/>
                  <a:pt x="108" y="305"/>
                  <a:pt x="106" y="304"/>
                </a:cubicBezTo>
                <a:cubicBezTo>
                  <a:pt x="105" y="303"/>
                  <a:pt x="105" y="303"/>
                  <a:pt x="104" y="303"/>
                </a:cubicBezTo>
                <a:cubicBezTo>
                  <a:pt x="104" y="303"/>
                  <a:pt x="104" y="303"/>
                  <a:pt x="105" y="303"/>
                </a:cubicBezTo>
                <a:cubicBezTo>
                  <a:pt x="109" y="305"/>
                  <a:pt x="113" y="307"/>
                  <a:pt x="116" y="310"/>
                </a:cubicBezTo>
                <a:cubicBezTo>
                  <a:pt x="119" y="312"/>
                  <a:pt x="121" y="314"/>
                  <a:pt x="124" y="315"/>
                </a:cubicBezTo>
                <a:close/>
                <a:moveTo>
                  <a:pt x="118" y="315"/>
                </a:moveTo>
                <a:cubicBezTo>
                  <a:pt x="115" y="315"/>
                  <a:pt x="112" y="315"/>
                  <a:pt x="109" y="315"/>
                </a:cubicBezTo>
                <a:cubicBezTo>
                  <a:pt x="109" y="315"/>
                  <a:pt x="109" y="315"/>
                  <a:pt x="109" y="315"/>
                </a:cubicBezTo>
                <a:cubicBezTo>
                  <a:pt x="108" y="314"/>
                  <a:pt x="108" y="313"/>
                  <a:pt x="107" y="313"/>
                </a:cubicBezTo>
                <a:cubicBezTo>
                  <a:pt x="106" y="312"/>
                  <a:pt x="102" y="309"/>
                  <a:pt x="105" y="310"/>
                </a:cubicBezTo>
                <a:cubicBezTo>
                  <a:pt x="107" y="312"/>
                  <a:pt x="110" y="314"/>
                  <a:pt x="113" y="315"/>
                </a:cubicBezTo>
                <a:cubicBezTo>
                  <a:pt x="113" y="315"/>
                  <a:pt x="114" y="315"/>
                  <a:pt x="113" y="315"/>
                </a:cubicBezTo>
                <a:cubicBezTo>
                  <a:pt x="112" y="312"/>
                  <a:pt x="110" y="311"/>
                  <a:pt x="108" y="309"/>
                </a:cubicBezTo>
                <a:cubicBezTo>
                  <a:pt x="107" y="308"/>
                  <a:pt x="106" y="308"/>
                  <a:pt x="106" y="307"/>
                </a:cubicBezTo>
                <a:cubicBezTo>
                  <a:pt x="108" y="309"/>
                  <a:pt x="111" y="311"/>
                  <a:pt x="114" y="313"/>
                </a:cubicBezTo>
                <a:cubicBezTo>
                  <a:pt x="115" y="314"/>
                  <a:pt x="117" y="315"/>
                  <a:pt x="118" y="315"/>
                </a:cubicBezTo>
                <a:close/>
                <a:moveTo>
                  <a:pt x="107" y="315"/>
                </a:moveTo>
                <a:cubicBezTo>
                  <a:pt x="106" y="315"/>
                  <a:pt x="106" y="315"/>
                  <a:pt x="106" y="315"/>
                </a:cubicBezTo>
                <a:cubicBezTo>
                  <a:pt x="105" y="315"/>
                  <a:pt x="104" y="315"/>
                  <a:pt x="104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4" y="314"/>
                  <a:pt x="104" y="314"/>
                </a:cubicBezTo>
                <a:cubicBezTo>
                  <a:pt x="104" y="314"/>
                  <a:pt x="106" y="315"/>
                  <a:pt x="106" y="315"/>
                </a:cubicBezTo>
                <a:cubicBezTo>
                  <a:pt x="106" y="315"/>
                  <a:pt x="107" y="315"/>
                  <a:pt x="107" y="315"/>
                </a:cubicBezTo>
                <a:close/>
                <a:moveTo>
                  <a:pt x="101" y="315"/>
                </a:moveTo>
                <a:cubicBezTo>
                  <a:pt x="93" y="314"/>
                  <a:pt x="86" y="313"/>
                  <a:pt x="78" y="312"/>
                </a:cubicBezTo>
                <a:cubicBezTo>
                  <a:pt x="78" y="312"/>
                  <a:pt x="78" y="312"/>
                  <a:pt x="78" y="311"/>
                </a:cubicBezTo>
                <a:cubicBezTo>
                  <a:pt x="76" y="299"/>
                  <a:pt x="74" y="285"/>
                  <a:pt x="73" y="272"/>
                </a:cubicBezTo>
                <a:cubicBezTo>
                  <a:pt x="71" y="259"/>
                  <a:pt x="70" y="246"/>
                  <a:pt x="70" y="233"/>
                </a:cubicBezTo>
                <a:cubicBezTo>
                  <a:pt x="69" y="220"/>
                  <a:pt x="68" y="208"/>
                  <a:pt x="67" y="195"/>
                </a:cubicBezTo>
                <a:cubicBezTo>
                  <a:pt x="66" y="183"/>
                  <a:pt x="64" y="172"/>
                  <a:pt x="65" y="160"/>
                </a:cubicBezTo>
                <a:cubicBezTo>
                  <a:pt x="73" y="160"/>
                  <a:pt x="82" y="161"/>
                  <a:pt x="90" y="162"/>
                </a:cubicBezTo>
                <a:cubicBezTo>
                  <a:pt x="90" y="162"/>
                  <a:pt x="90" y="162"/>
                  <a:pt x="90" y="162"/>
                </a:cubicBezTo>
                <a:cubicBezTo>
                  <a:pt x="87" y="174"/>
                  <a:pt x="90" y="186"/>
                  <a:pt x="91" y="198"/>
                </a:cubicBezTo>
                <a:cubicBezTo>
                  <a:pt x="92" y="211"/>
                  <a:pt x="93" y="224"/>
                  <a:pt x="94" y="237"/>
                </a:cubicBezTo>
                <a:cubicBezTo>
                  <a:pt x="95" y="250"/>
                  <a:pt x="96" y="264"/>
                  <a:pt x="96" y="277"/>
                </a:cubicBezTo>
                <a:cubicBezTo>
                  <a:pt x="97" y="289"/>
                  <a:pt x="100" y="302"/>
                  <a:pt x="101" y="314"/>
                </a:cubicBezTo>
                <a:cubicBezTo>
                  <a:pt x="101" y="314"/>
                  <a:pt x="101" y="315"/>
                  <a:pt x="101" y="315"/>
                </a:cubicBezTo>
                <a:close/>
                <a:moveTo>
                  <a:pt x="75" y="311"/>
                </a:moveTo>
                <a:cubicBezTo>
                  <a:pt x="74" y="311"/>
                  <a:pt x="73" y="311"/>
                  <a:pt x="73" y="311"/>
                </a:cubicBezTo>
                <a:cubicBezTo>
                  <a:pt x="73" y="311"/>
                  <a:pt x="74" y="311"/>
                  <a:pt x="75" y="311"/>
                </a:cubicBezTo>
                <a:cubicBezTo>
                  <a:pt x="75" y="311"/>
                  <a:pt x="75" y="311"/>
                  <a:pt x="75" y="311"/>
                </a:cubicBezTo>
                <a:close/>
                <a:moveTo>
                  <a:pt x="16" y="288"/>
                </a:moveTo>
                <a:cubicBezTo>
                  <a:pt x="16" y="289"/>
                  <a:pt x="17" y="290"/>
                  <a:pt x="18" y="291"/>
                </a:cubicBezTo>
                <a:cubicBezTo>
                  <a:pt x="18" y="292"/>
                  <a:pt x="21" y="292"/>
                  <a:pt x="22" y="293"/>
                </a:cubicBezTo>
                <a:cubicBezTo>
                  <a:pt x="27" y="294"/>
                  <a:pt x="33" y="296"/>
                  <a:pt x="39" y="298"/>
                </a:cubicBezTo>
                <a:cubicBezTo>
                  <a:pt x="45" y="300"/>
                  <a:pt x="50" y="302"/>
                  <a:pt x="56" y="304"/>
                </a:cubicBezTo>
                <a:cubicBezTo>
                  <a:pt x="61" y="305"/>
                  <a:pt x="66" y="306"/>
                  <a:pt x="70" y="308"/>
                </a:cubicBezTo>
                <a:cubicBezTo>
                  <a:pt x="74" y="309"/>
                  <a:pt x="74" y="311"/>
                  <a:pt x="70" y="309"/>
                </a:cubicBezTo>
                <a:cubicBezTo>
                  <a:pt x="68" y="309"/>
                  <a:pt x="66" y="308"/>
                  <a:pt x="63" y="307"/>
                </a:cubicBezTo>
                <a:cubicBezTo>
                  <a:pt x="59" y="305"/>
                  <a:pt x="55" y="304"/>
                  <a:pt x="51" y="302"/>
                </a:cubicBezTo>
                <a:cubicBezTo>
                  <a:pt x="42" y="299"/>
                  <a:pt x="34" y="297"/>
                  <a:pt x="26" y="295"/>
                </a:cubicBezTo>
                <a:cubicBezTo>
                  <a:pt x="24" y="294"/>
                  <a:pt x="22" y="293"/>
                  <a:pt x="21" y="293"/>
                </a:cubicBezTo>
                <a:cubicBezTo>
                  <a:pt x="20" y="292"/>
                  <a:pt x="19" y="292"/>
                  <a:pt x="19" y="293"/>
                </a:cubicBezTo>
                <a:cubicBezTo>
                  <a:pt x="19" y="293"/>
                  <a:pt x="19" y="293"/>
                  <a:pt x="19" y="293"/>
                </a:cubicBezTo>
                <a:cubicBezTo>
                  <a:pt x="18" y="291"/>
                  <a:pt x="17" y="289"/>
                  <a:pt x="16" y="288"/>
                </a:cubicBezTo>
                <a:close/>
                <a:moveTo>
                  <a:pt x="52" y="303"/>
                </a:moveTo>
                <a:cubicBezTo>
                  <a:pt x="57" y="305"/>
                  <a:pt x="62" y="307"/>
                  <a:pt x="66" y="309"/>
                </a:cubicBezTo>
                <a:cubicBezTo>
                  <a:pt x="68" y="309"/>
                  <a:pt x="69" y="310"/>
                  <a:pt x="70" y="310"/>
                </a:cubicBezTo>
                <a:cubicBezTo>
                  <a:pt x="56" y="307"/>
                  <a:pt x="43" y="303"/>
                  <a:pt x="30" y="297"/>
                </a:cubicBezTo>
                <a:cubicBezTo>
                  <a:pt x="38" y="299"/>
                  <a:pt x="45" y="301"/>
                  <a:pt x="52" y="303"/>
                </a:cubicBezTo>
                <a:close/>
                <a:moveTo>
                  <a:pt x="13" y="282"/>
                </a:moveTo>
                <a:cubicBezTo>
                  <a:pt x="19" y="285"/>
                  <a:pt x="25" y="287"/>
                  <a:pt x="31" y="289"/>
                </a:cubicBezTo>
                <a:cubicBezTo>
                  <a:pt x="33" y="289"/>
                  <a:pt x="35" y="290"/>
                  <a:pt x="37" y="291"/>
                </a:cubicBezTo>
                <a:cubicBezTo>
                  <a:pt x="48" y="295"/>
                  <a:pt x="59" y="298"/>
                  <a:pt x="70" y="302"/>
                </a:cubicBezTo>
                <a:cubicBezTo>
                  <a:pt x="70" y="302"/>
                  <a:pt x="75" y="304"/>
                  <a:pt x="72" y="304"/>
                </a:cubicBezTo>
                <a:cubicBezTo>
                  <a:pt x="71" y="303"/>
                  <a:pt x="70" y="303"/>
                  <a:pt x="69" y="303"/>
                </a:cubicBezTo>
                <a:cubicBezTo>
                  <a:pt x="67" y="302"/>
                  <a:pt x="65" y="301"/>
                  <a:pt x="62" y="300"/>
                </a:cubicBezTo>
                <a:cubicBezTo>
                  <a:pt x="57" y="298"/>
                  <a:pt x="52" y="297"/>
                  <a:pt x="47" y="295"/>
                </a:cubicBezTo>
                <a:cubicBezTo>
                  <a:pt x="37" y="292"/>
                  <a:pt x="27" y="289"/>
                  <a:pt x="17" y="286"/>
                </a:cubicBezTo>
                <a:cubicBezTo>
                  <a:pt x="17" y="286"/>
                  <a:pt x="16" y="286"/>
                  <a:pt x="16" y="286"/>
                </a:cubicBezTo>
                <a:cubicBezTo>
                  <a:pt x="16" y="286"/>
                  <a:pt x="15" y="285"/>
                  <a:pt x="15" y="285"/>
                </a:cubicBezTo>
                <a:cubicBezTo>
                  <a:pt x="14" y="284"/>
                  <a:pt x="14" y="283"/>
                  <a:pt x="13" y="282"/>
                </a:cubicBezTo>
                <a:close/>
                <a:moveTo>
                  <a:pt x="10" y="275"/>
                </a:moveTo>
                <a:cubicBezTo>
                  <a:pt x="13" y="277"/>
                  <a:pt x="17" y="278"/>
                  <a:pt x="20" y="280"/>
                </a:cubicBezTo>
                <a:cubicBezTo>
                  <a:pt x="25" y="282"/>
                  <a:pt x="30" y="284"/>
                  <a:pt x="35" y="286"/>
                </a:cubicBezTo>
                <a:cubicBezTo>
                  <a:pt x="46" y="290"/>
                  <a:pt x="58" y="293"/>
                  <a:pt x="68" y="298"/>
                </a:cubicBezTo>
                <a:cubicBezTo>
                  <a:pt x="69" y="299"/>
                  <a:pt x="76" y="301"/>
                  <a:pt x="71" y="300"/>
                </a:cubicBezTo>
                <a:cubicBezTo>
                  <a:pt x="69" y="299"/>
                  <a:pt x="66" y="298"/>
                  <a:pt x="63" y="297"/>
                </a:cubicBezTo>
                <a:cubicBezTo>
                  <a:pt x="58" y="295"/>
                  <a:pt x="53" y="294"/>
                  <a:pt x="48" y="292"/>
                </a:cubicBezTo>
                <a:cubicBezTo>
                  <a:pt x="43" y="291"/>
                  <a:pt x="37" y="290"/>
                  <a:pt x="31" y="288"/>
                </a:cubicBezTo>
                <a:cubicBezTo>
                  <a:pt x="25" y="286"/>
                  <a:pt x="19" y="283"/>
                  <a:pt x="13" y="281"/>
                </a:cubicBezTo>
                <a:cubicBezTo>
                  <a:pt x="12" y="280"/>
                  <a:pt x="12" y="279"/>
                  <a:pt x="12" y="278"/>
                </a:cubicBezTo>
                <a:cubicBezTo>
                  <a:pt x="11" y="277"/>
                  <a:pt x="11" y="276"/>
                  <a:pt x="10" y="275"/>
                </a:cubicBezTo>
                <a:close/>
                <a:moveTo>
                  <a:pt x="9" y="269"/>
                </a:moveTo>
                <a:cubicBezTo>
                  <a:pt x="11" y="272"/>
                  <a:pt x="15" y="273"/>
                  <a:pt x="18" y="274"/>
                </a:cubicBezTo>
                <a:cubicBezTo>
                  <a:pt x="23" y="276"/>
                  <a:pt x="28" y="279"/>
                  <a:pt x="33" y="280"/>
                </a:cubicBezTo>
                <a:cubicBezTo>
                  <a:pt x="45" y="285"/>
                  <a:pt x="56" y="289"/>
                  <a:pt x="68" y="294"/>
                </a:cubicBezTo>
                <a:cubicBezTo>
                  <a:pt x="69" y="294"/>
                  <a:pt x="75" y="296"/>
                  <a:pt x="71" y="295"/>
                </a:cubicBezTo>
                <a:cubicBezTo>
                  <a:pt x="68" y="294"/>
                  <a:pt x="65" y="293"/>
                  <a:pt x="62" y="292"/>
                </a:cubicBezTo>
                <a:cubicBezTo>
                  <a:pt x="57" y="290"/>
                  <a:pt x="51" y="288"/>
                  <a:pt x="45" y="286"/>
                </a:cubicBezTo>
                <a:cubicBezTo>
                  <a:pt x="33" y="282"/>
                  <a:pt x="21" y="278"/>
                  <a:pt x="10" y="273"/>
                </a:cubicBezTo>
                <a:cubicBezTo>
                  <a:pt x="9" y="272"/>
                  <a:pt x="9" y="271"/>
                  <a:pt x="9" y="269"/>
                </a:cubicBezTo>
                <a:close/>
                <a:moveTo>
                  <a:pt x="9" y="270"/>
                </a:moveTo>
                <a:cubicBezTo>
                  <a:pt x="10" y="270"/>
                  <a:pt x="11" y="271"/>
                  <a:pt x="11" y="271"/>
                </a:cubicBezTo>
                <a:cubicBezTo>
                  <a:pt x="11" y="271"/>
                  <a:pt x="10" y="270"/>
                  <a:pt x="9" y="270"/>
                </a:cubicBezTo>
                <a:close/>
                <a:moveTo>
                  <a:pt x="5" y="254"/>
                </a:moveTo>
                <a:cubicBezTo>
                  <a:pt x="24" y="266"/>
                  <a:pt x="45" y="269"/>
                  <a:pt x="64" y="278"/>
                </a:cubicBezTo>
                <a:cubicBezTo>
                  <a:pt x="65" y="279"/>
                  <a:pt x="66" y="279"/>
                  <a:pt x="67" y="280"/>
                </a:cubicBezTo>
                <a:cubicBezTo>
                  <a:pt x="65" y="279"/>
                  <a:pt x="62" y="278"/>
                  <a:pt x="60" y="277"/>
                </a:cubicBezTo>
                <a:cubicBezTo>
                  <a:pt x="59" y="276"/>
                  <a:pt x="57" y="276"/>
                  <a:pt x="56" y="275"/>
                </a:cubicBezTo>
                <a:cubicBezTo>
                  <a:pt x="39" y="268"/>
                  <a:pt x="22" y="264"/>
                  <a:pt x="6" y="256"/>
                </a:cubicBezTo>
                <a:cubicBezTo>
                  <a:pt x="6" y="256"/>
                  <a:pt x="6" y="256"/>
                  <a:pt x="6" y="256"/>
                </a:cubicBezTo>
                <a:cubicBezTo>
                  <a:pt x="5" y="256"/>
                  <a:pt x="5" y="255"/>
                  <a:pt x="5" y="254"/>
                </a:cubicBezTo>
                <a:close/>
                <a:moveTo>
                  <a:pt x="4" y="243"/>
                </a:moveTo>
                <a:cubicBezTo>
                  <a:pt x="14" y="247"/>
                  <a:pt x="23" y="252"/>
                  <a:pt x="32" y="255"/>
                </a:cubicBezTo>
                <a:cubicBezTo>
                  <a:pt x="42" y="259"/>
                  <a:pt x="52" y="263"/>
                  <a:pt x="61" y="267"/>
                </a:cubicBezTo>
                <a:cubicBezTo>
                  <a:pt x="62" y="268"/>
                  <a:pt x="63" y="268"/>
                  <a:pt x="64" y="269"/>
                </a:cubicBezTo>
                <a:cubicBezTo>
                  <a:pt x="62" y="268"/>
                  <a:pt x="60" y="267"/>
                  <a:pt x="59" y="267"/>
                </a:cubicBezTo>
                <a:cubicBezTo>
                  <a:pt x="52" y="264"/>
                  <a:pt x="45" y="262"/>
                  <a:pt x="38" y="259"/>
                </a:cubicBezTo>
                <a:cubicBezTo>
                  <a:pt x="32" y="257"/>
                  <a:pt x="26" y="255"/>
                  <a:pt x="21" y="254"/>
                </a:cubicBezTo>
                <a:cubicBezTo>
                  <a:pt x="15" y="251"/>
                  <a:pt x="10" y="249"/>
                  <a:pt x="4" y="247"/>
                </a:cubicBezTo>
                <a:cubicBezTo>
                  <a:pt x="4" y="246"/>
                  <a:pt x="4" y="244"/>
                  <a:pt x="4" y="243"/>
                </a:cubicBezTo>
                <a:close/>
                <a:moveTo>
                  <a:pt x="4" y="240"/>
                </a:moveTo>
                <a:cubicBezTo>
                  <a:pt x="6" y="241"/>
                  <a:pt x="9" y="242"/>
                  <a:pt x="11" y="243"/>
                </a:cubicBezTo>
                <a:cubicBezTo>
                  <a:pt x="13" y="243"/>
                  <a:pt x="15" y="244"/>
                  <a:pt x="16" y="245"/>
                </a:cubicBezTo>
                <a:cubicBezTo>
                  <a:pt x="22" y="248"/>
                  <a:pt x="28" y="251"/>
                  <a:pt x="34" y="253"/>
                </a:cubicBezTo>
                <a:cubicBezTo>
                  <a:pt x="30" y="252"/>
                  <a:pt x="26" y="250"/>
                  <a:pt x="23" y="249"/>
                </a:cubicBezTo>
                <a:cubicBezTo>
                  <a:pt x="17" y="247"/>
                  <a:pt x="11" y="244"/>
                  <a:pt x="4" y="242"/>
                </a:cubicBezTo>
                <a:cubicBezTo>
                  <a:pt x="4" y="242"/>
                  <a:pt x="4" y="241"/>
                  <a:pt x="4" y="240"/>
                </a:cubicBezTo>
                <a:close/>
                <a:moveTo>
                  <a:pt x="4" y="234"/>
                </a:moveTo>
                <a:cubicBezTo>
                  <a:pt x="7" y="235"/>
                  <a:pt x="9" y="236"/>
                  <a:pt x="11" y="237"/>
                </a:cubicBezTo>
                <a:cubicBezTo>
                  <a:pt x="16" y="240"/>
                  <a:pt x="21" y="242"/>
                  <a:pt x="26" y="244"/>
                </a:cubicBezTo>
                <a:cubicBezTo>
                  <a:pt x="34" y="247"/>
                  <a:pt x="42" y="250"/>
                  <a:pt x="50" y="253"/>
                </a:cubicBezTo>
                <a:cubicBezTo>
                  <a:pt x="54" y="255"/>
                  <a:pt x="57" y="257"/>
                  <a:pt x="61" y="259"/>
                </a:cubicBezTo>
                <a:cubicBezTo>
                  <a:pt x="58" y="257"/>
                  <a:pt x="54" y="255"/>
                  <a:pt x="50" y="254"/>
                </a:cubicBezTo>
                <a:cubicBezTo>
                  <a:pt x="44" y="252"/>
                  <a:pt x="37" y="249"/>
                  <a:pt x="30" y="248"/>
                </a:cubicBezTo>
                <a:cubicBezTo>
                  <a:pt x="23" y="245"/>
                  <a:pt x="16" y="243"/>
                  <a:pt x="9" y="241"/>
                </a:cubicBezTo>
                <a:cubicBezTo>
                  <a:pt x="7" y="240"/>
                  <a:pt x="6" y="240"/>
                  <a:pt x="4" y="239"/>
                </a:cubicBezTo>
                <a:cubicBezTo>
                  <a:pt x="4" y="238"/>
                  <a:pt x="4" y="236"/>
                  <a:pt x="4" y="234"/>
                </a:cubicBezTo>
                <a:close/>
                <a:moveTo>
                  <a:pt x="4" y="234"/>
                </a:moveTo>
                <a:cubicBezTo>
                  <a:pt x="4" y="233"/>
                  <a:pt x="5" y="232"/>
                  <a:pt x="5" y="231"/>
                </a:cubicBezTo>
                <a:cubicBezTo>
                  <a:pt x="10" y="234"/>
                  <a:pt x="16" y="236"/>
                  <a:pt x="22" y="239"/>
                </a:cubicBezTo>
                <a:cubicBezTo>
                  <a:pt x="28" y="242"/>
                  <a:pt x="33" y="244"/>
                  <a:pt x="39" y="246"/>
                </a:cubicBezTo>
                <a:cubicBezTo>
                  <a:pt x="45" y="248"/>
                  <a:pt x="51" y="251"/>
                  <a:pt x="57" y="253"/>
                </a:cubicBezTo>
                <a:cubicBezTo>
                  <a:pt x="60" y="254"/>
                  <a:pt x="64" y="255"/>
                  <a:pt x="67" y="257"/>
                </a:cubicBezTo>
                <a:cubicBezTo>
                  <a:pt x="69" y="258"/>
                  <a:pt x="68" y="258"/>
                  <a:pt x="66" y="257"/>
                </a:cubicBezTo>
                <a:cubicBezTo>
                  <a:pt x="64" y="257"/>
                  <a:pt x="62" y="256"/>
                  <a:pt x="60" y="255"/>
                </a:cubicBezTo>
                <a:cubicBezTo>
                  <a:pt x="46" y="249"/>
                  <a:pt x="31" y="245"/>
                  <a:pt x="17" y="239"/>
                </a:cubicBezTo>
                <a:cubicBezTo>
                  <a:pt x="15" y="238"/>
                  <a:pt x="12" y="237"/>
                  <a:pt x="10" y="236"/>
                </a:cubicBezTo>
                <a:cubicBezTo>
                  <a:pt x="8" y="235"/>
                  <a:pt x="6" y="234"/>
                  <a:pt x="4" y="234"/>
                </a:cubicBezTo>
                <a:close/>
                <a:moveTo>
                  <a:pt x="22" y="122"/>
                </a:moveTo>
                <a:cubicBezTo>
                  <a:pt x="22" y="122"/>
                  <a:pt x="22" y="122"/>
                  <a:pt x="22" y="122"/>
                </a:cubicBezTo>
                <a:cubicBezTo>
                  <a:pt x="24" y="120"/>
                  <a:pt x="25" y="118"/>
                  <a:pt x="26" y="116"/>
                </a:cubicBezTo>
                <a:cubicBezTo>
                  <a:pt x="31" y="112"/>
                  <a:pt x="36" y="108"/>
                  <a:pt x="41" y="105"/>
                </a:cubicBezTo>
                <a:cubicBezTo>
                  <a:pt x="48" y="100"/>
                  <a:pt x="57" y="97"/>
                  <a:pt x="66" y="94"/>
                </a:cubicBezTo>
                <a:cubicBezTo>
                  <a:pt x="75" y="91"/>
                  <a:pt x="84" y="90"/>
                  <a:pt x="93" y="91"/>
                </a:cubicBezTo>
                <a:cubicBezTo>
                  <a:pt x="94" y="91"/>
                  <a:pt x="94" y="91"/>
                  <a:pt x="95" y="91"/>
                </a:cubicBezTo>
                <a:cubicBezTo>
                  <a:pt x="90" y="93"/>
                  <a:pt x="85" y="97"/>
                  <a:pt x="82" y="101"/>
                </a:cubicBezTo>
                <a:cubicBezTo>
                  <a:pt x="79" y="105"/>
                  <a:pt x="77" y="112"/>
                  <a:pt x="83" y="115"/>
                </a:cubicBezTo>
                <a:cubicBezTo>
                  <a:pt x="89" y="118"/>
                  <a:pt x="92" y="113"/>
                  <a:pt x="95" y="107"/>
                </a:cubicBezTo>
                <a:cubicBezTo>
                  <a:pt x="95" y="112"/>
                  <a:pt x="96" y="115"/>
                  <a:pt x="100" y="116"/>
                </a:cubicBezTo>
                <a:cubicBezTo>
                  <a:pt x="109" y="118"/>
                  <a:pt x="105" y="101"/>
                  <a:pt x="104" y="92"/>
                </a:cubicBezTo>
                <a:cubicBezTo>
                  <a:pt x="110" y="94"/>
                  <a:pt x="117" y="96"/>
                  <a:pt x="123" y="99"/>
                </a:cubicBezTo>
                <a:cubicBezTo>
                  <a:pt x="131" y="103"/>
                  <a:pt x="139" y="108"/>
                  <a:pt x="146" y="114"/>
                </a:cubicBezTo>
                <a:cubicBezTo>
                  <a:pt x="152" y="120"/>
                  <a:pt x="156" y="127"/>
                  <a:pt x="159" y="134"/>
                </a:cubicBezTo>
                <a:cubicBezTo>
                  <a:pt x="167" y="151"/>
                  <a:pt x="173" y="169"/>
                  <a:pt x="175" y="187"/>
                </a:cubicBezTo>
                <a:cubicBezTo>
                  <a:pt x="164" y="178"/>
                  <a:pt x="152" y="171"/>
                  <a:pt x="138" y="166"/>
                </a:cubicBezTo>
                <a:cubicBezTo>
                  <a:pt x="138" y="165"/>
                  <a:pt x="138" y="164"/>
                  <a:pt x="137" y="163"/>
                </a:cubicBezTo>
                <a:cubicBezTo>
                  <a:pt x="136" y="161"/>
                  <a:pt x="135" y="160"/>
                  <a:pt x="133" y="161"/>
                </a:cubicBezTo>
                <a:cubicBezTo>
                  <a:pt x="131" y="161"/>
                  <a:pt x="131" y="162"/>
                  <a:pt x="131" y="164"/>
                </a:cubicBezTo>
                <a:cubicBezTo>
                  <a:pt x="119" y="160"/>
                  <a:pt x="107" y="157"/>
                  <a:pt x="94" y="155"/>
                </a:cubicBezTo>
                <a:cubicBezTo>
                  <a:pt x="79" y="152"/>
                  <a:pt x="64" y="151"/>
                  <a:pt x="49" y="155"/>
                </a:cubicBezTo>
                <a:cubicBezTo>
                  <a:pt x="36" y="159"/>
                  <a:pt x="23" y="161"/>
                  <a:pt x="10" y="167"/>
                </a:cubicBezTo>
                <a:cubicBezTo>
                  <a:pt x="12" y="151"/>
                  <a:pt x="15" y="136"/>
                  <a:pt x="22" y="122"/>
                </a:cubicBezTo>
                <a:close/>
                <a:moveTo>
                  <a:pt x="162" y="133"/>
                </a:moveTo>
                <a:cubicBezTo>
                  <a:pt x="166" y="140"/>
                  <a:pt x="169" y="149"/>
                  <a:pt x="171" y="157"/>
                </a:cubicBezTo>
                <a:cubicBezTo>
                  <a:pt x="168" y="149"/>
                  <a:pt x="165" y="141"/>
                  <a:pt x="162" y="133"/>
                </a:cubicBezTo>
                <a:close/>
                <a:moveTo>
                  <a:pt x="79" y="59"/>
                </a:moveTo>
                <a:cubicBezTo>
                  <a:pt x="82" y="58"/>
                  <a:pt x="85" y="56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5" y="57"/>
                  <a:pt x="102" y="59"/>
                  <a:pt x="109" y="59"/>
                </a:cubicBezTo>
                <a:cubicBezTo>
                  <a:pt x="117" y="60"/>
                  <a:pt x="126" y="60"/>
                  <a:pt x="134" y="62"/>
                </a:cubicBezTo>
                <a:cubicBezTo>
                  <a:pt x="148" y="64"/>
                  <a:pt x="161" y="69"/>
                  <a:pt x="172" y="78"/>
                </a:cubicBezTo>
                <a:cubicBezTo>
                  <a:pt x="182" y="88"/>
                  <a:pt x="191" y="100"/>
                  <a:pt x="193" y="114"/>
                </a:cubicBezTo>
                <a:cubicBezTo>
                  <a:pt x="196" y="129"/>
                  <a:pt x="192" y="143"/>
                  <a:pt x="190" y="158"/>
                </a:cubicBezTo>
                <a:cubicBezTo>
                  <a:pt x="189" y="165"/>
                  <a:pt x="188" y="172"/>
                  <a:pt x="189" y="179"/>
                </a:cubicBezTo>
                <a:cubicBezTo>
                  <a:pt x="189" y="186"/>
                  <a:pt x="190" y="193"/>
                  <a:pt x="191" y="200"/>
                </a:cubicBezTo>
                <a:cubicBezTo>
                  <a:pt x="192" y="215"/>
                  <a:pt x="191" y="230"/>
                  <a:pt x="193" y="245"/>
                </a:cubicBezTo>
                <a:cubicBezTo>
                  <a:pt x="195" y="257"/>
                  <a:pt x="197" y="269"/>
                  <a:pt x="192" y="281"/>
                </a:cubicBezTo>
                <a:cubicBezTo>
                  <a:pt x="188" y="289"/>
                  <a:pt x="182" y="296"/>
                  <a:pt x="175" y="301"/>
                </a:cubicBezTo>
                <a:cubicBezTo>
                  <a:pt x="176" y="292"/>
                  <a:pt x="177" y="284"/>
                  <a:pt x="178" y="276"/>
                </a:cubicBezTo>
                <a:cubicBezTo>
                  <a:pt x="180" y="244"/>
                  <a:pt x="180" y="213"/>
                  <a:pt x="178" y="181"/>
                </a:cubicBezTo>
                <a:cubicBezTo>
                  <a:pt x="175" y="157"/>
                  <a:pt x="169" y="131"/>
                  <a:pt x="151" y="113"/>
                </a:cubicBezTo>
                <a:cubicBezTo>
                  <a:pt x="138" y="101"/>
                  <a:pt x="121" y="90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3" y="83"/>
                  <a:pt x="100" y="81"/>
                  <a:pt x="97" y="81"/>
                </a:cubicBezTo>
                <a:cubicBezTo>
                  <a:pt x="95" y="81"/>
                  <a:pt x="94" y="82"/>
                  <a:pt x="94" y="84"/>
                </a:cubicBezTo>
                <a:cubicBezTo>
                  <a:pt x="90" y="84"/>
                  <a:pt x="87" y="84"/>
                  <a:pt x="83" y="84"/>
                </a:cubicBezTo>
                <a:cubicBezTo>
                  <a:pt x="66" y="85"/>
                  <a:pt x="52" y="93"/>
                  <a:pt x="39" y="102"/>
                </a:cubicBezTo>
                <a:cubicBezTo>
                  <a:pt x="35" y="105"/>
                  <a:pt x="31" y="107"/>
                  <a:pt x="28" y="111"/>
                </a:cubicBezTo>
                <a:cubicBezTo>
                  <a:pt x="40" y="90"/>
                  <a:pt x="59" y="72"/>
                  <a:pt x="79" y="59"/>
                </a:cubicBezTo>
                <a:close/>
                <a:moveTo>
                  <a:pt x="224" y="190"/>
                </a:moveTo>
                <a:cubicBezTo>
                  <a:pt x="224" y="189"/>
                  <a:pt x="224" y="189"/>
                  <a:pt x="224" y="189"/>
                </a:cubicBezTo>
                <a:cubicBezTo>
                  <a:pt x="224" y="188"/>
                  <a:pt x="224" y="188"/>
                  <a:pt x="224" y="187"/>
                </a:cubicBezTo>
                <a:cubicBezTo>
                  <a:pt x="224" y="178"/>
                  <a:pt x="225" y="168"/>
                  <a:pt x="226" y="159"/>
                </a:cubicBezTo>
                <a:cubicBezTo>
                  <a:pt x="229" y="174"/>
                  <a:pt x="228" y="188"/>
                  <a:pt x="231" y="203"/>
                </a:cubicBezTo>
                <a:cubicBezTo>
                  <a:pt x="232" y="212"/>
                  <a:pt x="234" y="221"/>
                  <a:pt x="234" y="230"/>
                </a:cubicBezTo>
                <a:cubicBezTo>
                  <a:pt x="234" y="236"/>
                  <a:pt x="232" y="243"/>
                  <a:pt x="232" y="249"/>
                </a:cubicBezTo>
                <a:cubicBezTo>
                  <a:pt x="232" y="255"/>
                  <a:pt x="235" y="262"/>
                  <a:pt x="239" y="265"/>
                </a:cubicBezTo>
                <a:cubicBezTo>
                  <a:pt x="239" y="265"/>
                  <a:pt x="239" y="265"/>
                  <a:pt x="239" y="266"/>
                </a:cubicBezTo>
                <a:cubicBezTo>
                  <a:pt x="244" y="274"/>
                  <a:pt x="235" y="277"/>
                  <a:pt x="228" y="279"/>
                </a:cubicBezTo>
                <a:cubicBezTo>
                  <a:pt x="229" y="277"/>
                  <a:pt x="229" y="274"/>
                  <a:pt x="230" y="272"/>
                </a:cubicBezTo>
                <a:cubicBezTo>
                  <a:pt x="230" y="272"/>
                  <a:pt x="230" y="271"/>
                  <a:pt x="230" y="271"/>
                </a:cubicBezTo>
                <a:cubicBezTo>
                  <a:pt x="229" y="257"/>
                  <a:pt x="229" y="242"/>
                  <a:pt x="227" y="228"/>
                </a:cubicBezTo>
                <a:cubicBezTo>
                  <a:pt x="226" y="215"/>
                  <a:pt x="224" y="202"/>
                  <a:pt x="224" y="190"/>
                </a:cubicBezTo>
                <a:close/>
                <a:moveTo>
                  <a:pt x="248" y="266"/>
                </a:moveTo>
                <a:cubicBezTo>
                  <a:pt x="243" y="265"/>
                  <a:pt x="240" y="263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40" y="261"/>
                  <a:pt x="242" y="264"/>
                  <a:pt x="246" y="265"/>
                </a:cubicBezTo>
                <a:cubicBezTo>
                  <a:pt x="246" y="265"/>
                  <a:pt x="246" y="264"/>
                  <a:pt x="246" y="264"/>
                </a:cubicBezTo>
                <a:cubicBezTo>
                  <a:pt x="243" y="261"/>
                  <a:pt x="240" y="259"/>
                  <a:pt x="238" y="256"/>
                </a:cubicBezTo>
                <a:cubicBezTo>
                  <a:pt x="235" y="252"/>
                  <a:pt x="241" y="258"/>
                  <a:pt x="242" y="258"/>
                </a:cubicBezTo>
                <a:cubicBezTo>
                  <a:pt x="245" y="261"/>
                  <a:pt x="249" y="264"/>
                  <a:pt x="253" y="265"/>
                </a:cubicBezTo>
                <a:cubicBezTo>
                  <a:pt x="252" y="266"/>
                  <a:pt x="250" y="266"/>
                  <a:pt x="248" y="266"/>
                </a:cubicBezTo>
                <a:close/>
                <a:moveTo>
                  <a:pt x="260" y="189"/>
                </a:moveTo>
                <a:cubicBezTo>
                  <a:pt x="253" y="183"/>
                  <a:pt x="243" y="181"/>
                  <a:pt x="236" y="176"/>
                </a:cubicBezTo>
                <a:cubicBezTo>
                  <a:pt x="235" y="175"/>
                  <a:pt x="234" y="175"/>
                  <a:pt x="232" y="174"/>
                </a:cubicBezTo>
                <a:cubicBezTo>
                  <a:pt x="234" y="175"/>
                  <a:pt x="236" y="175"/>
                  <a:pt x="237" y="176"/>
                </a:cubicBezTo>
                <a:cubicBezTo>
                  <a:pt x="240" y="177"/>
                  <a:pt x="242" y="178"/>
                  <a:pt x="244" y="179"/>
                </a:cubicBezTo>
                <a:cubicBezTo>
                  <a:pt x="249" y="181"/>
                  <a:pt x="255" y="183"/>
                  <a:pt x="259" y="186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60" y="187"/>
                  <a:pt x="260" y="188"/>
                  <a:pt x="260" y="189"/>
                </a:cubicBezTo>
                <a:close/>
                <a:moveTo>
                  <a:pt x="226" y="73"/>
                </a:moveTo>
                <a:cubicBezTo>
                  <a:pt x="217" y="66"/>
                  <a:pt x="207" y="60"/>
                  <a:pt x="196" y="54"/>
                </a:cubicBezTo>
                <a:cubicBezTo>
                  <a:pt x="196" y="54"/>
                  <a:pt x="197" y="55"/>
                  <a:pt x="197" y="55"/>
                </a:cubicBezTo>
                <a:cubicBezTo>
                  <a:pt x="200" y="56"/>
                  <a:pt x="203" y="58"/>
                  <a:pt x="206" y="59"/>
                </a:cubicBezTo>
                <a:cubicBezTo>
                  <a:pt x="212" y="62"/>
                  <a:pt x="217" y="65"/>
                  <a:pt x="223" y="69"/>
                </a:cubicBezTo>
                <a:cubicBezTo>
                  <a:pt x="224" y="70"/>
                  <a:pt x="225" y="72"/>
                  <a:pt x="226" y="73"/>
                </a:cubicBezTo>
                <a:close/>
                <a:moveTo>
                  <a:pt x="190" y="51"/>
                </a:moveTo>
                <a:cubicBezTo>
                  <a:pt x="196" y="56"/>
                  <a:pt x="204" y="59"/>
                  <a:pt x="211" y="64"/>
                </a:cubicBezTo>
                <a:cubicBezTo>
                  <a:pt x="215" y="66"/>
                  <a:pt x="219" y="69"/>
                  <a:pt x="223" y="71"/>
                </a:cubicBezTo>
                <a:cubicBezTo>
                  <a:pt x="223" y="72"/>
                  <a:pt x="224" y="72"/>
                  <a:pt x="224" y="72"/>
                </a:cubicBezTo>
                <a:cubicBezTo>
                  <a:pt x="216" y="68"/>
                  <a:pt x="208" y="63"/>
                  <a:pt x="201" y="59"/>
                </a:cubicBezTo>
                <a:cubicBezTo>
                  <a:pt x="196" y="57"/>
                  <a:pt x="192" y="54"/>
                  <a:pt x="188" y="52"/>
                </a:cubicBezTo>
                <a:cubicBezTo>
                  <a:pt x="187" y="52"/>
                  <a:pt x="186" y="51"/>
                  <a:pt x="185" y="50"/>
                </a:cubicBezTo>
                <a:cubicBezTo>
                  <a:pt x="186" y="51"/>
                  <a:pt x="188" y="51"/>
                  <a:pt x="190" y="51"/>
                </a:cubicBezTo>
                <a:close/>
                <a:moveTo>
                  <a:pt x="230" y="79"/>
                </a:moveTo>
                <a:cubicBezTo>
                  <a:pt x="223" y="74"/>
                  <a:pt x="216" y="69"/>
                  <a:pt x="209" y="65"/>
                </a:cubicBezTo>
                <a:cubicBezTo>
                  <a:pt x="200" y="60"/>
                  <a:pt x="192" y="56"/>
                  <a:pt x="184" y="51"/>
                </a:cubicBezTo>
                <a:cubicBezTo>
                  <a:pt x="184" y="51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4" y="51"/>
                  <a:pt x="185" y="51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7" y="57"/>
                  <a:pt x="201" y="60"/>
                  <a:pt x="205" y="62"/>
                </a:cubicBezTo>
                <a:cubicBezTo>
                  <a:pt x="213" y="66"/>
                  <a:pt x="220" y="71"/>
                  <a:pt x="228" y="75"/>
                </a:cubicBezTo>
                <a:cubicBezTo>
                  <a:pt x="228" y="76"/>
                  <a:pt x="228" y="76"/>
                  <a:pt x="228" y="76"/>
                </a:cubicBezTo>
                <a:cubicBezTo>
                  <a:pt x="229" y="77"/>
                  <a:pt x="229" y="78"/>
                  <a:pt x="230" y="79"/>
                </a:cubicBezTo>
                <a:close/>
                <a:moveTo>
                  <a:pt x="232" y="83"/>
                </a:moveTo>
                <a:cubicBezTo>
                  <a:pt x="222" y="79"/>
                  <a:pt x="213" y="74"/>
                  <a:pt x="204" y="69"/>
                </a:cubicBezTo>
                <a:cubicBezTo>
                  <a:pt x="202" y="67"/>
                  <a:pt x="200" y="65"/>
                  <a:pt x="198" y="63"/>
                </a:cubicBezTo>
                <a:cubicBezTo>
                  <a:pt x="200" y="65"/>
                  <a:pt x="202" y="66"/>
                  <a:pt x="205" y="67"/>
                </a:cubicBezTo>
                <a:cubicBezTo>
                  <a:pt x="210" y="70"/>
                  <a:pt x="215" y="73"/>
                  <a:pt x="220" y="75"/>
                </a:cubicBezTo>
                <a:cubicBezTo>
                  <a:pt x="224" y="77"/>
                  <a:pt x="227" y="80"/>
                  <a:pt x="231" y="81"/>
                </a:cubicBezTo>
                <a:cubicBezTo>
                  <a:pt x="232" y="82"/>
                  <a:pt x="232" y="83"/>
                  <a:pt x="232" y="83"/>
                </a:cubicBezTo>
                <a:close/>
                <a:moveTo>
                  <a:pt x="164" y="12"/>
                </a:moveTo>
                <a:cubicBezTo>
                  <a:pt x="161" y="10"/>
                  <a:pt x="158" y="9"/>
                  <a:pt x="155" y="8"/>
                </a:cubicBezTo>
                <a:cubicBezTo>
                  <a:pt x="153" y="6"/>
                  <a:pt x="157" y="8"/>
                  <a:pt x="157" y="9"/>
                </a:cubicBezTo>
                <a:cubicBezTo>
                  <a:pt x="158" y="9"/>
                  <a:pt x="159" y="9"/>
                  <a:pt x="160" y="10"/>
                </a:cubicBezTo>
                <a:cubicBezTo>
                  <a:pt x="161" y="10"/>
                  <a:pt x="162" y="10"/>
                  <a:pt x="163" y="10"/>
                </a:cubicBezTo>
                <a:cubicBezTo>
                  <a:pt x="163" y="11"/>
                  <a:pt x="163" y="11"/>
                  <a:pt x="164" y="12"/>
                </a:cubicBezTo>
                <a:close/>
                <a:moveTo>
                  <a:pt x="153" y="7"/>
                </a:moveTo>
                <a:cubicBezTo>
                  <a:pt x="156" y="10"/>
                  <a:pt x="161" y="11"/>
                  <a:pt x="164" y="13"/>
                </a:cubicBezTo>
                <a:cubicBezTo>
                  <a:pt x="165" y="13"/>
                  <a:pt x="165" y="13"/>
                  <a:pt x="165" y="13"/>
                </a:cubicBezTo>
                <a:cubicBezTo>
                  <a:pt x="164" y="13"/>
                  <a:pt x="163" y="13"/>
                  <a:pt x="163" y="12"/>
                </a:cubicBezTo>
                <a:cubicBezTo>
                  <a:pt x="161" y="12"/>
                  <a:pt x="160" y="11"/>
                  <a:pt x="159" y="11"/>
                </a:cubicBezTo>
                <a:cubicBezTo>
                  <a:pt x="156" y="10"/>
                  <a:pt x="154" y="9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2" y="8"/>
                  <a:pt x="153" y="7"/>
                  <a:pt x="153" y="7"/>
                </a:cubicBezTo>
                <a:close/>
                <a:moveTo>
                  <a:pt x="166" y="15"/>
                </a:moveTo>
                <a:cubicBezTo>
                  <a:pt x="162" y="14"/>
                  <a:pt x="158" y="12"/>
                  <a:pt x="155" y="10"/>
                </a:cubicBezTo>
                <a:cubicBezTo>
                  <a:pt x="151" y="9"/>
                  <a:pt x="154" y="10"/>
                  <a:pt x="156" y="10"/>
                </a:cubicBezTo>
                <a:cubicBezTo>
                  <a:pt x="157" y="11"/>
                  <a:pt x="158" y="12"/>
                  <a:pt x="160" y="12"/>
                </a:cubicBezTo>
                <a:cubicBezTo>
                  <a:pt x="162" y="13"/>
                  <a:pt x="163" y="13"/>
                  <a:pt x="165" y="14"/>
                </a:cubicBezTo>
                <a:cubicBezTo>
                  <a:pt x="165" y="14"/>
                  <a:pt x="166" y="15"/>
                  <a:pt x="166" y="15"/>
                </a:cubicBezTo>
                <a:close/>
                <a:moveTo>
                  <a:pt x="168" y="20"/>
                </a:moveTo>
                <a:cubicBezTo>
                  <a:pt x="167" y="19"/>
                  <a:pt x="165" y="19"/>
                  <a:pt x="163" y="18"/>
                </a:cubicBezTo>
                <a:cubicBezTo>
                  <a:pt x="163" y="17"/>
                  <a:pt x="162" y="16"/>
                  <a:pt x="161" y="16"/>
                </a:cubicBezTo>
                <a:cubicBezTo>
                  <a:pt x="163" y="17"/>
                  <a:pt x="165" y="18"/>
                  <a:pt x="167" y="18"/>
                </a:cubicBezTo>
                <a:cubicBezTo>
                  <a:pt x="168" y="19"/>
                  <a:pt x="168" y="19"/>
                  <a:pt x="168" y="20"/>
                </a:cubicBezTo>
                <a:close/>
                <a:moveTo>
                  <a:pt x="149" y="11"/>
                </a:moveTo>
                <a:cubicBezTo>
                  <a:pt x="150" y="12"/>
                  <a:pt x="152" y="13"/>
                  <a:pt x="153" y="14"/>
                </a:cubicBezTo>
                <a:cubicBezTo>
                  <a:pt x="154" y="14"/>
                  <a:pt x="154" y="14"/>
                  <a:pt x="154" y="14"/>
                </a:cubicBezTo>
                <a:cubicBezTo>
                  <a:pt x="154" y="14"/>
                  <a:pt x="154" y="14"/>
                  <a:pt x="153" y="14"/>
                </a:cubicBezTo>
                <a:cubicBezTo>
                  <a:pt x="153" y="14"/>
                  <a:pt x="153" y="14"/>
                  <a:pt x="153" y="14"/>
                </a:cubicBezTo>
                <a:cubicBezTo>
                  <a:pt x="151" y="14"/>
                  <a:pt x="150" y="13"/>
                  <a:pt x="148" y="13"/>
                </a:cubicBezTo>
                <a:cubicBezTo>
                  <a:pt x="148" y="13"/>
                  <a:pt x="149" y="12"/>
                  <a:pt x="149" y="11"/>
                </a:cubicBezTo>
                <a:cubicBezTo>
                  <a:pt x="149" y="11"/>
                  <a:pt x="149" y="11"/>
                  <a:pt x="149" y="11"/>
                </a:cubicBezTo>
                <a:close/>
                <a:moveTo>
                  <a:pt x="147" y="14"/>
                </a:moveTo>
                <a:cubicBezTo>
                  <a:pt x="149" y="16"/>
                  <a:pt x="148" y="16"/>
                  <a:pt x="146" y="17"/>
                </a:cubicBezTo>
                <a:cubicBezTo>
                  <a:pt x="146" y="17"/>
                  <a:pt x="146" y="17"/>
                  <a:pt x="146" y="17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7"/>
                  <a:pt x="147" y="15"/>
                  <a:pt x="147" y="14"/>
                </a:cubicBezTo>
                <a:close/>
                <a:moveTo>
                  <a:pt x="124" y="38"/>
                </a:moveTo>
                <a:cubicBezTo>
                  <a:pt x="123" y="38"/>
                  <a:pt x="120" y="36"/>
                  <a:pt x="120" y="36"/>
                </a:cubicBezTo>
                <a:cubicBezTo>
                  <a:pt x="123" y="36"/>
                  <a:pt x="126" y="38"/>
                  <a:pt x="129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8" y="39"/>
                  <a:pt x="127" y="40"/>
                  <a:pt x="126" y="40"/>
                </a:cubicBezTo>
                <a:cubicBezTo>
                  <a:pt x="125" y="39"/>
                  <a:pt x="124" y="39"/>
                  <a:pt x="124" y="38"/>
                </a:cubicBezTo>
                <a:close/>
                <a:moveTo>
                  <a:pt x="132" y="39"/>
                </a:moveTo>
                <a:cubicBezTo>
                  <a:pt x="131" y="32"/>
                  <a:pt x="137" y="27"/>
                  <a:pt x="143" y="24"/>
                </a:cubicBezTo>
                <a:cubicBezTo>
                  <a:pt x="147" y="21"/>
                  <a:pt x="154" y="15"/>
                  <a:pt x="158" y="18"/>
                </a:cubicBezTo>
                <a:cubicBezTo>
                  <a:pt x="165" y="23"/>
                  <a:pt x="163" y="36"/>
                  <a:pt x="163" y="43"/>
                </a:cubicBezTo>
                <a:cubicBezTo>
                  <a:pt x="153" y="40"/>
                  <a:pt x="142" y="38"/>
                  <a:pt x="132" y="39"/>
                </a:cubicBezTo>
                <a:close/>
                <a:moveTo>
                  <a:pt x="175" y="44"/>
                </a:moveTo>
                <a:cubicBezTo>
                  <a:pt x="174" y="43"/>
                  <a:pt x="173" y="42"/>
                  <a:pt x="172" y="42"/>
                </a:cubicBezTo>
                <a:cubicBezTo>
                  <a:pt x="172" y="41"/>
                  <a:pt x="171" y="41"/>
                  <a:pt x="170" y="41"/>
                </a:cubicBezTo>
                <a:cubicBezTo>
                  <a:pt x="170" y="40"/>
                  <a:pt x="170" y="39"/>
                  <a:pt x="170" y="38"/>
                </a:cubicBezTo>
                <a:cubicBezTo>
                  <a:pt x="172" y="39"/>
                  <a:pt x="174" y="41"/>
                  <a:pt x="176" y="41"/>
                </a:cubicBezTo>
                <a:cubicBezTo>
                  <a:pt x="176" y="42"/>
                  <a:pt x="176" y="43"/>
                  <a:pt x="175" y="44"/>
                </a:cubicBezTo>
                <a:close/>
                <a:moveTo>
                  <a:pt x="170" y="37"/>
                </a:moveTo>
                <a:cubicBezTo>
                  <a:pt x="167" y="35"/>
                  <a:pt x="173" y="37"/>
                  <a:pt x="173" y="37"/>
                </a:cubicBezTo>
                <a:cubicBezTo>
                  <a:pt x="174" y="37"/>
                  <a:pt x="175" y="38"/>
                  <a:pt x="176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39"/>
                  <a:pt x="176" y="40"/>
                  <a:pt x="176" y="40"/>
                </a:cubicBezTo>
                <a:cubicBezTo>
                  <a:pt x="174" y="39"/>
                  <a:pt x="172" y="38"/>
                  <a:pt x="170" y="37"/>
                </a:cubicBezTo>
                <a:close/>
                <a:moveTo>
                  <a:pt x="172" y="35"/>
                </a:moveTo>
                <a:cubicBezTo>
                  <a:pt x="173" y="36"/>
                  <a:pt x="173" y="36"/>
                  <a:pt x="174" y="37"/>
                </a:cubicBezTo>
                <a:cubicBezTo>
                  <a:pt x="176" y="38"/>
                  <a:pt x="174" y="36"/>
                  <a:pt x="172" y="35"/>
                </a:cubicBezTo>
                <a:close/>
                <a:moveTo>
                  <a:pt x="169" y="33"/>
                </a:moveTo>
                <a:cubicBezTo>
                  <a:pt x="165" y="30"/>
                  <a:pt x="173" y="34"/>
                  <a:pt x="174" y="34"/>
                </a:cubicBezTo>
                <a:cubicBezTo>
                  <a:pt x="174" y="35"/>
                  <a:pt x="175" y="35"/>
                  <a:pt x="176" y="35"/>
                </a:cubicBezTo>
                <a:cubicBezTo>
                  <a:pt x="176" y="36"/>
                  <a:pt x="176" y="36"/>
                  <a:pt x="176" y="37"/>
                </a:cubicBezTo>
                <a:cubicBezTo>
                  <a:pt x="174" y="36"/>
                  <a:pt x="171" y="35"/>
                  <a:pt x="169" y="33"/>
                </a:cubicBezTo>
                <a:close/>
                <a:moveTo>
                  <a:pt x="174" y="47"/>
                </a:moveTo>
                <a:cubicBezTo>
                  <a:pt x="174" y="47"/>
                  <a:pt x="174" y="47"/>
                  <a:pt x="174" y="47"/>
                </a:cubicBezTo>
                <a:cubicBezTo>
                  <a:pt x="173" y="46"/>
                  <a:pt x="172" y="46"/>
                  <a:pt x="171" y="45"/>
                </a:cubicBezTo>
                <a:cubicBezTo>
                  <a:pt x="170" y="45"/>
                  <a:pt x="169" y="44"/>
                  <a:pt x="168" y="43"/>
                </a:cubicBezTo>
                <a:cubicBezTo>
                  <a:pt x="169" y="43"/>
                  <a:pt x="170" y="43"/>
                  <a:pt x="171" y="43"/>
                </a:cubicBezTo>
                <a:cubicBezTo>
                  <a:pt x="173" y="44"/>
                  <a:pt x="174" y="44"/>
                  <a:pt x="175" y="45"/>
                </a:cubicBezTo>
                <a:cubicBezTo>
                  <a:pt x="175" y="46"/>
                  <a:pt x="175" y="47"/>
                  <a:pt x="175" y="48"/>
                </a:cubicBezTo>
                <a:cubicBezTo>
                  <a:pt x="174" y="48"/>
                  <a:pt x="174" y="48"/>
                  <a:pt x="174" y="47"/>
                </a:cubicBezTo>
                <a:close/>
                <a:moveTo>
                  <a:pt x="166" y="44"/>
                </a:moveTo>
                <a:cubicBezTo>
                  <a:pt x="166" y="44"/>
                  <a:pt x="166" y="44"/>
                  <a:pt x="166" y="43"/>
                </a:cubicBezTo>
                <a:cubicBezTo>
                  <a:pt x="166" y="38"/>
                  <a:pt x="167" y="27"/>
                  <a:pt x="164" y="20"/>
                </a:cubicBezTo>
                <a:cubicBezTo>
                  <a:pt x="166" y="22"/>
                  <a:pt x="169" y="23"/>
                  <a:pt x="171" y="24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4"/>
                  <a:pt x="170" y="24"/>
                  <a:pt x="169" y="23"/>
                </a:cubicBezTo>
                <a:cubicBezTo>
                  <a:pt x="168" y="23"/>
                  <a:pt x="167" y="23"/>
                  <a:pt x="165" y="22"/>
                </a:cubicBezTo>
                <a:cubicBezTo>
                  <a:pt x="165" y="22"/>
                  <a:pt x="165" y="23"/>
                  <a:pt x="165" y="23"/>
                </a:cubicBezTo>
                <a:cubicBezTo>
                  <a:pt x="167" y="25"/>
                  <a:pt x="171" y="26"/>
                  <a:pt x="173" y="28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2" y="28"/>
                  <a:pt x="170" y="27"/>
                  <a:pt x="169" y="27"/>
                </a:cubicBezTo>
                <a:cubicBezTo>
                  <a:pt x="168" y="27"/>
                  <a:pt x="168" y="27"/>
                  <a:pt x="167" y="26"/>
                </a:cubicBezTo>
                <a:cubicBezTo>
                  <a:pt x="166" y="26"/>
                  <a:pt x="166" y="27"/>
                  <a:pt x="166" y="27"/>
                </a:cubicBezTo>
                <a:cubicBezTo>
                  <a:pt x="168" y="30"/>
                  <a:pt x="171" y="31"/>
                  <a:pt x="173" y="32"/>
                </a:cubicBezTo>
                <a:cubicBezTo>
                  <a:pt x="178" y="36"/>
                  <a:pt x="173" y="33"/>
                  <a:pt x="171" y="32"/>
                </a:cubicBezTo>
                <a:cubicBezTo>
                  <a:pt x="170" y="32"/>
                  <a:pt x="168" y="31"/>
                  <a:pt x="167" y="31"/>
                </a:cubicBezTo>
                <a:cubicBezTo>
                  <a:pt x="167" y="31"/>
                  <a:pt x="166" y="31"/>
                  <a:pt x="167" y="31"/>
                </a:cubicBezTo>
                <a:cubicBezTo>
                  <a:pt x="167" y="33"/>
                  <a:pt x="169" y="34"/>
                  <a:pt x="170" y="34"/>
                </a:cubicBezTo>
                <a:cubicBezTo>
                  <a:pt x="170" y="34"/>
                  <a:pt x="170" y="34"/>
                  <a:pt x="170" y="34"/>
                </a:cubicBezTo>
                <a:cubicBezTo>
                  <a:pt x="169" y="34"/>
                  <a:pt x="168" y="34"/>
                  <a:pt x="167" y="34"/>
                </a:cubicBezTo>
                <a:cubicBezTo>
                  <a:pt x="167" y="34"/>
                  <a:pt x="166" y="34"/>
                  <a:pt x="167" y="34"/>
                </a:cubicBezTo>
                <a:cubicBezTo>
                  <a:pt x="168" y="37"/>
                  <a:pt x="171" y="38"/>
                  <a:pt x="173" y="39"/>
                </a:cubicBezTo>
                <a:cubicBezTo>
                  <a:pt x="172" y="38"/>
                  <a:pt x="170" y="37"/>
                  <a:pt x="168" y="38"/>
                </a:cubicBezTo>
                <a:cubicBezTo>
                  <a:pt x="168" y="38"/>
                  <a:pt x="167" y="38"/>
                  <a:pt x="167" y="38"/>
                </a:cubicBezTo>
                <a:cubicBezTo>
                  <a:pt x="168" y="41"/>
                  <a:pt x="171" y="42"/>
                  <a:pt x="174" y="44"/>
                </a:cubicBezTo>
                <a:cubicBezTo>
                  <a:pt x="177" y="45"/>
                  <a:pt x="171" y="42"/>
                  <a:pt x="170" y="42"/>
                </a:cubicBezTo>
                <a:cubicBezTo>
                  <a:pt x="169" y="42"/>
                  <a:pt x="168" y="41"/>
                  <a:pt x="167" y="42"/>
                </a:cubicBezTo>
                <a:cubicBezTo>
                  <a:pt x="166" y="42"/>
                  <a:pt x="166" y="42"/>
                  <a:pt x="167" y="42"/>
                </a:cubicBezTo>
                <a:cubicBezTo>
                  <a:pt x="167" y="44"/>
                  <a:pt x="168" y="44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8" y="45"/>
                  <a:pt x="167" y="44"/>
                  <a:pt x="166" y="44"/>
                </a:cubicBezTo>
                <a:close/>
                <a:moveTo>
                  <a:pt x="149" y="14"/>
                </a:moveTo>
                <a:cubicBezTo>
                  <a:pt x="150" y="14"/>
                  <a:pt x="151" y="14"/>
                  <a:pt x="152" y="14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52" y="15"/>
                  <a:pt x="151" y="15"/>
                  <a:pt x="150" y="15"/>
                </a:cubicBezTo>
                <a:cubicBezTo>
                  <a:pt x="150" y="15"/>
                  <a:pt x="150" y="15"/>
                  <a:pt x="149" y="14"/>
                </a:cubicBezTo>
                <a:close/>
                <a:moveTo>
                  <a:pt x="129" y="37"/>
                </a:moveTo>
                <a:cubicBezTo>
                  <a:pt x="128" y="37"/>
                  <a:pt x="128" y="36"/>
                  <a:pt x="127" y="36"/>
                </a:cubicBezTo>
                <a:cubicBezTo>
                  <a:pt x="126" y="36"/>
                  <a:pt x="125" y="35"/>
                  <a:pt x="124" y="35"/>
                </a:cubicBezTo>
                <a:cubicBezTo>
                  <a:pt x="124" y="35"/>
                  <a:pt x="122" y="33"/>
                  <a:pt x="122" y="34"/>
                </a:cubicBezTo>
                <a:cubicBezTo>
                  <a:pt x="124" y="33"/>
                  <a:pt x="127" y="34"/>
                  <a:pt x="129" y="35"/>
                </a:cubicBezTo>
                <a:cubicBezTo>
                  <a:pt x="129" y="36"/>
                  <a:pt x="129" y="36"/>
                  <a:pt x="129" y="37"/>
                </a:cubicBezTo>
                <a:close/>
                <a:moveTo>
                  <a:pt x="129" y="34"/>
                </a:moveTo>
                <a:cubicBezTo>
                  <a:pt x="127" y="33"/>
                  <a:pt x="124" y="32"/>
                  <a:pt x="124" y="30"/>
                </a:cubicBezTo>
                <a:cubicBezTo>
                  <a:pt x="124" y="30"/>
                  <a:pt x="128" y="31"/>
                  <a:pt x="129" y="31"/>
                </a:cubicBezTo>
                <a:cubicBezTo>
                  <a:pt x="129" y="32"/>
                  <a:pt x="130" y="32"/>
                  <a:pt x="130" y="32"/>
                </a:cubicBezTo>
                <a:cubicBezTo>
                  <a:pt x="130" y="32"/>
                  <a:pt x="130" y="33"/>
                  <a:pt x="129" y="34"/>
                </a:cubicBezTo>
                <a:close/>
                <a:moveTo>
                  <a:pt x="124" y="29"/>
                </a:moveTo>
                <a:cubicBezTo>
                  <a:pt x="125" y="29"/>
                  <a:pt x="126" y="28"/>
                  <a:pt x="127" y="28"/>
                </a:cubicBezTo>
                <a:cubicBezTo>
                  <a:pt x="128" y="28"/>
                  <a:pt x="128" y="29"/>
                  <a:pt x="129" y="29"/>
                </a:cubicBezTo>
                <a:cubicBezTo>
                  <a:pt x="129" y="29"/>
                  <a:pt x="130" y="30"/>
                  <a:pt x="131" y="31"/>
                </a:cubicBezTo>
                <a:cubicBezTo>
                  <a:pt x="131" y="31"/>
                  <a:pt x="131" y="31"/>
                  <a:pt x="131" y="31"/>
                </a:cubicBezTo>
                <a:cubicBezTo>
                  <a:pt x="128" y="31"/>
                  <a:pt x="126" y="29"/>
                  <a:pt x="124" y="29"/>
                </a:cubicBezTo>
                <a:close/>
                <a:moveTo>
                  <a:pt x="128" y="28"/>
                </a:moveTo>
                <a:cubicBezTo>
                  <a:pt x="130" y="28"/>
                  <a:pt x="131" y="29"/>
                  <a:pt x="132" y="29"/>
                </a:cubicBezTo>
                <a:cubicBezTo>
                  <a:pt x="132" y="29"/>
                  <a:pt x="132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29"/>
                  <a:pt x="129" y="28"/>
                  <a:pt x="128" y="28"/>
                </a:cubicBezTo>
                <a:cubicBezTo>
                  <a:pt x="128" y="28"/>
                  <a:pt x="128" y="28"/>
                  <a:pt x="128" y="28"/>
                </a:cubicBezTo>
                <a:close/>
                <a:moveTo>
                  <a:pt x="151" y="12"/>
                </a:moveTo>
                <a:cubicBezTo>
                  <a:pt x="151" y="12"/>
                  <a:pt x="152" y="12"/>
                  <a:pt x="152" y="12"/>
                </a:cubicBezTo>
                <a:cubicBezTo>
                  <a:pt x="153" y="12"/>
                  <a:pt x="154" y="13"/>
                  <a:pt x="155" y="13"/>
                </a:cubicBezTo>
                <a:cubicBezTo>
                  <a:pt x="156" y="13"/>
                  <a:pt x="157" y="14"/>
                  <a:pt x="158" y="14"/>
                </a:cubicBezTo>
                <a:cubicBezTo>
                  <a:pt x="157" y="14"/>
                  <a:pt x="157" y="14"/>
                  <a:pt x="156" y="14"/>
                </a:cubicBezTo>
                <a:cubicBezTo>
                  <a:pt x="156" y="14"/>
                  <a:pt x="156" y="14"/>
                  <a:pt x="155" y="14"/>
                </a:cubicBezTo>
                <a:cubicBezTo>
                  <a:pt x="154" y="13"/>
                  <a:pt x="153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lose/>
                <a:moveTo>
                  <a:pt x="170" y="23"/>
                </a:moveTo>
                <a:cubicBezTo>
                  <a:pt x="169" y="22"/>
                  <a:pt x="167" y="21"/>
                  <a:pt x="166" y="20"/>
                </a:cubicBezTo>
                <a:cubicBezTo>
                  <a:pt x="165" y="20"/>
                  <a:pt x="162" y="19"/>
                  <a:pt x="166" y="20"/>
                </a:cubicBezTo>
                <a:cubicBezTo>
                  <a:pt x="167" y="20"/>
                  <a:pt x="168" y="21"/>
                  <a:pt x="169" y="21"/>
                </a:cubicBezTo>
                <a:cubicBezTo>
                  <a:pt x="169" y="22"/>
                  <a:pt x="170" y="22"/>
                  <a:pt x="170" y="23"/>
                </a:cubicBezTo>
                <a:close/>
                <a:moveTo>
                  <a:pt x="173" y="27"/>
                </a:moveTo>
                <a:cubicBezTo>
                  <a:pt x="172" y="26"/>
                  <a:pt x="170" y="25"/>
                  <a:pt x="169" y="25"/>
                </a:cubicBezTo>
                <a:cubicBezTo>
                  <a:pt x="166" y="23"/>
                  <a:pt x="167" y="24"/>
                  <a:pt x="170" y="25"/>
                </a:cubicBezTo>
                <a:cubicBezTo>
                  <a:pt x="170" y="25"/>
                  <a:pt x="171" y="25"/>
                  <a:pt x="172" y="25"/>
                </a:cubicBezTo>
                <a:cubicBezTo>
                  <a:pt x="172" y="26"/>
                  <a:pt x="173" y="26"/>
                  <a:pt x="173" y="27"/>
                </a:cubicBezTo>
                <a:close/>
                <a:moveTo>
                  <a:pt x="175" y="31"/>
                </a:moveTo>
                <a:cubicBezTo>
                  <a:pt x="175" y="32"/>
                  <a:pt x="176" y="33"/>
                  <a:pt x="176" y="33"/>
                </a:cubicBezTo>
                <a:cubicBezTo>
                  <a:pt x="174" y="32"/>
                  <a:pt x="171" y="30"/>
                  <a:pt x="168" y="28"/>
                </a:cubicBezTo>
                <a:cubicBezTo>
                  <a:pt x="170" y="28"/>
                  <a:pt x="171" y="28"/>
                  <a:pt x="172" y="29"/>
                </a:cubicBezTo>
                <a:cubicBezTo>
                  <a:pt x="172" y="29"/>
                  <a:pt x="173" y="30"/>
                  <a:pt x="174" y="30"/>
                </a:cubicBezTo>
                <a:cubicBezTo>
                  <a:pt x="174" y="30"/>
                  <a:pt x="175" y="31"/>
                  <a:pt x="175" y="31"/>
                </a:cubicBezTo>
                <a:close/>
                <a:moveTo>
                  <a:pt x="230" y="164"/>
                </a:moveTo>
                <a:cubicBezTo>
                  <a:pt x="233" y="166"/>
                  <a:pt x="237" y="168"/>
                  <a:pt x="240" y="171"/>
                </a:cubicBezTo>
                <a:cubicBezTo>
                  <a:pt x="246" y="174"/>
                  <a:pt x="251" y="178"/>
                  <a:pt x="256" y="181"/>
                </a:cubicBezTo>
                <a:cubicBezTo>
                  <a:pt x="261" y="185"/>
                  <a:pt x="256" y="182"/>
                  <a:pt x="255" y="181"/>
                </a:cubicBezTo>
                <a:cubicBezTo>
                  <a:pt x="254" y="180"/>
                  <a:pt x="253" y="179"/>
                  <a:pt x="251" y="179"/>
                </a:cubicBezTo>
                <a:cubicBezTo>
                  <a:pt x="249" y="177"/>
                  <a:pt x="246" y="176"/>
                  <a:pt x="244" y="175"/>
                </a:cubicBezTo>
                <a:cubicBezTo>
                  <a:pt x="239" y="172"/>
                  <a:pt x="235" y="170"/>
                  <a:pt x="230" y="168"/>
                </a:cubicBezTo>
                <a:cubicBezTo>
                  <a:pt x="230" y="166"/>
                  <a:pt x="230" y="165"/>
                  <a:pt x="230" y="164"/>
                </a:cubicBezTo>
                <a:close/>
                <a:moveTo>
                  <a:pt x="259" y="183"/>
                </a:moveTo>
                <a:cubicBezTo>
                  <a:pt x="252" y="177"/>
                  <a:pt x="243" y="171"/>
                  <a:pt x="234" y="166"/>
                </a:cubicBezTo>
                <a:cubicBezTo>
                  <a:pt x="235" y="166"/>
                  <a:pt x="235" y="166"/>
                  <a:pt x="236" y="166"/>
                </a:cubicBezTo>
                <a:cubicBezTo>
                  <a:pt x="238" y="168"/>
                  <a:pt x="241" y="169"/>
                  <a:pt x="243" y="171"/>
                </a:cubicBezTo>
                <a:cubicBezTo>
                  <a:pt x="248" y="173"/>
                  <a:pt x="253" y="176"/>
                  <a:pt x="259" y="178"/>
                </a:cubicBezTo>
                <a:cubicBezTo>
                  <a:pt x="259" y="180"/>
                  <a:pt x="259" y="181"/>
                  <a:pt x="259" y="183"/>
                </a:cubicBezTo>
                <a:close/>
                <a:moveTo>
                  <a:pt x="228" y="158"/>
                </a:moveTo>
                <a:cubicBezTo>
                  <a:pt x="237" y="164"/>
                  <a:pt x="247" y="170"/>
                  <a:pt x="255" y="176"/>
                </a:cubicBezTo>
                <a:cubicBezTo>
                  <a:pt x="256" y="176"/>
                  <a:pt x="260" y="178"/>
                  <a:pt x="256" y="177"/>
                </a:cubicBezTo>
                <a:cubicBezTo>
                  <a:pt x="255" y="176"/>
                  <a:pt x="253" y="175"/>
                  <a:pt x="251" y="174"/>
                </a:cubicBezTo>
                <a:cubicBezTo>
                  <a:pt x="249" y="173"/>
                  <a:pt x="246" y="171"/>
                  <a:pt x="244" y="170"/>
                </a:cubicBezTo>
                <a:cubicBezTo>
                  <a:pt x="239" y="167"/>
                  <a:pt x="234" y="165"/>
                  <a:pt x="229" y="162"/>
                </a:cubicBezTo>
                <a:cubicBezTo>
                  <a:pt x="229" y="161"/>
                  <a:pt x="229" y="159"/>
                  <a:pt x="228" y="158"/>
                </a:cubicBezTo>
                <a:close/>
                <a:moveTo>
                  <a:pt x="227" y="152"/>
                </a:moveTo>
                <a:cubicBezTo>
                  <a:pt x="229" y="154"/>
                  <a:pt x="232" y="156"/>
                  <a:pt x="235" y="158"/>
                </a:cubicBezTo>
                <a:cubicBezTo>
                  <a:pt x="238" y="160"/>
                  <a:pt x="240" y="162"/>
                  <a:pt x="243" y="163"/>
                </a:cubicBezTo>
                <a:cubicBezTo>
                  <a:pt x="247" y="166"/>
                  <a:pt x="251" y="168"/>
                  <a:pt x="255" y="171"/>
                </a:cubicBezTo>
                <a:cubicBezTo>
                  <a:pt x="255" y="171"/>
                  <a:pt x="256" y="171"/>
                  <a:pt x="256" y="172"/>
                </a:cubicBezTo>
                <a:cubicBezTo>
                  <a:pt x="254" y="170"/>
                  <a:pt x="252" y="169"/>
                  <a:pt x="250" y="168"/>
                </a:cubicBezTo>
                <a:cubicBezTo>
                  <a:pt x="243" y="164"/>
                  <a:pt x="235" y="161"/>
                  <a:pt x="228" y="157"/>
                </a:cubicBezTo>
                <a:cubicBezTo>
                  <a:pt x="228" y="155"/>
                  <a:pt x="227" y="154"/>
                  <a:pt x="227" y="152"/>
                </a:cubicBezTo>
                <a:close/>
                <a:moveTo>
                  <a:pt x="258" y="173"/>
                </a:moveTo>
                <a:cubicBezTo>
                  <a:pt x="254" y="168"/>
                  <a:pt x="248" y="166"/>
                  <a:pt x="243" y="163"/>
                </a:cubicBezTo>
                <a:cubicBezTo>
                  <a:pt x="243" y="163"/>
                  <a:pt x="243" y="162"/>
                  <a:pt x="242" y="162"/>
                </a:cubicBezTo>
                <a:cubicBezTo>
                  <a:pt x="247" y="165"/>
                  <a:pt x="252" y="169"/>
                  <a:pt x="257" y="171"/>
                </a:cubicBezTo>
                <a:cubicBezTo>
                  <a:pt x="258" y="171"/>
                  <a:pt x="258" y="172"/>
                  <a:pt x="258" y="173"/>
                </a:cubicBezTo>
                <a:close/>
                <a:moveTo>
                  <a:pt x="256" y="162"/>
                </a:moveTo>
                <a:cubicBezTo>
                  <a:pt x="252" y="158"/>
                  <a:pt x="248" y="156"/>
                  <a:pt x="243" y="154"/>
                </a:cubicBezTo>
                <a:cubicBezTo>
                  <a:pt x="240" y="151"/>
                  <a:pt x="236" y="149"/>
                  <a:pt x="232" y="146"/>
                </a:cubicBezTo>
                <a:cubicBezTo>
                  <a:pt x="235" y="148"/>
                  <a:pt x="239" y="149"/>
                  <a:pt x="242" y="151"/>
                </a:cubicBezTo>
                <a:cubicBezTo>
                  <a:pt x="246" y="153"/>
                  <a:pt x="249" y="155"/>
                  <a:pt x="253" y="157"/>
                </a:cubicBezTo>
                <a:cubicBezTo>
                  <a:pt x="254" y="157"/>
                  <a:pt x="254" y="158"/>
                  <a:pt x="254" y="158"/>
                </a:cubicBezTo>
                <a:cubicBezTo>
                  <a:pt x="254" y="158"/>
                  <a:pt x="255" y="158"/>
                  <a:pt x="255" y="158"/>
                </a:cubicBezTo>
                <a:cubicBezTo>
                  <a:pt x="255" y="159"/>
                  <a:pt x="255" y="160"/>
                  <a:pt x="256" y="162"/>
                </a:cubicBezTo>
                <a:close/>
                <a:moveTo>
                  <a:pt x="254" y="153"/>
                </a:moveTo>
                <a:cubicBezTo>
                  <a:pt x="253" y="153"/>
                  <a:pt x="253" y="153"/>
                  <a:pt x="252" y="152"/>
                </a:cubicBezTo>
                <a:cubicBezTo>
                  <a:pt x="248" y="150"/>
                  <a:pt x="243" y="147"/>
                  <a:pt x="239" y="145"/>
                </a:cubicBezTo>
                <a:cubicBezTo>
                  <a:pt x="235" y="143"/>
                  <a:pt x="231" y="140"/>
                  <a:pt x="227" y="138"/>
                </a:cubicBezTo>
                <a:cubicBezTo>
                  <a:pt x="227" y="137"/>
                  <a:pt x="227" y="136"/>
                  <a:pt x="227" y="136"/>
                </a:cubicBezTo>
                <a:cubicBezTo>
                  <a:pt x="232" y="138"/>
                  <a:pt x="237" y="142"/>
                  <a:pt x="242" y="145"/>
                </a:cubicBezTo>
                <a:cubicBezTo>
                  <a:pt x="244" y="146"/>
                  <a:pt x="246" y="147"/>
                  <a:pt x="248" y="149"/>
                </a:cubicBezTo>
                <a:cubicBezTo>
                  <a:pt x="250" y="150"/>
                  <a:pt x="251" y="151"/>
                  <a:pt x="253" y="152"/>
                </a:cubicBezTo>
                <a:cubicBezTo>
                  <a:pt x="253" y="152"/>
                  <a:pt x="253" y="153"/>
                  <a:pt x="254" y="153"/>
                </a:cubicBezTo>
                <a:cubicBezTo>
                  <a:pt x="254" y="153"/>
                  <a:pt x="254" y="153"/>
                  <a:pt x="254" y="153"/>
                </a:cubicBezTo>
                <a:close/>
                <a:moveTo>
                  <a:pt x="252" y="145"/>
                </a:moveTo>
                <a:cubicBezTo>
                  <a:pt x="251" y="145"/>
                  <a:pt x="250" y="144"/>
                  <a:pt x="249" y="144"/>
                </a:cubicBezTo>
                <a:cubicBezTo>
                  <a:pt x="248" y="143"/>
                  <a:pt x="247" y="143"/>
                  <a:pt x="247" y="142"/>
                </a:cubicBezTo>
                <a:cubicBezTo>
                  <a:pt x="244" y="141"/>
                  <a:pt x="242" y="139"/>
                  <a:pt x="240" y="138"/>
                </a:cubicBezTo>
                <a:cubicBezTo>
                  <a:pt x="236" y="135"/>
                  <a:pt x="231" y="133"/>
                  <a:pt x="227" y="132"/>
                </a:cubicBezTo>
                <a:cubicBezTo>
                  <a:pt x="227" y="131"/>
                  <a:pt x="227" y="130"/>
                  <a:pt x="227" y="129"/>
                </a:cubicBezTo>
                <a:cubicBezTo>
                  <a:pt x="230" y="131"/>
                  <a:pt x="233" y="133"/>
                  <a:pt x="236" y="135"/>
                </a:cubicBezTo>
                <a:cubicBezTo>
                  <a:pt x="241" y="137"/>
                  <a:pt x="245" y="140"/>
                  <a:pt x="249" y="143"/>
                </a:cubicBezTo>
                <a:cubicBezTo>
                  <a:pt x="249" y="143"/>
                  <a:pt x="251" y="144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lose/>
                <a:moveTo>
                  <a:pt x="237" y="123"/>
                </a:moveTo>
                <a:cubicBezTo>
                  <a:pt x="239" y="124"/>
                  <a:pt x="240" y="125"/>
                  <a:pt x="242" y="126"/>
                </a:cubicBezTo>
                <a:cubicBezTo>
                  <a:pt x="239" y="124"/>
                  <a:pt x="236" y="123"/>
                  <a:pt x="234" y="121"/>
                </a:cubicBezTo>
                <a:cubicBezTo>
                  <a:pt x="231" y="120"/>
                  <a:pt x="229" y="118"/>
                  <a:pt x="226" y="117"/>
                </a:cubicBezTo>
                <a:cubicBezTo>
                  <a:pt x="226" y="116"/>
                  <a:pt x="226" y="115"/>
                  <a:pt x="225" y="114"/>
                </a:cubicBezTo>
                <a:cubicBezTo>
                  <a:pt x="226" y="114"/>
                  <a:pt x="226" y="115"/>
                  <a:pt x="226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30" y="118"/>
                  <a:pt x="234" y="120"/>
                  <a:pt x="237" y="123"/>
                </a:cubicBezTo>
                <a:close/>
                <a:moveTo>
                  <a:pt x="226" y="118"/>
                </a:moveTo>
                <a:cubicBezTo>
                  <a:pt x="230" y="121"/>
                  <a:pt x="233" y="123"/>
                  <a:pt x="237" y="126"/>
                </a:cubicBezTo>
                <a:cubicBezTo>
                  <a:pt x="241" y="128"/>
                  <a:pt x="244" y="129"/>
                  <a:pt x="248" y="133"/>
                </a:cubicBezTo>
                <a:cubicBezTo>
                  <a:pt x="248" y="133"/>
                  <a:pt x="248" y="134"/>
                  <a:pt x="249" y="134"/>
                </a:cubicBezTo>
                <a:cubicBezTo>
                  <a:pt x="248" y="133"/>
                  <a:pt x="248" y="133"/>
                  <a:pt x="247" y="133"/>
                </a:cubicBezTo>
                <a:cubicBezTo>
                  <a:pt x="246" y="132"/>
                  <a:pt x="245" y="132"/>
                  <a:pt x="244" y="131"/>
                </a:cubicBezTo>
                <a:cubicBezTo>
                  <a:pt x="242" y="130"/>
                  <a:pt x="240" y="129"/>
                  <a:pt x="238" y="128"/>
                </a:cubicBezTo>
                <a:cubicBezTo>
                  <a:pt x="234" y="125"/>
                  <a:pt x="230" y="123"/>
                  <a:pt x="226" y="121"/>
                </a:cubicBezTo>
                <a:cubicBezTo>
                  <a:pt x="226" y="120"/>
                  <a:pt x="226" y="119"/>
                  <a:pt x="226" y="118"/>
                </a:cubicBezTo>
                <a:close/>
                <a:moveTo>
                  <a:pt x="227" y="123"/>
                </a:moveTo>
                <a:cubicBezTo>
                  <a:pt x="233" y="129"/>
                  <a:pt x="242" y="132"/>
                  <a:pt x="249" y="138"/>
                </a:cubicBezTo>
                <a:cubicBezTo>
                  <a:pt x="252" y="141"/>
                  <a:pt x="247" y="137"/>
                  <a:pt x="246" y="137"/>
                </a:cubicBezTo>
                <a:cubicBezTo>
                  <a:pt x="243" y="135"/>
                  <a:pt x="241" y="134"/>
                  <a:pt x="238" y="133"/>
                </a:cubicBezTo>
                <a:cubicBezTo>
                  <a:pt x="234" y="131"/>
                  <a:pt x="231" y="128"/>
                  <a:pt x="227" y="125"/>
                </a:cubicBezTo>
                <a:cubicBezTo>
                  <a:pt x="227" y="125"/>
                  <a:pt x="227" y="124"/>
                  <a:pt x="227" y="123"/>
                </a:cubicBezTo>
                <a:close/>
                <a:moveTo>
                  <a:pt x="229" y="128"/>
                </a:moveTo>
                <a:cubicBezTo>
                  <a:pt x="228" y="127"/>
                  <a:pt x="227" y="127"/>
                  <a:pt x="227" y="127"/>
                </a:cubicBezTo>
                <a:cubicBezTo>
                  <a:pt x="227" y="127"/>
                  <a:pt x="227" y="127"/>
                  <a:pt x="227" y="126"/>
                </a:cubicBezTo>
                <a:cubicBezTo>
                  <a:pt x="227" y="127"/>
                  <a:pt x="228" y="127"/>
                  <a:pt x="229" y="128"/>
                </a:cubicBezTo>
                <a:close/>
                <a:moveTo>
                  <a:pt x="227" y="133"/>
                </a:moveTo>
                <a:cubicBezTo>
                  <a:pt x="230" y="135"/>
                  <a:pt x="234" y="136"/>
                  <a:pt x="237" y="138"/>
                </a:cubicBezTo>
                <a:cubicBezTo>
                  <a:pt x="242" y="142"/>
                  <a:pt x="246" y="144"/>
                  <a:pt x="251" y="147"/>
                </a:cubicBezTo>
                <a:cubicBezTo>
                  <a:pt x="254" y="150"/>
                  <a:pt x="250" y="147"/>
                  <a:pt x="249" y="147"/>
                </a:cubicBezTo>
                <a:cubicBezTo>
                  <a:pt x="248" y="146"/>
                  <a:pt x="247" y="146"/>
                  <a:pt x="247" y="145"/>
                </a:cubicBezTo>
                <a:cubicBezTo>
                  <a:pt x="244" y="144"/>
                  <a:pt x="242" y="142"/>
                  <a:pt x="240" y="141"/>
                </a:cubicBezTo>
                <a:cubicBezTo>
                  <a:pt x="235" y="139"/>
                  <a:pt x="231" y="136"/>
                  <a:pt x="227" y="135"/>
                </a:cubicBezTo>
                <a:cubicBezTo>
                  <a:pt x="227" y="134"/>
                  <a:pt x="227" y="133"/>
                  <a:pt x="227" y="133"/>
                </a:cubicBezTo>
                <a:close/>
                <a:moveTo>
                  <a:pt x="227" y="140"/>
                </a:moveTo>
                <a:cubicBezTo>
                  <a:pt x="233" y="146"/>
                  <a:pt x="242" y="149"/>
                  <a:pt x="249" y="154"/>
                </a:cubicBezTo>
                <a:cubicBezTo>
                  <a:pt x="249" y="154"/>
                  <a:pt x="249" y="154"/>
                  <a:pt x="249" y="154"/>
                </a:cubicBezTo>
                <a:cubicBezTo>
                  <a:pt x="248" y="154"/>
                  <a:pt x="248" y="153"/>
                  <a:pt x="247" y="153"/>
                </a:cubicBezTo>
                <a:cubicBezTo>
                  <a:pt x="242" y="150"/>
                  <a:pt x="237" y="148"/>
                  <a:pt x="232" y="145"/>
                </a:cubicBezTo>
                <a:cubicBezTo>
                  <a:pt x="231" y="145"/>
                  <a:pt x="229" y="144"/>
                  <a:pt x="228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7" y="143"/>
                  <a:pt x="227" y="143"/>
                  <a:pt x="227" y="143"/>
                </a:cubicBezTo>
                <a:cubicBezTo>
                  <a:pt x="227" y="142"/>
                  <a:pt x="227" y="141"/>
                  <a:pt x="227" y="140"/>
                </a:cubicBezTo>
                <a:close/>
                <a:moveTo>
                  <a:pt x="254" y="161"/>
                </a:moveTo>
                <a:cubicBezTo>
                  <a:pt x="253" y="160"/>
                  <a:pt x="252" y="160"/>
                  <a:pt x="251" y="159"/>
                </a:cubicBezTo>
                <a:cubicBezTo>
                  <a:pt x="248" y="158"/>
                  <a:pt x="246" y="156"/>
                  <a:pt x="243" y="155"/>
                </a:cubicBezTo>
                <a:cubicBezTo>
                  <a:pt x="237" y="152"/>
                  <a:pt x="232" y="149"/>
                  <a:pt x="227" y="146"/>
                </a:cubicBezTo>
                <a:cubicBezTo>
                  <a:pt x="227" y="145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9" y="145"/>
                  <a:pt x="230" y="146"/>
                  <a:pt x="232" y="147"/>
                </a:cubicBezTo>
                <a:cubicBezTo>
                  <a:pt x="234" y="148"/>
                  <a:pt x="237" y="150"/>
                  <a:pt x="239" y="152"/>
                </a:cubicBezTo>
                <a:cubicBezTo>
                  <a:pt x="243" y="155"/>
                  <a:pt x="248" y="156"/>
                  <a:pt x="252" y="159"/>
                </a:cubicBezTo>
                <a:cubicBezTo>
                  <a:pt x="250" y="158"/>
                  <a:pt x="256" y="162"/>
                  <a:pt x="254" y="161"/>
                </a:cubicBezTo>
                <a:close/>
                <a:moveTo>
                  <a:pt x="227" y="147"/>
                </a:moveTo>
                <a:cubicBezTo>
                  <a:pt x="232" y="152"/>
                  <a:pt x="240" y="155"/>
                  <a:pt x="246" y="159"/>
                </a:cubicBezTo>
                <a:cubicBezTo>
                  <a:pt x="249" y="161"/>
                  <a:pt x="251" y="162"/>
                  <a:pt x="253" y="164"/>
                </a:cubicBezTo>
                <a:cubicBezTo>
                  <a:pt x="254" y="164"/>
                  <a:pt x="259" y="167"/>
                  <a:pt x="255" y="165"/>
                </a:cubicBezTo>
                <a:cubicBezTo>
                  <a:pt x="251" y="163"/>
                  <a:pt x="247" y="161"/>
                  <a:pt x="243" y="158"/>
                </a:cubicBezTo>
                <a:cubicBezTo>
                  <a:pt x="240" y="156"/>
                  <a:pt x="236" y="154"/>
                  <a:pt x="233" y="152"/>
                </a:cubicBezTo>
                <a:cubicBezTo>
                  <a:pt x="231" y="151"/>
                  <a:pt x="229" y="150"/>
                  <a:pt x="227" y="148"/>
                </a:cubicBezTo>
                <a:cubicBezTo>
                  <a:pt x="227" y="148"/>
                  <a:pt x="227" y="147"/>
                  <a:pt x="227" y="147"/>
                </a:cubicBezTo>
                <a:close/>
                <a:moveTo>
                  <a:pt x="246" y="162"/>
                </a:moveTo>
                <a:cubicBezTo>
                  <a:pt x="250" y="165"/>
                  <a:pt x="254" y="167"/>
                  <a:pt x="257" y="170"/>
                </a:cubicBezTo>
                <a:cubicBezTo>
                  <a:pt x="256" y="169"/>
                  <a:pt x="252" y="167"/>
                  <a:pt x="250" y="166"/>
                </a:cubicBezTo>
                <a:cubicBezTo>
                  <a:pt x="248" y="165"/>
                  <a:pt x="246" y="164"/>
                  <a:pt x="245" y="163"/>
                </a:cubicBezTo>
                <a:cubicBezTo>
                  <a:pt x="242" y="161"/>
                  <a:pt x="238" y="159"/>
                  <a:pt x="235" y="157"/>
                </a:cubicBezTo>
                <a:cubicBezTo>
                  <a:pt x="232" y="155"/>
                  <a:pt x="229" y="153"/>
                  <a:pt x="226" y="151"/>
                </a:cubicBezTo>
                <a:cubicBezTo>
                  <a:pt x="226" y="150"/>
                  <a:pt x="226" y="150"/>
                  <a:pt x="226" y="149"/>
                </a:cubicBezTo>
                <a:cubicBezTo>
                  <a:pt x="228" y="150"/>
                  <a:pt x="230" y="151"/>
                  <a:pt x="232" y="153"/>
                </a:cubicBezTo>
                <a:cubicBezTo>
                  <a:pt x="233" y="153"/>
                  <a:pt x="233" y="153"/>
                  <a:pt x="234" y="154"/>
                </a:cubicBezTo>
                <a:cubicBezTo>
                  <a:pt x="238" y="156"/>
                  <a:pt x="242" y="159"/>
                  <a:pt x="246" y="162"/>
                </a:cubicBezTo>
                <a:close/>
                <a:moveTo>
                  <a:pt x="224" y="109"/>
                </a:moveTo>
                <a:cubicBezTo>
                  <a:pt x="231" y="114"/>
                  <a:pt x="238" y="117"/>
                  <a:pt x="243" y="122"/>
                </a:cubicBezTo>
                <a:cubicBezTo>
                  <a:pt x="244" y="123"/>
                  <a:pt x="245" y="123"/>
                  <a:pt x="246" y="124"/>
                </a:cubicBezTo>
                <a:cubicBezTo>
                  <a:pt x="245" y="123"/>
                  <a:pt x="244" y="123"/>
                  <a:pt x="243" y="122"/>
                </a:cubicBezTo>
                <a:cubicBezTo>
                  <a:pt x="241" y="121"/>
                  <a:pt x="239" y="120"/>
                  <a:pt x="237" y="119"/>
                </a:cubicBezTo>
                <a:cubicBezTo>
                  <a:pt x="233" y="117"/>
                  <a:pt x="229" y="115"/>
                  <a:pt x="225" y="113"/>
                </a:cubicBezTo>
                <a:cubicBezTo>
                  <a:pt x="225" y="113"/>
                  <a:pt x="225" y="112"/>
                  <a:pt x="225" y="112"/>
                </a:cubicBezTo>
                <a:cubicBezTo>
                  <a:pt x="225" y="111"/>
                  <a:pt x="225" y="110"/>
                  <a:pt x="224" y="109"/>
                </a:cubicBezTo>
                <a:close/>
                <a:moveTo>
                  <a:pt x="224" y="106"/>
                </a:moveTo>
                <a:cubicBezTo>
                  <a:pt x="228" y="108"/>
                  <a:pt x="231" y="111"/>
                  <a:pt x="235" y="113"/>
                </a:cubicBezTo>
                <a:cubicBezTo>
                  <a:pt x="238" y="115"/>
                  <a:pt x="241" y="116"/>
                  <a:pt x="244" y="119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2" y="117"/>
                  <a:pt x="239" y="116"/>
                  <a:pt x="236" y="115"/>
                </a:cubicBezTo>
                <a:cubicBezTo>
                  <a:pt x="232" y="113"/>
                  <a:pt x="228" y="111"/>
                  <a:pt x="224" y="108"/>
                </a:cubicBezTo>
                <a:cubicBezTo>
                  <a:pt x="224" y="107"/>
                  <a:pt x="224" y="107"/>
                  <a:pt x="224" y="106"/>
                </a:cubicBezTo>
                <a:close/>
                <a:moveTo>
                  <a:pt x="244" y="118"/>
                </a:moveTo>
                <a:cubicBezTo>
                  <a:pt x="242" y="116"/>
                  <a:pt x="240" y="115"/>
                  <a:pt x="239" y="114"/>
                </a:cubicBezTo>
                <a:cubicBezTo>
                  <a:pt x="235" y="112"/>
                  <a:pt x="231" y="110"/>
                  <a:pt x="227" y="107"/>
                </a:cubicBezTo>
                <a:cubicBezTo>
                  <a:pt x="228" y="107"/>
                  <a:pt x="228" y="108"/>
                  <a:pt x="228" y="108"/>
                </a:cubicBezTo>
                <a:cubicBezTo>
                  <a:pt x="230" y="108"/>
                  <a:pt x="232" y="109"/>
                  <a:pt x="234" y="110"/>
                </a:cubicBezTo>
                <a:cubicBezTo>
                  <a:pt x="237" y="112"/>
                  <a:pt x="240" y="114"/>
                  <a:pt x="243" y="115"/>
                </a:cubicBezTo>
                <a:cubicBezTo>
                  <a:pt x="243" y="116"/>
                  <a:pt x="244" y="117"/>
                  <a:pt x="244" y="118"/>
                </a:cubicBezTo>
                <a:close/>
                <a:moveTo>
                  <a:pt x="222" y="102"/>
                </a:moveTo>
                <a:cubicBezTo>
                  <a:pt x="228" y="106"/>
                  <a:pt x="235" y="108"/>
                  <a:pt x="241" y="112"/>
                </a:cubicBezTo>
                <a:cubicBezTo>
                  <a:pt x="241" y="112"/>
                  <a:pt x="242" y="113"/>
                  <a:pt x="243" y="113"/>
                </a:cubicBezTo>
                <a:cubicBezTo>
                  <a:pt x="243" y="114"/>
                  <a:pt x="243" y="114"/>
                  <a:pt x="243" y="114"/>
                </a:cubicBezTo>
                <a:cubicBezTo>
                  <a:pt x="243" y="114"/>
                  <a:pt x="242" y="114"/>
                  <a:pt x="242" y="114"/>
                </a:cubicBezTo>
                <a:cubicBezTo>
                  <a:pt x="241" y="113"/>
                  <a:pt x="239" y="113"/>
                  <a:pt x="238" y="112"/>
                </a:cubicBezTo>
                <a:cubicBezTo>
                  <a:pt x="236" y="111"/>
                  <a:pt x="235" y="110"/>
                  <a:pt x="233" y="109"/>
                </a:cubicBezTo>
                <a:cubicBezTo>
                  <a:pt x="230" y="107"/>
                  <a:pt x="226" y="106"/>
                  <a:pt x="223" y="105"/>
                </a:cubicBezTo>
                <a:cubicBezTo>
                  <a:pt x="223" y="104"/>
                  <a:pt x="223" y="103"/>
                  <a:pt x="222" y="102"/>
                </a:cubicBezTo>
                <a:close/>
                <a:moveTo>
                  <a:pt x="221" y="97"/>
                </a:moveTo>
                <a:cubicBezTo>
                  <a:pt x="225" y="101"/>
                  <a:pt x="231" y="103"/>
                  <a:pt x="236" y="105"/>
                </a:cubicBezTo>
                <a:cubicBezTo>
                  <a:pt x="236" y="105"/>
                  <a:pt x="243" y="109"/>
                  <a:pt x="239" y="107"/>
                </a:cubicBezTo>
                <a:cubicBezTo>
                  <a:pt x="236" y="107"/>
                  <a:pt x="234" y="106"/>
                  <a:pt x="231" y="105"/>
                </a:cubicBezTo>
                <a:cubicBezTo>
                  <a:pt x="228" y="103"/>
                  <a:pt x="225" y="102"/>
                  <a:pt x="222" y="100"/>
                </a:cubicBezTo>
                <a:cubicBezTo>
                  <a:pt x="222" y="99"/>
                  <a:pt x="221" y="98"/>
                  <a:pt x="221" y="97"/>
                </a:cubicBezTo>
                <a:close/>
                <a:moveTo>
                  <a:pt x="219" y="93"/>
                </a:moveTo>
                <a:cubicBezTo>
                  <a:pt x="224" y="97"/>
                  <a:pt x="231" y="100"/>
                  <a:pt x="237" y="103"/>
                </a:cubicBezTo>
                <a:cubicBezTo>
                  <a:pt x="237" y="103"/>
                  <a:pt x="238" y="104"/>
                  <a:pt x="239" y="104"/>
                </a:cubicBezTo>
                <a:cubicBezTo>
                  <a:pt x="238" y="103"/>
                  <a:pt x="237" y="103"/>
                  <a:pt x="236" y="102"/>
                </a:cubicBezTo>
                <a:cubicBezTo>
                  <a:pt x="234" y="101"/>
                  <a:pt x="232" y="101"/>
                  <a:pt x="230" y="100"/>
                </a:cubicBezTo>
                <a:cubicBezTo>
                  <a:pt x="227" y="98"/>
                  <a:pt x="223" y="96"/>
                  <a:pt x="220" y="95"/>
                </a:cubicBezTo>
                <a:cubicBezTo>
                  <a:pt x="220" y="94"/>
                  <a:pt x="219" y="94"/>
                  <a:pt x="219" y="93"/>
                </a:cubicBezTo>
                <a:close/>
                <a:moveTo>
                  <a:pt x="217" y="88"/>
                </a:moveTo>
                <a:cubicBezTo>
                  <a:pt x="223" y="93"/>
                  <a:pt x="230" y="95"/>
                  <a:pt x="237" y="99"/>
                </a:cubicBezTo>
                <a:cubicBezTo>
                  <a:pt x="242" y="103"/>
                  <a:pt x="234" y="99"/>
                  <a:pt x="233" y="98"/>
                </a:cubicBezTo>
                <a:cubicBezTo>
                  <a:pt x="231" y="97"/>
                  <a:pt x="229" y="96"/>
                  <a:pt x="227" y="95"/>
                </a:cubicBezTo>
                <a:cubicBezTo>
                  <a:pt x="224" y="94"/>
                  <a:pt x="221" y="92"/>
                  <a:pt x="218" y="90"/>
                </a:cubicBezTo>
                <a:cubicBezTo>
                  <a:pt x="218" y="90"/>
                  <a:pt x="217" y="89"/>
                  <a:pt x="217" y="88"/>
                </a:cubicBezTo>
                <a:close/>
                <a:moveTo>
                  <a:pt x="238" y="99"/>
                </a:moveTo>
                <a:cubicBezTo>
                  <a:pt x="233" y="95"/>
                  <a:pt x="225" y="93"/>
                  <a:pt x="219" y="89"/>
                </a:cubicBezTo>
                <a:cubicBezTo>
                  <a:pt x="214" y="85"/>
                  <a:pt x="220" y="89"/>
                  <a:pt x="221" y="90"/>
                </a:cubicBezTo>
                <a:cubicBezTo>
                  <a:pt x="223" y="91"/>
                  <a:pt x="225" y="92"/>
                  <a:pt x="227" y="93"/>
                </a:cubicBezTo>
                <a:cubicBezTo>
                  <a:pt x="230" y="95"/>
                  <a:pt x="234" y="96"/>
                  <a:pt x="238" y="97"/>
                </a:cubicBezTo>
                <a:cubicBezTo>
                  <a:pt x="238" y="98"/>
                  <a:pt x="238" y="99"/>
                  <a:pt x="238" y="99"/>
                </a:cubicBezTo>
                <a:close/>
                <a:moveTo>
                  <a:pt x="214" y="83"/>
                </a:moveTo>
                <a:cubicBezTo>
                  <a:pt x="221" y="88"/>
                  <a:pt x="229" y="91"/>
                  <a:pt x="236" y="96"/>
                </a:cubicBezTo>
                <a:cubicBezTo>
                  <a:pt x="239" y="98"/>
                  <a:pt x="235" y="96"/>
                  <a:pt x="234" y="96"/>
                </a:cubicBezTo>
                <a:cubicBezTo>
                  <a:pt x="232" y="95"/>
                  <a:pt x="230" y="93"/>
                  <a:pt x="227" y="92"/>
                </a:cubicBezTo>
                <a:cubicBezTo>
                  <a:pt x="224" y="90"/>
                  <a:pt x="220" y="88"/>
                  <a:pt x="216" y="86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5" y="85"/>
                  <a:pt x="215" y="84"/>
                  <a:pt x="214" y="83"/>
                </a:cubicBezTo>
                <a:close/>
                <a:moveTo>
                  <a:pt x="211" y="78"/>
                </a:moveTo>
                <a:cubicBezTo>
                  <a:pt x="219" y="83"/>
                  <a:pt x="228" y="87"/>
                  <a:pt x="236" y="92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33" y="90"/>
                  <a:pt x="227" y="88"/>
                  <a:pt x="223" y="86"/>
                </a:cubicBezTo>
                <a:cubicBezTo>
                  <a:pt x="219" y="84"/>
                  <a:pt x="216" y="82"/>
                  <a:pt x="213" y="81"/>
                </a:cubicBezTo>
                <a:cubicBezTo>
                  <a:pt x="212" y="80"/>
                  <a:pt x="212" y="79"/>
                  <a:pt x="211" y="78"/>
                </a:cubicBezTo>
                <a:close/>
                <a:moveTo>
                  <a:pt x="206" y="71"/>
                </a:moveTo>
                <a:cubicBezTo>
                  <a:pt x="213" y="76"/>
                  <a:pt x="222" y="80"/>
                  <a:pt x="230" y="84"/>
                </a:cubicBezTo>
                <a:cubicBezTo>
                  <a:pt x="230" y="84"/>
                  <a:pt x="232" y="85"/>
                  <a:pt x="233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5"/>
                  <a:pt x="232" y="85"/>
                  <a:pt x="232" y="85"/>
                </a:cubicBezTo>
                <a:cubicBezTo>
                  <a:pt x="231" y="85"/>
                  <a:pt x="230" y="84"/>
                  <a:pt x="229" y="84"/>
                </a:cubicBezTo>
                <a:cubicBezTo>
                  <a:pt x="226" y="83"/>
                  <a:pt x="223" y="81"/>
                  <a:pt x="221" y="80"/>
                </a:cubicBezTo>
                <a:cubicBezTo>
                  <a:pt x="217" y="78"/>
                  <a:pt x="213" y="77"/>
                  <a:pt x="209" y="76"/>
                </a:cubicBezTo>
                <a:cubicBezTo>
                  <a:pt x="208" y="74"/>
                  <a:pt x="207" y="73"/>
                  <a:pt x="206" y="71"/>
                </a:cubicBezTo>
                <a:close/>
                <a:moveTo>
                  <a:pt x="221" y="79"/>
                </a:moveTo>
                <a:cubicBezTo>
                  <a:pt x="220" y="78"/>
                  <a:pt x="218" y="77"/>
                  <a:pt x="216" y="76"/>
                </a:cubicBezTo>
                <a:cubicBezTo>
                  <a:pt x="216" y="77"/>
                  <a:pt x="217" y="77"/>
                  <a:pt x="218" y="77"/>
                </a:cubicBezTo>
                <a:cubicBezTo>
                  <a:pt x="220" y="79"/>
                  <a:pt x="223" y="80"/>
                  <a:pt x="226" y="81"/>
                </a:cubicBezTo>
                <a:cubicBezTo>
                  <a:pt x="224" y="81"/>
                  <a:pt x="223" y="80"/>
                  <a:pt x="221" y="79"/>
                </a:cubicBezTo>
                <a:close/>
                <a:moveTo>
                  <a:pt x="236" y="91"/>
                </a:moveTo>
                <a:cubicBezTo>
                  <a:pt x="227" y="86"/>
                  <a:pt x="218" y="82"/>
                  <a:pt x="210" y="77"/>
                </a:cubicBezTo>
                <a:cubicBezTo>
                  <a:pt x="210" y="77"/>
                  <a:pt x="210" y="77"/>
                  <a:pt x="210" y="77"/>
                </a:cubicBezTo>
                <a:cubicBezTo>
                  <a:pt x="213" y="79"/>
                  <a:pt x="219" y="80"/>
                  <a:pt x="223" y="82"/>
                </a:cubicBezTo>
                <a:cubicBezTo>
                  <a:pt x="226" y="84"/>
                  <a:pt x="230" y="85"/>
                  <a:pt x="233" y="86"/>
                </a:cubicBezTo>
                <a:cubicBezTo>
                  <a:pt x="234" y="88"/>
                  <a:pt x="235" y="90"/>
                  <a:pt x="236" y="91"/>
                </a:cubicBezTo>
                <a:close/>
                <a:moveTo>
                  <a:pt x="237" y="95"/>
                </a:moveTo>
                <a:cubicBezTo>
                  <a:pt x="229" y="90"/>
                  <a:pt x="221" y="87"/>
                  <a:pt x="213" y="82"/>
                </a:cubicBezTo>
                <a:cubicBezTo>
                  <a:pt x="213" y="82"/>
                  <a:pt x="213" y="82"/>
                  <a:pt x="213" y="82"/>
                </a:cubicBezTo>
                <a:cubicBezTo>
                  <a:pt x="216" y="84"/>
                  <a:pt x="222" y="86"/>
                  <a:pt x="225" y="88"/>
                </a:cubicBezTo>
                <a:cubicBezTo>
                  <a:pt x="229" y="89"/>
                  <a:pt x="233" y="91"/>
                  <a:pt x="236" y="93"/>
                </a:cubicBezTo>
                <a:cubicBezTo>
                  <a:pt x="236" y="94"/>
                  <a:pt x="237" y="95"/>
                  <a:pt x="237" y="95"/>
                </a:cubicBezTo>
                <a:close/>
                <a:moveTo>
                  <a:pt x="240" y="104"/>
                </a:moveTo>
                <a:cubicBezTo>
                  <a:pt x="236" y="101"/>
                  <a:pt x="232" y="99"/>
                  <a:pt x="228" y="97"/>
                </a:cubicBezTo>
                <a:cubicBezTo>
                  <a:pt x="225" y="96"/>
                  <a:pt x="221" y="94"/>
                  <a:pt x="218" y="92"/>
                </a:cubicBezTo>
                <a:cubicBezTo>
                  <a:pt x="218" y="92"/>
                  <a:pt x="218" y="92"/>
                  <a:pt x="218" y="91"/>
                </a:cubicBezTo>
                <a:cubicBezTo>
                  <a:pt x="221" y="94"/>
                  <a:pt x="225" y="95"/>
                  <a:pt x="228" y="96"/>
                </a:cubicBezTo>
                <a:cubicBezTo>
                  <a:pt x="232" y="98"/>
                  <a:pt x="235" y="100"/>
                  <a:pt x="239" y="101"/>
                </a:cubicBezTo>
                <a:cubicBezTo>
                  <a:pt x="239" y="102"/>
                  <a:pt x="239" y="103"/>
                  <a:pt x="240" y="104"/>
                </a:cubicBezTo>
                <a:close/>
                <a:moveTo>
                  <a:pt x="241" y="107"/>
                </a:moveTo>
                <a:cubicBezTo>
                  <a:pt x="234" y="103"/>
                  <a:pt x="227" y="102"/>
                  <a:pt x="221" y="96"/>
                </a:cubicBezTo>
                <a:cubicBezTo>
                  <a:pt x="219" y="94"/>
                  <a:pt x="224" y="98"/>
                  <a:pt x="225" y="98"/>
                </a:cubicBezTo>
                <a:cubicBezTo>
                  <a:pt x="227" y="99"/>
                  <a:pt x="229" y="100"/>
                  <a:pt x="231" y="101"/>
                </a:cubicBezTo>
                <a:cubicBezTo>
                  <a:pt x="234" y="102"/>
                  <a:pt x="237" y="104"/>
                  <a:pt x="240" y="105"/>
                </a:cubicBezTo>
                <a:cubicBezTo>
                  <a:pt x="240" y="106"/>
                  <a:pt x="240" y="106"/>
                  <a:pt x="241" y="107"/>
                </a:cubicBezTo>
                <a:close/>
                <a:moveTo>
                  <a:pt x="242" y="113"/>
                </a:moveTo>
                <a:cubicBezTo>
                  <a:pt x="240" y="111"/>
                  <a:pt x="237" y="109"/>
                  <a:pt x="234" y="107"/>
                </a:cubicBezTo>
                <a:cubicBezTo>
                  <a:pt x="231" y="106"/>
                  <a:pt x="226" y="104"/>
                  <a:pt x="223" y="102"/>
                </a:cubicBezTo>
                <a:cubicBezTo>
                  <a:pt x="221" y="100"/>
                  <a:pt x="225" y="103"/>
                  <a:pt x="225" y="103"/>
                </a:cubicBezTo>
                <a:cubicBezTo>
                  <a:pt x="226" y="103"/>
                  <a:pt x="226" y="103"/>
                  <a:pt x="227" y="103"/>
                </a:cubicBezTo>
                <a:cubicBezTo>
                  <a:pt x="229" y="104"/>
                  <a:pt x="232" y="105"/>
                  <a:pt x="234" y="106"/>
                </a:cubicBezTo>
                <a:cubicBezTo>
                  <a:pt x="236" y="107"/>
                  <a:pt x="239" y="108"/>
                  <a:pt x="241" y="109"/>
                </a:cubicBezTo>
                <a:cubicBezTo>
                  <a:pt x="242" y="110"/>
                  <a:pt x="242" y="111"/>
                  <a:pt x="242" y="113"/>
                </a:cubicBezTo>
                <a:close/>
                <a:moveTo>
                  <a:pt x="245" y="123"/>
                </a:moveTo>
                <a:cubicBezTo>
                  <a:pt x="241" y="119"/>
                  <a:pt x="236" y="116"/>
                  <a:pt x="232" y="113"/>
                </a:cubicBezTo>
                <a:cubicBezTo>
                  <a:pt x="232" y="114"/>
                  <a:pt x="233" y="114"/>
                  <a:pt x="233" y="114"/>
                </a:cubicBezTo>
                <a:cubicBezTo>
                  <a:pt x="237" y="116"/>
                  <a:pt x="241" y="117"/>
                  <a:pt x="245" y="120"/>
                </a:cubicBezTo>
                <a:cubicBezTo>
                  <a:pt x="245" y="121"/>
                  <a:pt x="245" y="122"/>
                  <a:pt x="245" y="123"/>
                </a:cubicBezTo>
                <a:close/>
                <a:moveTo>
                  <a:pt x="247" y="128"/>
                </a:moveTo>
                <a:cubicBezTo>
                  <a:pt x="244" y="126"/>
                  <a:pt x="241" y="124"/>
                  <a:pt x="238" y="122"/>
                </a:cubicBezTo>
                <a:cubicBezTo>
                  <a:pt x="235" y="120"/>
                  <a:pt x="232" y="118"/>
                  <a:pt x="229" y="116"/>
                </a:cubicBezTo>
                <a:cubicBezTo>
                  <a:pt x="230" y="116"/>
                  <a:pt x="230" y="116"/>
                  <a:pt x="231" y="117"/>
                </a:cubicBezTo>
                <a:cubicBezTo>
                  <a:pt x="233" y="118"/>
                  <a:pt x="235" y="119"/>
                  <a:pt x="237" y="120"/>
                </a:cubicBezTo>
                <a:cubicBezTo>
                  <a:pt x="240" y="121"/>
                  <a:pt x="243" y="123"/>
                  <a:pt x="246" y="125"/>
                </a:cubicBezTo>
                <a:cubicBezTo>
                  <a:pt x="246" y="126"/>
                  <a:pt x="247" y="127"/>
                  <a:pt x="247" y="128"/>
                </a:cubicBezTo>
                <a:close/>
                <a:moveTo>
                  <a:pt x="248" y="132"/>
                </a:moveTo>
                <a:cubicBezTo>
                  <a:pt x="246" y="130"/>
                  <a:pt x="245" y="128"/>
                  <a:pt x="242" y="127"/>
                </a:cubicBezTo>
                <a:cubicBezTo>
                  <a:pt x="237" y="125"/>
                  <a:pt x="233" y="122"/>
                  <a:pt x="230" y="120"/>
                </a:cubicBezTo>
                <a:cubicBezTo>
                  <a:pt x="229" y="119"/>
                  <a:pt x="225" y="117"/>
                  <a:pt x="228" y="118"/>
                </a:cubicBezTo>
                <a:cubicBezTo>
                  <a:pt x="229" y="119"/>
                  <a:pt x="229" y="119"/>
                  <a:pt x="230" y="120"/>
                </a:cubicBezTo>
                <a:cubicBezTo>
                  <a:pt x="232" y="121"/>
                  <a:pt x="233" y="122"/>
                  <a:pt x="235" y="123"/>
                </a:cubicBezTo>
                <a:cubicBezTo>
                  <a:pt x="239" y="125"/>
                  <a:pt x="243" y="127"/>
                  <a:pt x="247" y="130"/>
                </a:cubicBezTo>
                <a:cubicBezTo>
                  <a:pt x="248" y="130"/>
                  <a:pt x="248" y="131"/>
                  <a:pt x="248" y="132"/>
                </a:cubicBezTo>
                <a:close/>
                <a:moveTo>
                  <a:pt x="250" y="138"/>
                </a:moveTo>
                <a:cubicBezTo>
                  <a:pt x="244" y="132"/>
                  <a:pt x="236" y="129"/>
                  <a:pt x="229" y="124"/>
                </a:cubicBezTo>
                <a:cubicBezTo>
                  <a:pt x="230" y="125"/>
                  <a:pt x="227" y="123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8" y="123"/>
                  <a:pt x="229" y="123"/>
                  <a:pt x="230" y="124"/>
                </a:cubicBezTo>
                <a:cubicBezTo>
                  <a:pt x="232" y="125"/>
                  <a:pt x="234" y="126"/>
                  <a:pt x="236" y="127"/>
                </a:cubicBezTo>
                <a:cubicBezTo>
                  <a:pt x="240" y="130"/>
                  <a:pt x="244" y="132"/>
                  <a:pt x="249" y="134"/>
                </a:cubicBezTo>
                <a:cubicBezTo>
                  <a:pt x="249" y="135"/>
                  <a:pt x="249" y="137"/>
                  <a:pt x="250" y="138"/>
                </a:cubicBezTo>
                <a:close/>
                <a:moveTo>
                  <a:pt x="250" y="140"/>
                </a:move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lose/>
                <a:moveTo>
                  <a:pt x="251" y="144"/>
                </a:moveTo>
                <a:cubicBezTo>
                  <a:pt x="248" y="141"/>
                  <a:pt x="244" y="138"/>
                  <a:pt x="241" y="136"/>
                </a:cubicBezTo>
                <a:cubicBezTo>
                  <a:pt x="236" y="134"/>
                  <a:pt x="231" y="132"/>
                  <a:pt x="227" y="128"/>
                </a:cubicBezTo>
                <a:cubicBezTo>
                  <a:pt x="227" y="128"/>
                  <a:pt x="231" y="129"/>
                  <a:pt x="232" y="130"/>
                </a:cubicBezTo>
                <a:cubicBezTo>
                  <a:pt x="233" y="130"/>
                  <a:pt x="233" y="131"/>
                  <a:pt x="234" y="132"/>
                </a:cubicBezTo>
                <a:cubicBezTo>
                  <a:pt x="236" y="133"/>
                  <a:pt x="238" y="134"/>
                  <a:pt x="240" y="135"/>
                </a:cubicBezTo>
                <a:cubicBezTo>
                  <a:pt x="244" y="137"/>
                  <a:pt x="247" y="139"/>
                  <a:pt x="251" y="142"/>
                </a:cubicBezTo>
                <a:cubicBezTo>
                  <a:pt x="251" y="142"/>
                  <a:pt x="251" y="143"/>
                  <a:pt x="251" y="144"/>
                </a:cubicBezTo>
                <a:close/>
                <a:moveTo>
                  <a:pt x="252" y="148"/>
                </a:moveTo>
                <a:cubicBezTo>
                  <a:pt x="249" y="145"/>
                  <a:pt x="245" y="143"/>
                  <a:pt x="242" y="141"/>
                </a:cubicBezTo>
                <a:cubicBezTo>
                  <a:pt x="240" y="139"/>
                  <a:pt x="237" y="137"/>
                  <a:pt x="235" y="136"/>
                </a:cubicBezTo>
                <a:cubicBezTo>
                  <a:pt x="233" y="135"/>
                  <a:pt x="230" y="134"/>
                  <a:pt x="228" y="133"/>
                </a:cubicBezTo>
                <a:cubicBezTo>
                  <a:pt x="226" y="131"/>
                  <a:pt x="231" y="134"/>
                  <a:pt x="231" y="134"/>
                </a:cubicBezTo>
                <a:cubicBezTo>
                  <a:pt x="232" y="134"/>
                  <a:pt x="233" y="135"/>
                  <a:pt x="234" y="135"/>
                </a:cubicBezTo>
                <a:cubicBezTo>
                  <a:pt x="236" y="137"/>
                  <a:pt x="239" y="138"/>
                  <a:pt x="241" y="139"/>
                </a:cubicBezTo>
                <a:cubicBezTo>
                  <a:pt x="244" y="142"/>
                  <a:pt x="248" y="144"/>
                  <a:pt x="252" y="146"/>
                </a:cubicBezTo>
                <a:cubicBezTo>
                  <a:pt x="252" y="146"/>
                  <a:pt x="252" y="147"/>
                  <a:pt x="252" y="148"/>
                </a:cubicBezTo>
                <a:close/>
                <a:moveTo>
                  <a:pt x="253" y="152"/>
                </a:moveTo>
                <a:cubicBezTo>
                  <a:pt x="251" y="149"/>
                  <a:pt x="248" y="148"/>
                  <a:pt x="245" y="146"/>
                </a:cubicBezTo>
                <a:cubicBezTo>
                  <a:pt x="240" y="143"/>
                  <a:pt x="236" y="140"/>
                  <a:pt x="231" y="137"/>
                </a:cubicBezTo>
                <a:cubicBezTo>
                  <a:pt x="231" y="137"/>
                  <a:pt x="232" y="137"/>
                  <a:pt x="232" y="138"/>
                </a:cubicBezTo>
                <a:cubicBezTo>
                  <a:pt x="235" y="139"/>
                  <a:pt x="237" y="140"/>
                  <a:pt x="239" y="142"/>
                </a:cubicBezTo>
                <a:cubicBezTo>
                  <a:pt x="244" y="144"/>
                  <a:pt x="248" y="147"/>
                  <a:pt x="253" y="149"/>
                </a:cubicBezTo>
                <a:cubicBezTo>
                  <a:pt x="253" y="150"/>
                  <a:pt x="253" y="151"/>
                  <a:pt x="253" y="152"/>
                </a:cubicBezTo>
                <a:close/>
                <a:moveTo>
                  <a:pt x="254" y="157"/>
                </a:moveTo>
                <a:cubicBezTo>
                  <a:pt x="250" y="154"/>
                  <a:pt x="246" y="151"/>
                  <a:pt x="242" y="149"/>
                </a:cubicBezTo>
                <a:cubicBezTo>
                  <a:pt x="237" y="146"/>
                  <a:pt x="232" y="144"/>
                  <a:pt x="228" y="140"/>
                </a:cubicBezTo>
                <a:cubicBezTo>
                  <a:pt x="226" y="137"/>
                  <a:pt x="230" y="140"/>
                  <a:pt x="230" y="140"/>
                </a:cubicBezTo>
                <a:cubicBezTo>
                  <a:pt x="232" y="141"/>
                  <a:pt x="233" y="142"/>
                  <a:pt x="234" y="143"/>
                </a:cubicBezTo>
                <a:cubicBezTo>
                  <a:pt x="237" y="144"/>
                  <a:pt x="239" y="146"/>
                  <a:pt x="241" y="147"/>
                </a:cubicBezTo>
                <a:cubicBezTo>
                  <a:pt x="245" y="149"/>
                  <a:pt x="249" y="152"/>
                  <a:pt x="254" y="154"/>
                </a:cubicBezTo>
                <a:cubicBezTo>
                  <a:pt x="254" y="155"/>
                  <a:pt x="254" y="156"/>
                  <a:pt x="254" y="157"/>
                </a:cubicBezTo>
                <a:close/>
                <a:moveTo>
                  <a:pt x="256" y="166"/>
                </a:moveTo>
                <a:cubicBezTo>
                  <a:pt x="249" y="159"/>
                  <a:pt x="240" y="155"/>
                  <a:pt x="232" y="150"/>
                </a:cubicBezTo>
                <a:cubicBezTo>
                  <a:pt x="231" y="149"/>
                  <a:pt x="229" y="148"/>
                  <a:pt x="227" y="146"/>
                </a:cubicBezTo>
                <a:cubicBezTo>
                  <a:pt x="228" y="147"/>
                  <a:pt x="230" y="148"/>
                  <a:pt x="231" y="149"/>
                </a:cubicBezTo>
                <a:cubicBezTo>
                  <a:pt x="234" y="150"/>
                  <a:pt x="236" y="152"/>
                  <a:pt x="239" y="153"/>
                </a:cubicBezTo>
                <a:cubicBezTo>
                  <a:pt x="245" y="156"/>
                  <a:pt x="250" y="159"/>
                  <a:pt x="256" y="162"/>
                </a:cubicBezTo>
                <a:cubicBezTo>
                  <a:pt x="256" y="163"/>
                  <a:pt x="256" y="163"/>
                  <a:pt x="256" y="163"/>
                </a:cubicBezTo>
                <a:cubicBezTo>
                  <a:pt x="256" y="164"/>
                  <a:pt x="256" y="165"/>
                  <a:pt x="256" y="166"/>
                </a:cubicBezTo>
                <a:close/>
                <a:moveTo>
                  <a:pt x="257" y="169"/>
                </a:moveTo>
                <a:cubicBezTo>
                  <a:pt x="255" y="167"/>
                  <a:pt x="252" y="165"/>
                  <a:pt x="249" y="163"/>
                </a:cubicBezTo>
                <a:cubicBezTo>
                  <a:pt x="251" y="164"/>
                  <a:pt x="254" y="166"/>
                  <a:pt x="257" y="167"/>
                </a:cubicBezTo>
                <a:cubicBezTo>
                  <a:pt x="257" y="168"/>
                  <a:pt x="257" y="168"/>
                  <a:pt x="257" y="169"/>
                </a:cubicBezTo>
                <a:close/>
                <a:moveTo>
                  <a:pt x="259" y="177"/>
                </a:moveTo>
                <a:cubicBezTo>
                  <a:pt x="251" y="172"/>
                  <a:pt x="243" y="167"/>
                  <a:pt x="235" y="162"/>
                </a:cubicBezTo>
                <a:cubicBezTo>
                  <a:pt x="238" y="163"/>
                  <a:pt x="240" y="164"/>
                  <a:pt x="243" y="165"/>
                </a:cubicBezTo>
                <a:cubicBezTo>
                  <a:pt x="248" y="168"/>
                  <a:pt x="253" y="171"/>
                  <a:pt x="258" y="174"/>
                </a:cubicBezTo>
                <a:cubicBezTo>
                  <a:pt x="258" y="175"/>
                  <a:pt x="258" y="176"/>
                  <a:pt x="259" y="177"/>
                </a:cubicBezTo>
                <a:close/>
                <a:moveTo>
                  <a:pt x="260" y="185"/>
                </a:moveTo>
                <a:cubicBezTo>
                  <a:pt x="256" y="182"/>
                  <a:pt x="251" y="181"/>
                  <a:pt x="247" y="180"/>
                </a:cubicBezTo>
                <a:cubicBezTo>
                  <a:pt x="241" y="178"/>
                  <a:pt x="236" y="175"/>
                  <a:pt x="231" y="173"/>
                </a:cubicBezTo>
                <a:cubicBezTo>
                  <a:pt x="231" y="171"/>
                  <a:pt x="231" y="170"/>
                  <a:pt x="230" y="168"/>
                </a:cubicBezTo>
                <a:cubicBezTo>
                  <a:pt x="236" y="171"/>
                  <a:pt x="241" y="174"/>
                  <a:pt x="247" y="177"/>
                </a:cubicBezTo>
                <a:cubicBezTo>
                  <a:pt x="251" y="179"/>
                  <a:pt x="255" y="183"/>
                  <a:pt x="259" y="184"/>
                </a:cubicBezTo>
                <a:cubicBezTo>
                  <a:pt x="259" y="184"/>
                  <a:pt x="259" y="184"/>
                  <a:pt x="259" y="183"/>
                </a:cubicBezTo>
                <a:cubicBezTo>
                  <a:pt x="260" y="184"/>
                  <a:pt x="260" y="184"/>
                  <a:pt x="260" y="185"/>
                </a:cubicBezTo>
                <a:close/>
                <a:moveTo>
                  <a:pt x="237" y="228"/>
                </a:moveTo>
                <a:cubicBezTo>
                  <a:pt x="237" y="227"/>
                  <a:pt x="237" y="226"/>
                  <a:pt x="237" y="225"/>
                </a:cubicBezTo>
                <a:cubicBezTo>
                  <a:pt x="241" y="229"/>
                  <a:pt x="245" y="231"/>
                  <a:pt x="250" y="234"/>
                </a:cubicBezTo>
                <a:cubicBezTo>
                  <a:pt x="253" y="236"/>
                  <a:pt x="255" y="237"/>
                  <a:pt x="258" y="239"/>
                </a:cubicBezTo>
                <a:cubicBezTo>
                  <a:pt x="260" y="240"/>
                  <a:pt x="263" y="243"/>
                  <a:pt x="264" y="244"/>
                </a:cubicBezTo>
                <a:cubicBezTo>
                  <a:pt x="264" y="244"/>
                  <a:pt x="264" y="244"/>
                  <a:pt x="264" y="244"/>
                </a:cubicBezTo>
                <a:cubicBezTo>
                  <a:pt x="254" y="241"/>
                  <a:pt x="246" y="233"/>
                  <a:pt x="237" y="228"/>
                </a:cubicBezTo>
                <a:close/>
                <a:moveTo>
                  <a:pt x="263" y="238"/>
                </a:moveTo>
                <a:cubicBezTo>
                  <a:pt x="263" y="238"/>
                  <a:pt x="258" y="235"/>
                  <a:pt x="257" y="235"/>
                </a:cubicBezTo>
                <a:cubicBezTo>
                  <a:pt x="255" y="233"/>
                  <a:pt x="252" y="232"/>
                  <a:pt x="250" y="231"/>
                </a:cubicBezTo>
                <a:cubicBezTo>
                  <a:pt x="246" y="228"/>
                  <a:pt x="242" y="226"/>
                  <a:pt x="237" y="224"/>
                </a:cubicBezTo>
                <a:cubicBezTo>
                  <a:pt x="237" y="224"/>
                  <a:pt x="237" y="224"/>
                  <a:pt x="237" y="224"/>
                </a:cubicBezTo>
                <a:cubicBezTo>
                  <a:pt x="237" y="223"/>
                  <a:pt x="237" y="222"/>
                  <a:pt x="237" y="221"/>
                </a:cubicBezTo>
                <a:cubicBezTo>
                  <a:pt x="244" y="227"/>
                  <a:pt x="254" y="230"/>
                  <a:pt x="262" y="236"/>
                </a:cubicBezTo>
                <a:cubicBezTo>
                  <a:pt x="263" y="237"/>
                  <a:pt x="263" y="237"/>
                  <a:pt x="263" y="237"/>
                </a:cubicBezTo>
                <a:cubicBezTo>
                  <a:pt x="263" y="237"/>
                  <a:pt x="263" y="238"/>
                  <a:pt x="263" y="238"/>
                </a:cubicBezTo>
                <a:close/>
                <a:moveTo>
                  <a:pt x="236" y="216"/>
                </a:moveTo>
                <a:cubicBezTo>
                  <a:pt x="243" y="222"/>
                  <a:pt x="252" y="225"/>
                  <a:pt x="260" y="230"/>
                </a:cubicBezTo>
                <a:cubicBezTo>
                  <a:pt x="263" y="233"/>
                  <a:pt x="258" y="229"/>
                  <a:pt x="257" y="229"/>
                </a:cubicBezTo>
                <a:cubicBezTo>
                  <a:pt x="255" y="227"/>
                  <a:pt x="252" y="226"/>
                  <a:pt x="249" y="225"/>
                </a:cubicBezTo>
                <a:cubicBezTo>
                  <a:pt x="245" y="223"/>
                  <a:pt x="241" y="221"/>
                  <a:pt x="237" y="219"/>
                </a:cubicBezTo>
                <a:cubicBezTo>
                  <a:pt x="236" y="218"/>
                  <a:pt x="236" y="217"/>
                  <a:pt x="236" y="216"/>
                </a:cubicBezTo>
                <a:close/>
                <a:moveTo>
                  <a:pt x="235" y="212"/>
                </a:moveTo>
                <a:cubicBezTo>
                  <a:pt x="240" y="214"/>
                  <a:pt x="245" y="217"/>
                  <a:pt x="249" y="219"/>
                </a:cubicBezTo>
                <a:cubicBezTo>
                  <a:pt x="251" y="221"/>
                  <a:pt x="254" y="222"/>
                  <a:pt x="256" y="223"/>
                </a:cubicBezTo>
                <a:cubicBezTo>
                  <a:pt x="257" y="224"/>
                  <a:pt x="259" y="225"/>
                  <a:pt x="261" y="226"/>
                </a:cubicBezTo>
                <a:cubicBezTo>
                  <a:pt x="252" y="223"/>
                  <a:pt x="245" y="217"/>
                  <a:pt x="236" y="215"/>
                </a:cubicBezTo>
                <a:cubicBezTo>
                  <a:pt x="236" y="214"/>
                  <a:pt x="236" y="213"/>
                  <a:pt x="235" y="212"/>
                </a:cubicBezTo>
                <a:close/>
                <a:moveTo>
                  <a:pt x="235" y="208"/>
                </a:moveTo>
                <a:cubicBezTo>
                  <a:pt x="239" y="210"/>
                  <a:pt x="243" y="213"/>
                  <a:pt x="247" y="215"/>
                </a:cubicBezTo>
                <a:cubicBezTo>
                  <a:pt x="251" y="217"/>
                  <a:pt x="255" y="220"/>
                  <a:pt x="259" y="222"/>
                </a:cubicBezTo>
                <a:cubicBezTo>
                  <a:pt x="254" y="220"/>
                  <a:pt x="250" y="217"/>
                  <a:pt x="246" y="215"/>
                </a:cubicBezTo>
                <a:cubicBezTo>
                  <a:pt x="243" y="213"/>
                  <a:pt x="239" y="212"/>
                  <a:pt x="235" y="211"/>
                </a:cubicBezTo>
                <a:cubicBezTo>
                  <a:pt x="235" y="210"/>
                  <a:pt x="235" y="209"/>
                  <a:pt x="235" y="208"/>
                </a:cubicBezTo>
                <a:close/>
                <a:moveTo>
                  <a:pt x="260" y="206"/>
                </a:moveTo>
                <a:cubicBezTo>
                  <a:pt x="260" y="207"/>
                  <a:pt x="260" y="208"/>
                  <a:pt x="260" y="209"/>
                </a:cubicBezTo>
                <a:cubicBezTo>
                  <a:pt x="256" y="206"/>
                  <a:pt x="250" y="203"/>
                  <a:pt x="245" y="200"/>
                </a:cubicBezTo>
                <a:cubicBezTo>
                  <a:pt x="245" y="200"/>
                  <a:pt x="245" y="200"/>
                  <a:pt x="244" y="200"/>
                </a:cubicBezTo>
                <a:cubicBezTo>
                  <a:pt x="250" y="202"/>
                  <a:pt x="255" y="204"/>
                  <a:pt x="260" y="206"/>
                </a:cubicBezTo>
                <a:close/>
                <a:moveTo>
                  <a:pt x="240" y="198"/>
                </a:moveTo>
                <a:cubicBezTo>
                  <a:pt x="240" y="198"/>
                  <a:pt x="240" y="198"/>
                  <a:pt x="241" y="199"/>
                </a:cubicBezTo>
                <a:cubicBezTo>
                  <a:pt x="243" y="200"/>
                  <a:pt x="245" y="201"/>
                  <a:pt x="246" y="202"/>
                </a:cubicBezTo>
                <a:cubicBezTo>
                  <a:pt x="250" y="204"/>
                  <a:pt x="255" y="206"/>
                  <a:pt x="259" y="208"/>
                </a:cubicBezTo>
                <a:cubicBezTo>
                  <a:pt x="255" y="206"/>
                  <a:pt x="250" y="204"/>
                  <a:pt x="246" y="203"/>
                </a:cubicBezTo>
                <a:cubicBezTo>
                  <a:pt x="242" y="201"/>
                  <a:pt x="237" y="199"/>
                  <a:pt x="233" y="197"/>
                </a:cubicBezTo>
                <a:cubicBezTo>
                  <a:pt x="233" y="196"/>
                  <a:pt x="233" y="196"/>
                  <a:pt x="233" y="195"/>
                </a:cubicBezTo>
                <a:cubicBezTo>
                  <a:pt x="233" y="195"/>
                  <a:pt x="233" y="195"/>
                  <a:pt x="234" y="195"/>
                </a:cubicBezTo>
                <a:cubicBezTo>
                  <a:pt x="233" y="196"/>
                  <a:pt x="234" y="196"/>
                  <a:pt x="236" y="196"/>
                </a:cubicBezTo>
                <a:cubicBezTo>
                  <a:pt x="237" y="197"/>
                  <a:pt x="238" y="197"/>
                  <a:pt x="240" y="198"/>
                </a:cubicBezTo>
                <a:close/>
                <a:moveTo>
                  <a:pt x="234" y="198"/>
                </a:moveTo>
                <a:cubicBezTo>
                  <a:pt x="242" y="202"/>
                  <a:pt x="251" y="206"/>
                  <a:pt x="260" y="210"/>
                </a:cubicBezTo>
                <a:cubicBezTo>
                  <a:pt x="260" y="210"/>
                  <a:pt x="260" y="211"/>
                  <a:pt x="260" y="211"/>
                </a:cubicBezTo>
                <a:cubicBezTo>
                  <a:pt x="260" y="211"/>
                  <a:pt x="260" y="211"/>
                  <a:pt x="259" y="211"/>
                </a:cubicBezTo>
                <a:cubicBezTo>
                  <a:pt x="259" y="211"/>
                  <a:pt x="259" y="210"/>
                  <a:pt x="258" y="210"/>
                </a:cubicBezTo>
                <a:cubicBezTo>
                  <a:pt x="250" y="206"/>
                  <a:pt x="242" y="202"/>
                  <a:pt x="234" y="198"/>
                </a:cubicBezTo>
                <a:close/>
                <a:moveTo>
                  <a:pt x="260" y="214"/>
                </a:moveTo>
                <a:cubicBezTo>
                  <a:pt x="257" y="212"/>
                  <a:pt x="252" y="210"/>
                  <a:pt x="249" y="208"/>
                </a:cubicBezTo>
                <a:cubicBezTo>
                  <a:pt x="245" y="206"/>
                  <a:pt x="241" y="204"/>
                  <a:pt x="237" y="202"/>
                </a:cubicBezTo>
                <a:cubicBezTo>
                  <a:pt x="237" y="202"/>
                  <a:pt x="238" y="202"/>
                  <a:pt x="239" y="202"/>
                </a:cubicBezTo>
                <a:cubicBezTo>
                  <a:pt x="241" y="203"/>
                  <a:pt x="244" y="204"/>
                  <a:pt x="247" y="206"/>
                </a:cubicBezTo>
                <a:cubicBezTo>
                  <a:pt x="251" y="208"/>
                  <a:pt x="256" y="210"/>
                  <a:pt x="260" y="212"/>
                </a:cubicBezTo>
                <a:cubicBezTo>
                  <a:pt x="260" y="213"/>
                  <a:pt x="260" y="214"/>
                  <a:pt x="260" y="214"/>
                </a:cubicBezTo>
                <a:close/>
                <a:moveTo>
                  <a:pt x="233" y="200"/>
                </a:moveTo>
                <a:cubicBezTo>
                  <a:pt x="233" y="200"/>
                  <a:pt x="233" y="199"/>
                  <a:pt x="233" y="198"/>
                </a:cubicBezTo>
                <a:cubicBezTo>
                  <a:pt x="235" y="200"/>
                  <a:pt x="237" y="201"/>
                  <a:pt x="239" y="202"/>
                </a:cubicBezTo>
                <a:cubicBezTo>
                  <a:pt x="237" y="201"/>
                  <a:pt x="235" y="201"/>
                  <a:pt x="233" y="200"/>
                </a:cubicBezTo>
                <a:close/>
                <a:moveTo>
                  <a:pt x="261" y="218"/>
                </a:moveTo>
                <a:cubicBezTo>
                  <a:pt x="257" y="215"/>
                  <a:pt x="253" y="213"/>
                  <a:pt x="249" y="212"/>
                </a:cubicBezTo>
                <a:cubicBezTo>
                  <a:pt x="253" y="213"/>
                  <a:pt x="256" y="215"/>
                  <a:pt x="260" y="215"/>
                </a:cubicBezTo>
                <a:cubicBezTo>
                  <a:pt x="261" y="216"/>
                  <a:pt x="261" y="217"/>
                  <a:pt x="261" y="218"/>
                </a:cubicBezTo>
                <a:close/>
                <a:moveTo>
                  <a:pt x="237" y="206"/>
                </a:moveTo>
                <a:cubicBezTo>
                  <a:pt x="241" y="209"/>
                  <a:pt x="245" y="211"/>
                  <a:pt x="249" y="212"/>
                </a:cubicBezTo>
                <a:cubicBezTo>
                  <a:pt x="251" y="214"/>
                  <a:pt x="254" y="215"/>
                  <a:pt x="256" y="216"/>
                </a:cubicBezTo>
                <a:cubicBezTo>
                  <a:pt x="256" y="216"/>
                  <a:pt x="261" y="219"/>
                  <a:pt x="258" y="217"/>
                </a:cubicBezTo>
                <a:cubicBezTo>
                  <a:pt x="250" y="213"/>
                  <a:pt x="242" y="210"/>
                  <a:pt x="235" y="207"/>
                </a:cubicBezTo>
                <a:cubicBezTo>
                  <a:pt x="234" y="206"/>
                  <a:pt x="234" y="206"/>
                  <a:pt x="234" y="205"/>
                </a:cubicBezTo>
                <a:cubicBezTo>
                  <a:pt x="235" y="205"/>
                  <a:pt x="236" y="206"/>
                  <a:pt x="237" y="206"/>
                </a:cubicBezTo>
                <a:close/>
                <a:moveTo>
                  <a:pt x="261" y="222"/>
                </a:moveTo>
                <a:cubicBezTo>
                  <a:pt x="257" y="219"/>
                  <a:pt x="252" y="217"/>
                  <a:pt x="248" y="214"/>
                </a:cubicBezTo>
                <a:cubicBezTo>
                  <a:pt x="245" y="213"/>
                  <a:pt x="243" y="212"/>
                  <a:pt x="241" y="211"/>
                </a:cubicBezTo>
                <a:cubicBezTo>
                  <a:pt x="244" y="212"/>
                  <a:pt x="246" y="213"/>
                  <a:pt x="249" y="214"/>
                </a:cubicBezTo>
                <a:cubicBezTo>
                  <a:pt x="253" y="215"/>
                  <a:pt x="257" y="217"/>
                  <a:pt x="261" y="219"/>
                </a:cubicBezTo>
                <a:cubicBezTo>
                  <a:pt x="261" y="220"/>
                  <a:pt x="261" y="221"/>
                  <a:pt x="261" y="222"/>
                </a:cubicBezTo>
                <a:close/>
                <a:moveTo>
                  <a:pt x="233" y="201"/>
                </a:moveTo>
                <a:cubicBezTo>
                  <a:pt x="239" y="203"/>
                  <a:pt x="243" y="206"/>
                  <a:pt x="248" y="209"/>
                </a:cubicBezTo>
                <a:cubicBezTo>
                  <a:pt x="250" y="210"/>
                  <a:pt x="253" y="211"/>
                  <a:pt x="255" y="212"/>
                </a:cubicBezTo>
                <a:cubicBezTo>
                  <a:pt x="256" y="213"/>
                  <a:pt x="258" y="214"/>
                  <a:pt x="259" y="214"/>
                </a:cubicBezTo>
                <a:cubicBezTo>
                  <a:pt x="255" y="213"/>
                  <a:pt x="251" y="211"/>
                  <a:pt x="246" y="210"/>
                </a:cubicBezTo>
                <a:cubicBezTo>
                  <a:pt x="244" y="209"/>
                  <a:pt x="241" y="207"/>
                  <a:pt x="239" y="206"/>
                </a:cubicBezTo>
                <a:cubicBezTo>
                  <a:pt x="239" y="206"/>
                  <a:pt x="238" y="206"/>
                  <a:pt x="238" y="206"/>
                </a:cubicBezTo>
                <a:cubicBezTo>
                  <a:pt x="236" y="205"/>
                  <a:pt x="235" y="204"/>
                  <a:pt x="234" y="204"/>
                </a:cubicBezTo>
                <a:cubicBezTo>
                  <a:pt x="234" y="203"/>
                  <a:pt x="234" y="202"/>
                  <a:pt x="233" y="201"/>
                </a:cubicBezTo>
                <a:close/>
                <a:moveTo>
                  <a:pt x="232" y="192"/>
                </a:moveTo>
                <a:cubicBezTo>
                  <a:pt x="234" y="192"/>
                  <a:pt x="235" y="192"/>
                  <a:pt x="236" y="193"/>
                </a:cubicBezTo>
                <a:cubicBezTo>
                  <a:pt x="240" y="195"/>
                  <a:pt x="243" y="197"/>
                  <a:pt x="247" y="200"/>
                </a:cubicBezTo>
                <a:cubicBezTo>
                  <a:pt x="249" y="200"/>
                  <a:pt x="250" y="201"/>
                  <a:pt x="252" y="202"/>
                </a:cubicBezTo>
                <a:cubicBezTo>
                  <a:pt x="251" y="201"/>
                  <a:pt x="250" y="201"/>
                  <a:pt x="248" y="201"/>
                </a:cubicBezTo>
                <a:cubicBezTo>
                  <a:pt x="246" y="200"/>
                  <a:pt x="243" y="199"/>
                  <a:pt x="240" y="197"/>
                </a:cubicBezTo>
                <a:cubicBezTo>
                  <a:pt x="238" y="196"/>
                  <a:pt x="235" y="195"/>
                  <a:pt x="233" y="194"/>
                </a:cubicBezTo>
                <a:cubicBezTo>
                  <a:pt x="233" y="193"/>
                  <a:pt x="232" y="193"/>
                  <a:pt x="232" y="193"/>
                </a:cubicBezTo>
                <a:cubicBezTo>
                  <a:pt x="232" y="192"/>
                  <a:pt x="232" y="192"/>
                  <a:pt x="232" y="192"/>
                </a:cubicBezTo>
                <a:close/>
                <a:moveTo>
                  <a:pt x="232" y="187"/>
                </a:moveTo>
                <a:cubicBezTo>
                  <a:pt x="233" y="187"/>
                  <a:pt x="234" y="187"/>
                  <a:pt x="234" y="188"/>
                </a:cubicBezTo>
                <a:cubicBezTo>
                  <a:pt x="235" y="188"/>
                  <a:pt x="235" y="188"/>
                  <a:pt x="235" y="188"/>
                </a:cubicBezTo>
                <a:cubicBezTo>
                  <a:pt x="239" y="190"/>
                  <a:pt x="244" y="192"/>
                  <a:pt x="249" y="195"/>
                </a:cubicBezTo>
                <a:cubicBezTo>
                  <a:pt x="251" y="196"/>
                  <a:pt x="254" y="198"/>
                  <a:pt x="256" y="199"/>
                </a:cubicBezTo>
                <a:cubicBezTo>
                  <a:pt x="257" y="200"/>
                  <a:pt x="262" y="203"/>
                  <a:pt x="256" y="200"/>
                </a:cubicBezTo>
                <a:cubicBezTo>
                  <a:pt x="252" y="198"/>
                  <a:pt x="248" y="196"/>
                  <a:pt x="244" y="195"/>
                </a:cubicBezTo>
                <a:cubicBezTo>
                  <a:pt x="241" y="194"/>
                  <a:pt x="239" y="193"/>
                  <a:pt x="237" y="192"/>
                </a:cubicBezTo>
                <a:cubicBezTo>
                  <a:pt x="237" y="192"/>
                  <a:pt x="236" y="192"/>
                  <a:pt x="236" y="192"/>
                </a:cubicBezTo>
                <a:cubicBezTo>
                  <a:pt x="235" y="192"/>
                  <a:pt x="234" y="191"/>
                  <a:pt x="232" y="191"/>
                </a:cubicBezTo>
                <a:cubicBezTo>
                  <a:pt x="232" y="190"/>
                  <a:pt x="232" y="188"/>
                  <a:pt x="232" y="187"/>
                </a:cubicBezTo>
                <a:close/>
                <a:moveTo>
                  <a:pt x="232" y="186"/>
                </a:moveTo>
                <a:cubicBezTo>
                  <a:pt x="232" y="185"/>
                  <a:pt x="232" y="183"/>
                  <a:pt x="232" y="182"/>
                </a:cubicBezTo>
                <a:cubicBezTo>
                  <a:pt x="241" y="187"/>
                  <a:pt x="250" y="192"/>
                  <a:pt x="260" y="197"/>
                </a:cubicBezTo>
                <a:cubicBezTo>
                  <a:pt x="255" y="194"/>
                  <a:pt x="251" y="193"/>
                  <a:pt x="246" y="191"/>
                </a:cubicBezTo>
                <a:cubicBezTo>
                  <a:pt x="244" y="190"/>
                  <a:pt x="241" y="189"/>
                  <a:pt x="238" y="188"/>
                </a:cubicBezTo>
                <a:cubicBezTo>
                  <a:pt x="237" y="188"/>
                  <a:pt x="236" y="187"/>
                  <a:pt x="235" y="187"/>
                </a:cubicBezTo>
                <a:cubicBezTo>
                  <a:pt x="234" y="187"/>
                  <a:pt x="233" y="186"/>
                  <a:pt x="233" y="186"/>
                </a:cubicBezTo>
                <a:cubicBezTo>
                  <a:pt x="233" y="186"/>
                  <a:pt x="233" y="186"/>
                  <a:pt x="232" y="186"/>
                </a:cubicBezTo>
                <a:close/>
                <a:moveTo>
                  <a:pt x="232" y="179"/>
                </a:moveTo>
                <a:cubicBezTo>
                  <a:pt x="235" y="181"/>
                  <a:pt x="239" y="183"/>
                  <a:pt x="243" y="185"/>
                </a:cubicBezTo>
                <a:cubicBezTo>
                  <a:pt x="246" y="186"/>
                  <a:pt x="249" y="187"/>
                  <a:pt x="251" y="188"/>
                </a:cubicBezTo>
                <a:cubicBezTo>
                  <a:pt x="250" y="187"/>
                  <a:pt x="248" y="187"/>
                  <a:pt x="247" y="186"/>
                </a:cubicBezTo>
                <a:cubicBezTo>
                  <a:pt x="242" y="184"/>
                  <a:pt x="237" y="182"/>
                  <a:pt x="232" y="181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2" y="180"/>
                  <a:pt x="232" y="180"/>
                  <a:pt x="232" y="179"/>
                </a:cubicBezTo>
                <a:close/>
                <a:moveTo>
                  <a:pt x="233" y="179"/>
                </a:moveTo>
                <a:cubicBezTo>
                  <a:pt x="236" y="181"/>
                  <a:pt x="241" y="182"/>
                  <a:pt x="245" y="183"/>
                </a:cubicBezTo>
                <a:cubicBezTo>
                  <a:pt x="250" y="185"/>
                  <a:pt x="255" y="188"/>
                  <a:pt x="260" y="190"/>
                </a:cubicBezTo>
                <a:cubicBezTo>
                  <a:pt x="260" y="191"/>
                  <a:pt x="260" y="191"/>
                  <a:pt x="260" y="192"/>
                </a:cubicBezTo>
                <a:cubicBezTo>
                  <a:pt x="260" y="192"/>
                  <a:pt x="260" y="192"/>
                  <a:pt x="260" y="192"/>
                </a:cubicBezTo>
                <a:cubicBezTo>
                  <a:pt x="260" y="192"/>
                  <a:pt x="260" y="192"/>
                  <a:pt x="259" y="192"/>
                </a:cubicBezTo>
                <a:cubicBezTo>
                  <a:pt x="259" y="191"/>
                  <a:pt x="259" y="191"/>
                  <a:pt x="258" y="191"/>
                </a:cubicBezTo>
                <a:cubicBezTo>
                  <a:pt x="255" y="189"/>
                  <a:pt x="251" y="187"/>
                  <a:pt x="247" y="185"/>
                </a:cubicBezTo>
                <a:cubicBezTo>
                  <a:pt x="242" y="183"/>
                  <a:pt x="237" y="182"/>
                  <a:pt x="233" y="179"/>
                </a:cubicBezTo>
                <a:close/>
                <a:moveTo>
                  <a:pt x="260" y="197"/>
                </a:moveTo>
                <a:cubicBezTo>
                  <a:pt x="253" y="191"/>
                  <a:pt x="243" y="188"/>
                  <a:pt x="235" y="183"/>
                </a:cubicBezTo>
                <a:cubicBezTo>
                  <a:pt x="235" y="183"/>
                  <a:pt x="234" y="182"/>
                  <a:pt x="234" y="182"/>
                </a:cubicBezTo>
                <a:cubicBezTo>
                  <a:pt x="234" y="182"/>
                  <a:pt x="234" y="183"/>
                  <a:pt x="235" y="183"/>
                </a:cubicBezTo>
                <a:cubicBezTo>
                  <a:pt x="236" y="183"/>
                  <a:pt x="237" y="183"/>
                  <a:pt x="238" y="184"/>
                </a:cubicBezTo>
                <a:cubicBezTo>
                  <a:pt x="241" y="184"/>
                  <a:pt x="243" y="185"/>
                  <a:pt x="245" y="186"/>
                </a:cubicBezTo>
                <a:cubicBezTo>
                  <a:pt x="250" y="188"/>
                  <a:pt x="255" y="191"/>
                  <a:pt x="260" y="193"/>
                </a:cubicBezTo>
                <a:cubicBezTo>
                  <a:pt x="260" y="194"/>
                  <a:pt x="260" y="196"/>
                  <a:pt x="260" y="197"/>
                </a:cubicBezTo>
                <a:close/>
                <a:moveTo>
                  <a:pt x="260" y="201"/>
                </a:moveTo>
                <a:cubicBezTo>
                  <a:pt x="256" y="198"/>
                  <a:pt x="251" y="195"/>
                  <a:pt x="246" y="193"/>
                </a:cubicBezTo>
                <a:cubicBezTo>
                  <a:pt x="244" y="192"/>
                  <a:pt x="243" y="191"/>
                  <a:pt x="241" y="190"/>
                </a:cubicBezTo>
                <a:cubicBezTo>
                  <a:pt x="248" y="192"/>
                  <a:pt x="254" y="195"/>
                  <a:pt x="260" y="198"/>
                </a:cubicBezTo>
                <a:cubicBezTo>
                  <a:pt x="260" y="199"/>
                  <a:pt x="260" y="200"/>
                  <a:pt x="260" y="201"/>
                </a:cubicBezTo>
                <a:close/>
                <a:moveTo>
                  <a:pt x="231" y="174"/>
                </a:moveTo>
                <a:cubicBezTo>
                  <a:pt x="239" y="180"/>
                  <a:pt x="249" y="182"/>
                  <a:pt x="257" y="188"/>
                </a:cubicBezTo>
                <a:cubicBezTo>
                  <a:pt x="257" y="188"/>
                  <a:pt x="262" y="190"/>
                  <a:pt x="258" y="188"/>
                </a:cubicBezTo>
                <a:cubicBezTo>
                  <a:pt x="257" y="188"/>
                  <a:pt x="256" y="187"/>
                  <a:pt x="255" y="187"/>
                </a:cubicBezTo>
                <a:cubicBezTo>
                  <a:pt x="253" y="186"/>
                  <a:pt x="250" y="185"/>
                  <a:pt x="248" y="184"/>
                </a:cubicBezTo>
                <a:cubicBezTo>
                  <a:pt x="243" y="182"/>
                  <a:pt x="237" y="181"/>
                  <a:pt x="232" y="178"/>
                </a:cubicBezTo>
                <a:cubicBezTo>
                  <a:pt x="232" y="178"/>
                  <a:pt x="232" y="178"/>
                  <a:pt x="232" y="178"/>
                </a:cubicBezTo>
                <a:cubicBezTo>
                  <a:pt x="231" y="177"/>
                  <a:pt x="231" y="175"/>
                  <a:pt x="231" y="174"/>
                </a:cubicBezTo>
                <a:close/>
                <a:moveTo>
                  <a:pt x="260" y="205"/>
                </a:moveTo>
                <a:cubicBezTo>
                  <a:pt x="260" y="205"/>
                  <a:pt x="260" y="205"/>
                  <a:pt x="260" y="205"/>
                </a:cubicBezTo>
                <a:cubicBezTo>
                  <a:pt x="260" y="205"/>
                  <a:pt x="259" y="205"/>
                  <a:pt x="259" y="205"/>
                </a:cubicBezTo>
                <a:cubicBezTo>
                  <a:pt x="254" y="202"/>
                  <a:pt x="250" y="200"/>
                  <a:pt x="245" y="197"/>
                </a:cubicBezTo>
                <a:cubicBezTo>
                  <a:pt x="244" y="196"/>
                  <a:pt x="242" y="195"/>
                  <a:pt x="240" y="194"/>
                </a:cubicBezTo>
                <a:cubicBezTo>
                  <a:pt x="242" y="195"/>
                  <a:pt x="244" y="196"/>
                  <a:pt x="246" y="196"/>
                </a:cubicBezTo>
                <a:cubicBezTo>
                  <a:pt x="251" y="198"/>
                  <a:pt x="255" y="201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3"/>
                  <a:pt x="260" y="204"/>
                  <a:pt x="260" y="205"/>
                </a:cubicBezTo>
                <a:close/>
                <a:moveTo>
                  <a:pt x="261" y="225"/>
                </a:moveTo>
                <a:cubicBezTo>
                  <a:pt x="258" y="223"/>
                  <a:pt x="254" y="222"/>
                  <a:pt x="251" y="220"/>
                </a:cubicBezTo>
                <a:cubicBezTo>
                  <a:pt x="248" y="218"/>
                  <a:pt x="246" y="216"/>
                  <a:pt x="243" y="215"/>
                </a:cubicBezTo>
                <a:cubicBezTo>
                  <a:pt x="245" y="216"/>
                  <a:pt x="248" y="217"/>
                  <a:pt x="250" y="218"/>
                </a:cubicBezTo>
                <a:cubicBezTo>
                  <a:pt x="253" y="220"/>
                  <a:pt x="257" y="222"/>
                  <a:pt x="261" y="223"/>
                </a:cubicBezTo>
                <a:cubicBezTo>
                  <a:pt x="261" y="223"/>
                  <a:pt x="261" y="223"/>
                  <a:pt x="261" y="223"/>
                </a:cubicBezTo>
                <a:cubicBezTo>
                  <a:pt x="261" y="224"/>
                  <a:pt x="261" y="224"/>
                  <a:pt x="261" y="225"/>
                </a:cubicBezTo>
                <a:close/>
                <a:moveTo>
                  <a:pt x="262" y="231"/>
                </a:moveTo>
                <a:cubicBezTo>
                  <a:pt x="258" y="228"/>
                  <a:pt x="254" y="225"/>
                  <a:pt x="249" y="223"/>
                </a:cubicBezTo>
                <a:cubicBezTo>
                  <a:pt x="247" y="222"/>
                  <a:pt x="244" y="220"/>
                  <a:pt x="242" y="219"/>
                </a:cubicBezTo>
                <a:cubicBezTo>
                  <a:pt x="240" y="218"/>
                  <a:pt x="238" y="216"/>
                  <a:pt x="237" y="215"/>
                </a:cubicBezTo>
                <a:cubicBezTo>
                  <a:pt x="245" y="218"/>
                  <a:pt x="253" y="224"/>
                  <a:pt x="261" y="227"/>
                </a:cubicBezTo>
                <a:cubicBezTo>
                  <a:pt x="261" y="228"/>
                  <a:pt x="262" y="229"/>
                  <a:pt x="262" y="231"/>
                </a:cubicBezTo>
                <a:close/>
                <a:moveTo>
                  <a:pt x="263" y="236"/>
                </a:moveTo>
                <a:cubicBezTo>
                  <a:pt x="256" y="231"/>
                  <a:pt x="247" y="228"/>
                  <a:pt x="241" y="223"/>
                </a:cubicBezTo>
                <a:cubicBezTo>
                  <a:pt x="242" y="224"/>
                  <a:pt x="236" y="220"/>
                  <a:pt x="238" y="221"/>
                </a:cubicBezTo>
                <a:cubicBezTo>
                  <a:pt x="239" y="221"/>
                  <a:pt x="241" y="222"/>
                  <a:pt x="242" y="223"/>
                </a:cubicBezTo>
                <a:cubicBezTo>
                  <a:pt x="245" y="224"/>
                  <a:pt x="248" y="225"/>
                  <a:pt x="250" y="226"/>
                </a:cubicBezTo>
                <a:cubicBezTo>
                  <a:pt x="254" y="228"/>
                  <a:pt x="258" y="231"/>
                  <a:pt x="262" y="232"/>
                </a:cubicBezTo>
                <a:cubicBezTo>
                  <a:pt x="262" y="233"/>
                  <a:pt x="262" y="234"/>
                  <a:pt x="263" y="235"/>
                </a:cubicBezTo>
                <a:cubicBezTo>
                  <a:pt x="263" y="236"/>
                  <a:pt x="263" y="236"/>
                  <a:pt x="263" y="236"/>
                </a:cubicBezTo>
                <a:close/>
                <a:moveTo>
                  <a:pt x="264" y="243"/>
                </a:moveTo>
                <a:cubicBezTo>
                  <a:pt x="257" y="237"/>
                  <a:pt x="248" y="233"/>
                  <a:pt x="241" y="227"/>
                </a:cubicBezTo>
                <a:cubicBezTo>
                  <a:pt x="235" y="223"/>
                  <a:pt x="242" y="227"/>
                  <a:pt x="244" y="228"/>
                </a:cubicBezTo>
                <a:cubicBezTo>
                  <a:pt x="246" y="230"/>
                  <a:pt x="249" y="231"/>
                  <a:pt x="251" y="232"/>
                </a:cubicBezTo>
                <a:cubicBezTo>
                  <a:pt x="255" y="234"/>
                  <a:pt x="259" y="236"/>
                  <a:pt x="263" y="238"/>
                </a:cubicBezTo>
                <a:cubicBezTo>
                  <a:pt x="264" y="240"/>
                  <a:pt x="264" y="241"/>
                  <a:pt x="264" y="243"/>
                </a:cubicBezTo>
                <a:close/>
                <a:moveTo>
                  <a:pt x="265" y="248"/>
                </a:moveTo>
                <a:cubicBezTo>
                  <a:pt x="262" y="245"/>
                  <a:pt x="258" y="243"/>
                  <a:pt x="254" y="240"/>
                </a:cubicBezTo>
                <a:cubicBezTo>
                  <a:pt x="251" y="239"/>
                  <a:pt x="249" y="237"/>
                  <a:pt x="246" y="235"/>
                </a:cubicBezTo>
                <a:cubicBezTo>
                  <a:pt x="244" y="233"/>
                  <a:pt x="240" y="232"/>
                  <a:pt x="238" y="230"/>
                </a:cubicBezTo>
                <a:cubicBezTo>
                  <a:pt x="236" y="228"/>
                  <a:pt x="240" y="230"/>
                  <a:pt x="240" y="231"/>
                </a:cubicBezTo>
                <a:cubicBezTo>
                  <a:pt x="241" y="231"/>
                  <a:pt x="243" y="232"/>
                  <a:pt x="244" y="233"/>
                </a:cubicBezTo>
                <a:cubicBezTo>
                  <a:pt x="246" y="235"/>
                  <a:pt x="249" y="236"/>
                  <a:pt x="251" y="238"/>
                </a:cubicBezTo>
                <a:cubicBezTo>
                  <a:pt x="255" y="240"/>
                  <a:pt x="260" y="243"/>
                  <a:pt x="265" y="244"/>
                </a:cubicBezTo>
                <a:cubicBezTo>
                  <a:pt x="265" y="246"/>
                  <a:pt x="265" y="247"/>
                  <a:pt x="265" y="248"/>
                </a:cubicBezTo>
                <a:close/>
                <a:moveTo>
                  <a:pt x="261" y="247"/>
                </a:moveTo>
                <a:cubicBezTo>
                  <a:pt x="258" y="245"/>
                  <a:pt x="255" y="243"/>
                  <a:pt x="252" y="241"/>
                </a:cubicBezTo>
                <a:cubicBezTo>
                  <a:pt x="247" y="238"/>
                  <a:pt x="242" y="234"/>
                  <a:pt x="237" y="231"/>
                </a:cubicBezTo>
                <a:cubicBezTo>
                  <a:pt x="237" y="231"/>
                  <a:pt x="237" y="230"/>
                  <a:pt x="237" y="230"/>
                </a:cubicBezTo>
                <a:cubicBezTo>
                  <a:pt x="240" y="233"/>
                  <a:pt x="244" y="234"/>
                  <a:pt x="247" y="236"/>
                </a:cubicBezTo>
                <a:cubicBezTo>
                  <a:pt x="252" y="240"/>
                  <a:pt x="258" y="243"/>
                  <a:pt x="263" y="247"/>
                </a:cubicBezTo>
                <a:cubicBezTo>
                  <a:pt x="267" y="251"/>
                  <a:pt x="263" y="248"/>
                  <a:pt x="261" y="247"/>
                </a:cubicBezTo>
                <a:close/>
                <a:moveTo>
                  <a:pt x="237" y="232"/>
                </a:moveTo>
                <a:cubicBezTo>
                  <a:pt x="243" y="238"/>
                  <a:pt x="249" y="243"/>
                  <a:pt x="255" y="248"/>
                </a:cubicBezTo>
                <a:cubicBezTo>
                  <a:pt x="249" y="244"/>
                  <a:pt x="243" y="239"/>
                  <a:pt x="237" y="235"/>
                </a:cubicBezTo>
                <a:cubicBezTo>
                  <a:pt x="237" y="234"/>
                  <a:pt x="237" y="234"/>
                  <a:pt x="237" y="234"/>
                </a:cubicBezTo>
                <a:cubicBezTo>
                  <a:pt x="237" y="233"/>
                  <a:pt x="237" y="233"/>
                  <a:pt x="237" y="232"/>
                </a:cubicBezTo>
                <a:close/>
                <a:moveTo>
                  <a:pt x="239" y="237"/>
                </a:moveTo>
                <a:cubicBezTo>
                  <a:pt x="242" y="240"/>
                  <a:pt x="246" y="243"/>
                  <a:pt x="250" y="246"/>
                </a:cubicBezTo>
                <a:cubicBezTo>
                  <a:pt x="249" y="246"/>
                  <a:pt x="249" y="245"/>
                  <a:pt x="248" y="245"/>
                </a:cubicBezTo>
                <a:cubicBezTo>
                  <a:pt x="246" y="243"/>
                  <a:pt x="244" y="242"/>
                  <a:pt x="242" y="241"/>
                </a:cubicBezTo>
                <a:cubicBezTo>
                  <a:pt x="241" y="240"/>
                  <a:pt x="239" y="238"/>
                  <a:pt x="238" y="237"/>
                </a:cubicBezTo>
                <a:cubicBezTo>
                  <a:pt x="237" y="236"/>
                  <a:pt x="237" y="236"/>
                  <a:pt x="239" y="237"/>
                </a:cubicBezTo>
                <a:close/>
                <a:moveTo>
                  <a:pt x="261" y="255"/>
                </a:moveTo>
                <a:cubicBezTo>
                  <a:pt x="260" y="255"/>
                  <a:pt x="260" y="255"/>
                  <a:pt x="259" y="255"/>
                </a:cubicBezTo>
                <a:cubicBezTo>
                  <a:pt x="258" y="254"/>
                  <a:pt x="257" y="253"/>
                  <a:pt x="256" y="253"/>
                </a:cubicBezTo>
                <a:cubicBezTo>
                  <a:pt x="254" y="252"/>
                  <a:pt x="252" y="250"/>
                  <a:pt x="250" y="249"/>
                </a:cubicBezTo>
                <a:cubicBezTo>
                  <a:pt x="245" y="245"/>
                  <a:pt x="240" y="242"/>
                  <a:pt x="236" y="239"/>
                </a:cubicBezTo>
                <a:cubicBezTo>
                  <a:pt x="236" y="238"/>
                  <a:pt x="236" y="237"/>
                  <a:pt x="236" y="236"/>
                </a:cubicBezTo>
                <a:cubicBezTo>
                  <a:pt x="239" y="239"/>
                  <a:pt x="242" y="242"/>
                  <a:pt x="245" y="244"/>
                </a:cubicBezTo>
                <a:cubicBezTo>
                  <a:pt x="251" y="247"/>
                  <a:pt x="256" y="251"/>
                  <a:pt x="261" y="255"/>
                </a:cubicBezTo>
                <a:close/>
                <a:moveTo>
                  <a:pt x="258" y="257"/>
                </a:moveTo>
                <a:cubicBezTo>
                  <a:pt x="261" y="260"/>
                  <a:pt x="257" y="257"/>
                  <a:pt x="255" y="256"/>
                </a:cubicBezTo>
                <a:cubicBezTo>
                  <a:pt x="253" y="255"/>
                  <a:pt x="250" y="253"/>
                  <a:pt x="248" y="252"/>
                </a:cubicBezTo>
                <a:cubicBezTo>
                  <a:pt x="244" y="249"/>
                  <a:pt x="240" y="246"/>
                  <a:pt x="236" y="243"/>
                </a:cubicBezTo>
                <a:cubicBezTo>
                  <a:pt x="236" y="243"/>
                  <a:pt x="236" y="243"/>
                  <a:pt x="236" y="243"/>
                </a:cubicBezTo>
                <a:cubicBezTo>
                  <a:pt x="236" y="242"/>
                  <a:pt x="236" y="241"/>
                  <a:pt x="236" y="240"/>
                </a:cubicBezTo>
                <a:cubicBezTo>
                  <a:pt x="242" y="246"/>
                  <a:pt x="251" y="251"/>
                  <a:pt x="258" y="257"/>
                </a:cubicBezTo>
                <a:close/>
                <a:moveTo>
                  <a:pt x="246" y="253"/>
                </a:moveTo>
                <a:cubicBezTo>
                  <a:pt x="250" y="256"/>
                  <a:pt x="252" y="259"/>
                  <a:pt x="256" y="262"/>
                </a:cubicBezTo>
                <a:cubicBezTo>
                  <a:pt x="253" y="260"/>
                  <a:pt x="249" y="257"/>
                  <a:pt x="246" y="255"/>
                </a:cubicBezTo>
                <a:cubicBezTo>
                  <a:pt x="242" y="253"/>
                  <a:pt x="239" y="250"/>
                  <a:pt x="235" y="248"/>
                </a:cubicBezTo>
                <a:cubicBezTo>
                  <a:pt x="235" y="247"/>
                  <a:pt x="235" y="245"/>
                  <a:pt x="235" y="244"/>
                </a:cubicBezTo>
                <a:cubicBezTo>
                  <a:pt x="239" y="247"/>
                  <a:pt x="243" y="250"/>
                  <a:pt x="246" y="253"/>
                </a:cubicBezTo>
                <a:close/>
                <a:moveTo>
                  <a:pt x="235" y="249"/>
                </a:moveTo>
                <a:cubicBezTo>
                  <a:pt x="238" y="252"/>
                  <a:pt x="241" y="255"/>
                  <a:pt x="244" y="257"/>
                </a:cubicBezTo>
                <a:cubicBezTo>
                  <a:pt x="246" y="259"/>
                  <a:pt x="248" y="260"/>
                  <a:pt x="249" y="262"/>
                </a:cubicBezTo>
                <a:cubicBezTo>
                  <a:pt x="250" y="262"/>
                  <a:pt x="252" y="264"/>
                  <a:pt x="252" y="265"/>
                </a:cubicBezTo>
                <a:cubicBezTo>
                  <a:pt x="246" y="262"/>
                  <a:pt x="242" y="256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ubicBezTo>
                  <a:pt x="236" y="252"/>
                  <a:pt x="235" y="251"/>
                  <a:pt x="235" y="249"/>
                </a:cubicBezTo>
                <a:close/>
                <a:moveTo>
                  <a:pt x="236" y="253"/>
                </a:moveTo>
                <a:cubicBezTo>
                  <a:pt x="237" y="257"/>
                  <a:pt x="240" y="259"/>
                  <a:pt x="242" y="262"/>
                </a:cubicBezTo>
                <a:cubicBezTo>
                  <a:pt x="243" y="263"/>
                  <a:pt x="247" y="267"/>
                  <a:pt x="242" y="262"/>
                </a:cubicBezTo>
                <a:cubicBezTo>
                  <a:pt x="241" y="261"/>
                  <a:pt x="240" y="260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37" y="257"/>
                  <a:pt x="236" y="255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lose/>
                <a:moveTo>
                  <a:pt x="221" y="189"/>
                </a:moveTo>
                <a:cubicBezTo>
                  <a:pt x="216" y="198"/>
                  <a:pt x="206" y="206"/>
                  <a:pt x="195" y="203"/>
                </a:cubicBezTo>
                <a:cubicBezTo>
                  <a:pt x="195" y="202"/>
                  <a:pt x="194" y="203"/>
                  <a:pt x="194" y="203"/>
                </a:cubicBezTo>
                <a:cubicBezTo>
                  <a:pt x="194" y="200"/>
                  <a:pt x="194" y="198"/>
                  <a:pt x="193" y="195"/>
                </a:cubicBezTo>
                <a:cubicBezTo>
                  <a:pt x="193" y="188"/>
                  <a:pt x="191" y="180"/>
                  <a:pt x="191" y="173"/>
                </a:cubicBezTo>
                <a:cubicBezTo>
                  <a:pt x="192" y="159"/>
                  <a:pt x="196" y="146"/>
                  <a:pt x="197" y="132"/>
                </a:cubicBezTo>
                <a:cubicBezTo>
                  <a:pt x="199" y="107"/>
                  <a:pt x="187" y="84"/>
                  <a:pt x="166" y="71"/>
                </a:cubicBezTo>
                <a:cubicBezTo>
                  <a:pt x="156" y="64"/>
                  <a:pt x="145" y="60"/>
                  <a:pt x="133" y="58"/>
                </a:cubicBezTo>
                <a:cubicBezTo>
                  <a:pt x="125" y="57"/>
                  <a:pt x="117" y="57"/>
                  <a:pt x="109" y="56"/>
                </a:cubicBezTo>
                <a:cubicBezTo>
                  <a:pt x="103" y="56"/>
                  <a:pt x="97" y="54"/>
                  <a:pt x="91" y="53"/>
                </a:cubicBezTo>
                <a:cubicBezTo>
                  <a:pt x="103" y="47"/>
                  <a:pt x="116" y="43"/>
                  <a:pt x="130" y="42"/>
                </a:cubicBezTo>
                <a:cubicBezTo>
                  <a:pt x="130" y="42"/>
                  <a:pt x="130" y="42"/>
                  <a:pt x="131" y="42"/>
                </a:cubicBezTo>
                <a:cubicBezTo>
                  <a:pt x="140" y="41"/>
                  <a:pt x="149" y="42"/>
                  <a:pt x="157" y="45"/>
                </a:cubicBezTo>
                <a:cubicBezTo>
                  <a:pt x="184" y="52"/>
                  <a:pt x="207" y="70"/>
                  <a:pt x="217" y="96"/>
                </a:cubicBezTo>
                <a:cubicBezTo>
                  <a:pt x="228" y="123"/>
                  <a:pt x="222" y="150"/>
                  <a:pt x="221" y="178"/>
                </a:cubicBezTo>
                <a:cubicBezTo>
                  <a:pt x="221" y="181"/>
                  <a:pt x="221" y="185"/>
                  <a:pt x="221" y="189"/>
                </a:cubicBezTo>
                <a:close/>
                <a:moveTo>
                  <a:pt x="119" y="41"/>
                </a:moveTo>
                <a:cubicBezTo>
                  <a:pt x="119" y="40"/>
                  <a:pt x="121" y="40"/>
                  <a:pt x="122" y="40"/>
                </a:cubicBezTo>
                <a:cubicBezTo>
                  <a:pt x="121" y="40"/>
                  <a:pt x="120" y="40"/>
                  <a:pt x="119" y="41"/>
                </a:cubicBezTo>
                <a:close/>
                <a:moveTo>
                  <a:pt x="123" y="30"/>
                </a:moveTo>
                <a:cubicBezTo>
                  <a:pt x="124" y="32"/>
                  <a:pt x="127" y="33"/>
                  <a:pt x="129" y="34"/>
                </a:cubicBezTo>
                <a:cubicBezTo>
                  <a:pt x="126" y="34"/>
                  <a:pt x="124" y="32"/>
                  <a:pt x="121" y="33"/>
                </a:cubicBezTo>
                <a:cubicBezTo>
                  <a:pt x="121" y="33"/>
                  <a:pt x="121" y="33"/>
                  <a:pt x="121" y="34"/>
                </a:cubicBezTo>
                <a:cubicBezTo>
                  <a:pt x="123" y="36"/>
                  <a:pt x="126" y="36"/>
                  <a:pt x="129" y="38"/>
                </a:cubicBezTo>
                <a:cubicBezTo>
                  <a:pt x="126" y="37"/>
                  <a:pt x="123" y="35"/>
                  <a:pt x="120" y="36"/>
                </a:cubicBezTo>
                <a:cubicBezTo>
                  <a:pt x="119" y="36"/>
                  <a:pt x="119" y="36"/>
                  <a:pt x="119" y="37"/>
                </a:cubicBezTo>
                <a:cubicBezTo>
                  <a:pt x="121" y="38"/>
                  <a:pt x="122" y="38"/>
                  <a:pt x="124" y="39"/>
                </a:cubicBezTo>
                <a:cubicBezTo>
                  <a:pt x="124" y="39"/>
                  <a:pt x="125" y="40"/>
                  <a:pt x="125" y="40"/>
                </a:cubicBezTo>
                <a:cubicBezTo>
                  <a:pt x="125" y="40"/>
                  <a:pt x="124" y="40"/>
                  <a:pt x="124" y="40"/>
                </a:cubicBezTo>
                <a:cubicBezTo>
                  <a:pt x="123" y="40"/>
                  <a:pt x="123" y="40"/>
                  <a:pt x="122" y="39"/>
                </a:cubicBezTo>
                <a:cubicBezTo>
                  <a:pt x="121" y="39"/>
                  <a:pt x="119" y="39"/>
                  <a:pt x="119" y="41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19" y="41"/>
                  <a:pt x="118" y="41"/>
                  <a:pt x="118" y="41"/>
                </a:cubicBezTo>
                <a:cubicBezTo>
                  <a:pt x="119" y="38"/>
                  <a:pt x="119" y="35"/>
                  <a:pt x="120" y="33"/>
                </a:cubicBezTo>
                <a:cubicBezTo>
                  <a:pt x="121" y="31"/>
                  <a:pt x="122" y="30"/>
                  <a:pt x="123" y="30"/>
                </a:cubicBezTo>
                <a:close/>
                <a:moveTo>
                  <a:pt x="130" y="27"/>
                </a:moveTo>
                <a:cubicBezTo>
                  <a:pt x="131" y="27"/>
                  <a:pt x="132" y="27"/>
                  <a:pt x="134" y="27"/>
                </a:cubicBezTo>
                <a:cubicBezTo>
                  <a:pt x="133" y="27"/>
                  <a:pt x="133" y="28"/>
                  <a:pt x="133" y="28"/>
                </a:cubicBezTo>
                <a:cubicBezTo>
                  <a:pt x="132" y="28"/>
                  <a:pt x="131" y="28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lose/>
                <a:moveTo>
                  <a:pt x="151" y="9"/>
                </a:moveTo>
                <a:cubicBezTo>
                  <a:pt x="151" y="9"/>
                  <a:pt x="151" y="9"/>
                  <a:pt x="151" y="9"/>
                </a:cubicBezTo>
                <a:cubicBezTo>
                  <a:pt x="155" y="13"/>
                  <a:pt x="162" y="14"/>
                  <a:pt x="167" y="17"/>
                </a:cubicBezTo>
                <a:cubicBezTo>
                  <a:pt x="167" y="17"/>
                  <a:pt x="167" y="17"/>
                  <a:pt x="167" y="17"/>
                </a:cubicBezTo>
                <a:cubicBezTo>
                  <a:pt x="166" y="17"/>
                  <a:pt x="164" y="16"/>
                  <a:pt x="164" y="16"/>
                </a:cubicBezTo>
                <a:cubicBezTo>
                  <a:pt x="162" y="15"/>
                  <a:pt x="160" y="14"/>
                  <a:pt x="158" y="13"/>
                </a:cubicBezTo>
                <a:cubicBezTo>
                  <a:pt x="155" y="12"/>
                  <a:pt x="152" y="11"/>
                  <a:pt x="149" y="11"/>
                </a:cubicBezTo>
                <a:cubicBezTo>
                  <a:pt x="149" y="11"/>
                  <a:pt x="150" y="10"/>
                  <a:pt x="150" y="10"/>
                </a:cubicBezTo>
                <a:cubicBezTo>
                  <a:pt x="150" y="10"/>
                  <a:pt x="150" y="9"/>
                  <a:pt x="151" y="9"/>
                </a:cubicBezTo>
                <a:close/>
                <a:moveTo>
                  <a:pt x="162" y="9"/>
                </a:moveTo>
                <a:cubicBezTo>
                  <a:pt x="159" y="9"/>
                  <a:pt x="157" y="8"/>
                  <a:pt x="154" y="7"/>
                </a:cubicBezTo>
                <a:cubicBezTo>
                  <a:pt x="156" y="6"/>
                  <a:pt x="158" y="6"/>
                  <a:pt x="160" y="7"/>
                </a:cubicBezTo>
                <a:cubicBezTo>
                  <a:pt x="160" y="8"/>
                  <a:pt x="161" y="9"/>
                  <a:pt x="162" y="9"/>
                </a:cubicBezTo>
                <a:close/>
                <a:moveTo>
                  <a:pt x="181" y="50"/>
                </a:moveTo>
                <a:cubicBezTo>
                  <a:pt x="188" y="55"/>
                  <a:pt x="197" y="59"/>
                  <a:pt x="205" y="64"/>
                </a:cubicBezTo>
                <a:cubicBezTo>
                  <a:pt x="210" y="67"/>
                  <a:pt x="215" y="70"/>
                  <a:pt x="220" y="73"/>
                </a:cubicBezTo>
                <a:cubicBezTo>
                  <a:pt x="222" y="75"/>
                  <a:pt x="225" y="77"/>
                  <a:pt x="227" y="78"/>
                </a:cubicBezTo>
                <a:cubicBezTo>
                  <a:pt x="227" y="78"/>
                  <a:pt x="229" y="79"/>
                  <a:pt x="230" y="80"/>
                </a:cubicBezTo>
                <a:cubicBezTo>
                  <a:pt x="221" y="75"/>
                  <a:pt x="211" y="71"/>
                  <a:pt x="202" y="65"/>
                </a:cubicBezTo>
                <a:cubicBezTo>
                  <a:pt x="199" y="63"/>
                  <a:pt x="196" y="61"/>
                  <a:pt x="193" y="59"/>
                </a:cubicBezTo>
                <a:cubicBezTo>
                  <a:pt x="193" y="59"/>
                  <a:pt x="193" y="59"/>
                  <a:pt x="192" y="59"/>
                </a:cubicBezTo>
                <a:cubicBezTo>
                  <a:pt x="188" y="55"/>
                  <a:pt x="183" y="52"/>
                  <a:pt x="177" y="49"/>
                </a:cubicBezTo>
                <a:cubicBezTo>
                  <a:pt x="177" y="49"/>
                  <a:pt x="178" y="49"/>
                  <a:pt x="178" y="49"/>
                </a:cubicBezTo>
                <a:cubicBezTo>
                  <a:pt x="179" y="49"/>
                  <a:pt x="180" y="50"/>
                  <a:pt x="181" y="50"/>
                </a:cubicBezTo>
                <a:close/>
                <a:moveTo>
                  <a:pt x="220" y="66"/>
                </a:moveTo>
                <a:cubicBezTo>
                  <a:pt x="220" y="66"/>
                  <a:pt x="221" y="66"/>
                  <a:pt x="221" y="67"/>
                </a:cubicBezTo>
                <a:cubicBezTo>
                  <a:pt x="212" y="61"/>
                  <a:pt x="203" y="57"/>
                  <a:pt x="194" y="52"/>
                </a:cubicBezTo>
                <a:cubicBezTo>
                  <a:pt x="203" y="55"/>
                  <a:pt x="213" y="59"/>
                  <a:pt x="220" y="66"/>
                </a:cubicBezTo>
                <a:close/>
                <a:moveTo>
                  <a:pt x="254" y="265"/>
                </a:moveTo>
                <a:cubicBezTo>
                  <a:pt x="254" y="265"/>
                  <a:pt x="254" y="265"/>
                  <a:pt x="254" y="265"/>
                </a:cubicBezTo>
                <a:cubicBezTo>
                  <a:pt x="250" y="261"/>
                  <a:pt x="246" y="258"/>
                  <a:pt x="242" y="255"/>
                </a:cubicBezTo>
                <a:cubicBezTo>
                  <a:pt x="240" y="253"/>
                  <a:pt x="239" y="252"/>
                  <a:pt x="237" y="250"/>
                </a:cubicBezTo>
                <a:cubicBezTo>
                  <a:pt x="234" y="247"/>
                  <a:pt x="237" y="250"/>
                  <a:pt x="238" y="251"/>
                </a:cubicBezTo>
                <a:cubicBezTo>
                  <a:pt x="242" y="253"/>
                  <a:pt x="246" y="256"/>
                  <a:pt x="249" y="259"/>
                </a:cubicBezTo>
                <a:cubicBezTo>
                  <a:pt x="252" y="260"/>
                  <a:pt x="254" y="262"/>
                  <a:pt x="257" y="263"/>
                </a:cubicBezTo>
                <a:cubicBezTo>
                  <a:pt x="257" y="263"/>
                  <a:pt x="258" y="263"/>
                  <a:pt x="257" y="263"/>
                </a:cubicBezTo>
                <a:cubicBezTo>
                  <a:pt x="253" y="260"/>
                  <a:pt x="251" y="256"/>
                  <a:pt x="247" y="253"/>
                </a:cubicBezTo>
                <a:cubicBezTo>
                  <a:pt x="244" y="250"/>
                  <a:pt x="240" y="247"/>
                  <a:pt x="237" y="245"/>
                </a:cubicBezTo>
                <a:cubicBezTo>
                  <a:pt x="245" y="250"/>
                  <a:pt x="252" y="256"/>
                  <a:pt x="260" y="260"/>
                </a:cubicBezTo>
                <a:cubicBezTo>
                  <a:pt x="261" y="260"/>
                  <a:pt x="261" y="260"/>
                  <a:pt x="261" y="259"/>
                </a:cubicBezTo>
                <a:cubicBezTo>
                  <a:pt x="258" y="255"/>
                  <a:pt x="253" y="253"/>
                  <a:pt x="250" y="250"/>
                </a:cubicBezTo>
                <a:cubicBezTo>
                  <a:pt x="248" y="249"/>
                  <a:pt x="247" y="248"/>
                  <a:pt x="245" y="246"/>
                </a:cubicBezTo>
                <a:cubicBezTo>
                  <a:pt x="247" y="248"/>
                  <a:pt x="249" y="249"/>
                  <a:pt x="251" y="250"/>
                </a:cubicBezTo>
                <a:cubicBezTo>
                  <a:pt x="254" y="253"/>
                  <a:pt x="258" y="256"/>
                  <a:pt x="262" y="257"/>
                </a:cubicBezTo>
                <a:cubicBezTo>
                  <a:pt x="263" y="257"/>
                  <a:pt x="263" y="256"/>
                  <a:pt x="263" y="256"/>
                </a:cubicBezTo>
                <a:cubicBezTo>
                  <a:pt x="259" y="253"/>
                  <a:pt x="256" y="250"/>
                  <a:pt x="252" y="248"/>
                </a:cubicBezTo>
                <a:cubicBezTo>
                  <a:pt x="256" y="250"/>
                  <a:pt x="260" y="253"/>
                  <a:pt x="264" y="254"/>
                </a:cubicBezTo>
                <a:cubicBezTo>
                  <a:pt x="264" y="254"/>
                  <a:pt x="264" y="253"/>
                  <a:pt x="264" y="253"/>
                </a:cubicBezTo>
                <a:cubicBezTo>
                  <a:pt x="259" y="250"/>
                  <a:pt x="253" y="246"/>
                  <a:pt x="249" y="242"/>
                </a:cubicBezTo>
                <a:cubicBezTo>
                  <a:pt x="245" y="238"/>
                  <a:pt x="241" y="234"/>
                  <a:pt x="237" y="232"/>
                </a:cubicBezTo>
                <a:cubicBezTo>
                  <a:pt x="247" y="237"/>
                  <a:pt x="255" y="245"/>
                  <a:pt x="265" y="250"/>
                </a:cubicBezTo>
                <a:cubicBezTo>
                  <a:pt x="265" y="253"/>
                  <a:pt x="264" y="256"/>
                  <a:pt x="262" y="258"/>
                </a:cubicBezTo>
                <a:cubicBezTo>
                  <a:pt x="260" y="261"/>
                  <a:pt x="257" y="264"/>
                  <a:pt x="254" y="265"/>
                </a:cubicBezTo>
                <a:close/>
                <a:moveTo>
                  <a:pt x="225" y="284"/>
                </a:moveTo>
                <a:cubicBezTo>
                  <a:pt x="225" y="284"/>
                  <a:pt x="225" y="284"/>
                  <a:pt x="225" y="284"/>
                </a:cubicBezTo>
                <a:cubicBezTo>
                  <a:pt x="225" y="284"/>
                  <a:pt x="225" y="284"/>
                  <a:pt x="225" y="284"/>
                </a:cubicBezTo>
                <a:cubicBezTo>
                  <a:pt x="229" y="281"/>
                  <a:pt x="235" y="281"/>
                  <a:pt x="238" y="278"/>
                </a:cubicBezTo>
                <a:cubicBezTo>
                  <a:pt x="242" y="275"/>
                  <a:pt x="244" y="272"/>
                  <a:pt x="243" y="268"/>
                </a:cubicBezTo>
                <a:cubicBezTo>
                  <a:pt x="244" y="268"/>
                  <a:pt x="246" y="268"/>
                  <a:pt x="247" y="269"/>
                </a:cubicBezTo>
                <a:cubicBezTo>
                  <a:pt x="249" y="269"/>
                  <a:pt x="250" y="269"/>
                  <a:pt x="252" y="269"/>
                </a:cubicBezTo>
                <a:cubicBezTo>
                  <a:pt x="249" y="277"/>
                  <a:pt x="245" y="285"/>
                  <a:pt x="235" y="285"/>
                </a:cubicBezTo>
                <a:cubicBezTo>
                  <a:pt x="232" y="284"/>
                  <a:pt x="228" y="284"/>
                  <a:pt x="225" y="284"/>
                </a:cubicBezTo>
                <a:close/>
                <a:moveTo>
                  <a:pt x="199" y="311"/>
                </a:moveTo>
                <a:cubicBezTo>
                  <a:pt x="191" y="312"/>
                  <a:pt x="188" y="299"/>
                  <a:pt x="188" y="293"/>
                </a:cubicBezTo>
                <a:cubicBezTo>
                  <a:pt x="189" y="292"/>
                  <a:pt x="190" y="290"/>
                  <a:pt x="191" y="289"/>
                </a:cubicBezTo>
                <a:cubicBezTo>
                  <a:pt x="196" y="281"/>
                  <a:pt x="198" y="271"/>
                  <a:pt x="198" y="262"/>
                </a:cubicBezTo>
                <a:cubicBezTo>
                  <a:pt x="198" y="254"/>
                  <a:pt x="196" y="247"/>
                  <a:pt x="195" y="240"/>
                </a:cubicBezTo>
                <a:cubicBezTo>
                  <a:pt x="195" y="233"/>
                  <a:pt x="194" y="226"/>
                  <a:pt x="194" y="218"/>
                </a:cubicBezTo>
                <a:cubicBezTo>
                  <a:pt x="194" y="214"/>
                  <a:pt x="194" y="210"/>
                  <a:pt x="194" y="205"/>
                </a:cubicBezTo>
                <a:cubicBezTo>
                  <a:pt x="194" y="205"/>
                  <a:pt x="194" y="205"/>
                  <a:pt x="194" y="205"/>
                </a:cubicBezTo>
                <a:cubicBezTo>
                  <a:pt x="205" y="209"/>
                  <a:pt x="215" y="203"/>
                  <a:pt x="221" y="194"/>
                </a:cubicBezTo>
                <a:cubicBezTo>
                  <a:pt x="222" y="204"/>
                  <a:pt x="223" y="214"/>
                  <a:pt x="224" y="224"/>
                </a:cubicBezTo>
                <a:cubicBezTo>
                  <a:pt x="225" y="240"/>
                  <a:pt x="226" y="255"/>
                  <a:pt x="227" y="271"/>
                </a:cubicBezTo>
                <a:cubicBezTo>
                  <a:pt x="226" y="275"/>
                  <a:pt x="226" y="279"/>
                  <a:pt x="223" y="282"/>
                </a:cubicBezTo>
                <a:cubicBezTo>
                  <a:pt x="223" y="282"/>
                  <a:pt x="223" y="282"/>
                  <a:pt x="223" y="282"/>
                </a:cubicBezTo>
                <a:cubicBezTo>
                  <a:pt x="223" y="282"/>
                  <a:pt x="222" y="283"/>
                  <a:pt x="222" y="283"/>
                </a:cubicBezTo>
                <a:cubicBezTo>
                  <a:pt x="221" y="283"/>
                  <a:pt x="221" y="284"/>
                  <a:pt x="221" y="284"/>
                </a:cubicBezTo>
                <a:cubicBezTo>
                  <a:pt x="221" y="284"/>
                  <a:pt x="220" y="285"/>
                  <a:pt x="219" y="286"/>
                </a:cubicBezTo>
                <a:cubicBezTo>
                  <a:pt x="214" y="291"/>
                  <a:pt x="212" y="298"/>
                  <a:pt x="207" y="303"/>
                </a:cubicBezTo>
                <a:cubicBezTo>
                  <a:pt x="204" y="306"/>
                  <a:pt x="202" y="308"/>
                  <a:pt x="199" y="311"/>
                </a:cubicBezTo>
                <a:close/>
                <a:moveTo>
                  <a:pt x="20" y="296"/>
                </a:moveTo>
                <a:cubicBezTo>
                  <a:pt x="54" y="312"/>
                  <a:pt x="89" y="319"/>
                  <a:pt x="126" y="318"/>
                </a:cubicBezTo>
                <a:cubicBezTo>
                  <a:pt x="147" y="317"/>
                  <a:pt x="171" y="312"/>
                  <a:pt x="185" y="296"/>
                </a:cubicBezTo>
                <a:cubicBezTo>
                  <a:pt x="186" y="303"/>
                  <a:pt x="189" y="311"/>
                  <a:pt x="195" y="313"/>
                </a:cubicBezTo>
                <a:cubicBezTo>
                  <a:pt x="188" y="318"/>
                  <a:pt x="179" y="321"/>
                  <a:pt x="170" y="323"/>
                </a:cubicBezTo>
                <a:cubicBezTo>
                  <a:pt x="154" y="326"/>
                  <a:pt x="138" y="326"/>
                  <a:pt x="122" y="326"/>
                </a:cubicBezTo>
                <a:cubicBezTo>
                  <a:pt x="112" y="326"/>
                  <a:pt x="101" y="326"/>
                  <a:pt x="91" y="327"/>
                </a:cubicBezTo>
                <a:cubicBezTo>
                  <a:pt x="81" y="328"/>
                  <a:pt x="71" y="330"/>
                  <a:pt x="61" y="328"/>
                </a:cubicBezTo>
                <a:cubicBezTo>
                  <a:pt x="44" y="324"/>
                  <a:pt x="30" y="311"/>
                  <a:pt x="20" y="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稻壳儿搜索【幻雨工作室】_6"/>
          <p:cNvSpPr>
            <a:spLocks noEditPoints="1"/>
          </p:cNvSpPr>
          <p:nvPr/>
        </p:nvSpPr>
        <p:spPr bwMode="auto">
          <a:xfrm>
            <a:off x="10032615" y="4028906"/>
            <a:ext cx="836612" cy="384175"/>
          </a:xfrm>
          <a:custGeom>
            <a:avLst/>
            <a:gdLst>
              <a:gd name="T0" fmla="*/ 50 w 223"/>
              <a:gd name="T1" fmla="*/ 10 h 102"/>
              <a:gd name="T2" fmla="*/ 12 w 223"/>
              <a:gd name="T3" fmla="*/ 1 h 102"/>
              <a:gd name="T4" fmla="*/ 1 w 223"/>
              <a:gd name="T5" fmla="*/ 42 h 102"/>
              <a:gd name="T6" fmla="*/ 157 w 223"/>
              <a:gd name="T7" fmla="*/ 88 h 102"/>
              <a:gd name="T8" fmla="*/ 213 w 223"/>
              <a:gd name="T9" fmla="*/ 101 h 102"/>
              <a:gd name="T10" fmla="*/ 221 w 223"/>
              <a:gd name="T11" fmla="*/ 59 h 102"/>
              <a:gd name="T12" fmla="*/ 206 w 223"/>
              <a:gd name="T13" fmla="*/ 77 h 102"/>
              <a:gd name="T14" fmla="*/ 220 w 223"/>
              <a:gd name="T15" fmla="*/ 62 h 102"/>
              <a:gd name="T16" fmla="*/ 107 w 223"/>
              <a:gd name="T17" fmla="*/ 69 h 102"/>
              <a:gd name="T18" fmla="*/ 3 w 223"/>
              <a:gd name="T19" fmla="*/ 40 h 102"/>
              <a:gd name="T20" fmla="*/ 18 w 223"/>
              <a:gd name="T21" fmla="*/ 5 h 102"/>
              <a:gd name="T22" fmla="*/ 21 w 223"/>
              <a:gd name="T23" fmla="*/ 6 h 102"/>
              <a:gd name="T24" fmla="*/ 26 w 223"/>
              <a:gd name="T25" fmla="*/ 6 h 102"/>
              <a:gd name="T26" fmla="*/ 24 w 223"/>
              <a:gd name="T27" fmla="*/ 25 h 102"/>
              <a:gd name="T28" fmla="*/ 35 w 223"/>
              <a:gd name="T29" fmla="*/ 8 h 102"/>
              <a:gd name="T30" fmla="*/ 38 w 223"/>
              <a:gd name="T31" fmla="*/ 9 h 102"/>
              <a:gd name="T32" fmla="*/ 38 w 223"/>
              <a:gd name="T33" fmla="*/ 30 h 102"/>
              <a:gd name="T34" fmla="*/ 58 w 223"/>
              <a:gd name="T35" fmla="*/ 15 h 102"/>
              <a:gd name="T36" fmla="*/ 54 w 223"/>
              <a:gd name="T37" fmla="*/ 34 h 102"/>
              <a:gd name="T38" fmla="*/ 67 w 223"/>
              <a:gd name="T39" fmla="*/ 17 h 102"/>
              <a:gd name="T40" fmla="*/ 65 w 223"/>
              <a:gd name="T41" fmla="*/ 32 h 102"/>
              <a:gd name="T42" fmla="*/ 73 w 223"/>
              <a:gd name="T43" fmla="*/ 19 h 102"/>
              <a:gd name="T44" fmla="*/ 71 w 223"/>
              <a:gd name="T45" fmla="*/ 40 h 102"/>
              <a:gd name="T46" fmla="*/ 84 w 223"/>
              <a:gd name="T47" fmla="*/ 22 h 102"/>
              <a:gd name="T48" fmla="*/ 87 w 223"/>
              <a:gd name="T49" fmla="*/ 23 h 102"/>
              <a:gd name="T50" fmla="*/ 87 w 223"/>
              <a:gd name="T51" fmla="*/ 34 h 102"/>
              <a:gd name="T52" fmla="*/ 90 w 223"/>
              <a:gd name="T53" fmla="*/ 35 h 102"/>
              <a:gd name="T54" fmla="*/ 98 w 223"/>
              <a:gd name="T55" fmla="*/ 26 h 102"/>
              <a:gd name="T56" fmla="*/ 101 w 223"/>
              <a:gd name="T57" fmla="*/ 27 h 102"/>
              <a:gd name="T58" fmla="*/ 100 w 223"/>
              <a:gd name="T59" fmla="*/ 47 h 102"/>
              <a:gd name="T60" fmla="*/ 109 w 223"/>
              <a:gd name="T61" fmla="*/ 29 h 102"/>
              <a:gd name="T62" fmla="*/ 112 w 223"/>
              <a:gd name="T63" fmla="*/ 48 h 102"/>
              <a:gd name="T64" fmla="*/ 120 w 223"/>
              <a:gd name="T65" fmla="*/ 33 h 102"/>
              <a:gd name="T66" fmla="*/ 119 w 223"/>
              <a:gd name="T67" fmla="*/ 55 h 102"/>
              <a:gd name="T68" fmla="*/ 129 w 223"/>
              <a:gd name="T69" fmla="*/ 35 h 102"/>
              <a:gd name="T70" fmla="*/ 129 w 223"/>
              <a:gd name="T71" fmla="*/ 54 h 102"/>
              <a:gd name="T72" fmla="*/ 136 w 223"/>
              <a:gd name="T73" fmla="*/ 38 h 102"/>
              <a:gd name="T74" fmla="*/ 137 w 223"/>
              <a:gd name="T75" fmla="*/ 58 h 102"/>
              <a:gd name="T76" fmla="*/ 146 w 223"/>
              <a:gd name="T77" fmla="*/ 41 h 102"/>
              <a:gd name="T78" fmla="*/ 145 w 223"/>
              <a:gd name="T79" fmla="*/ 58 h 102"/>
              <a:gd name="T80" fmla="*/ 153 w 223"/>
              <a:gd name="T81" fmla="*/ 43 h 102"/>
              <a:gd name="T82" fmla="*/ 155 w 223"/>
              <a:gd name="T83" fmla="*/ 61 h 102"/>
              <a:gd name="T84" fmla="*/ 163 w 223"/>
              <a:gd name="T85" fmla="*/ 45 h 102"/>
              <a:gd name="T86" fmla="*/ 163 w 223"/>
              <a:gd name="T87" fmla="*/ 68 h 102"/>
              <a:gd name="T88" fmla="*/ 179 w 223"/>
              <a:gd name="T89" fmla="*/ 50 h 102"/>
              <a:gd name="T90" fmla="*/ 182 w 223"/>
              <a:gd name="T91" fmla="*/ 51 h 102"/>
              <a:gd name="T92" fmla="*/ 185 w 223"/>
              <a:gd name="T93" fmla="*/ 70 h 102"/>
              <a:gd name="T94" fmla="*/ 199 w 223"/>
              <a:gd name="T95" fmla="*/ 56 h 102"/>
              <a:gd name="T96" fmla="*/ 202 w 223"/>
              <a:gd name="T97" fmla="*/ 5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3" h="102">
                <a:moveTo>
                  <a:pt x="178" y="47"/>
                </a:moveTo>
                <a:cubicBezTo>
                  <a:pt x="162" y="42"/>
                  <a:pt x="147" y="38"/>
                  <a:pt x="131" y="33"/>
                </a:cubicBezTo>
                <a:cubicBezTo>
                  <a:pt x="104" y="25"/>
                  <a:pt x="77" y="17"/>
                  <a:pt x="50" y="10"/>
                </a:cubicBezTo>
                <a:cubicBezTo>
                  <a:pt x="42" y="7"/>
                  <a:pt x="34" y="5"/>
                  <a:pt x="26" y="3"/>
                </a:cubicBezTo>
                <a:cubicBezTo>
                  <a:pt x="22" y="2"/>
                  <a:pt x="18" y="1"/>
                  <a:pt x="15" y="1"/>
                </a:cubicBezTo>
                <a:cubicBezTo>
                  <a:pt x="14" y="0"/>
                  <a:pt x="13" y="0"/>
                  <a:pt x="12" y="1"/>
                </a:cubicBezTo>
                <a:cubicBezTo>
                  <a:pt x="8" y="14"/>
                  <a:pt x="4" y="26"/>
                  <a:pt x="0" y="39"/>
                </a:cubicBezTo>
                <a:cubicBezTo>
                  <a:pt x="0" y="39"/>
                  <a:pt x="0" y="40"/>
                  <a:pt x="0" y="40"/>
                </a:cubicBezTo>
                <a:cubicBezTo>
                  <a:pt x="0" y="41"/>
                  <a:pt x="0" y="42"/>
                  <a:pt x="1" y="42"/>
                </a:cubicBezTo>
                <a:cubicBezTo>
                  <a:pt x="18" y="47"/>
                  <a:pt x="35" y="52"/>
                  <a:pt x="53" y="57"/>
                </a:cubicBezTo>
                <a:cubicBezTo>
                  <a:pt x="70" y="62"/>
                  <a:pt x="88" y="65"/>
                  <a:pt x="105" y="71"/>
                </a:cubicBezTo>
                <a:cubicBezTo>
                  <a:pt x="122" y="76"/>
                  <a:pt x="139" y="83"/>
                  <a:pt x="157" y="88"/>
                </a:cubicBezTo>
                <a:cubicBezTo>
                  <a:pt x="175" y="93"/>
                  <a:pt x="193" y="97"/>
                  <a:pt x="211" y="102"/>
                </a:cubicBezTo>
                <a:cubicBezTo>
                  <a:pt x="212" y="102"/>
                  <a:pt x="212" y="102"/>
                  <a:pt x="212" y="102"/>
                </a:cubicBezTo>
                <a:cubicBezTo>
                  <a:pt x="212" y="102"/>
                  <a:pt x="213" y="102"/>
                  <a:pt x="213" y="101"/>
                </a:cubicBezTo>
                <a:cubicBezTo>
                  <a:pt x="216" y="88"/>
                  <a:pt x="219" y="75"/>
                  <a:pt x="223" y="61"/>
                </a:cubicBezTo>
                <a:cubicBezTo>
                  <a:pt x="223" y="61"/>
                  <a:pt x="223" y="60"/>
                  <a:pt x="222" y="60"/>
                </a:cubicBezTo>
                <a:cubicBezTo>
                  <a:pt x="222" y="59"/>
                  <a:pt x="222" y="59"/>
                  <a:pt x="221" y="59"/>
                </a:cubicBezTo>
                <a:cubicBezTo>
                  <a:pt x="207" y="56"/>
                  <a:pt x="192" y="51"/>
                  <a:pt x="178" y="47"/>
                </a:cubicBezTo>
                <a:close/>
                <a:moveTo>
                  <a:pt x="209" y="59"/>
                </a:moveTo>
                <a:cubicBezTo>
                  <a:pt x="208" y="65"/>
                  <a:pt x="206" y="71"/>
                  <a:pt x="206" y="77"/>
                </a:cubicBezTo>
                <a:cubicBezTo>
                  <a:pt x="206" y="79"/>
                  <a:pt x="208" y="79"/>
                  <a:pt x="208" y="77"/>
                </a:cubicBezTo>
                <a:cubicBezTo>
                  <a:pt x="208" y="71"/>
                  <a:pt x="211" y="66"/>
                  <a:pt x="212" y="60"/>
                </a:cubicBezTo>
                <a:cubicBezTo>
                  <a:pt x="215" y="61"/>
                  <a:pt x="217" y="61"/>
                  <a:pt x="220" y="62"/>
                </a:cubicBezTo>
                <a:cubicBezTo>
                  <a:pt x="217" y="74"/>
                  <a:pt x="214" y="87"/>
                  <a:pt x="211" y="99"/>
                </a:cubicBezTo>
                <a:cubicBezTo>
                  <a:pt x="194" y="94"/>
                  <a:pt x="176" y="90"/>
                  <a:pt x="159" y="85"/>
                </a:cubicBezTo>
                <a:cubicBezTo>
                  <a:pt x="142" y="80"/>
                  <a:pt x="125" y="74"/>
                  <a:pt x="107" y="69"/>
                </a:cubicBezTo>
                <a:cubicBezTo>
                  <a:pt x="90" y="63"/>
                  <a:pt x="73" y="59"/>
                  <a:pt x="55" y="55"/>
                </a:cubicBezTo>
                <a:cubicBezTo>
                  <a:pt x="38" y="50"/>
                  <a:pt x="20" y="45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6" y="27"/>
                  <a:pt x="11" y="16"/>
                  <a:pt x="14" y="4"/>
                </a:cubicBezTo>
                <a:cubicBezTo>
                  <a:pt x="16" y="4"/>
                  <a:pt x="17" y="4"/>
                  <a:pt x="18" y="4"/>
                </a:cubicBezTo>
                <a:cubicBezTo>
                  <a:pt x="18" y="4"/>
                  <a:pt x="18" y="5"/>
                  <a:pt x="18" y="5"/>
                </a:cubicBezTo>
                <a:cubicBezTo>
                  <a:pt x="17" y="9"/>
                  <a:pt x="15" y="14"/>
                  <a:pt x="14" y="19"/>
                </a:cubicBezTo>
                <a:cubicBezTo>
                  <a:pt x="14" y="20"/>
                  <a:pt x="17" y="20"/>
                  <a:pt x="17" y="19"/>
                </a:cubicBezTo>
                <a:cubicBezTo>
                  <a:pt x="18" y="14"/>
                  <a:pt x="20" y="10"/>
                  <a:pt x="21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5"/>
                  <a:pt x="23" y="5"/>
                  <a:pt x="23" y="6"/>
                </a:cubicBezTo>
                <a:cubicBezTo>
                  <a:pt x="24" y="6"/>
                  <a:pt x="25" y="6"/>
                  <a:pt x="26" y="6"/>
                </a:cubicBezTo>
                <a:cubicBezTo>
                  <a:pt x="26" y="6"/>
                  <a:pt x="26" y="7"/>
                  <a:pt x="26" y="7"/>
                </a:cubicBezTo>
                <a:cubicBezTo>
                  <a:pt x="24" y="13"/>
                  <a:pt x="22" y="19"/>
                  <a:pt x="21" y="25"/>
                </a:cubicBezTo>
                <a:cubicBezTo>
                  <a:pt x="21" y="27"/>
                  <a:pt x="24" y="27"/>
                  <a:pt x="24" y="25"/>
                </a:cubicBezTo>
                <a:cubicBezTo>
                  <a:pt x="25" y="19"/>
                  <a:pt x="27" y="14"/>
                  <a:pt x="28" y="8"/>
                </a:cubicBezTo>
                <a:cubicBezTo>
                  <a:pt x="29" y="7"/>
                  <a:pt x="29" y="7"/>
                  <a:pt x="28" y="7"/>
                </a:cubicBezTo>
                <a:cubicBezTo>
                  <a:pt x="31" y="7"/>
                  <a:pt x="33" y="8"/>
                  <a:pt x="35" y="8"/>
                </a:cubicBezTo>
                <a:cubicBezTo>
                  <a:pt x="33" y="13"/>
                  <a:pt x="30" y="18"/>
                  <a:pt x="29" y="24"/>
                </a:cubicBezTo>
                <a:cubicBezTo>
                  <a:pt x="29" y="25"/>
                  <a:pt x="32" y="25"/>
                  <a:pt x="32" y="24"/>
                </a:cubicBezTo>
                <a:cubicBezTo>
                  <a:pt x="33" y="18"/>
                  <a:pt x="36" y="14"/>
                  <a:pt x="38" y="9"/>
                </a:cubicBezTo>
                <a:cubicBezTo>
                  <a:pt x="39" y="10"/>
                  <a:pt x="41" y="10"/>
                  <a:pt x="42" y="10"/>
                </a:cubicBezTo>
                <a:cubicBezTo>
                  <a:pt x="43" y="11"/>
                  <a:pt x="43" y="11"/>
                  <a:pt x="44" y="11"/>
                </a:cubicBezTo>
                <a:cubicBezTo>
                  <a:pt x="41" y="17"/>
                  <a:pt x="40" y="23"/>
                  <a:pt x="38" y="30"/>
                </a:cubicBezTo>
                <a:cubicBezTo>
                  <a:pt x="38" y="32"/>
                  <a:pt x="41" y="32"/>
                  <a:pt x="41" y="31"/>
                </a:cubicBezTo>
                <a:cubicBezTo>
                  <a:pt x="43" y="24"/>
                  <a:pt x="43" y="17"/>
                  <a:pt x="47" y="12"/>
                </a:cubicBezTo>
                <a:cubicBezTo>
                  <a:pt x="50" y="13"/>
                  <a:pt x="54" y="14"/>
                  <a:pt x="58" y="15"/>
                </a:cubicBezTo>
                <a:cubicBezTo>
                  <a:pt x="57" y="15"/>
                  <a:pt x="57" y="15"/>
                  <a:pt x="57" y="16"/>
                </a:cubicBezTo>
                <a:cubicBezTo>
                  <a:pt x="55" y="22"/>
                  <a:pt x="54" y="28"/>
                  <a:pt x="52" y="34"/>
                </a:cubicBezTo>
                <a:cubicBezTo>
                  <a:pt x="51" y="35"/>
                  <a:pt x="54" y="36"/>
                  <a:pt x="54" y="34"/>
                </a:cubicBezTo>
                <a:cubicBezTo>
                  <a:pt x="57" y="29"/>
                  <a:pt x="58" y="22"/>
                  <a:pt x="60" y="16"/>
                </a:cubicBezTo>
                <a:cubicBezTo>
                  <a:pt x="60" y="16"/>
                  <a:pt x="60" y="16"/>
                  <a:pt x="60" y="15"/>
                </a:cubicBezTo>
                <a:cubicBezTo>
                  <a:pt x="62" y="16"/>
                  <a:pt x="64" y="17"/>
                  <a:pt x="67" y="17"/>
                </a:cubicBezTo>
                <a:cubicBezTo>
                  <a:pt x="67" y="17"/>
                  <a:pt x="67" y="17"/>
                  <a:pt x="67" y="17"/>
                </a:cubicBezTo>
                <a:cubicBezTo>
                  <a:pt x="65" y="22"/>
                  <a:pt x="63" y="27"/>
                  <a:pt x="62" y="32"/>
                </a:cubicBezTo>
                <a:cubicBezTo>
                  <a:pt x="62" y="34"/>
                  <a:pt x="65" y="34"/>
                  <a:pt x="65" y="32"/>
                </a:cubicBezTo>
                <a:cubicBezTo>
                  <a:pt x="66" y="27"/>
                  <a:pt x="68" y="23"/>
                  <a:pt x="69" y="18"/>
                </a:cubicBezTo>
                <a:cubicBezTo>
                  <a:pt x="69" y="18"/>
                  <a:pt x="69" y="18"/>
                  <a:pt x="69" y="18"/>
                </a:cubicBezTo>
                <a:cubicBezTo>
                  <a:pt x="71" y="18"/>
                  <a:pt x="72" y="19"/>
                  <a:pt x="73" y="19"/>
                </a:cubicBezTo>
                <a:cubicBezTo>
                  <a:pt x="73" y="19"/>
                  <a:pt x="73" y="19"/>
                  <a:pt x="73" y="20"/>
                </a:cubicBezTo>
                <a:cubicBezTo>
                  <a:pt x="71" y="26"/>
                  <a:pt x="69" y="33"/>
                  <a:pt x="68" y="40"/>
                </a:cubicBezTo>
                <a:cubicBezTo>
                  <a:pt x="68" y="42"/>
                  <a:pt x="71" y="42"/>
                  <a:pt x="71" y="40"/>
                </a:cubicBezTo>
                <a:cubicBezTo>
                  <a:pt x="72" y="33"/>
                  <a:pt x="74" y="27"/>
                  <a:pt x="76" y="20"/>
                </a:cubicBezTo>
                <a:cubicBezTo>
                  <a:pt x="76" y="20"/>
                  <a:pt x="76" y="20"/>
                  <a:pt x="76" y="20"/>
                </a:cubicBezTo>
                <a:cubicBezTo>
                  <a:pt x="78" y="21"/>
                  <a:pt x="81" y="21"/>
                  <a:pt x="84" y="22"/>
                </a:cubicBezTo>
                <a:cubicBezTo>
                  <a:pt x="82" y="28"/>
                  <a:pt x="79" y="33"/>
                  <a:pt x="78" y="39"/>
                </a:cubicBezTo>
                <a:cubicBezTo>
                  <a:pt x="78" y="41"/>
                  <a:pt x="81" y="41"/>
                  <a:pt x="81" y="39"/>
                </a:cubicBezTo>
                <a:cubicBezTo>
                  <a:pt x="82" y="34"/>
                  <a:pt x="85" y="28"/>
                  <a:pt x="87" y="23"/>
                </a:cubicBezTo>
                <a:cubicBezTo>
                  <a:pt x="88" y="23"/>
                  <a:pt x="89" y="24"/>
                  <a:pt x="90" y="24"/>
                </a:cubicBezTo>
                <a:cubicBezTo>
                  <a:pt x="89" y="24"/>
                  <a:pt x="89" y="24"/>
                  <a:pt x="89" y="25"/>
                </a:cubicBezTo>
                <a:cubicBezTo>
                  <a:pt x="89" y="28"/>
                  <a:pt x="88" y="31"/>
                  <a:pt x="87" y="34"/>
                </a:cubicBezTo>
                <a:cubicBezTo>
                  <a:pt x="86" y="37"/>
                  <a:pt x="85" y="41"/>
                  <a:pt x="84" y="45"/>
                </a:cubicBezTo>
                <a:cubicBezTo>
                  <a:pt x="84" y="46"/>
                  <a:pt x="87" y="47"/>
                  <a:pt x="87" y="45"/>
                </a:cubicBezTo>
                <a:cubicBezTo>
                  <a:pt x="88" y="42"/>
                  <a:pt x="89" y="38"/>
                  <a:pt x="90" y="35"/>
                </a:cubicBezTo>
                <a:cubicBezTo>
                  <a:pt x="91" y="31"/>
                  <a:pt x="92" y="28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4" y="25"/>
                  <a:pt x="96" y="26"/>
                  <a:pt x="98" y="26"/>
                </a:cubicBezTo>
                <a:cubicBezTo>
                  <a:pt x="97" y="32"/>
                  <a:pt x="95" y="37"/>
                  <a:pt x="93" y="42"/>
                </a:cubicBezTo>
                <a:cubicBezTo>
                  <a:pt x="93" y="44"/>
                  <a:pt x="95" y="44"/>
                  <a:pt x="96" y="43"/>
                </a:cubicBezTo>
                <a:cubicBezTo>
                  <a:pt x="98" y="37"/>
                  <a:pt x="99" y="32"/>
                  <a:pt x="101" y="27"/>
                </a:cubicBezTo>
                <a:cubicBezTo>
                  <a:pt x="103" y="28"/>
                  <a:pt x="104" y="28"/>
                  <a:pt x="106" y="29"/>
                </a:cubicBezTo>
                <a:cubicBezTo>
                  <a:pt x="105" y="32"/>
                  <a:pt x="104" y="34"/>
                  <a:pt x="103" y="37"/>
                </a:cubicBezTo>
                <a:cubicBezTo>
                  <a:pt x="101" y="40"/>
                  <a:pt x="101" y="44"/>
                  <a:pt x="100" y="47"/>
                </a:cubicBezTo>
                <a:cubicBezTo>
                  <a:pt x="100" y="49"/>
                  <a:pt x="102" y="50"/>
                  <a:pt x="103" y="48"/>
                </a:cubicBezTo>
                <a:cubicBezTo>
                  <a:pt x="104" y="45"/>
                  <a:pt x="104" y="42"/>
                  <a:pt x="105" y="39"/>
                </a:cubicBezTo>
                <a:cubicBezTo>
                  <a:pt x="106" y="36"/>
                  <a:pt x="108" y="33"/>
                  <a:pt x="109" y="29"/>
                </a:cubicBezTo>
                <a:cubicBezTo>
                  <a:pt x="112" y="30"/>
                  <a:pt x="115" y="31"/>
                  <a:pt x="119" y="32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6" y="38"/>
                  <a:pt x="114" y="43"/>
                  <a:pt x="112" y="48"/>
                </a:cubicBezTo>
                <a:cubicBezTo>
                  <a:pt x="111" y="50"/>
                  <a:pt x="113" y="51"/>
                  <a:pt x="114" y="50"/>
                </a:cubicBezTo>
                <a:cubicBezTo>
                  <a:pt x="117" y="45"/>
                  <a:pt x="119" y="40"/>
                  <a:pt x="121" y="34"/>
                </a:cubicBezTo>
                <a:cubicBezTo>
                  <a:pt x="121" y="34"/>
                  <a:pt x="121" y="33"/>
                  <a:pt x="120" y="33"/>
                </a:cubicBezTo>
                <a:cubicBezTo>
                  <a:pt x="122" y="33"/>
                  <a:pt x="124" y="34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42"/>
                  <a:pt x="122" y="48"/>
                  <a:pt x="119" y="55"/>
                </a:cubicBezTo>
                <a:cubicBezTo>
                  <a:pt x="118" y="57"/>
                  <a:pt x="121" y="57"/>
                  <a:pt x="122" y="56"/>
                </a:cubicBezTo>
                <a:cubicBezTo>
                  <a:pt x="125" y="49"/>
                  <a:pt x="127" y="43"/>
                  <a:pt x="129" y="36"/>
                </a:cubicBezTo>
                <a:cubicBezTo>
                  <a:pt x="129" y="36"/>
                  <a:pt x="129" y="36"/>
                  <a:pt x="129" y="35"/>
                </a:cubicBezTo>
                <a:cubicBezTo>
                  <a:pt x="130" y="36"/>
                  <a:pt x="132" y="36"/>
                  <a:pt x="134" y="37"/>
                </a:cubicBezTo>
                <a:cubicBezTo>
                  <a:pt x="134" y="37"/>
                  <a:pt x="134" y="37"/>
                  <a:pt x="133" y="37"/>
                </a:cubicBezTo>
                <a:cubicBezTo>
                  <a:pt x="132" y="42"/>
                  <a:pt x="129" y="48"/>
                  <a:pt x="129" y="54"/>
                </a:cubicBezTo>
                <a:cubicBezTo>
                  <a:pt x="129" y="55"/>
                  <a:pt x="132" y="56"/>
                  <a:pt x="132" y="54"/>
                </a:cubicBezTo>
                <a:cubicBezTo>
                  <a:pt x="132" y="48"/>
                  <a:pt x="135" y="43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9" y="38"/>
                  <a:pt x="141" y="39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2" y="46"/>
                  <a:pt x="140" y="52"/>
                  <a:pt x="137" y="58"/>
                </a:cubicBezTo>
                <a:cubicBezTo>
                  <a:pt x="136" y="59"/>
                  <a:pt x="139" y="61"/>
                  <a:pt x="140" y="59"/>
                </a:cubicBezTo>
                <a:cubicBezTo>
                  <a:pt x="142" y="53"/>
                  <a:pt x="145" y="47"/>
                  <a:pt x="146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8" y="41"/>
                  <a:pt x="149" y="41"/>
                  <a:pt x="151" y="42"/>
                </a:cubicBezTo>
                <a:cubicBezTo>
                  <a:pt x="151" y="42"/>
                  <a:pt x="151" y="42"/>
                  <a:pt x="151" y="42"/>
                </a:cubicBezTo>
                <a:cubicBezTo>
                  <a:pt x="149" y="48"/>
                  <a:pt x="147" y="53"/>
                  <a:pt x="145" y="58"/>
                </a:cubicBezTo>
                <a:cubicBezTo>
                  <a:pt x="145" y="60"/>
                  <a:pt x="148" y="61"/>
                  <a:pt x="148" y="59"/>
                </a:cubicBezTo>
                <a:cubicBezTo>
                  <a:pt x="150" y="54"/>
                  <a:pt x="152" y="49"/>
                  <a:pt x="153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6" y="43"/>
                  <a:pt x="158" y="44"/>
                  <a:pt x="161" y="45"/>
                </a:cubicBezTo>
                <a:cubicBezTo>
                  <a:pt x="161" y="45"/>
                  <a:pt x="160" y="45"/>
                  <a:pt x="160" y="45"/>
                </a:cubicBezTo>
                <a:cubicBezTo>
                  <a:pt x="158" y="50"/>
                  <a:pt x="157" y="56"/>
                  <a:pt x="155" y="61"/>
                </a:cubicBezTo>
                <a:cubicBezTo>
                  <a:pt x="155" y="63"/>
                  <a:pt x="157" y="64"/>
                  <a:pt x="158" y="62"/>
                </a:cubicBezTo>
                <a:cubicBezTo>
                  <a:pt x="159" y="57"/>
                  <a:pt x="161" y="52"/>
                  <a:pt x="163" y="47"/>
                </a:cubicBezTo>
                <a:cubicBezTo>
                  <a:pt x="163" y="46"/>
                  <a:pt x="163" y="46"/>
                  <a:pt x="163" y="45"/>
                </a:cubicBezTo>
                <a:cubicBezTo>
                  <a:pt x="164" y="46"/>
                  <a:pt x="166" y="46"/>
                  <a:pt x="167" y="47"/>
                </a:cubicBezTo>
                <a:cubicBezTo>
                  <a:pt x="168" y="47"/>
                  <a:pt x="169" y="47"/>
                  <a:pt x="170" y="47"/>
                </a:cubicBezTo>
                <a:cubicBezTo>
                  <a:pt x="168" y="54"/>
                  <a:pt x="164" y="61"/>
                  <a:pt x="163" y="68"/>
                </a:cubicBezTo>
                <a:cubicBezTo>
                  <a:pt x="162" y="69"/>
                  <a:pt x="165" y="70"/>
                  <a:pt x="166" y="68"/>
                </a:cubicBezTo>
                <a:cubicBezTo>
                  <a:pt x="167" y="61"/>
                  <a:pt x="170" y="55"/>
                  <a:pt x="173" y="48"/>
                </a:cubicBezTo>
                <a:cubicBezTo>
                  <a:pt x="175" y="49"/>
                  <a:pt x="177" y="50"/>
                  <a:pt x="179" y="50"/>
                </a:cubicBezTo>
                <a:cubicBezTo>
                  <a:pt x="178" y="56"/>
                  <a:pt x="174" y="61"/>
                  <a:pt x="175" y="67"/>
                </a:cubicBezTo>
                <a:cubicBezTo>
                  <a:pt x="175" y="69"/>
                  <a:pt x="178" y="69"/>
                  <a:pt x="177" y="67"/>
                </a:cubicBezTo>
                <a:cubicBezTo>
                  <a:pt x="177" y="62"/>
                  <a:pt x="180" y="56"/>
                  <a:pt x="182" y="51"/>
                </a:cubicBezTo>
                <a:cubicBezTo>
                  <a:pt x="185" y="52"/>
                  <a:pt x="188" y="53"/>
                  <a:pt x="190" y="54"/>
                </a:cubicBezTo>
                <a:cubicBezTo>
                  <a:pt x="190" y="54"/>
                  <a:pt x="190" y="54"/>
                  <a:pt x="190" y="54"/>
                </a:cubicBezTo>
                <a:cubicBezTo>
                  <a:pt x="189" y="59"/>
                  <a:pt x="187" y="65"/>
                  <a:pt x="185" y="70"/>
                </a:cubicBezTo>
                <a:cubicBezTo>
                  <a:pt x="184" y="72"/>
                  <a:pt x="187" y="73"/>
                  <a:pt x="187" y="72"/>
                </a:cubicBezTo>
                <a:cubicBezTo>
                  <a:pt x="190" y="66"/>
                  <a:pt x="192" y="60"/>
                  <a:pt x="193" y="54"/>
                </a:cubicBezTo>
                <a:cubicBezTo>
                  <a:pt x="195" y="55"/>
                  <a:pt x="197" y="56"/>
                  <a:pt x="199" y="56"/>
                </a:cubicBezTo>
                <a:cubicBezTo>
                  <a:pt x="198" y="61"/>
                  <a:pt x="197" y="67"/>
                  <a:pt x="195" y="72"/>
                </a:cubicBezTo>
                <a:cubicBezTo>
                  <a:pt x="195" y="74"/>
                  <a:pt x="198" y="75"/>
                  <a:pt x="198" y="73"/>
                </a:cubicBezTo>
                <a:cubicBezTo>
                  <a:pt x="200" y="68"/>
                  <a:pt x="201" y="62"/>
                  <a:pt x="202" y="57"/>
                </a:cubicBezTo>
                <a:cubicBezTo>
                  <a:pt x="205" y="58"/>
                  <a:pt x="207" y="58"/>
                  <a:pt x="209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稻壳儿搜索【幻雨工作室】_7"/>
          <p:cNvSpPr>
            <a:spLocks noEditPoints="1"/>
          </p:cNvSpPr>
          <p:nvPr/>
        </p:nvSpPr>
        <p:spPr bwMode="auto">
          <a:xfrm>
            <a:off x="9577616" y="5543069"/>
            <a:ext cx="652462" cy="315913"/>
          </a:xfrm>
          <a:custGeom>
            <a:avLst/>
            <a:gdLst>
              <a:gd name="T0" fmla="*/ 172 w 174"/>
              <a:gd name="T1" fmla="*/ 5 h 84"/>
              <a:gd name="T2" fmla="*/ 130 w 174"/>
              <a:gd name="T3" fmla="*/ 27 h 84"/>
              <a:gd name="T4" fmla="*/ 63 w 174"/>
              <a:gd name="T5" fmla="*/ 77 h 84"/>
              <a:gd name="T6" fmla="*/ 33 w 174"/>
              <a:gd name="T7" fmla="*/ 70 h 84"/>
              <a:gd name="T8" fmla="*/ 29 w 174"/>
              <a:gd name="T9" fmla="*/ 64 h 84"/>
              <a:gd name="T10" fmla="*/ 40 w 174"/>
              <a:gd name="T11" fmla="*/ 67 h 84"/>
              <a:gd name="T12" fmla="*/ 34 w 174"/>
              <a:gd name="T13" fmla="*/ 61 h 84"/>
              <a:gd name="T14" fmla="*/ 38 w 174"/>
              <a:gd name="T15" fmla="*/ 59 h 84"/>
              <a:gd name="T16" fmla="*/ 59 w 174"/>
              <a:gd name="T17" fmla="*/ 69 h 84"/>
              <a:gd name="T18" fmla="*/ 63 w 174"/>
              <a:gd name="T19" fmla="*/ 67 h 84"/>
              <a:gd name="T20" fmla="*/ 50 w 174"/>
              <a:gd name="T21" fmla="*/ 56 h 84"/>
              <a:gd name="T22" fmla="*/ 75 w 174"/>
              <a:gd name="T23" fmla="*/ 64 h 84"/>
              <a:gd name="T24" fmla="*/ 80 w 174"/>
              <a:gd name="T25" fmla="*/ 62 h 84"/>
              <a:gd name="T26" fmla="*/ 85 w 174"/>
              <a:gd name="T27" fmla="*/ 62 h 84"/>
              <a:gd name="T28" fmla="*/ 90 w 174"/>
              <a:gd name="T29" fmla="*/ 59 h 84"/>
              <a:gd name="T30" fmla="*/ 78 w 174"/>
              <a:gd name="T31" fmla="*/ 46 h 84"/>
              <a:gd name="T32" fmla="*/ 82 w 174"/>
              <a:gd name="T33" fmla="*/ 44 h 84"/>
              <a:gd name="T34" fmla="*/ 107 w 174"/>
              <a:gd name="T35" fmla="*/ 51 h 84"/>
              <a:gd name="T36" fmla="*/ 96 w 174"/>
              <a:gd name="T37" fmla="*/ 40 h 84"/>
              <a:gd name="T38" fmla="*/ 114 w 174"/>
              <a:gd name="T39" fmla="*/ 44 h 84"/>
              <a:gd name="T40" fmla="*/ 121 w 174"/>
              <a:gd name="T41" fmla="*/ 42 h 84"/>
              <a:gd name="T42" fmla="*/ 124 w 174"/>
              <a:gd name="T43" fmla="*/ 39 h 84"/>
              <a:gd name="T44" fmla="*/ 125 w 174"/>
              <a:gd name="T45" fmla="*/ 36 h 84"/>
              <a:gd name="T46" fmla="*/ 5 w 174"/>
              <a:gd name="T47" fmla="*/ 74 h 84"/>
              <a:gd name="T48" fmla="*/ 13 w 174"/>
              <a:gd name="T49" fmla="*/ 79 h 84"/>
              <a:gd name="T50" fmla="*/ 8 w 174"/>
              <a:gd name="T51" fmla="*/ 72 h 84"/>
              <a:gd name="T52" fmla="*/ 11 w 174"/>
              <a:gd name="T53" fmla="*/ 70 h 84"/>
              <a:gd name="T54" fmla="*/ 15 w 174"/>
              <a:gd name="T55" fmla="*/ 70 h 84"/>
              <a:gd name="T56" fmla="*/ 23 w 174"/>
              <a:gd name="T57" fmla="*/ 72 h 84"/>
              <a:gd name="T58" fmla="*/ 21 w 174"/>
              <a:gd name="T59" fmla="*/ 68 h 84"/>
              <a:gd name="T60" fmla="*/ 21 w 174"/>
              <a:gd name="T61" fmla="*/ 77 h 84"/>
              <a:gd name="T62" fmla="*/ 41 w 174"/>
              <a:gd name="T63" fmla="*/ 71 h 84"/>
              <a:gd name="T64" fmla="*/ 111 w 174"/>
              <a:gd name="T65" fmla="*/ 35 h 84"/>
              <a:gd name="T66" fmla="*/ 126 w 174"/>
              <a:gd name="T67" fmla="*/ 33 h 84"/>
              <a:gd name="T68" fmla="*/ 121 w 174"/>
              <a:gd name="T69" fmla="*/ 35 h 84"/>
              <a:gd name="T70" fmla="*/ 116 w 174"/>
              <a:gd name="T71" fmla="*/ 35 h 84"/>
              <a:gd name="T72" fmla="*/ 155 w 174"/>
              <a:gd name="T73" fmla="*/ 21 h 84"/>
              <a:gd name="T74" fmla="*/ 166 w 174"/>
              <a:gd name="T75" fmla="*/ 8 h 84"/>
              <a:gd name="T76" fmla="*/ 146 w 174"/>
              <a:gd name="T77" fmla="*/ 30 h 84"/>
              <a:gd name="T78" fmla="*/ 161 w 174"/>
              <a:gd name="T79" fmla="*/ 7 h 84"/>
              <a:gd name="T80" fmla="*/ 128 w 174"/>
              <a:gd name="T81" fmla="*/ 31 h 84"/>
              <a:gd name="T82" fmla="*/ 166 w 174"/>
              <a:gd name="T83" fmla="*/ 22 h 84"/>
              <a:gd name="T84" fmla="*/ 22 w 174"/>
              <a:gd name="T85" fmla="*/ 58 h 84"/>
              <a:gd name="T86" fmla="*/ 103 w 174"/>
              <a:gd name="T87" fmla="*/ 38 h 84"/>
              <a:gd name="T88" fmla="*/ 95 w 174"/>
              <a:gd name="T89" fmla="*/ 39 h 84"/>
              <a:gd name="T90" fmla="*/ 101 w 174"/>
              <a:gd name="T91" fmla="*/ 47 h 84"/>
              <a:gd name="T92" fmla="*/ 79 w 174"/>
              <a:gd name="T93" fmla="*/ 43 h 84"/>
              <a:gd name="T94" fmla="*/ 76 w 174"/>
              <a:gd name="T95" fmla="*/ 45 h 84"/>
              <a:gd name="T96" fmla="*/ 87 w 174"/>
              <a:gd name="T97" fmla="*/ 58 h 84"/>
              <a:gd name="T98" fmla="*/ 60 w 174"/>
              <a:gd name="T99" fmla="*/ 50 h 84"/>
              <a:gd name="T100" fmla="*/ 50 w 174"/>
              <a:gd name="T101" fmla="*/ 51 h 84"/>
              <a:gd name="T102" fmla="*/ 44 w 174"/>
              <a:gd name="T103" fmla="*/ 53 h 84"/>
              <a:gd name="T104" fmla="*/ 37 w 174"/>
              <a:gd name="T105" fmla="*/ 59 h 84"/>
              <a:gd name="T106" fmla="*/ 26 w 174"/>
              <a:gd name="T107" fmla="*/ 60 h 84"/>
              <a:gd name="T108" fmla="*/ 22 w 174"/>
              <a:gd name="T109" fmla="*/ 64 h 84"/>
              <a:gd name="T110" fmla="*/ 16 w 174"/>
              <a:gd name="T111" fmla="*/ 69 h 84"/>
              <a:gd name="T112" fmla="*/ 7 w 174"/>
              <a:gd name="T113" fmla="*/ 69 h 84"/>
              <a:gd name="T114" fmla="*/ 5 w 174"/>
              <a:gd name="T11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4" h="84">
                <a:moveTo>
                  <a:pt x="130" y="41"/>
                </a:moveTo>
                <a:cubicBezTo>
                  <a:pt x="132" y="39"/>
                  <a:pt x="134" y="37"/>
                  <a:pt x="136" y="35"/>
                </a:cubicBezTo>
                <a:cubicBezTo>
                  <a:pt x="147" y="37"/>
                  <a:pt x="156" y="37"/>
                  <a:pt x="165" y="30"/>
                </a:cubicBezTo>
                <a:cubicBezTo>
                  <a:pt x="171" y="24"/>
                  <a:pt x="167" y="14"/>
                  <a:pt x="172" y="7"/>
                </a:cubicBezTo>
                <a:cubicBezTo>
                  <a:pt x="172" y="7"/>
                  <a:pt x="172" y="7"/>
                  <a:pt x="172" y="7"/>
                </a:cubicBezTo>
                <a:cubicBezTo>
                  <a:pt x="172" y="6"/>
                  <a:pt x="172" y="6"/>
                  <a:pt x="172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3" y="4"/>
                  <a:pt x="173" y="4"/>
                  <a:pt x="174" y="4"/>
                </a:cubicBezTo>
                <a:cubicBezTo>
                  <a:pt x="174" y="4"/>
                  <a:pt x="174" y="3"/>
                  <a:pt x="173" y="2"/>
                </a:cubicBezTo>
                <a:cubicBezTo>
                  <a:pt x="173" y="2"/>
                  <a:pt x="172" y="2"/>
                  <a:pt x="172" y="2"/>
                </a:cubicBezTo>
                <a:cubicBezTo>
                  <a:pt x="161" y="5"/>
                  <a:pt x="150" y="0"/>
                  <a:pt x="139" y="6"/>
                </a:cubicBezTo>
                <a:cubicBezTo>
                  <a:pt x="133" y="10"/>
                  <a:pt x="127" y="20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00" y="35"/>
                  <a:pt x="70" y="40"/>
                  <a:pt x="40" y="50"/>
                </a:cubicBezTo>
                <a:cubicBezTo>
                  <a:pt x="31" y="52"/>
                  <a:pt x="22" y="54"/>
                  <a:pt x="14" y="58"/>
                </a:cubicBezTo>
                <a:cubicBezTo>
                  <a:pt x="9" y="61"/>
                  <a:pt x="0" y="66"/>
                  <a:pt x="2" y="74"/>
                </a:cubicBezTo>
                <a:cubicBezTo>
                  <a:pt x="4" y="82"/>
                  <a:pt x="14" y="82"/>
                  <a:pt x="21" y="83"/>
                </a:cubicBezTo>
                <a:cubicBezTo>
                  <a:pt x="35" y="84"/>
                  <a:pt x="50" y="80"/>
                  <a:pt x="63" y="77"/>
                </a:cubicBezTo>
                <a:cubicBezTo>
                  <a:pt x="87" y="70"/>
                  <a:pt x="111" y="59"/>
                  <a:pt x="130" y="41"/>
                </a:cubicBezTo>
                <a:close/>
                <a:moveTo>
                  <a:pt x="75" y="70"/>
                </a:moveTo>
                <a:cubicBezTo>
                  <a:pt x="63" y="74"/>
                  <a:pt x="52" y="77"/>
                  <a:pt x="40" y="79"/>
                </a:cubicBezTo>
                <a:cubicBezTo>
                  <a:pt x="34" y="75"/>
                  <a:pt x="29" y="71"/>
                  <a:pt x="25" y="66"/>
                </a:cubicBezTo>
                <a:cubicBezTo>
                  <a:pt x="23" y="65"/>
                  <a:pt x="28" y="67"/>
                  <a:pt x="27" y="67"/>
                </a:cubicBezTo>
                <a:cubicBezTo>
                  <a:pt x="29" y="68"/>
                  <a:pt x="31" y="69"/>
                  <a:pt x="33" y="70"/>
                </a:cubicBezTo>
                <a:cubicBezTo>
                  <a:pt x="35" y="72"/>
                  <a:pt x="38" y="74"/>
                  <a:pt x="41" y="76"/>
                </a:cubicBezTo>
                <a:cubicBezTo>
                  <a:pt x="41" y="76"/>
                  <a:pt x="41" y="75"/>
                  <a:pt x="41" y="75"/>
                </a:cubicBezTo>
                <a:cubicBezTo>
                  <a:pt x="38" y="73"/>
                  <a:pt x="35" y="71"/>
                  <a:pt x="32" y="68"/>
                </a:cubicBezTo>
                <a:cubicBezTo>
                  <a:pt x="30" y="67"/>
                  <a:pt x="29" y="66"/>
                  <a:pt x="27" y="64"/>
                </a:cubicBezTo>
                <a:cubicBezTo>
                  <a:pt x="26" y="64"/>
                  <a:pt x="22" y="60"/>
                  <a:pt x="25" y="62"/>
                </a:cubicBezTo>
                <a:cubicBezTo>
                  <a:pt x="27" y="62"/>
                  <a:pt x="28" y="63"/>
                  <a:pt x="29" y="64"/>
                </a:cubicBezTo>
                <a:cubicBezTo>
                  <a:pt x="34" y="68"/>
                  <a:pt x="39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0" y="69"/>
                  <a:pt x="35" y="66"/>
                  <a:pt x="30" y="63"/>
                </a:cubicBezTo>
                <a:cubicBezTo>
                  <a:pt x="30" y="63"/>
                  <a:pt x="29" y="62"/>
                  <a:pt x="29" y="62"/>
                </a:cubicBezTo>
                <a:cubicBezTo>
                  <a:pt x="27" y="61"/>
                  <a:pt x="26" y="60"/>
                  <a:pt x="29" y="61"/>
                </a:cubicBezTo>
                <a:cubicBezTo>
                  <a:pt x="33" y="62"/>
                  <a:pt x="36" y="64"/>
                  <a:pt x="40" y="67"/>
                </a:cubicBezTo>
                <a:cubicBezTo>
                  <a:pt x="41" y="67"/>
                  <a:pt x="42" y="68"/>
                  <a:pt x="43" y="69"/>
                </a:cubicBezTo>
                <a:cubicBezTo>
                  <a:pt x="45" y="70"/>
                  <a:pt x="48" y="72"/>
                  <a:pt x="50" y="73"/>
                </a:cubicBezTo>
                <a:cubicBezTo>
                  <a:pt x="50" y="73"/>
                  <a:pt x="51" y="73"/>
                  <a:pt x="51" y="72"/>
                </a:cubicBezTo>
                <a:cubicBezTo>
                  <a:pt x="50" y="72"/>
                  <a:pt x="50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4" y="68"/>
                  <a:pt x="39" y="66"/>
                  <a:pt x="34" y="61"/>
                </a:cubicBezTo>
                <a:cubicBezTo>
                  <a:pt x="32" y="59"/>
                  <a:pt x="38" y="61"/>
                  <a:pt x="39" y="61"/>
                </a:cubicBezTo>
                <a:cubicBezTo>
                  <a:pt x="39" y="62"/>
                  <a:pt x="40" y="62"/>
                  <a:pt x="40" y="62"/>
                </a:cubicBezTo>
                <a:cubicBezTo>
                  <a:pt x="45" y="66"/>
                  <a:pt x="50" y="69"/>
                  <a:pt x="55" y="72"/>
                </a:cubicBezTo>
                <a:cubicBezTo>
                  <a:pt x="56" y="73"/>
                  <a:pt x="56" y="72"/>
                  <a:pt x="56" y="72"/>
                </a:cubicBezTo>
                <a:cubicBezTo>
                  <a:pt x="51" y="68"/>
                  <a:pt x="46" y="64"/>
                  <a:pt x="40" y="61"/>
                </a:cubicBezTo>
                <a:cubicBezTo>
                  <a:pt x="40" y="61"/>
                  <a:pt x="39" y="60"/>
                  <a:pt x="38" y="59"/>
                </a:cubicBezTo>
                <a:cubicBezTo>
                  <a:pt x="37" y="59"/>
                  <a:pt x="41" y="60"/>
                  <a:pt x="42" y="60"/>
                </a:cubicBezTo>
                <a:cubicBezTo>
                  <a:pt x="44" y="61"/>
                  <a:pt x="46" y="62"/>
                  <a:pt x="48" y="63"/>
                </a:cubicBezTo>
                <a:cubicBezTo>
                  <a:pt x="48" y="63"/>
                  <a:pt x="48" y="63"/>
                  <a:pt x="48" y="64"/>
                </a:cubicBezTo>
                <a:cubicBezTo>
                  <a:pt x="50" y="65"/>
                  <a:pt x="52" y="66"/>
                  <a:pt x="54" y="67"/>
                </a:cubicBezTo>
                <a:cubicBezTo>
                  <a:pt x="55" y="68"/>
                  <a:pt x="57" y="68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67"/>
                  <a:pt x="52" y="65"/>
                  <a:pt x="49" y="63"/>
                </a:cubicBezTo>
                <a:cubicBezTo>
                  <a:pt x="47" y="62"/>
                  <a:pt x="45" y="60"/>
                  <a:pt x="44" y="59"/>
                </a:cubicBezTo>
                <a:cubicBezTo>
                  <a:pt x="41" y="57"/>
                  <a:pt x="39" y="55"/>
                  <a:pt x="44" y="57"/>
                </a:cubicBezTo>
                <a:cubicBezTo>
                  <a:pt x="47" y="58"/>
                  <a:pt x="49" y="59"/>
                  <a:pt x="51" y="60"/>
                </a:cubicBezTo>
                <a:cubicBezTo>
                  <a:pt x="54" y="63"/>
                  <a:pt x="58" y="64"/>
                  <a:pt x="62" y="66"/>
                </a:cubicBezTo>
                <a:cubicBezTo>
                  <a:pt x="62" y="67"/>
                  <a:pt x="63" y="67"/>
                  <a:pt x="63" y="67"/>
                </a:cubicBezTo>
                <a:cubicBezTo>
                  <a:pt x="63" y="67"/>
                  <a:pt x="64" y="68"/>
                  <a:pt x="64" y="68"/>
                </a:cubicBezTo>
                <a:cubicBezTo>
                  <a:pt x="65" y="68"/>
                  <a:pt x="65" y="67"/>
                  <a:pt x="65" y="67"/>
                </a:cubicBezTo>
                <a:cubicBezTo>
                  <a:pt x="61" y="65"/>
                  <a:pt x="56" y="62"/>
                  <a:pt x="52" y="60"/>
                </a:cubicBezTo>
                <a:cubicBezTo>
                  <a:pt x="51" y="59"/>
                  <a:pt x="51" y="59"/>
                  <a:pt x="50" y="58"/>
                </a:cubicBezTo>
                <a:cubicBezTo>
                  <a:pt x="48" y="57"/>
                  <a:pt x="47" y="56"/>
                  <a:pt x="45" y="54"/>
                </a:cubicBezTo>
                <a:cubicBezTo>
                  <a:pt x="46" y="55"/>
                  <a:pt x="49" y="56"/>
                  <a:pt x="50" y="56"/>
                </a:cubicBezTo>
                <a:cubicBezTo>
                  <a:pt x="58" y="60"/>
                  <a:pt x="65" y="65"/>
                  <a:pt x="74" y="67"/>
                </a:cubicBezTo>
                <a:cubicBezTo>
                  <a:pt x="74" y="68"/>
                  <a:pt x="74" y="67"/>
                  <a:pt x="74" y="67"/>
                </a:cubicBezTo>
                <a:cubicBezTo>
                  <a:pt x="67" y="61"/>
                  <a:pt x="58" y="58"/>
                  <a:pt x="51" y="52"/>
                </a:cubicBezTo>
                <a:cubicBezTo>
                  <a:pt x="52" y="53"/>
                  <a:pt x="55" y="54"/>
                  <a:pt x="57" y="55"/>
                </a:cubicBezTo>
                <a:cubicBezTo>
                  <a:pt x="59" y="56"/>
                  <a:pt x="61" y="57"/>
                  <a:pt x="63" y="59"/>
                </a:cubicBezTo>
                <a:cubicBezTo>
                  <a:pt x="67" y="61"/>
                  <a:pt x="71" y="63"/>
                  <a:pt x="75" y="64"/>
                </a:cubicBezTo>
                <a:cubicBezTo>
                  <a:pt x="76" y="65"/>
                  <a:pt x="76" y="64"/>
                  <a:pt x="76" y="64"/>
                </a:cubicBezTo>
                <a:cubicBezTo>
                  <a:pt x="69" y="60"/>
                  <a:pt x="61" y="57"/>
                  <a:pt x="55" y="52"/>
                </a:cubicBezTo>
                <a:cubicBezTo>
                  <a:pt x="52" y="50"/>
                  <a:pt x="57" y="52"/>
                  <a:pt x="58" y="52"/>
                </a:cubicBezTo>
                <a:cubicBezTo>
                  <a:pt x="59" y="52"/>
                  <a:pt x="61" y="53"/>
                  <a:pt x="63" y="54"/>
                </a:cubicBezTo>
                <a:cubicBezTo>
                  <a:pt x="66" y="56"/>
                  <a:pt x="70" y="58"/>
                  <a:pt x="73" y="59"/>
                </a:cubicBezTo>
                <a:cubicBezTo>
                  <a:pt x="75" y="61"/>
                  <a:pt x="78" y="61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8" y="61"/>
                  <a:pt x="76" y="60"/>
                  <a:pt x="74" y="59"/>
                </a:cubicBezTo>
                <a:cubicBezTo>
                  <a:pt x="74" y="59"/>
                  <a:pt x="73" y="59"/>
                  <a:pt x="73" y="58"/>
                </a:cubicBezTo>
                <a:cubicBezTo>
                  <a:pt x="70" y="57"/>
                  <a:pt x="68" y="55"/>
                  <a:pt x="66" y="54"/>
                </a:cubicBezTo>
                <a:cubicBezTo>
                  <a:pt x="65" y="53"/>
                  <a:pt x="63" y="51"/>
                  <a:pt x="62" y="50"/>
                </a:cubicBezTo>
                <a:cubicBezTo>
                  <a:pt x="70" y="52"/>
                  <a:pt x="77" y="58"/>
                  <a:pt x="85" y="62"/>
                </a:cubicBezTo>
                <a:cubicBezTo>
                  <a:pt x="85" y="62"/>
                  <a:pt x="86" y="62"/>
                  <a:pt x="85" y="61"/>
                </a:cubicBezTo>
                <a:cubicBezTo>
                  <a:pt x="82" y="59"/>
                  <a:pt x="79" y="57"/>
                  <a:pt x="76" y="56"/>
                </a:cubicBezTo>
                <a:cubicBezTo>
                  <a:pt x="74" y="54"/>
                  <a:pt x="71" y="53"/>
                  <a:pt x="69" y="51"/>
                </a:cubicBezTo>
                <a:cubicBezTo>
                  <a:pt x="68" y="50"/>
                  <a:pt x="66" y="49"/>
                  <a:pt x="69" y="49"/>
                </a:cubicBezTo>
                <a:cubicBezTo>
                  <a:pt x="77" y="51"/>
                  <a:pt x="82" y="57"/>
                  <a:pt x="90" y="59"/>
                </a:cubicBezTo>
                <a:cubicBezTo>
                  <a:pt x="90" y="59"/>
                  <a:pt x="90" y="59"/>
                  <a:pt x="90" y="59"/>
                </a:cubicBezTo>
                <a:cubicBezTo>
                  <a:pt x="87" y="57"/>
                  <a:pt x="84" y="55"/>
                  <a:pt x="81" y="53"/>
                </a:cubicBezTo>
                <a:cubicBezTo>
                  <a:pt x="79" y="52"/>
                  <a:pt x="78" y="51"/>
                  <a:pt x="76" y="50"/>
                </a:cubicBezTo>
                <a:cubicBezTo>
                  <a:pt x="75" y="49"/>
                  <a:pt x="74" y="49"/>
                  <a:pt x="76" y="49"/>
                </a:cubicBezTo>
                <a:cubicBezTo>
                  <a:pt x="82" y="51"/>
                  <a:pt x="88" y="55"/>
                  <a:pt x="94" y="58"/>
                </a:cubicBezTo>
                <a:cubicBezTo>
                  <a:pt x="94" y="58"/>
                  <a:pt x="95" y="58"/>
                  <a:pt x="94" y="57"/>
                </a:cubicBezTo>
                <a:cubicBezTo>
                  <a:pt x="89" y="53"/>
                  <a:pt x="82" y="51"/>
                  <a:pt x="78" y="46"/>
                </a:cubicBezTo>
                <a:cubicBezTo>
                  <a:pt x="78" y="46"/>
                  <a:pt x="81" y="47"/>
                  <a:pt x="82" y="48"/>
                </a:cubicBezTo>
                <a:cubicBezTo>
                  <a:pt x="84" y="48"/>
                  <a:pt x="86" y="50"/>
                  <a:pt x="88" y="51"/>
                </a:cubicBezTo>
                <a:cubicBezTo>
                  <a:pt x="91" y="52"/>
                  <a:pt x="94" y="53"/>
                  <a:pt x="97" y="54"/>
                </a:cubicBezTo>
                <a:cubicBezTo>
                  <a:pt x="97" y="55"/>
                  <a:pt x="97" y="54"/>
                  <a:pt x="97" y="54"/>
                </a:cubicBezTo>
                <a:cubicBezTo>
                  <a:pt x="92" y="50"/>
                  <a:pt x="86" y="48"/>
                  <a:pt x="81" y="44"/>
                </a:cubicBezTo>
                <a:cubicBezTo>
                  <a:pt x="79" y="43"/>
                  <a:pt x="81" y="44"/>
                  <a:pt x="82" y="44"/>
                </a:cubicBezTo>
                <a:cubicBezTo>
                  <a:pt x="85" y="45"/>
                  <a:pt x="87" y="46"/>
                  <a:pt x="89" y="47"/>
                </a:cubicBezTo>
                <a:cubicBezTo>
                  <a:pt x="93" y="49"/>
                  <a:pt x="97" y="51"/>
                  <a:pt x="100" y="53"/>
                </a:cubicBezTo>
                <a:cubicBezTo>
                  <a:pt x="101" y="53"/>
                  <a:pt x="101" y="53"/>
                  <a:pt x="101" y="52"/>
                </a:cubicBezTo>
                <a:cubicBezTo>
                  <a:pt x="99" y="50"/>
                  <a:pt x="97" y="49"/>
                  <a:pt x="95" y="48"/>
                </a:cubicBezTo>
                <a:cubicBezTo>
                  <a:pt x="94" y="47"/>
                  <a:pt x="89" y="43"/>
                  <a:pt x="88" y="43"/>
                </a:cubicBezTo>
                <a:cubicBezTo>
                  <a:pt x="94" y="44"/>
                  <a:pt x="100" y="48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5" y="49"/>
                  <a:pt x="102" y="47"/>
                  <a:pt x="100" y="46"/>
                </a:cubicBezTo>
                <a:cubicBezTo>
                  <a:pt x="98" y="45"/>
                  <a:pt x="96" y="43"/>
                  <a:pt x="94" y="43"/>
                </a:cubicBezTo>
                <a:cubicBezTo>
                  <a:pt x="100" y="44"/>
                  <a:pt x="106" y="47"/>
                  <a:pt x="111" y="50"/>
                </a:cubicBezTo>
                <a:cubicBezTo>
                  <a:pt x="112" y="50"/>
                  <a:pt x="112" y="49"/>
                  <a:pt x="112" y="49"/>
                </a:cubicBezTo>
                <a:cubicBezTo>
                  <a:pt x="107" y="46"/>
                  <a:pt x="101" y="43"/>
                  <a:pt x="96" y="40"/>
                </a:cubicBezTo>
                <a:cubicBezTo>
                  <a:pt x="98" y="41"/>
                  <a:pt x="101" y="42"/>
                  <a:pt x="104" y="43"/>
                </a:cubicBezTo>
                <a:cubicBezTo>
                  <a:pt x="107" y="44"/>
                  <a:pt x="110" y="46"/>
                  <a:pt x="113" y="47"/>
                </a:cubicBezTo>
                <a:cubicBezTo>
                  <a:pt x="114" y="47"/>
                  <a:pt x="114" y="47"/>
                  <a:pt x="114" y="47"/>
                </a:cubicBezTo>
                <a:cubicBezTo>
                  <a:pt x="109" y="44"/>
                  <a:pt x="105" y="42"/>
                  <a:pt x="101" y="40"/>
                </a:cubicBezTo>
                <a:cubicBezTo>
                  <a:pt x="104" y="42"/>
                  <a:pt x="110" y="44"/>
                  <a:pt x="114" y="45"/>
                </a:cubicBezTo>
                <a:cubicBezTo>
                  <a:pt x="114" y="45"/>
                  <a:pt x="115" y="44"/>
                  <a:pt x="114" y="44"/>
                </a:cubicBezTo>
                <a:cubicBezTo>
                  <a:pt x="112" y="42"/>
                  <a:pt x="107" y="38"/>
                  <a:pt x="104" y="38"/>
                </a:cubicBezTo>
                <a:cubicBezTo>
                  <a:pt x="109" y="38"/>
                  <a:pt x="113" y="42"/>
                  <a:pt x="118" y="43"/>
                </a:cubicBezTo>
                <a:cubicBezTo>
                  <a:pt x="118" y="43"/>
                  <a:pt x="118" y="42"/>
                  <a:pt x="118" y="42"/>
                </a:cubicBezTo>
                <a:cubicBezTo>
                  <a:pt x="116" y="41"/>
                  <a:pt x="114" y="40"/>
                  <a:pt x="113" y="39"/>
                </a:cubicBezTo>
                <a:cubicBezTo>
                  <a:pt x="112" y="38"/>
                  <a:pt x="106" y="35"/>
                  <a:pt x="110" y="37"/>
                </a:cubicBezTo>
                <a:cubicBezTo>
                  <a:pt x="114" y="39"/>
                  <a:pt x="117" y="41"/>
                  <a:pt x="121" y="42"/>
                </a:cubicBezTo>
                <a:cubicBezTo>
                  <a:pt x="122" y="42"/>
                  <a:pt x="122" y="42"/>
                  <a:pt x="122" y="41"/>
                </a:cubicBezTo>
                <a:cubicBezTo>
                  <a:pt x="120" y="40"/>
                  <a:pt x="117" y="39"/>
                  <a:pt x="115" y="37"/>
                </a:cubicBezTo>
                <a:cubicBezTo>
                  <a:pt x="117" y="39"/>
                  <a:pt x="120" y="40"/>
                  <a:pt x="123" y="40"/>
                </a:cubicBezTo>
                <a:cubicBezTo>
                  <a:pt x="123" y="41"/>
                  <a:pt x="123" y="40"/>
                  <a:pt x="123" y="40"/>
                </a:cubicBezTo>
                <a:cubicBezTo>
                  <a:pt x="121" y="38"/>
                  <a:pt x="119" y="37"/>
                  <a:pt x="118" y="36"/>
                </a:cubicBezTo>
                <a:cubicBezTo>
                  <a:pt x="119" y="37"/>
                  <a:pt x="122" y="38"/>
                  <a:pt x="124" y="39"/>
                </a:cubicBezTo>
                <a:cubicBezTo>
                  <a:pt x="125" y="39"/>
                  <a:pt x="125" y="39"/>
                  <a:pt x="125" y="38"/>
                </a:cubicBezTo>
                <a:cubicBezTo>
                  <a:pt x="125" y="38"/>
                  <a:pt x="124" y="38"/>
                  <a:pt x="124" y="37"/>
                </a:cubicBezTo>
                <a:cubicBezTo>
                  <a:pt x="124" y="37"/>
                  <a:pt x="124" y="38"/>
                  <a:pt x="125" y="38"/>
                </a:cubicBezTo>
                <a:cubicBezTo>
                  <a:pt x="125" y="38"/>
                  <a:pt x="125" y="38"/>
                  <a:pt x="125" y="37"/>
                </a:cubicBezTo>
                <a:cubicBezTo>
                  <a:pt x="125" y="37"/>
                  <a:pt x="125" y="36"/>
                  <a:pt x="12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4" y="34"/>
                  <a:pt x="125" y="34"/>
                  <a:pt x="126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36"/>
                  <a:pt x="128" y="37"/>
                  <a:pt x="129" y="38"/>
                </a:cubicBezTo>
                <a:cubicBezTo>
                  <a:pt x="114" y="53"/>
                  <a:pt x="95" y="63"/>
                  <a:pt x="75" y="70"/>
                </a:cubicBezTo>
                <a:close/>
                <a:moveTo>
                  <a:pt x="7" y="76"/>
                </a:moveTo>
                <a:cubicBezTo>
                  <a:pt x="6" y="75"/>
                  <a:pt x="6" y="75"/>
                  <a:pt x="5" y="74"/>
                </a:cubicBezTo>
                <a:cubicBezTo>
                  <a:pt x="7" y="76"/>
                  <a:pt x="9" y="77"/>
                  <a:pt x="11" y="78"/>
                </a:cubicBezTo>
                <a:cubicBezTo>
                  <a:pt x="11" y="78"/>
                  <a:pt x="10" y="78"/>
                  <a:pt x="10" y="78"/>
                </a:cubicBezTo>
                <a:cubicBezTo>
                  <a:pt x="9" y="77"/>
                  <a:pt x="8" y="77"/>
                  <a:pt x="7" y="76"/>
                </a:cubicBezTo>
                <a:close/>
                <a:moveTo>
                  <a:pt x="13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lose/>
                <a:moveTo>
                  <a:pt x="36" y="79"/>
                </a:moveTo>
                <a:cubicBezTo>
                  <a:pt x="30" y="80"/>
                  <a:pt x="24" y="80"/>
                  <a:pt x="18" y="80"/>
                </a:cubicBezTo>
                <a:cubicBezTo>
                  <a:pt x="17" y="80"/>
                  <a:pt x="17" y="80"/>
                  <a:pt x="16" y="79"/>
                </a:cubicBezTo>
                <a:cubicBezTo>
                  <a:pt x="14" y="78"/>
                  <a:pt x="13" y="77"/>
                  <a:pt x="11" y="76"/>
                </a:cubicBezTo>
                <a:cubicBezTo>
                  <a:pt x="11" y="75"/>
                  <a:pt x="8" y="72"/>
                  <a:pt x="8" y="72"/>
                </a:cubicBezTo>
                <a:cubicBezTo>
                  <a:pt x="12" y="74"/>
                  <a:pt x="15" y="77"/>
                  <a:pt x="18" y="80"/>
                </a:cubicBezTo>
                <a:cubicBezTo>
                  <a:pt x="19" y="80"/>
                  <a:pt x="19" y="79"/>
                  <a:pt x="19" y="79"/>
                </a:cubicBezTo>
                <a:cubicBezTo>
                  <a:pt x="19" y="79"/>
                  <a:pt x="18" y="78"/>
                  <a:pt x="18" y="78"/>
                </a:cubicBezTo>
                <a:cubicBezTo>
                  <a:pt x="18" y="78"/>
                  <a:pt x="18" y="78"/>
                  <a:pt x="17" y="78"/>
                </a:cubicBezTo>
                <a:cubicBezTo>
                  <a:pt x="16" y="76"/>
                  <a:pt x="15" y="75"/>
                  <a:pt x="14" y="74"/>
                </a:cubicBezTo>
                <a:cubicBezTo>
                  <a:pt x="12" y="73"/>
                  <a:pt x="5" y="68"/>
                  <a:pt x="11" y="70"/>
                </a:cubicBezTo>
                <a:cubicBezTo>
                  <a:pt x="11" y="70"/>
                  <a:pt x="12" y="71"/>
                  <a:pt x="12" y="71"/>
                </a:cubicBezTo>
                <a:cubicBezTo>
                  <a:pt x="15" y="75"/>
                  <a:pt x="19" y="78"/>
                  <a:pt x="24" y="79"/>
                </a:cubicBezTo>
                <a:cubicBezTo>
                  <a:pt x="24" y="80"/>
                  <a:pt x="25" y="79"/>
                  <a:pt x="24" y="79"/>
                </a:cubicBezTo>
                <a:cubicBezTo>
                  <a:pt x="20" y="76"/>
                  <a:pt x="17" y="73"/>
                  <a:pt x="13" y="70"/>
                </a:cubicBezTo>
                <a:cubicBezTo>
                  <a:pt x="12" y="70"/>
                  <a:pt x="12" y="69"/>
                  <a:pt x="11" y="68"/>
                </a:cubicBezTo>
                <a:cubicBezTo>
                  <a:pt x="11" y="68"/>
                  <a:pt x="15" y="70"/>
                  <a:pt x="15" y="70"/>
                </a:cubicBezTo>
                <a:cubicBezTo>
                  <a:pt x="17" y="71"/>
                  <a:pt x="20" y="73"/>
                  <a:pt x="22" y="74"/>
                </a:cubicBezTo>
                <a:cubicBezTo>
                  <a:pt x="24" y="76"/>
                  <a:pt x="26" y="77"/>
                  <a:pt x="28" y="79"/>
                </a:cubicBezTo>
                <a:cubicBezTo>
                  <a:pt x="28" y="79"/>
                  <a:pt x="28" y="78"/>
                  <a:pt x="28" y="78"/>
                </a:cubicBezTo>
                <a:cubicBezTo>
                  <a:pt x="26" y="77"/>
                  <a:pt x="24" y="75"/>
                  <a:pt x="22" y="73"/>
                </a:cubicBezTo>
                <a:cubicBezTo>
                  <a:pt x="20" y="72"/>
                  <a:pt x="19" y="71"/>
                  <a:pt x="18" y="70"/>
                </a:cubicBezTo>
                <a:cubicBezTo>
                  <a:pt x="15" y="67"/>
                  <a:pt x="22" y="71"/>
                  <a:pt x="23" y="72"/>
                </a:cubicBezTo>
                <a:cubicBezTo>
                  <a:pt x="24" y="72"/>
                  <a:pt x="24" y="73"/>
                  <a:pt x="25" y="73"/>
                </a:cubicBezTo>
                <a:cubicBezTo>
                  <a:pt x="28" y="75"/>
                  <a:pt x="30" y="78"/>
                  <a:pt x="33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1" y="77"/>
                  <a:pt x="28" y="74"/>
                  <a:pt x="25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2"/>
                  <a:pt x="21" y="68"/>
                  <a:pt x="21" y="68"/>
                </a:cubicBezTo>
                <a:cubicBezTo>
                  <a:pt x="23" y="68"/>
                  <a:pt x="26" y="70"/>
                  <a:pt x="28" y="71"/>
                </a:cubicBezTo>
                <a:cubicBezTo>
                  <a:pt x="32" y="74"/>
                  <a:pt x="35" y="76"/>
                  <a:pt x="39" y="79"/>
                </a:cubicBezTo>
                <a:cubicBezTo>
                  <a:pt x="38" y="79"/>
                  <a:pt x="37" y="79"/>
                  <a:pt x="36" y="79"/>
                </a:cubicBezTo>
                <a:close/>
                <a:moveTo>
                  <a:pt x="15" y="72"/>
                </a:moveTo>
                <a:cubicBezTo>
                  <a:pt x="16" y="74"/>
                  <a:pt x="18" y="75"/>
                  <a:pt x="19" y="76"/>
                </a:cubicBezTo>
                <a:cubicBezTo>
                  <a:pt x="20" y="76"/>
                  <a:pt x="20" y="77"/>
                  <a:pt x="21" y="77"/>
                </a:cubicBezTo>
                <a:cubicBezTo>
                  <a:pt x="19" y="76"/>
                  <a:pt x="17" y="74"/>
                  <a:pt x="15" y="73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2" y="65"/>
                </a:moveTo>
                <a:cubicBezTo>
                  <a:pt x="33" y="66"/>
                  <a:pt x="34" y="66"/>
                  <a:pt x="35" y="67"/>
                </a:cubicBezTo>
                <a:cubicBezTo>
                  <a:pt x="37" y="68"/>
                  <a:pt x="40" y="70"/>
                  <a:pt x="42" y="71"/>
                </a:cubicBezTo>
                <a:cubicBezTo>
                  <a:pt x="45" y="73"/>
                  <a:pt x="42" y="72"/>
                  <a:pt x="41" y="71"/>
                </a:cubicBezTo>
                <a:cubicBezTo>
                  <a:pt x="38" y="70"/>
                  <a:pt x="35" y="68"/>
                  <a:pt x="33" y="65"/>
                </a:cubicBezTo>
                <a:cubicBezTo>
                  <a:pt x="33" y="65"/>
                  <a:pt x="33" y="65"/>
                  <a:pt x="32" y="65"/>
                </a:cubicBezTo>
                <a:close/>
                <a:moveTo>
                  <a:pt x="65" y="59"/>
                </a:moveTo>
                <a:cubicBezTo>
                  <a:pt x="68" y="61"/>
                  <a:pt x="72" y="63"/>
                  <a:pt x="74" y="63"/>
                </a:cubicBezTo>
                <a:cubicBezTo>
                  <a:pt x="71" y="62"/>
                  <a:pt x="68" y="61"/>
                  <a:pt x="65" y="59"/>
                </a:cubicBezTo>
                <a:close/>
                <a:moveTo>
                  <a:pt x="111" y="35"/>
                </a:moveTo>
                <a:cubicBezTo>
                  <a:pt x="113" y="37"/>
                  <a:pt x="116" y="39"/>
                  <a:pt x="119" y="40"/>
                </a:cubicBezTo>
                <a:cubicBezTo>
                  <a:pt x="122" y="42"/>
                  <a:pt x="115" y="39"/>
                  <a:pt x="114" y="39"/>
                </a:cubicBezTo>
                <a:cubicBezTo>
                  <a:pt x="112" y="38"/>
                  <a:pt x="110" y="36"/>
                  <a:pt x="108" y="35"/>
                </a:cubicBezTo>
                <a:cubicBezTo>
                  <a:pt x="109" y="35"/>
                  <a:pt x="110" y="35"/>
                  <a:pt x="111" y="35"/>
                </a:cubicBezTo>
                <a:close/>
                <a:moveTo>
                  <a:pt x="125" y="31"/>
                </a:moveTo>
                <a:cubicBezTo>
                  <a:pt x="125" y="32"/>
                  <a:pt x="126" y="33"/>
                  <a:pt x="126" y="33"/>
                </a:cubicBezTo>
                <a:cubicBezTo>
                  <a:pt x="125" y="33"/>
                  <a:pt x="125" y="33"/>
                  <a:pt x="124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5" y="36"/>
                  <a:pt x="123" y="33"/>
                  <a:pt x="122" y="33"/>
                </a:cubicBezTo>
                <a:cubicBezTo>
                  <a:pt x="122" y="32"/>
                  <a:pt x="121" y="33"/>
                  <a:pt x="121" y="33"/>
                </a:cubicBezTo>
                <a:cubicBezTo>
                  <a:pt x="122" y="34"/>
                  <a:pt x="123" y="36"/>
                  <a:pt x="124" y="36"/>
                </a:cubicBezTo>
                <a:cubicBezTo>
                  <a:pt x="123" y="36"/>
                  <a:pt x="122" y="35"/>
                  <a:pt x="121" y="35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19" y="34"/>
                </a:cubicBezTo>
                <a:cubicBezTo>
                  <a:pt x="119" y="34"/>
                  <a:pt x="118" y="34"/>
                  <a:pt x="119" y="34"/>
                </a:cubicBezTo>
                <a:cubicBezTo>
                  <a:pt x="120" y="35"/>
                  <a:pt x="125" y="39"/>
                  <a:pt x="122" y="37"/>
                </a:cubicBezTo>
                <a:cubicBezTo>
                  <a:pt x="120" y="36"/>
                  <a:pt x="119" y="35"/>
                  <a:pt x="117" y="35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7" y="36"/>
                  <a:pt x="118" y="37"/>
                  <a:pt x="119" y="38"/>
                </a:cubicBezTo>
                <a:cubicBezTo>
                  <a:pt x="120" y="38"/>
                  <a:pt x="124" y="40"/>
                  <a:pt x="120" y="39"/>
                </a:cubicBezTo>
                <a:cubicBezTo>
                  <a:pt x="117" y="38"/>
                  <a:pt x="114" y="36"/>
                  <a:pt x="112" y="35"/>
                </a:cubicBezTo>
                <a:cubicBezTo>
                  <a:pt x="116" y="34"/>
                  <a:pt x="121" y="32"/>
                  <a:pt x="125" y="31"/>
                </a:cubicBezTo>
                <a:close/>
                <a:moveTo>
                  <a:pt x="166" y="8"/>
                </a:moveTo>
                <a:cubicBezTo>
                  <a:pt x="162" y="13"/>
                  <a:pt x="159" y="18"/>
                  <a:pt x="155" y="21"/>
                </a:cubicBezTo>
                <a:cubicBezTo>
                  <a:pt x="152" y="24"/>
                  <a:pt x="148" y="27"/>
                  <a:pt x="144" y="27"/>
                </a:cubicBezTo>
                <a:cubicBezTo>
                  <a:pt x="140" y="28"/>
                  <a:pt x="137" y="27"/>
                  <a:pt x="134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29"/>
                  <a:pt x="134" y="28"/>
                  <a:pt x="134" y="28"/>
                </a:cubicBezTo>
                <a:cubicBezTo>
                  <a:pt x="134" y="21"/>
                  <a:pt x="144" y="20"/>
                  <a:pt x="149" y="18"/>
                </a:cubicBezTo>
                <a:cubicBezTo>
                  <a:pt x="155" y="15"/>
                  <a:pt x="160" y="11"/>
                  <a:pt x="166" y="8"/>
                </a:cubicBezTo>
                <a:cubicBezTo>
                  <a:pt x="166" y="8"/>
                  <a:pt x="166" y="8"/>
                  <a:pt x="166" y="8"/>
                </a:cubicBezTo>
                <a:close/>
                <a:moveTo>
                  <a:pt x="147" y="30"/>
                </a:moveTo>
                <a:cubicBezTo>
                  <a:pt x="151" y="29"/>
                  <a:pt x="154" y="26"/>
                  <a:pt x="157" y="24"/>
                </a:cubicBezTo>
                <a:cubicBezTo>
                  <a:pt x="159" y="22"/>
                  <a:pt x="161" y="19"/>
                  <a:pt x="163" y="17"/>
                </a:cubicBezTo>
                <a:cubicBezTo>
                  <a:pt x="163" y="18"/>
                  <a:pt x="162" y="20"/>
                  <a:pt x="161" y="21"/>
                </a:cubicBezTo>
                <a:cubicBezTo>
                  <a:pt x="158" y="27"/>
                  <a:pt x="152" y="29"/>
                  <a:pt x="146" y="30"/>
                </a:cubicBezTo>
                <a:cubicBezTo>
                  <a:pt x="146" y="30"/>
                  <a:pt x="147" y="30"/>
                  <a:pt x="147" y="30"/>
                </a:cubicBezTo>
                <a:close/>
                <a:moveTo>
                  <a:pt x="161" y="7"/>
                </a:moveTo>
                <a:cubicBezTo>
                  <a:pt x="155" y="11"/>
                  <a:pt x="150" y="15"/>
                  <a:pt x="144" y="17"/>
                </a:cubicBezTo>
                <a:cubicBezTo>
                  <a:pt x="140" y="18"/>
                  <a:pt x="137" y="19"/>
                  <a:pt x="134" y="21"/>
                </a:cubicBezTo>
                <a:cubicBezTo>
                  <a:pt x="136" y="16"/>
                  <a:pt x="140" y="12"/>
                  <a:pt x="145" y="10"/>
                </a:cubicBezTo>
                <a:cubicBezTo>
                  <a:pt x="150" y="8"/>
                  <a:pt x="155" y="8"/>
                  <a:pt x="161" y="7"/>
                </a:cubicBezTo>
                <a:close/>
                <a:moveTo>
                  <a:pt x="131" y="30"/>
                </a:moveTo>
                <a:cubicBezTo>
                  <a:pt x="131" y="30"/>
                  <a:pt x="131" y="30"/>
                  <a:pt x="131" y="30"/>
                </a:cubicBezTo>
                <a:cubicBezTo>
                  <a:pt x="132" y="31"/>
                  <a:pt x="133" y="32"/>
                  <a:pt x="134" y="33"/>
                </a:cubicBezTo>
                <a:cubicBezTo>
                  <a:pt x="133" y="34"/>
                  <a:pt x="132" y="35"/>
                  <a:pt x="131" y="36"/>
                </a:cubicBezTo>
                <a:cubicBezTo>
                  <a:pt x="131" y="35"/>
                  <a:pt x="131" y="35"/>
                  <a:pt x="131" y="35"/>
                </a:cubicBezTo>
                <a:cubicBezTo>
                  <a:pt x="129" y="34"/>
                  <a:pt x="128" y="32"/>
                  <a:pt x="128" y="31"/>
                </a:cubicBezTo>
                <a:cubicBezTo>
                  <a:pt x="129" y="30"/>
                  <a:pt x="130" y="30"/>
                  <a:pt x="131" y="30"/>
                </a:cubicBezTo>
                <a:close/>
                <a:moveTo>
                  <a:pt x="145" y="33"/>
                </a:moveTo>
                <a:cubicBezTo>
                  <a:pt x="150" y="32"/>
                  <a:pt x="155" y="31"/>
                  <a:pt x="159" y="28"/>
                </a:cubicBezTo>
                <a:cubicBezTo>
                  <a:pt x="162" y="26"/>
                  <a:pt x="164" y="23"/>
                  <a:pt x="165" y="20"/>
                </a:cubicBezTo>
                <a:cubicBezTo>
                  <a:pt x="166" y="18"/>
                  <a:pt x="166" y="16"/>
                  <a:pt x="167" y="13"/>
                </a:cubicBezTo>
                <a:cubicBezTo>
                  <a:pt x="166" y="16"/>
                  <a:pt x="166" y="19"/>
                  <a:pt x="166" y="22"/>
                </a:cubicBezTo>
                <a:cubicBezTo>
                  <a:pt x="164" y="32"/>
                  <a:pt x="154" y="34"/>
                  <a:pt x="145" y="33"/>
                </a:cubicBezTo>
                <a:close/>
                <a:moveTo>
                  <a:pt x="153" y="5"/>
                </a:moveTo>
                <a:cubicBezTo>
                  <a:pt x="150" y="6"/>
                  <a:pt x="146" y="6"/>
                  <a:pt x="142" y="8"/>
                </a:cubicBezTo>
                <a:cubicBezTo>
                  <a:pt x="143" y="7"/>
                  <a:pt x="145" y="7"/>
                  <a:pt x="146" y="6"/>
                </a:cubicBezTo>
                <a:cubicBezTo>
                  <a:pt x="148" y="6"/>
                  <a:pt x="151" y="5"/>
                  <a:pt x="153" y="5"/>
                </a:cubicBezTo>
                <a:close/>
                <a:moveTo>
                  <a:pt x="22" y="58"/>
                </a:moveTo>
                <a:cubicBezTo>
                  <a:pt x="31" y="55"/>
                  <a:pt x="41" y="52"/>
                  <a:pt x="50" y="50"/>
                </a:cubicBezTo>
                <a:cubicBezTo>
                  <a:pt x="68" y="44"/>
                  <a:pt x="88" y="40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8"/>
                  <a:pt x="113" y="41"/>
                  <a:pt x="117" y="42"/>
                </a:cubicBezTo>
                <a:cubicBezTo>
                  <a:pt x="112" y="41"/>
                  <a:pt x="108" y="38"/>
                  <a:pt x="103" y="37"/>
                </a:cubicBezTo>
                <a:cubicBezTo>
                  <a:pt x="103" y="37"/>
                  <a:pt x="103" y="37"/>
                  <a:pt x="103" y="38"/>
                </a:cubicBezTo>
                <a:cubicBezTo>
                  <a:pt x="105" y="39"/>
                  <a:pt x="107" y="40"/>
                  <a:pt x="108" y="41"/>
                </a:cubicBezTo>
                <a:cubicBezTo>
                  <a:pt x="110" y="42"/>
                  <a:pt x="116" y="45"/>
                  <a:pt x="110" y="43"/>
                </a:cubicBezTo>
                <a:cubicBezTo>
                  <a:pt x="106" y="41"/>
                  <a:pt x="103" y="40"/>
                  <a:pt x="99" y="39"/>
                </a:cubicBezTo>
                <a:cubicBezTo>
                  <a:pt x="99" y="38"/>
                  <a:pt x="99" y="39"/>
                  <a:pt x="99" y="39"/>
                </a:cubicBezTo>
                <a:cubicBezTo>
                  <a:pt x="101" y="40"/>
                  <a:pt x="103" y="42"/>
                  <a:pt x="105" y="43"/>
                </a:cubicBezTo>
                <a:cubicBezTo>
                  <a:pt x="101" y="41"/>
                  <a:pt x="98" y="40"/>
                  <a:pt x="95" y="39"/>
                </a:cubicBezTo>
                <a:cubicBezTo>
                  <a:pt x="94" y="39"/>
                  <a:pt x="94" y="39"/>
                  <a:pt x="94" y="40"/>
                </a:cubicBezTo>
                <a:cubicBezTo>
                  <a:pt x="99" y="43"/>
                  <a:pt x="105" y="46"/>
                  <a:pt x="110" y="49"/>
                </a:cubicBezTo>
                <a:cubicBezTo>
                  <a:pt x="105" y="46"/>
                  <a:pt x="99" y="43"/>
                  <a:pt x="93" y="42"/>
                </a:cubicBezTo>
                <a:cubicBezTo>
                  <a:pt x="92" y="42"/>
                  <a:pt x="92" y="42"/>
                  <a:pt x="93" y="43"/>
                </a:cubicBezTo>
                <a:cubicBezTo>
                  <a:pt x="95" y="44"/>
                  <a:pt x="97" y="45"/>
                  <a:pt x="100" y="47"/>
                </a:cubicBezTo>
                <a:cubicBezTo>
                  <a:pt x="100" y="47"/>
                  <a:pt x="100" y="47"/>
                  <a:pt x="101" y="47"/>
                </a:cubicBezTo>
                <a:cubicBezTo>
                  <a:pt x="96" y="45"/>
                  <a:pt x="92" y="43"/>
                  <a:pt x="87" y="42"/>
                </a:cubicBezTo>
                <a:cubicBezTo>
                  <a:pt x="86" y="42"/>
                  <a:pt x="86" y="43"/>
                  <a:pt x="86" y="43"/>
                </a:cubicBezTo>
                <a:cubicBezTo>
                  <a:pt x="88" y="44"/>
                  <a:pt x="90" y="46"/>
                  <a:pt x="92" y="47"/>
                </a:cubicBezTo>
                <a:cubicBezTo>
                  <a:pt x="94" y="48"/>
                  <a:pt x="95" y="48"/>
                  <a:pt x="96" y="49"/>
                </a:cubicBezTo>
                <a:cubicBezTo>
                  <a:pt x="96" y="49"/>
                  <a:pt x="102" y="53"/>
                  <a:pt x="98" y="51"/>
                </a:cubicBezTo>
                <a:cubicBezTo>
                  <a:pt x="92" y="48"/>
                  <a:pt x="86" y="44"/>
                  <a:pt x="79" y="43"/>
                </a:cubicBezTo>
                <a:cubicBezTo>
                  <a:pt x="79" y="43"/>
                  <a:pt x="79" y="43"/>
                  <a:pt x="79" y="43"/>
                </a:cubicBezTo>
                <a:cubicBezTo>
                  <a:pt x="83" y="47"/>
                  <a:pt x="89" y="49"/>
                  <a:pt x="94" y="52"/>
                </a:cubicBezTo>
                <a:cubicBezTo>
                  <a:pt x="99" y="55"/>
                  <a:pt x="94" y="53"/>
                  <a:pt x="93" y="52"/>
                </a:cubicBezTo>
                <a:cubicBezTo>
                  <a:pt x="91" y="51"/>
                  <a:pt x="89" y="50"/>
                  <a:pt x="87" y="49"/>
                </a:cubicBezTo>
                <a:cubicBezTo>
                  <a:pt x="83" y="47"/>
                  <a:pt x="80" y="46"/>
                  <a:pt x="76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9" y="48"/>
                  <a:pt x="81" y="50"/>
                  <a:pt x="85" y="52"/>
                </a:cubicBezTo>
                <a:cubicBezTo>
                  <a:pt x="81" y="50"/>
                  <a:pt x="77" y="49"/>
                  <a:pt x="7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7" y="51"/>
                  <a:pt x="80" y="53"/>
                  <a:pt x="84" y="55"/>
                </a:cubicBezTo>
                <a:cubicBezTo>
                  <a:pt x="85" y="56"/>
                  <a:pt x="86" y="57"/>
                  <a:pt x="87" y="57"/>
                </a:cubicBezTo>
                <a:cubicBezTo>
                  <a:pt x="87" y="57"/>
                  <a:pt x="87" y="57"/>
                  <a:pt x="87" y="58"/>
                </a:cubicBezTo>
                <a:cubicBezTo>
                  <a:pt x="86" y="57"/>
                  <a:pt x="84" y="56"/>
                  <a:pt x="83" y="55"/>
                </a:cubicBezTo>
                <a:cubicBezTo>
                  <a:pt x="77" y="52"/>
                  <a:pt x="72" y="48"/>
                  <a:pt x="65" y="48"/>
                </a:cubicBezTo>
                <a:cubicBezTo>
                  <a:pt x="65" y="48"/>
                  <a:pt x="65" y="49"/>
                  <a:pt x="65" y="49"/>
                </a:cubicBezTo>
                <a:cubicBezTo>
                  <a:pt x="67" y="51"/>
                  <a:pt x="70" y="53"/>
                  <a:pt x="72" y="54"/>
                </a:cubicBezTo>
                <a:cubicBezTo>
                  <a:pt x="69" y="52"/>
                  <a:pt x="65" y="50"/>
                  <a:pt x="61" y="49"/>
                </a:cubicBezTo>
                <a:cubicBezTo>
                  <a:pt x="60" y="49"/>
                  <a:pt x="60" y="50"/>
                  <a:pt x="60" y="50"/>
                </a:cubicBezTo>
                <a:cubicBezTo>
                  <a:pt x="63" y="52"/>
                  <a:pt x="65" y="54"/>
                  <a:pt x="68" y="56"/>
                </a:cubicBezTo>
                <a:cubicBezTo>
                  <a:pt x="67" y="56"/>
                  <a:pt x="65" y="55"/>
                  <a:pt x="64" y="54"/>
                </a:cubicBezTo>
                <a:cubicBezTo>
                  <a:pt x="61" y="52"/>
                  <a:pt x="57" y="50"/>
                  <a:pt x="53" y="50"/>
                </a:cubicBezTo>
                <a:cubicBezTo>
                  <a:pt x="53" y="50"/>
                  <a:pt x="52" y="50"/>
                  <a:pt x="53" y="51"/>
                </a:cubicBezTo>
                <a:cubicBezTo>
                  <a:pt x="54" y="52"/>
                  <a:pt x="55" y="53"/>
                  <a:pt x="57" y="54"/>
                </a:cubicBezTo>
                <a:cubicBezTo>
                  <a:pt x="55" y="53"/>
                  <a:pt x="52" y="51"/>
                  <a:pt x="50" y="51"/>
                </a:cubicBezTo>
                <a:cubicBezTo>
                  <a:pt x="49" y="50"/>
                  <a:pt x="49" y="51"/>
                  <a:pt x="49" y="51"/>
                </a:cubicBezTo>
                <a:cubicBezTo>
                  <a:pt x="56" y="58"/>
                  <a:pt x="65" y="61"/>
                  <a:pt x="72" y="66"/>
                </a:cubicBezTo>
                <a:cubicBezTo>
                  <a:pt x="71" y="65"/>
                  <a:pt x="68" y="65"/>
                  <a:pt x="66" y="64"/>
                </a:cubicBezTo>
                <a:cubicBezTo>
                  <a:pt x="64" y="63"/>
                  <a:pt x="61" y="61"/>
                  <a:pt x="59" y="60"/>
                </a:cubicBezTo>
                <a:cubicBezTo>
                  <a:pt x="54" y="58"/>
                  <a:pt x="50" y="55"/>
                  <a:pt x="45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5"/>
                  <a:pt x="47" y="57"/>
                  <a:pt x="48" y="58"/>
                </a:cubicBezTo>
                <a:cubicBezTo>
                  <a:pt x="46" y="57"/>
                  <a:pt x="43" y="56"/>
                  <a:pt x="40" y="55"/>
                </a:cubicBezTo>
                <a:cubicBezTo>
                  <a:pt x="40" y="55"/>
                  <a:pt x="40" y="55"/>
                  <a:pt x="40" y="56"/>
                </a:cubicBezTo>
                <a:cubicBezTo>
                  <a:pt x="41" y="57"/>
                  <a:pt x="43" y="59"/>
                  <a:pt x="44" y="61"/>
                </a:cubicBezTo>
                <a:cubicBezTo>
                  <a:pt x="42" y="59"/>
                  <a:pt x="40" y="59"/>
                  <a:pt x="37" y="58"/>
                </a:cubicBezTo>
                <a:cubicBezTo>
                  <a:pt x="37" y="58"/>
                  <a:pt x="36" y="58"/>
                  <a:pt x="37" y="59"/>
                </a:cubicBezTo>
                <a:cubicBezTo>
                  <a:pt x="37" y="59"/>
                  <a:pt x="38" y="60"/>
                  <a:pt x="38" y="61"/>
                </a:cubicBezTo>
                <a:cubicBezTo>
                  <a:pt x="37" y="60"/>
                  <a:pt x="35" y="59"/>
                  <a:pt x="33" y="59"/>
                </a:cubicBezTo>
                <a:cubicBezTo>
                  <a:pt x="32" y="59"/>
                  <a:pt x="32" y="60"/>
                  <a:pt x="32" y="60"/>
                </a:cubicBezTo>
                <a:cubicBezTo>
                  <a:pt x="33" y="61"/>
                  <a:pt x="34" y="62"/>
                  <a:pt x="36" y="63"/>
                </a:cubicBezTo>
                <a:cubicBezTo>
                  <a:pt x="33" y="62"/>
                  <a:pt x="30" y="60"/>
                  <a:pt x="26" y="59"/>
                </a:cubicBezTo>
                <a:cubicBezTo>
                  <a:pt x="26" y="59"/>
                  <a:pt x="26" y="59"/>
                  <a:pt x="26" y="60"/>
                </a:cubicBezTo>
                <a:cubicBezTo>
                  <a:pt x="27" y="60"/>
                  <a:pt x="27" y="61"/>
                  <a:pt x="28" y="62"/>
                </a:cubicBezTo>
                <a:cubicBezTo>
                  <a:pt x="26" y="61"/>
                  <a:pt x="24" y="61"/>
                  <a:pt x="23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63"/>
                  <a:pt x="26" y="65"/>
                  <a:pt x="28" y="66"/>
                </a:cubicBezTo>
                <a:cubicBezTo>
                  <a:pt x="26" y="65"/>
                  <a:pt x="24" y="64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3" y="66"/>
                  <a:pt x="25" y="67"/>
                  <a:pt x="26" y="69"/>
                </a:cubicBezTo>
                <a:cubicBezTo>
                  <a:pt x="24" y="68"/>
                  <a:pt x="22" y="67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20" y="69"/>
                  <a:pt x="21" y="70"/>
                  <a:pt x="23" y="71"/>
                </a:cubicBezTo>
                <a:cubicBezTo>
                  <a:pt x="21" y="70"/>
                  <a:pt x="18" y="69"/>
                  <a:pt x="16" y="68"/>
                </a:cubicBezTo>
                <a:cubicBezTo>
                  <a:pt x="16" y="68"/>
                  <a:pt x="16" y="68"/>
                  <a:pt x="16" y="69"/>
                </a:cubicBezTo>
                <a:cubicBezTo>
                  <a:pt x="16" y="69"/>
                  <a:pt x="17" y="70"/>
                  <a:pt x="18" y="71"/>
                </a:cubicBezTo>
                <a:cubicBezTo>
                  <a:pt x="16" y="69"/>
                  <a:pt x="13" y="68"/>
                  <a:pt x="10" y="67"/>
                </a:cubicBezTo>
                <a:cubicBezTo>
                  <a:pt x="10" y="67"/>
                  <a:pt x="10" y="68"/>
                  <a:pt x="10" y="68"/>
                </a:cubicBezTo>
                <a:cubicBezTo>
                  <a:pt x="10" y="68"/>
                  <a:pt x="11" y="69"/>
                  <a:pt x="11" y="70"/>
                </a:cubicBezTo>
                <a:cubicBezTo>
                  <a:pt x="10" y="69"/>
                  <a:pt x="9" y="69"/>
                  <a:pt x="7" y="68"/>
                </a:cubicBezTo>
                <a:cubicBezTo>
                  <a:pt x="7" y="68"/>
                  <a:pt x="7" y="69"/>
                  <a:pt x="7" y="69"/>
                </a:cubicBezTo>
                <a:cubicBezTo>
                  <a:pt x="8" y="70"/>
                  <a:pt x="9" y="72"/>
                  <a:pt x="11" y="73"/>
                </a:cubicBezTo>
                <a:cubicBezTo>
                  <a:pt x="9" y="72"/>
                  <a:pt x="8" y="71"/>
                  <a:pt x="7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8" y="74"/>
                  <a:pt x="9" y="75"/>
                  <a:pt x="11" y="77"/>
                </a:cubicBezTo>
                <a:cubicBezTo>
                  <a:pt x="9" y="76"/>
                  <a:pt x="7" y="74"/>
                  <a:pt x="5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65"/>
                  <a:pt x="17" y="60"/>
                  <a:pt x="22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稻壳儿搜索【幻雨工作室】_8"/>
          <p:cNvSpPr>
            <a:spLocks noEditPoints="1"/>
          </p:cNvSpPr>
          <p:nvPr/>
        </p:nvSpPr>
        <p:spPr bwMode="auto">
          <a:xfrm>
            <a:off x="6250102" y="5816553"/>
            <a:ext cx="266700" cy="40640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稻壳儿搜索【幻雨工作室】_9"/>
          <p:cNvSpPr>
            <a:spLocks noEditPoints="1"/>
          </p:cNvSpPr>
          <p:nvPr/>
        </p:nvSpPr>
        <p:spPr bwMode="auto">
          <a:xfrm>
            <a:off x="10126890" y="2587794"/>
            <a:ext cx="206375" cy="241300"/>
          </a:xfrm>
          <a:custGeom>
            <a:avLst/>
            <a:gdLst>
              <a:gd name="T0" fmla="*/ 16 w 55"/>
              <a:gd name="T1" fmla="*/ 3 h 64"/>
              <a:gd name="T2" fmla="*/ 25 w 55"/>
              <a:gd name="T3" fmla="*/ 63 h 64"/>
              <a:gd name="T4" fmla="*/ 54 w 55"/>
              <a:gd name="T5" fmla="*/ 10 h 64"/>
              <a:gd name="T6" fmla="*/ 26 w 55"/>
              <a:gd name="T7" fmla="*/ 60 h 64"/>
              <a:gd name="T8" fmla="*/ 30 w 55"/>
              <a:gd name="T9" fmla="*/ 51 h 64"/>
              <a:gd name="T10" fmla="*/ 35 w 55"/>
              <a:gd name="T11" fmla="*/ 47 h 64"/>
              <a:gd name="T12" fmla="*/ 36 w 55"/>
              <a:gd name="T13" fmla="*/ 45 h 64"/>
              <a:gd name="T14" fmla="*/ 24 w 55"/>
              <a:gd name="T15" fmla="*/ 56 h 64"/>
              <a:gd name="T16" fmla="*/ 24 w 55"/>
              <a:gd name="T17" fmla="*/ 56 h 64"/>
              <a:gd name="T18" fmla="*/ 21 w 55"/>
              <a:gd name="T19" fmla="*/ 51 h 64"/>
              <a:gd name="T20" fmla="*/ 33 w 55"/>
              <a:gd name="T21" fmla="*/ 41 h 64"/>
              <a:gd name="T22" fmla="*/ 36 w 55"/>
              <a:gd name="T23" fmla="*/ 35 h 64"/>
              <a:gd name="T24" fmla="*/ 15 w 55"/>
              <a:gd name="T25" fmla="*/ 42 h 64"/>
              <a:gd name="T26" fmla="*/ 17 w 55"/>
              <a:gd name="T27" fmla="*/ 45 h 64"/>
              <a:gd name="T28" fmla="*/ 50 w 55"/>
              <a:gd name="T29" fmla="*/ 14 h 64"/>
              <a:gd name="T30" fmla="*/ 34 w 55"/>
              <a:gd name="T31" fmla="*/ 30 h 64"/>
              <a:gd name="T32" fmla="*/ 37 w 55"/>
              <a:gd name="T33" fmla="*/ 25 h 64"/>
              <a:gd name="T34" fmla="*/ 51 w 55"/>
              <a:gd name="T35" fmla="*/ 13 h 64"/>
              <a:gd name="T36" fmla="*/ 20 w 55"/>
              <a:gd name="T37" fmla="*/ 33 h 64"/>
              <a:gd name="T38" fmla="*/ 49 w 55"/>
              <a:gd name="T39" fmla="*/ 8 h 64"/>
              <a:gd name="T40" fmla="*/ 26 w 55"/>
              <a:gd name="T41" fmla="*/ 41 h 64"/>
              <a:gd name="T42" fmla="*/ 48 w 55"/>
              <a:gd name="T43" fmla="*/ 26 h 64"/>
              <a:gd name="T44" fmla="*/ 34 w 55"/>
              <a:gd name="T45" fmla="*/ 43 h 64"/>
              <a:gd name="T46" fmla="*/ 42 w 55"/>
              <a:gd name="T47" fmla="*/ 35 h 64"/>
              <a:gd name="T48" fmla="*/ 21 w 55"/>
              <a:gd name="T49" fmla="*/ 51 h 64"/>
              <a:gd name="T50" fmla="*/ 45 w 55"/>
              <a:gd name="T51" fmla="*/ 30 h 64"/>
              <a:gd name="T52" fmla="*/ 19 w 55"/>
              <a:gd name="T53" fmla="*/ 48 h 64"/>
              <a:gd name="T54" fmla="*/ 50 w 55"/>
              <a:gd name="T55" fmla="*/ 7 h 64"/>
              <a:gd name="T56" fmla="*/ 16 w 55"/>
              <a:gd name="T57" fmla="*/ 32 h 64"/>
              <a:gd name="T58" fmla="*/ 47 w 55"/>
              <a:gd name="T59" fmla="*/ 5 h 64"/>
              <a:gd name="T60" fmla="*/ 12 w 55"/>
              <a:gd name="T61" fmla="*/ 35 h 64"/>
              <a:gd name="T62" fmla="*/ 24 w 55"/>
              <a:gd name="T63" fmla="*/ 20 h 64"/>
              <a:gd name="T64" fmla="*/ 20 w 55"/>
              <a:gd name="T65" fmla="*/ 18 h 64"/>
              <a:gd name="T66" fmla="*/ 8 w 55"/>
              <a:gd name="T67" fmla="*/ 27 h 64"/>
              <a:gd name="T68" fmla="*/ 15 w 55"/>
              <a:gd name="T69" fmla="*/ 20 h 64"/>
              <a:gd name="T70" fmla="*/ 12 w 55"/>
              <a:gd name="T71" fmla="*/ 15 h 64"/>
              <a:gd name="T72" fmla="*/ 5 w 55"/>
              <a:gd name="T73" fmla="*/ 20 h 64"/>
              <a:gd name="T74" fmla="*/ 4 w 55"/>
              <a:gd name="T75" fmla="*/ 15 h 64"/>
              <a:gd name="T76" fmla="*/ 16 w 55"/>
              <a:gd name="T77" fmla="*/ 8 h 64"/>
              <a:gd name="T78" fmla="*/ 22 w 55"/>
              <a:gd name="T79" fmla="*/ 13 h 64"/>
              <a:gd name="T80" fmla="*/ 20 w 55"/>
              <a:gd name="T81" fmla="*/ 10 h 64"/>
              <a:gd name="T82" fmla="*/ 10 w 55"/>
              <a:gd name="T83" fmla="*/ 25 h 64"/>
              <a:gd name="T84" fmla="*/ 25 w 55"/>
              <a:gd name="T85" fmla="*/ 19 h 64"/>
              <a:gd name="T86" fmla="*/ 25 w 55"/>
              <a:gd name="T87" fmla="*/ 20 h 64"/>
              <a:gd name="T88" fmla="*/ 21 w 55"/>
              <a:gd name="T89" fmla="*/ 26 h 64"/>
              <a:gd name="T90" fmla="*/ 25 w 55"/>
              <a:gd name="T91" fmla="*/ 20 h 64"/>
              <a:gd name="T92" fmla="*/ 35 w 55"/>
              <a:gd name="T93" fmla="*/ 15 h 64"/>
              <a:gd name="T94" fmla="*/ 27 w 55"/>
              <a:gd name="T95" fmla="*/ 22 h 64"/>
              <a:gd name="T96" fmla="*/ 35 w 55"/>
              <a:gd name="T97" fmla="*/ 15 h 64"/>
              <a:gd name="T98" fmla="*/ 46 w 55"/>
              <a:gd name="T99" fmla="*/ 7 h 64"/>
              <a:gd name="T100" fmla="*/ 29 w 55"/>
              <a:gd name="T101" fmla="*/ 20 h 64"/>
              <a:gd name="T102" fmla="*/ 35 w 55"/>
              <a:gd name="T103" fmla="*/ 13 h 64"/>
              <a:gd name="T104" fmla="*/ 40 w 55"/>
              <a:gd name="T105" fmla="*/ 6 h 64"/>
              <a:gd name="T106" fmla="*/ 5 w 55"/>
              <a:gd name="T107" fmla="*/ 19 h 64"/>
              <a:gd name="T108" fmla="*/ 5 w 55"/>
              <a:gd name="T109" fmla="*/ 16 h 64"/>
              <a:gd name="T110" fmla="*/ 17 w 55"/>
              <a:gd name="T111" fmla="*/ 7 h 64"/>
              <a:gd name="T112" fmla="*/ 12 w 55"/>
              <a:gd name="T113" fmla="*/ 37 h 64"/>
              <a:gd name="T114" fmla="*/ 34 w 55"/>
              <a:gd name="T115" fmla="*/ 27 h 64"/>
              <a:gd name="T116" fmla="*/ 15 w 55"/>
              <a:gd name="T117" fmla="*/ 4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" h="64">
                <a:moveTo>
                  <a:pt x="54" y="10"/>
                </a:moveTo>
                <a:cubicBezTo>
                  <a:pt x="54" y="4"/>
                  <a:pt x="48" y="1"/>
                  <a:pt x="42" y="2"/>
                </a:cubicBezTo>
                <a:cubicBezTo>
                  <a:pt x="34" y="4"/>
                  <a:pt x="30" y="11"/>
                  <a:pt x="27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0" y="0"/>
                  <a:pt x="4" y="3"/>
                  <a:pt x="2" y="9"/>
                </a:cubicBezTo>
                <a:cubicBezTo>
                  <a:pt x="0" y="16"/>
                  <a:pt x="3" y="24"/>
                  <a:pt x="6" y="31"/>
                </a:cubicBezTo>
                <a:cubicBezTo>
                  <a:pt x="11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7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35" y="53"/>
                  <a:pt x="42" y="42"/>
                  <a:pt x="48" y="31"/>
                </a:cubicBezTo>
                <a:cubicBezTo>
                  <a:pt x="52" y="25"/>
                  <a:pt x="55" y="17"/>
                  <a:pt x="54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59"/>
                </a:cubicBezTo>
                <a:cubicBezTo>
                  <a:pt x="27" y="58"/>
                  <a:pt x="28" y="57"/>
                  <a:pt x="29" y="55"/>
                </a:cubicBezTo>
                <a:cubicBezTo>
                  <a:pt x="28" y="57"/>
                  <a:pt x="27" y="58"/>
                  <a:pt x="26" y="60"/>
                </a:cubicBezTo>
                <a:close/>
                <a:moveTo>
                  <a:pt x="24" y="56"/>
                </a:moveTo>
                <a:cubicBezTo>
                  <a:pt x="24" y="56"/>
                  <a:pt x="26" y="55"/>
                  <a:pt x="26" y="54"/>
                </a:cubicBezTo>
                <a:cubicBezTo>
                  <a:pt x="27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7"/>
                </a:moveTo>
                <a:cubicBezTo>
                  <a:pt x="31" y="50"/>
                  <a:pt x="29" y="55"/>
                  <a:pt x="25" y="59"/>
                </a:cubicBezTo>
                <a:cubicBezTo>
                  <a:pt x="25" y="58"/>
                  <a:pt x="25" y="57"/>
                  <a:pt x="24" y="57"/>
                </a:cubicBezTo>
                <a:cubicBezTo>
                  <a:pt x="28" y="54"/>
                  <a:pt x="31" y="50"/>
                  <a:pt x="35" y="47"/>
                </a:cubicBezTo>
                <a:close/>
                <a:moveTo>
                  <a:pt x="36" y="45"/>
                </a:moveTo>
                <a:cubicBezTo>
                  <a:pt x="36" y="46"/>
                  <a:pt x="35" y="46"/>
                  <a:pt x="35" y="47"/>
                </a:cubicBezTo>
                <a:cubicBezTo>
                  <a:pt x="36" y="46"/>
                  <a:pt x="36" y="45"/>
                  <a:pt x="37" y="44"/>
                </a:cubicBezTo>
                <a:cubicBezTo>
                  <a:pt x="37" y="45"/>
                  <a:pt x="37" y="45"/>
                  <a:pt x="36" y="45"/>
                </a:cubicBezTo>
                <a:close/>
                <a:moveTo>
                  <a:pt x="24" y="56"/>
                </a:moveTo>
                <a:cubicBezTo>
                  <a:pt x="23" y="55"/>
                  <a:pt x="23" y="54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8" y="51"/>
                  <a:pt x="24" y="56"/>
                </a:cubicBezTo>
                <a:close/>
                <a:moveTo>
                  <a:pt x="21" y="51"/>
                </a:moveTo>
                <a:cubicBezTo>
                  <a:pt x="23" y="50"/>
                  <a:pt x="26" y="49"/>
                  <a:pt x="28" y="47"/>
                </a:cubicBezTo>
                <a:cubicBezTo>
                  <a:pt x="26" y="49"/>
                  <a:pt x="24" y="51"/>
                  <a:pt x="22" y="53"/>
                </a:cubicBezTo>
                <a:cubicBezTo>
                  <a:pt x="21" y="52"/>
                  <a:pt x="21" y="52"/>
                  <a:pt x="21" y="51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39" y="37"/>
                  <a:pt x="36" y="39"/>
                  <a:pt x="33" y="41"/>
                </a:cubicBezTo>
                <a:cubicBezTo>
                  <a:pt x="29" y="44"/>
                  <a:pt x="25" y="47"/>
                  <a:pt x="20" y="51"/>
                </a:cubicBezTo>
                <a:cubicBezTo>
                  <a:pt x="20" y="50"/>
                  <a:pt x="19" y="49"/>
                  <a:pt x="19" y="49"/>
                </a:cubicBezTo>
                <a:close/>
                <a:moveTo>
                  <a:pt x="17" y="46"/>
                </a:moveTo>
                <a:cubicBezTo>
                  <a:pt x="24" y="43"/>
                  <a:pt x="30" y="39"/>
                  <a:pt x="36" y="35"/>
                </a:cubicBezTo>
                <a:cubicBezTo>
                  <a:pt x="38" y="34"/>
                  <a:pt x="40" y="33"/>
                  <a:pt x="42" y="32"/>
                </a:cubicBezTo>
                <a:cubicBezTo>
                  <a:pt x="34" y="37"/>
                  <a:pt x="25" y="41"/>
                  <a:pt x="18" y="48"/>
                </a:cubicBezTo>
                <a:cubicBezTo>
                  <a:pt x="18" y="47"/>
                  <a:pt x="18" y="46"/>
                  <a:pt x="17" y="46"/>
                </a:cubicBezTo>
                <a:close/>
                <a:moveTo>
                  <a:pt x="15" y="42"/>
                </a:moveTo>
                <a:cubicBezTo>
                  <a:pt x="15" y="42"/>
                  <a:pt x="15" y="42"/>
                  <a:pt x="15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1"/>
                  <a:pt x="33" y="32"/>
                  <a:pt x="33" y="32"/>
                </a:cubicBezTo>
                <a:cubicBezTo>
                  <a:pt x="27" y="36"/>
                  <a:pt x="22" y="40"/>
                  <a:pt x="17" y="45"/>
                </a:cubicBezTo>
                <a:cubicBezTo>
                  <a:pt x="16" y="44"/>
                  <a:pt x="16" y="43"/>
                  <a:pt x="15" y="42"/>
                </a:cubicBezTo>
                <a:close/>
                <a:moveTo>
                  <a:pt x="38" y="23"/>
                </a:moveTo>
                <a:cubicBezTo>
                  <a:pt x="42" y="21"/>
                  <a:pt x="46" y="18"/>
                  <a:pt x="49" y="15"/>
                </a:cubicBezTo>
                <a:cubicBezTo>
                  <a:pt x="50" y="15"/>
                  <a:pt x="50" y="15"/>
                  <a:pt x="50" y="14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5"/>
                  <a:pt x="51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4" y="21"/>
                  <a:pt x="40" y="27"/>
                  <a:pt x="34" y="30"/>
                </a:cubicBezTo>
                <a:cubicBezTo>
                  <a:pt x="30" y="33"/>
                  <a:pt x="27" y="35"/>
                  <a:pt x="23" y="37"/>
                </a:cubicBezTo>
                <a:cubicBezTo>
                  <a:pt x="21" y="38"/>
                  <a:pt x="20" y="39"/>
                  <a:pt x="18" y="40"/>
                </a:cubicBezTo>
                <a:cubicBezTo>
                  <a:pt x="14" y="42"/>
                  <a:pt x="18" y="39"/>
                  <a:pt x="19" y="38"/>
                </a:cubicBezTo>
                <a:cubicBezTo>
                  <a:pt x="25" y="34"/>
                  <a:pt x="31" y="30"/>
                  <a:pt x="37" y="25"/>
                </a:cubicBezTo>
                <a:cubicBezTo>
                  <a:pt x="37" y="25"/>
                  <a:pt x="38" y="24"/>
                  <a:pt x="38" y="23"/>
                </a:cubicBezTo>
                <a:close/>
                <a:moveTo>
                  <a:pt x="50" y="8"/>
                </a:moveTo>
                <a:cubicBezTo>
                  <a:pt x="51" y="9"/>
                  <a:pt x="51" y="11"/>
                  <a:pt x="51" y="13"/>
                </a:cubicBezTo>
                <a:cubicBezTo>
                  <a:pt x="51" y="13"/>
                  <a:pt x="51" y="13"/>
                  <a:pt x="51" y="13"/>
                </a:cubicBezTo>
                <a:cubicBezTo>
                  <a:pt x="47" y="15"/>
                  <a:pt x="44" y="18"/>
                  <a:pt x="40" y="21"/>
                </a:cubicBezTo>
                <a:cubicBezTo>
                  <a:pt x="36" y="24"/>
                  <a:pt x="31" y="27"/>
                  <a:pt x="26" y="30"/>
                </a:cubicBezTo>
                <a:cubicBezTo>
                  <a:pt x="23" y="32"/>
                  <a:pt x="20" y="33"/>
                  <a:pt x="17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30" y="24"/>
                  <a:pt x="42" y="18"/>
                  <a:pt x="50" y="8"/>
                </a:cubicBezTo>
                <a:close/>
                <a:moveTo>
                  <a:pt x="31" y="24"/>
                </a:moveTo>
                <a:cubicBezTo>
                  <a:pt x="34" y="21"/>
                  <a:pt x="37" y="19"/>
                  <a:pt x="41" y="16"/>
                </a:cubicBezTo>
                <a:cubicBezTo>
                  <a:pt x="43" y="13"/>
                  <a:pt x="47" y="11"/>
                  <a:pt x="49" y="8"/>
                </a:cubicBezTo>
                <a:cubicBezTo>
                  <a:pt x="44" y="15"/>
                  <a:pt x="38" y="19"/>
                  <a:pt x="31" y="24"/>
                </a:cubicBezTo>
                <a:close/>
                <a:moveTo>
                  <a:pt x="48" y="26"/>
                </a:moveTo>
                <a:cubicBezTo>
                  <a:pt x="44" y="30"/>
                  <a:pt x="39" y="33"/>
                  <a:pt x="34" y="35"/>
                </a:cubicBezTo>
                <a:cubicBezTo>
                  <a:pt x="31" y="37"/>
                  <a:pt x="29" y="39"/>
                  <a:pt x="26" y="41"/>
                </a:cubicBezTo>
                <a:cubicBezTo>
                  <a:pt x="23" y="42"/>
                  <a:pt x="20" y="43"/>
                  <a:pt x="18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0" y="28"/>
                  <a:pt x="45" y="23"/>
                  <a:pt x="50" y="19"/>
                </a:cubicBezTo>
                <a:cubicBezTo>
                  <a:pt x="50" y="22"/>
                  <a:pt x="49" y="24"/>
                  <a:pt x="48" y="26"/>
                </a:cubicBezTo>
                <a:close/>
                <a:moveTo>
                  <a:pt x="40" y="40"/>
                </a:moveTo>
                <a:cubicBezTo>
                  <a:pt x="37" y="42"/>
                  <a:pt x="33" y="45"/>
                  <a:pt x="30" y="47"/>
                </a:cubicBezTo>
                <a:cubicBezTo>
                  <a:pt x="29" y="48"/>
                  <a:pt x="28" y="49"/>
                  <a:pt x="27" y="49"/>
                </a:cubicBezTo>
                <a:cubicBezTo>
                  <a:pt x="30" y="47"/>
                  <a:pt x="32" y="45"/>
                  <a:pt x="34" y="43"/>
                </a:cubicBezTo>
                <a:cubicBezTo>
                  <a:pt x="37" y="41"/>
                  <a:pt x="39" y="39"/>
                  <a:pt x="41" y="37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2" y="35"/>
                </a:cubicBezTo>
                <a:cubicBezTo>
                  <a:pt x="42" y="35"/>
                  <a:pt x="42" y="35"/>
                  <a:pt x="42" y="36"/>
                </a:cubicBezTo>
                <a:cubicBezTo>
                  <a:pt x="39" y="38"/>
                  <a:pt x="37" y="40"/>
                  <a:pt x="34" y="42"/>
                </a:cubicBezTo>
                <a:cubicBezTo>
                  <a:pt x="32" y="44"/>
                  <a:pt x="29" y="46"/>
                  <a:pt x="26" y="48"/>
                </a:cubicBezTo>
                <a:cubicBezTo>
                  <a:pt x="24" y="49"/>
                  <a:pt x="23" y="50"/>
                  <a:pt x="21" y="51"/>
                </a:cubicBezTo>
                <a:cubicBezTo>
                  <a:pt x="22" y="50"/>
                  <a:pt x="24" y="49"/>
                  <a:pt x="26" y="47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3" y="34"/>
                  <a:pt x="43" y="35"/>
                </a:cubicBezTo>
                <a:close/>
                <a:moveTo>
                  <a:pt x="45" y="30"/>
                </a:moveTo>
                <a:cubicBezTo>
                  <a:pt x="45" y="30"/>
                  <a:pt x="45" y="30"/>
                  <a:pt x="45" y="30"/>
                </a:cubicBezTo>
                <a:cubicBezTo>
                  <a:pt x="40" y="34"/>
                  <a:pt x="36" y="38"/>
                  <a:pt x="31" y="42"/>
                </a:cubicBezTo>
                <a:cubicBezTo>
                  <a:pt x="28" y="43"/>
                  <a:pt x="26" y="45"/>
                  <a:pt x="23" y="46"/>
                </a:cubicBezTo>
                <a:cubicBezTo>
                  <a:pt x="24" y="46"/>
                  <a:pt x="19" y="48"/>
                  <a:pt x="19" y="48"/>
                </a:cubicBezTo>
                <a:cubicBezTo>
                  <a:pt x="20" y="47"/>
                  <a:pt x="22" y="46"/>
                  <a:pt x="23" y="44"/>
                </a:cubicBezTo>
                <a:cubicBezTo>
                  <a:pt x="31" y="39"/>
                  <a:pt x="39" y="35"/>
                  <a:pt x="46" y="29"/>
                </a:cubicBezTo>
                <a:cubicBezTo>
                  <a:pt x="46" y="29"/>
                  <a:pt x="46" y="30"/>
                  <a:pt x="45" y="30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6" y="27"/>
                  <a:pt x="22" y="30"/>
                  <a:pt x="18" y="33"/>
                </a:cubicBezTo>
                <a:cubicBezTo>
                  <a:pt x="16" y="34"/>
                  <a:pt x="14" y="35"/>
                  <a:pt x="13" y="36"/>
                </a:cubicBezTo>
                <a:cubicBezTo>
                  <a:pt x="14" y="35"/>
                  <a:pt x="15" y="33"/>
                  <a:pt x="16" y="32"/>
                </a:cubicBezTo>
                <a:cubicBezTo>
                  <a:pt x="16" y="32"/>
                  <a:pt x="16" y="32"/>
                  <a:pt x="17" y="32"/>
                </a:cubicBezTo>
                <a:cubicBezTo>
                  <a:pt x="18" y="30"/>
                  <a:pt x="20" y="29"/>
                  <a:pt x="22" y="27"/>
                </a:cubicBezTo>
                <a:cubicBezTo>
                  <a:pt x="26" y="24"/>
                  <a:pt x="31" y="21"/>
                  <a:pt x="36" y="17"/>
                </a:cubicBezTo>
                <a:cubicBezTo>
                  <a:pt x="40" y="14"/>
                  <a:pt x="45" y="11"/>
                  <a:pt x="47" y="5"/>
                </a:cubicBezTo>
                <a:cubicBezTo>
                  <a:pt x="48" y="6"/>
                  <a:pt x="49" y="6"/>
                  <a:pt x="50" y="7"/>
                </a:cubicBezTo>
                <a:close/>
                <a:moveTo>
                  <a:pt x="11" y="35"/>
                </a:moveTo>
                <a:cubicBezTo>
                  <a:pt x="12" y="34"/>
                  <a:pt x="13" y="34"/>
                  <a:pt x="13" y="34"/>
                </a:cubicBezTo>
                <a:cubicBezTo>
                  <a:pt x="13" y="34"/>
                  <a:pt x="12" y="35"/>
                  <a:pt x="12" y="35"/>
                </a:cubicBezTo>
                <a:cubicBezTo>
                  <a:pt x="12" y="35"/>
                  <a:pt x="11" y="35"/>
                  <a:pt x="11" y="35"/>
                </a:cubicBezTo>
                <a:close/>
                <a:moveTo>
                  <a:pt x="9" y="31"/>
                </a:moveTo>
                <a:cubicBezTo>
                  <a:pt x="12" y="29"/>
                  <a:pt x="14" y="27"/>
                  <a:pt x="17" y="25"/>
                </a:cubicBezTo>
                <a:cubicBezTo>
                  <a:pt x="19" y="24"/>
                  <a:pt x="23" y="22"/>
                  <a:pt x="24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0" y="33"/>
                  <a:pt x="10" y="32"/>
                  <a:pt x="9" y="31"/>
                </a:cubicBezTo>
                <a:close/>
                <a:moveTo>
                  <a:pt x="8" y="27"/>
                </a:moveTo>
                <a:cubicBezTo>
                  <a:pt x="12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19"/>
                  <a:pt x="19" y="21"/>
                  <a:pt x="17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8" y="29"/>
                  <a:pt x="8" y="28"/>
                  <a:pt x="8" y="27"/>
                </a:cubicBezTo>
                <a:close/>
                <a:moveTo>
                  <a:pt x="6" y="23"/>
                </a:moveTo>
                <a:cubicBezTo>
                  <a:pt x="11" y="21"/>
                  <a:pt x="15" y="17"/>
                  <a:pt x="20" y="14"/>
                </a:cubicBezTo>
                <a:cubicBezTo>
                  <a:pt x="23" y="13"/>
                  <a:pt x="19" y="16"/>
                  <a:pt x="18" y="16"/>
                </a:cubicBezTo>
                <a:cubicBezTo>
                  <a:pt x="17" y="17"/>
                  <a:pt x="16" y="18"/>
                  <a:pt x="15" y="20"/>
                </a:cubicBezTo>
                <a:cubicBezTo>
                  <a:pt x="12" y="22"/>
                  <a:pt x="10" y="24"/>
                  <a:pt x="7" y="26"/>
                </a:cubicBezTo>
                <a:cubicBezTo>
                  <a:pt x="7" y="25"/>
                  <a:pt x="7" y="24"/>
                  <a:pt x="6" y="23"/>
                </a:cubicBezTo>
                <a:close/>
                <a:moveTo>
                  <a:pt x="5" y="20"/>
                </a:moveTo>
                <a:cubicBezTo>
                  <a:pt x="8" y="18"/>
                  <a:pt x="10" y="17"/>
                  <a:pt x="12" y="15"/>
                </a:cubicBezTo>
                <a:cubicBezTo>
                  <a:pt x="14" y="14"/>
                  <a:pt x="15" y="13"/>
                  <a:pt x="16" y="12"/>
                </a:cubicBezTo>
                <a:cubicBezTo>
                  <a:pt x="18" y="12"/>
                  <a:pt x="21" y="8"/>
                  <a:pt x="18" y="12"/>
                </a:cubicBezTo>
                <a:cubicBezTo>
                  <a:pt x="14" y="16"/>
                  <a:pt x="10" y="19"/>
                  <a:pt x="6" y="22"/>
                </a:cubicBezTo>
                <a:cubicBezTo>
                  <a:pt x="6" y="21"/>
                  <a:pt x="5" y="21"/>
                  <a:pt x="5" y="20"/>
                </a:cubicBezTo>
                <a:close/>
                <a:moveTo>
                  <a:pt x="4" y="13"/>
                </a:moveTo>
                <a:cubicBezTo>
                  <a:pt x="6" y="12"/>
                  <a:pt x="7" y="10"/>
                  <a:pt x="9" y="9"/>
                </a:cubicBezTo>
                <a:cubicBezTo>
                  <a:pt x="12" y="7"/>
                  <a:pt x="16" y="4"/>
                  <a:pt x="11" y="9"/>
                </a:cubicBezTo>
                <a:cubicBezTo>
                  <a:pt x="9" y="11"/>
                  <a:pt x="7" y="13"/>
                  <a:pt x="4" y="15"/>
                </a:cubicBezTo>
                <a:cubicBezTo>
                  <a:pt x="4" y="14"/>
                  <a:pt x="4" y="14"/>
                  <a:pt x="4" y="13"/>
                </a:cubicBezTo>
                <a:close/>
                <a:moveTo>
                  <a:pt x="5" y="18"/>
                </a:moveTo>
                <a:cubicBezTo>
                  <a:pt x="5" y="17"/>
                  <a:pt x="5" y="17"/>
                  <a:pt x="5" y="17"/>
                </a:cubicBezTo>
                <a:cubicBezTo>
                  <a:pt x="9" y="15"/>
                  <a:pt x="12" y="11"/>
                  <a:pt x="16" y="8"/>
                </a:cubicBezTo>
                <a:cubicBezTo>
                  <a:pt x="19" y="6"/>
                  <a:pt x="13" y="12"/>
                  <a:pt x="12" y="13"/>
                </a:cubicBezTo>
                <a:cubicBezTo>
                  <a:pt x="10" y="15"/>
                  <a:pt x="7" y="17"/>
                  <a:pt x="5" y="19"/>
                </a:cubicBezTo>
                <a:cubicBezTo>
                  <a:pt x="5" y="18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5"/>
                  <a:pt x="14" y="17"/>
                </a:cubicBezTo>
                <a:cubicBezTo>
                  <a:pt x="12" y="19"/>
                  <a:pt x="8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8"/>
                  <a:pt x="17" y="16"/>
                  <a:pt x="20" y="10"/>
                </a:cubicBezTo>
                <a:cubicBezTo>
                  <a:pt x="21" y="11"/>
                  <a:pt x="21" y="12"/>
                  <a:pt x="22" y="13"/>
                </a:cubicBezTo>
                <a:close/>
                <a:moveTo>
                  <a:pt x="23" y="16"/>
                </a:moveTo>
                <a:cubicBezTo>
                  <a:pt x="18" y="18"/>
                  <a:pt x="15" y="22"/>
                  <a:pt x="10" y="25"/>
                </a:cubicBezTo>
                <a:cubicBezTo>
                  <a:pt x="10" y="25"/>
                  <a:pt x="7" y="27"/>
                  <a:pt x="10" y="25"/>
                </a:cubicBezTo>
                <a:cubicBezTo>
                  <a:pt x="11" y="24"/>
                  <a:pt x="12" y="22"/>
                  <a:pt x="14" y="21"/>
                </a:cubicBezTo>
                <a:cubicBezTo>
                  <a:pt x="17" y="19"/>
                  <a:pt x="19" y="16"/>
                  <a:pt x="22" y="14"/>
                </a:cubicBezTo>
                <a:cubicBezTo>
                  <a:pt x="23" y="14"/>
                  <a:pt x="23" y="15"/>
                  <a:pt x="23" y="16"/>
                </a:cubicBezTo>
                <a:close/>
                <a:moveTo>
                  <a:pt x="25" y="19"/>
                </a:moveTo>
                <a:cubicBezTo>
                  <a:pt x="19" y="22"/>
                  <a:pt x="15" y="26"/>
                  <a:pt x="10" y="29"/>
                </a:cubicBezTo>
                <a:cubicBezTo>
                  <a:pt x="15" y="26"/>
                  <a:pt x="19" y="21"/>
                  <a:pt x="24" y="17"/>
                </a:cubicBezTo>
                <a:cubicBezTo>
                  <a:pt x="24" y="18"/>
                  <a:pt x="24" y="18"/>
                  <a:pt x="25" y="19"/>
                </a:cubicBezTo>
                <a:close/>
                <a:moveTo>
                  <a:pt x="25" y="20"/>
                </a:moveTo>
                <a:cubicBezTo>
                  <a:pt x="25" y="21"/>
                  <a:pt x="26" y="21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6" y="22"/>
                  <a:pt x="25" y="23"/>
                  <a:pt x="24" y="24"/>
                </a:cubicBezTo>
                <a:cubicBezTo>
                  <a:pt x="23" y="25"/>
                  <a:pt x="22" y="26"/>
                  <a:pt x="21" y="26"/>
                </a:cubicBezTo>
                <a:cubicBezTo>
                  <a:pt x="19" y="28"/>
                  <a:pt x="17" y="30"/>
                  <a:pt x="16" y="31"/>
                </a:cubicBezTo>
                <a:cubicBezTo>
                  <a:pt x="15" y="32"/>
                  <a:pt x="14" y="32"/>
                  <a:pt x="14" y="33"/>
                </a:cubicBezTo>
                <a:cubicBezTo>
                  <a:pt x="13" y="33"/>
                  <a:pt x="10" y="35"/>
                  <a:pt x="13" y="32"/>
                </a:cubicBezTo>
                <a:cubicBezTo>
                  <a:pt x="16" y="28"/>
                  <a:pt x="21" y="24"/>
                  <a:pt x="25" y="20"/>
                </a:cubicBezTo>
                <a:cubicBezTo>
                  <a:pt x="25" y="20"/>
                  <a:pt x="25" y="20"/>
                  <a:pt x="25" y="20"/>
                </a:cubicBezTo>
                <a:close/>
                <a:moveTo>
                  <a:pt x="31" y="16"/>
                </a:moveTo>
                <a:cubicBezTo>
                  <a:pt x="34" y="15"/>
                  <a:pt x="37" y="13"/>
                  <a:pt x="40" y="11"/>
                </a:cubicBezTo>
                <a:cubicBezTo>
                  <a:pt x="38" y="12"/>
                  <a:pt x="37" y="14"/>
                  <a:pt x="35" y="15"/>
                </a:cubicBezTo>
                <a:cubicBezTo>
                  <a:pt x="33" y="16"/>
                  <a:pt x="32" y="17"/>
                  <a:pt x="30" y="18"/>
                </a:cubicBezTo>
                <a:cubicBezTo>
                  <a:pt x="30" y="18"/>
                  <a:pt x="31" y="17"/>
                  <a:pt x="31" y="16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27" y="22"/>
                  <a:pt x="27" y="23"/>
                  <a:pt x="26" y="23"/>
                </a:cubicBezTo>
                <a:cubicBezTo>
                  <a:pt x="27" y="22"/>
                  <a:pt x="27" y="22"/>
                  <a:pt x="27" y="22"/>
                </a:cubicBezTo>
                <a:close/>
                <a:moveTo>
                  <a:pt x="29" y="20"/>
                </a:moveTo>
                <a:cubicBezTo>
                  <a:pt x="31" y="18"/>
                  <a:pt x="33" y="17"/>
                  <a:pt x="35" y="15"/>
                </a:cubicBezTo>
                <a:cubicBezTo>
                  <a:pt x="38" y="14"/>
                  <a:pt x="39" y="13"/>
                  <a:pt x="41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5" y="6"/>
                  <a:pt x="46" y="6"/>
                  <a:pt x="46" y="6"/>
                </a:cubicBezTo>
                <a:cubicBezTo>
                  <a:pt x="46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0" y="13"/>
                  <a:pt x="38" y="15"/>
                  <a:pt x="35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29" y="20"/>
                  <a:pt x="29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3" y="7"/>
                  <a:pt x="42" y="8"/>
                </a:cubicBezTo>
                <a:cubicBezTo>
                  <a:pt x="40" y="10"/>
                  <a:pt x="37" y="11"/>
                  <a:pt x="35" y="13"/>
                </a:cubicBezTo>
                <a:cubicBezTo>
                  <a:pt x="34" y="14"/>
                  <a:pt x="33" y="14"/>
                  <a:pt x="32" y="15"/>
                </a:cubicBezTo>
                <a:cubicBezTo>
                  <a:pt x="32" y="15"/>
                  <a:pt x="33" y="14"/>
                  <a:pt x="33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5" y="10"/>
                  <a:pt x="33" y="12"/>
                </a:cubicBezTo>
                <a:cubicBezTo>
                  <a:pt x="35" y="10"/>
                  <a:pt x="37" y="8"/>
                  <a:pt x="40" y="6"/>
                </a:cubicBezTo>
                <a:close/>
                <a:moveTo>
                  <a:pt x="20" y="9"/>
                </a:moveTo>
                <a:cubicBezTo>
                  <a:pt x="15" y="12"/>
                  <a:pt x="9" y="16"/>
                  <a:pt x="5" y="19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7" y="7"/>
                </a:moveTo>
                <a:cubicBezTo>
                  <a:pt x="13" y="9"/>
                  <a:pt x="9" y="13"/>
                  <a:pt x="5" y="16"/>
                </a:cubicBezTo>
                <a:cubicBezTo>
                  <a:pt x="6" y="15"/>
                  <a:pt x="8" y="13"/>
                  <a:pt x="10" y="11"/>
                </a:cubicBezTo>
                <a:cubicBezTo>
                  <a:pt x="12" y="9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7" y="6"/>
                  <a:pt x="17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5" y="7"/>
                  <a:pt x="8" y="3"/>
                  <a:pt x="14" y="5"/>
                </a:cubicBezTo>
                <a:close/>
                <a:moveTo>
                  <a:pt x="12" y="37"/>
                </a:moveTo>
                <a:cubicBezTo>
                  <a:pt x="15" y="35"/>
                  <a:pt x="17" y="34"/>
                  <a:pt x="20" y="32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4" y="38"/>
                </a:cubicBezTo>
                <a:cubicBezTo>
                  <a:pt x="21" y="34"/>
                  <a:pt x="27" y="30"/>
                  <a:pt x="34" y="27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4" y="40"/>
                  <a:pt x="14" y="40"/>
                </a:cubicBezTo>
                <a:cubicBezTo>
                  <a:pt x="13" y="39"/>
                  <a:pt x="13" y="38"/>
                  <a:pt x="1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稻壳儿搜索【幻雨工作室】_10"/>
          <p:cNvSpPr txBox="1">
            <a:spLocks noChangeArrowheads="1"/>
          </p:cNvSpPr>
          <p:nvPr/>
        </p:nvSpPr>
        <p:spPr bwMode="auto">
          <a:xfrm>
            <a:off x="1655362" y="2785429"/>
            <a:ext cx="8881276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</a:t>
            </a:r>
          </a:p>
        </p:txBody>
      </p:sp>
      <p:sp>
        <p:nvSpPr>
          <p:cNvPr id="19" name="稻壳儿搜索【幻雨工作室】_11"/>
          <p:cNvSpPr/>
          <p:nvPr/>
        </p:nvSpPr>
        <p:spPr>
          <a:xfrm>
            <a:off x="4429518" y="3921075"/>
            <a:ext cx="3332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F补 汉仪夏日体" panose="020B0604000101010104" pitchFamily="34" charset="-128"/>
              </a:rPr>
              <a:t>Part I chapter title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2954510" y="1882522"/>
            <a:ext cx="8148320" cy="2824480"/>
          </a:xfrm>
          <a:custGeom>
            <a:avLst/>
            <a:gdLst>
              <a:gd name="connsiteX0" fmla="*/ 0 w 8148320"/>
              <a:gd name="connsiteY0" fmla="*/ 2824480 h 2824480"/>
              <a:gd name="connsiteX1" fmla="*/ 1402080 w 8148320"/>
              <a:gd name="connsiteY1" fmla="*/ 1808480 h 2824480"/>
              <a:gd name="connsiteX2" fmla="*/ 4734560 w 8148320"/>
              <a:gd name="connsiteY2" fmla="*/ 1442720 h 2824480"/>
              <a:gd name="connsiteX3" fmla="*/ 7345680 w 8148320"/>
              <a:gd name="connsiteY3" fmla="*/ 934720 h 2824480"/>
              <a:gd name="connsiteX4" fmla="*/ 8148320 w 8148320"/>
              <a:gd name="connsiteY4" fmla="*/ 0 h 282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48320" h="2824480">
                <a:moveTo>
                  <a:pt x="0" y="2824480"/>
                </a:moveTo>
                <a:cubicBezTo>
                  <a:pt x="306493" y="2431626"/>
                  <a:pt x="612987" y="2038773"/>
                  <a:pt x="1402080" y="1808480"/>
                </a:cubicBezTo>
                <a:cubicBezTo>
                  <a:pt x="2191173" y="1578187"/>
                  <a:pt x="3743960" y="1588347"/>
                  <a:pt x="4734560" y="1442720"/>
                </a:cubicBezTo>
                <a:cubicBezTo>
                  <a:pt x="5725160" y="1297093"/>
                  <a:pt x="6776720" y="1175173"/>
                  <a:pt x="7345680" y="934720"/>
                </a:cubicBezTo>
                <a:cubicBezTo>
                  <a:pt x="7914640" y="694267"/>
                  <a:pt x="8031480" y="347133"/>
                  <a:pt x="8148320" y="0"/>
                </a:cubicBezTo>
              </a:path>
            </a:pathLst>
          </a:custGeom>
          <a:noFill/>
          <a:ln w="28575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TextBox 77"/>
          <p:cNvSpPr txBox="1"/>
          <p:nvPr/>
        </p:nvSpPr>
        <p:spPr>
          <a:xfrm>
            <a:off x="1769309" y="5160049"/>
            <a:ext cx="837501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7" name="Rectangle 16"/>
          <p:cNvSpPr/>
          <p:nvPr/>
        </p:nvSpPr>
        <p:spPr>
          <a:xfrm>
            <a:off x="980134" y="5612764"/>
            <a:ext cx="2415853" cy="700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consectetuer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sed diam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nonummy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nibh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euismod</a:t>
            </a:r>
          </a:p>
        </p:txBody>
      </p:sp>
      <p:sp>
        <p:nvSpPr>
          <p:cNvPr id="8" name="TextBox 77"/>
          <p:cNvSpPr txBox="1"/>
          <p:nvPr/>
        </p:nvSpPr>
        <p:spPr>
          <a:xfrm>
            <a:off x="5240345" y="3983042"/>
            <a:ext cx="837501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9" name="Rectangle 16"/>
          <p:cNvSpPr/>
          <p:nvPr/>
        </p:nvSpPr>
        <p:spPr>
          <a:xfrm>
            <a:off x="4451170" y="4459601"/>
            <a:ext cx="2415853" cy="700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consectetuer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sed diam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nonummy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nibh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euismod</a:t>
            </a:r>
          </a:p>
        </p:txBody>
      </p:sp>
      <p:sp>
        <p:nvSpPr>
          <p:cNvPr id="10" name="TextBox 77"/>
          <p:cNvSpPr txBox="1"/>
          <p:nvPr/>
        </p:nvSpPr>
        <p:spPr>
          <a:xfrm>
            <a:off x="9060505" y="3330794"/>
            <a:ext cx="837502" cy="400091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Step 3</a:t>
            </a:r>
          </a:p>
        </p:txBody>
      </p:sp>
      <p:sp>
        <p:nvSpPr>
          <p:cNvPr id="11" name="Rectangle 16"/>
          <p:cNvSpPr/>
          <p:nvPr/>
        </p:nvSpPr>
        <p:spPr>
          <a:xfrm>
            <a:off x="8271330" y="3759153"/>
            <a:ext cx="2415853" cy="700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Lorem ipsum dolor sit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amet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consectetuer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adipiscing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elit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, sed diam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nonummy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nibh</a:t>
            </a:r>
            <a:r>
              <a:rPr lang="en-US" sz="1050" dirty="0">
                <a:solidFill>
                  <a:schemeClr val="bg1"/>
                </a:solidFill>
                <a:latin typeface="Lato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Lato" pitchFamily="34" charset="0"/>
              </a:rPr>
              <a:t>euismod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201"/>
          <a:stretch>
            <a:fillRect/>
          </a:stretch>
        </p:blipFill>
        <p:spPr>
          <a:xfrm>
            <a:off x="1368498" y="1422721"/>
            <a:ext cx="1586026" cy="43658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稻壳儿搜索【幻雨工作室】_1"/>
          <p:cNvSpPr/>
          <p:nvPr/>
        </p:nvSpPr>
        <p:spPr>
          <a:xfrm>
            <a:off x="1515111" y="2258844"/>
            <a:ext cx="1843625" cy="3036926"/>
          </a:xfrm>
          <a:custGeom>
            <a:avLst/>
            <a:gdLst>
              <a:gd name="connsiteX0" fmla="*/ 0 w 1600200"/>
              <a:gd name="connsiteY0" fmla="*/ 9144 h 2642616"/>
              <a:gd name="connsiteX1" fmla="*/ 9144 w 1600200"/>
              <a:gd name="connsiteY1" fmla="*/ 2642616 h 2642616"/>
              <a:gd name="connsiteX2" fmla="*/ 1591056 w 1600200"/>
              <a:gd name="connsiteY2" fmla="*/ 2642616 h 2642616"/>
              <a:gd name="connsiteX3" fmla="*/ 1600200 w 1600200"/>
              <a:gd name="connsiteY3" fmla="*/ 256032 h 2642616"/>
              <a:gd name="connsiteX4" fmla="*/ 1325880 w 1600200"/>
              <a:gd name="connsiteY4" fmla="*/ 0 h 2642616"/>
              <a:gd name="connsiteX5" fmla="*/ 0 w 1600200"/>
              <a:gd name="connsiteY5" fmla="*/ 9144 h 2642616"/>
              <a:gd name="connsiteX0-1" fmla="*/ 0 w 1600200"/>
              <a:gd name="connsiteY0-2" fmla="*/ 23162 h 2656634"/>
              <a:gd name="connsiteX1-3" fmla="*/ 9144 w 1600200"/>
              <a:gd name="connsiteY1-4" fmla="*/ 2656634 h 2656634"/>
              <a:gd name="connsiteX2-5" fmla="*/ 1591056 w 1600200"/>
              <a:gd name="connsiteY2-6" fmla="*/ 2656634 h 2656634"/>
              <a:gd name="connsiteX3-7" fmla="*/ 1600200 w 1600200"/>
              <a:gd name="connsiteY3-8" fmla="*/ 270050 h 2656634"/>
              <a:gd name="connsiteX4-9" fmla="*/ 1325880 w 1600200"/>
              <a:gd name="connsiteY4-10" fmla="*/ 14018 h 2656634"/>
              <a:gd name="connsiteX5-11" fmla="*/ 0 w 1600200"/>
              <a:gd name="connsiteY5-12" fmla="*/ 23162 h 2656634"/>
              <a:gd name="connsiteX0-13" fmla="*/ 10476 w 1610676"/>
              <a:gd name="connsiteY0-14" fmla="*/ 23162 h 2656634"/>
              <a:gd name="connsiteX1-15" fmla="*/ 19620 w 1610676"/>
              <a:gd name="connsiteY1-16" fmla="*/ 2656634 h 2656634"/>
              <a:gd name="connsiteX2-17" fmla="*/ 1601532 w 1610676"/>
              <a:gd name="connsiteY2-18" fmla="*/ 2656634 h 2656634"/>
              <a:gd name="connsiteX3-19" fmla="*/ 1610676 w 1610676"/>
              <a:gd name="connsiteY3-20" fmla="*/ 270050 h 2656634"/>
              <a:gd name="connsiteX4-21" fmla="*/ 1336356 w 1610676"/>
              <a:gd name="connsiteY4-22" fmla="*/ 14018 h 2656634"/>
              <a:gd name="connsiteX5-23" fmla="*/ 10476 w 1610676"/>
              <a:gd name="connsiteY5-24" fmla="*/ 23162 h 2656634"/>
              <a:gd name="connsiteX0-25" fmla="*/ 15745 w 1615945"/>
              <a:gd name="connsiteY0-26" fmla="*/ 23162 h 2656634"/>
              <a:gd name="connsiteX1-27" fmla="*/ 24889 w 1615945"/>
              <a:gd name="connsiteY1-28" fmla="*/ 2656634 h 2656634"/>
              <a:gd name="connsiteX2-29" fmla="*/ 1606801 w 1615945"/>
              <a:gd name="connsiteY2-30" fmla="*/ 2656634 h 2656634"/>
              <a:gd name="connsiteX3-31" fmla="*/ 1615945 w 1615945"/>
              <a:gd name="connsiteY3-32" fmla="*/ 270050 h 2656634"/>
              <a:gd name="connsiteX4-33" fmla="*/ 1341625 w 1615945"/>
              <a:gd name="connsiteY4-34" fmla="*/ 14018 h 2656634"/>
              <a:gd name="connsiteX5-35" fmla="*/ 15745 w 1615945"/>
              <a:gd name="connsiteY5-36" fmla="*/ 23162 h 2656634"/>
              <a:gd name="connsiteX0-37" fmla="*/ 15745 w 1615945"/>
              <a:gd name="connsiteY0-38" fmla="*/ 23162 h 2669936"/>
              <a:gd name="connsiteX1-39" fmla="*/ 24889 w 1615945"/>
              <a:gd name="connsiteY1-40" fmla="*/ 2656634 h 2669936"/>
              <a:gd name="connsiteX2-41" fmla="*/ 1606801 w 1615945"/>
              <a:gd name="connsiteY2-42" fmla="*/ 2656634 h 2669936"/>
              <a:gd name="connsiteX3-43" fmla="*/ 1615945 w 1615945"/>
              <a:gd name="connsiteY3-44" fmla="*/ 270050 h 2669936"/>
              <a:gd name="connsiteX4-45" fmla="*/ 1341625 w 1615945"/>
              <a:gd name="connsiteY4-46" fmla="*/ 14018 h 2669936"/>
              <a:gd name="connsiteX5-47" fmla="*/ 15745 w 1615945"/>
              <a:gd name="connsiteY5-48" fmla="*/ 23162 h 2669936"/>
              <a:gd name="connsiteX0-49" fmla="*/ 15745 w 1615945"/>
              <a:gd name="connsiteY0-50" fmla="*/ 23162 h 2684969"/>
              <a:gd name="connsiteX1-51" fmla="*/ 24889 w 1615945"/>
              <a:gd name="connsiteY1-52" fmla="*/ 2656634 h 2684969"/>
              <a:gd name="connsiteX2-53" fmla="*/ 1606801 w 1615945"/>
              <a:gd name="connsiteY2-54" fmla="*/ 2656634 h 2684969"/>
              <a:gd name="connsiteX3-55" fmla="*/ 1615945 w 1615945"/>
              <a:gd name="connsiteY3-56" fmla="*/ 270050 h 2684969"/>
              <a:gd name="connsiteX4-57" fmla="*/ 1341625 w 1615945"/>
              <a:gd name="connsiteY4-58" fmla="*/ 14018 h 2684969"/>
              <a:gd name="connsiteX5-59" fmla="*/ 15745 w 1615945"/>
              <a:gd name="connsiteY5-60" fmla="*/ 23162 h 2684969"/>
              <a:gd name="connsiteX0-61" fmla="*/ 15745 w 1629963"/>
              <a:gd name="connsiteY0-62" fmla="*/ 23162 h 2684969"/>
              <a:gd name="connsiteX1-63" fmla="*/ 24889 w 1629963"/>
              <a:gd name="connsiteY1-64" fmla="*/ 2656634 h 2684969"/>
              <a:gd name="connsiteX2-65" fmla="*/ 1606801 w 1629963"/>
              <a:gd name="connsiteY2-66" fmla="*/ 2656634 h 2684969"/>
              <a:gd name="connsiteX3-67" fmla="*/ 1615945 w 1629963"/>
              <a:gd name="connsiteY3-68" fmla="*/ 270050 h 2684969"/>
              <a:gd name="connsiteX4-69" fmla="*/ 1341625 w 1629963"/>
              <a:gd name="connsiteY4-70" fmla="*/ 14018 h 2684969"/>
              <a:gd name="connsiteX5-71" fmla="*/ 15745 w 1629963"/>
              <a:gd name="connsiteY5-72" fmla="*/ 23162 h 26849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629963" h="2684969">
                <a:moveTo>
                  <a:pt x="15745" y="23162"/>
                </a:moveTo>
                <a:cubicBezTo>
                  <a:pt x="-11138" y="908469"/>
                  <a:pt x="-607" y="1861121"/>
                  <a:pt x="24889" y="2656634"/>
                </a:cubicBezTo>
                <a:cubicBezTo>
                  <a:pt x="552193" y="2686565"/>
                  <a:pt x="1086980" y="2701531"/>
                  <a:pt x="1606801" y="2656634"/>
                </a:cubicBezTo>
                <a:cubicBezTo>
                  <a:pt x="1654745" y="1876071"/>
                  <a:pt x="1612897" y="1065578"/>
                  <a:pt x="1615945" y="270050"/>
                </a:cubicBezTo>
                <a:lnTo>
                  <a:pt x="1341625" y="14018"/>
                </a:lnTo>
                <a:cubicBezTo>
                  <a:pt x="899665" y="17066"/>
                  <a:pt x="442739" y="-24782"/>
                  <a:pt x="15745" y="2316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稻壳儿搜索【幻雨工作室】_2"/>
          <p:cNvSpPr/>
          <p:nvPr/>
        </p:nvSpPr>
        <p:spPr>
          <a:xfrm>
            <a:off x="3037774" y="2282885"/>
            <a:ext cx="296489" cy="275373"/>
          </a:xfrm>
          <a:custGeom>
            <a:avLst/>
            <a:gdLst>
              <a:gd name="connsiteX0" fmla="*/ 0 w 262128"/>
              <a:gd name="connsiteY0" fmla="*/ 0 h 268224"/>
              <a:gd name="connsiteX1" fmla="*/ 12192 w 262128"/>
              <a:gd name="connsiteY1" fmla="*/ 262128 h 268224"/>
              <a:gd name="connsiteX2" fmla="*/ 262128 w 262128"/>
              <a:gd name="connsiteY2" fmla="*/ 268224 h 268224"/>
              <a:gd name="connsiteX3" fmla="*/ 0 w 262128"/>
              <a:gd name="connsiteY3" fmla="*/ 0 h 268224"/>
              <a:gd name="connsiteX0-1" fmla="*/ 0 w 262128"/>
              <a:gd name="connsiteY0-2" fmla="*/ 0 h 268224"/>
              <a:gd name="connsiteX1-3" fmla="*/ 4572 w 262128"/>
              <a:gd name="connsiteY1-4" fmla="*/ 262128 h 268224"/>
              <a:gd name="connsiteX2-5" fmla="*/ 262128 w 262128"/>
              <a:gd name="connsiteY2-6" fmla="*/ 268224 h 268224"/>
              <a:gd name="connsiteX3-7" fmla="*/ 0 w 262128"/>
              <a:gd name="connsiteY3-8" fmla="*/ 0 h 268224"/>
              <a:gd name="connsiteX0-9" fmla="*/ 4953 w 257556"/>
              <a:gd name="connsiteY0-10" fmla="*/ 0 h 283464"/>
              <a:gd name="connsiteX1-11" fmla="*/ 0 w 257556"/>
              <a:gd name="connsiteY1-12" fmla="*/ 277368 h 283464"/>
              <a:gd name="connsiteX2-13" fmla="*/ 257556 w 257556"/>
              <a:gd name="connsiteY2-14" fmla="*/ 283464 h 283464"/>
              <a:gd name="connsiteX3-15" fmla="*/ 4953 w 257556"/>
              <a:gd name="connsiteY3-16" fmla="*/ 0 h 283464"/>
              <a:gd name="connsiteX0-17" fmla="*/ 3048 w 257556"/>
              <a:gd name="connsiteY0-18" fmla="*/ 0 h 275844"/>
              <a:gd name="connsiteX1-19" fmla="*/ 0 w 257556"/>
              <a:gd name="connsiteY1-20" fmla="*/ 269748 h 275844"/>
              <a:gd name="connsiteX2-21" fmla="*/ 257556 w 257556"/>
              <a:gd name="connsiteY2-22" fmla="*/ 275844 h 275844"/>
              <a:gd name="connsiteX3-23" fmla="*/ 3048 w 257556"/>
              <a:gd name="connsiteY3-24" fmla="*/ 0 h 275844"/>
              <a:gd name="connsiteX0-25" fmla="*/ 3048 w 274701"/>
              <a:gd name="connsiteY0-26" fmla="*/ 0 h 269748"/>
              <a:gd name="connsiteX1-27" fmla="*/ 0 w 274701"/>
              <a:gd name="connsiteY1-28" fmla="*/ 269748 h 269748"/>
              <a:gd name="connsiteX2-29" fmla="*/ 274701 w 274701"/>
              <a:gd name="connsiteY2-30" fmla="*/ 243459 h 269748"/>
              <a:gd name="connsiteX3-31" fmla="*/ 3048 w 274701"/>
              <a:gd name="connsiteY3-32" fmla="*/ 0 h 269748"/>
              <a:gd name="connsiteX0-33" fmla="*/ 3048 w 268986"/>
              <a:gd name="connsiteY0-34" fmla="*/ 0 h 269748"/>
              <a:gd name="connsiteX1-35" fmla="*/ 0 w 268986"/>
              <a:gd name="connsiteY1-36" fmla="*/ 269748 h 269748"/>
              <a:gd name="connsiteX2-37" fmla="*/ 268986 w 268986"/>
              <a:gd name="connsiteY2-38" fmla="*/ 243459 h 269748"/>
              <a:gd name="connsiteX3-39" fmla="*/ 3048 w 268986"/>
              <a:gd name="connsiteY3-40" fmla="*/ 0 h 269748"/>
              <a:gd name="connsiteX0-41" fmla="*/ 0 w 265938"/>
              <a:gd name="connsiteY0-42" fmla="*/ 0 h 243459"/>
              <a:gd name="connsiteX1-43" fmla="*/ 762 w 265938"/>
              <a:gd name="connsiteY1-44" fmla="*/ 243078 h 243459"/>
              <a:gd name="connsiteX2-45" fmla="*/ 265938 w 265938"/>
              <a:gd name="connsiteY2-46" fmla="*/ 243459 h 243459"/>
              <a:gd name="connsiteX3-47" fmla="*/ 0 w 265938"/>
              <a:gd name="connsiteY3-48" fmla="*/ 0 h 243459"/>
              <a:gd name="connsiteX0-49" fmla="*/ 0 w 262128"/>
              <a:gd name="connsiteY0-50" fmla="*/ 0 h 243459"/>
              <a:gd name="connsiteX1-51" fmla="*/ 762 w 262128"/>
              <a:gd name="connsiteY1-52" fmla="*/ 243078 h 243459"/>
              <a:gd name="connsiteX2-53" fmla="*/ 262128 w 262128"/>
              <a:gd name="connsiteY2-54" fmla="*/ 243459 h 243459"/>
              <a:gd name="connsiteX3-55" fmla="*/ 0 w 262128"/>
              <a:gd name="connsiteY3-56" fmla="*/ 0 h 2434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2128" h="243459">
                <a:moveTo>
                  <a:pt x="0" y="0"/>
                </a:moveTo>
                <a:lnTo>
                  <a:pt x="762" y="243078"/>
                </a:lnTo>
                <a:lnTo>
                  <a:pt x="262128" y="243459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稻壳儿搜索【幻雨工作室】_3"/>
          <p:cNvSpPr/>
          <p:nvPr/>
        </p:nvSpPr>
        <p:spPr>
          <a:xfrm>
            <a:off x="1824922" y="3420494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稻壳儿搜索【幻雨工作室】_4"/>
          <p:cNvSpPr txBox="1"/>
          <p:nvPr/>
        </p:nvSpPr>
        <p:spPr>
          <a:xfrm>
            <a:off x="1878115" y="2800152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小标题</a:t>
            </a:r>
          </a:p>
        </p:txBody>
      </p:sp>
      <p:sp>
        <p:nvSpPr>
          <p:cNvPr id="20" name="稻壳儿搜索【幻雨工作室】_5"/>
          <p:cNvSpPr/>
          <p:nvPr/>
        </p:nvSpPr>
        <p:spPr>
          <a:xfrm>
            <a:off x="3959586" y="2282884"/>
            <a:ext cx="1843625" cy="3036926"/>
          </a:xfrm>
          <a:custGeom>
            <a:avLst/>
            <a:gdLst>
              <a:gd name="connsiteX0" fmla="*/ 0 w 1600200"/>
              <a:gd name="connsiteY0" fmla="*/ 9144 h 2642616"/>
              <a:gd name="connsiteX1" fmla="*/ 9144 w 1600200"/>
              <a:gd name="connsiteY1" fmla="*/ 2642616 h 2642616"/>
              <a:gd name="connsiteX2" fmla="*/ 1591056 w 1600200"/>
              <a:gd name="connsiteY2" fmla="*/ 2642616 h 2642616"/>
              <a:gd name="connsiteX3" fmla="*/ 1600200 w 1600200"/>
              <a:gd name="connsiteY3" fmla="*/ 256032 h 2642616"/>
              <a:gd name="connsiteX4" fmla="*/ 1325880 w 1600200"/>
              <a:gd name="connsiteY4" fmla="*/ 0 h 2642616"/>
              <a:gd name="connsiteX5" fmla="*/ 0 w 1600200"/>
              <a:gd name="connsiteY5" fmla="*/ 9144 h 2642616"/>
              <a:gd name="connsiteX0-1" fmla="*/ 0 w 1600200"/>
              <a:gd name="connsiteY0-2" fmla="*/ 23162 h 2656634"/>
              <a:gd name="connsiteX1-3" fmla="*/ 9144 w 1600200"/>
              <a:gd name="connsiteY1-4" fmla="*/ 2656634 h 2656634"/>
              <a:gd name="connsiteX2-5" fmla="*/ 1591056 w 1600200"/>
              <a:gd name="connsiteY2-6" fmla="*/ 2656634 h 2656634"/>
              <a:gd name="connsiteX3-7" fmla="*/ 1600200 w 1600200"/>
              <a:gd name="connsiteY3-8" fmla="*/ 270050 h 2656634"/>
              <a:gd name="connsiteX4-9" fmla="*/ 1325880 w 1600200"/>
              <a:gd name="connsiteY4-10" fmla="*/ 14018 h 2656634"/>
              <a:gd name="connsiteX5-11" fmla="*/ 0 w 1600200"/>
              <a:gd name="connsiteY5-12" fmla="*/ 23162 h 2656634"/>
              <a:gd name="connsiteX0-13" fmla="*/ 10476 w 1610676"/>
              <a:gd name="connsiteY0-14" fmla="*/ 23162 h 2656634"/>
              <a:gd name="connsiteX1-15" fmla="*/ 19620 w 1610676"/>
              <a:gd name="connsiteY1-16" fmla="*/ 2656634 h 2656634"/>
              <a:gd name="connsiteX2-17" fmla="*/ 1601532 w 1610676"/>
              <a:gd name="connsiteY2-18" fmla="*/ 2656634 h 2656634"/>
              <a:gd name="connsiteX3-19" fmla="*/ 1610676 w 1610676"/>
              <a:gd name="connsiteY3-20" fmla="*/ 270050 h 2656634"/>
              <a:gd name="connsiteX4-21" fmla="*/ 1336356 w 1610676"/>
              <a:gd name="connsiteY4-22" fmla="*/ 14018 h 2656634"/>
              <a:gd name="connsiteX5-23" fmla="*/ 10476 w 1610676"/>
              <a:gd name="connsiteY5-24" fmla="*/ 23162 h 2656634"/>
              <a:gd name="connsiteX0-25" fmla="*/ 15745 w 1615945"/>
              <a:gd name="connsiteY0-26" fmla="*/ 23162 h 2656634"/>
              <a:gd name="connsiteX1-27" fmla="*/ 24889 w 1615945"/>
              <a:gd name="connsiteY1-28" fmla="*/ 2656634 h 2656634"/>
              <a:gd name="connsiteX2-29" fmla="*/ 1606801 w 1615945"/>
              <a:gd name="connsiteY2-30" fmla="*/ 2656634 h 2656634"/>
              <a:gd name="connsiteX3-31" fmla="*/ 1615945 w 1615945"/>
              <a:gd name="connsiteY3-32" fmla="*/ 270050 h 2656634"/>
              <a:gd name="connsiteX4-33" fmla="*/ 1341625 w 1615945"/>
              <a:gd name="connsiteY4-34" fmla="*/ 14018 h 2656634"/>
              <a:gd name="connsiteX5-35" fmla="*/ 15745 w 1615945"/>
              <a:gd name="connsiteY5-36" fmla="*/ 23162 h 2656634"/>
              <a:gd name="connsiteX0-37" fmla="*/ 15745 w 1615945"/>
              <a:gd name="connsiteY0-38" fmla="*/ 23162 h 2669936"/>
              <a:gd name="connsiteX1-39" fmla="*/ 24889 w 1615945"/>
              <a:gd name="connsiteY1-40" fmla="*/ 2656634 h 2669936"/>
              <a:gd name="connsiteX2-41" fmla="*/ 1606801 w 1615945"/>
              <a:gd name="connsiteY2-42" fmla="*/ 2656634 h 2669936"/>
              <a:gd name="connsiteX3-43" fmla="*/ 1615945 w 1615945"/>
              <a:gd name="connsiteY3-44" fmla="*/ 270050 h 2669936"/>
              <a:gd name="connsiteX4-45" fmla="*/ 1341625 w 1615945"/>
              <a:gd name="connsiteY4-46" fmla="*/ 14018 h 2669936"/>
              <a:gd name="connsiteX5-47" fmla="*/ 15745 w 1615945"/>
              <a:gd name="connsiteY5-48" fmla="*/ 23162 h 2669936"/>
              <a:gd name="connsiteX0-49" fmla="*/ 15745 w 1615945"/>
              <a:gd name="connsiteY0-50" fmla="*/ 23162 h 2684969"/>
              <a:gd name="connsiteX1-51" fmla="*/ 24889 w 1615945"/>
              <a:gd name="connsiteY1-52" fmla="*/ 2656634 h 2684969"/>
              <a:gd name="connsiteX2-53" fmla="*/ 1606801 w 1615945"/>
              <a:gd name="connsiteY2-54" fmla="*/ 2656634 h 2684969"/>
              <a:gd name="connsiteX3-55" fmla="*/ 1615945 w 1615945"/>
              <a:gd name="connsiteY3-56" fmla="*/ 270050 h 2684969"/>
              <a:gd name="connsiteX4-57" fmla="*/ 1341625 w 1615945"/>
              <a:gd name="connsiteY4-58" fmla="*/ 14018 h 2684969"/>
              <a:gd name="connsiteX5-59" fmla="*/ 15745 w 1615945"/>
              <a:gd name="connsiteY5-60" fmla="*/ 23162 h 2684969"/>
              <a:gd name="connsiteX0-61" fmla="*/ 15745 w 1629963"/>
              <a:gd name="connsiteY0-62" fmla="*/ 23162 h 2684969"/>
              <a:gd name="connsiteX1-63" fmla="*/ 24889 w 1629963"/>
              <a:gd name="connsiteY1-64" fmla="*/ 2656634 h 2684969"/>
              <a:gd name="connsiteX2-65" fmla="*/ 1606801 w 1629963"/>
              <a:gd name="connsiteY2-66" fmla="*/ 2656634 h 2684969"/>
              <a:gd name="connsiteX3-67" fmla="*/ 1615945 w 1629963"/>
              <a:gd name="connsiteY3-68" fmla="*/ 270050 h 2684969"/>
              <a:gd name="connsiteX4-69" fmla="*/ 1341625 w 1629963"/>
              <a:gd name="connsiteY4-70" fmla="*/ 14018 h 2684969"/>
              <a:gd name="connsiteX5-71" fmla="*/ 15745 w 1629963"/>
              <a:gd name="connsiteY5-72" fmla="*/ 23162 h 26849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629963" h="2684969">
                <a:moveTo>
                  <a:pt x="15745" y="23162"/>
                </a:moveTo>
                <a:cubicBezTo>
                  <a:pt x="-11138" y="908469"/>
                  <a:pt x="-607" y="1861121"/>
                  <a:pt x="24889" y="2656634"/>
                </a:cubicBezTo>
                <a:cubicBezTo>
                  <a:pt x="552193" y="2686565"/>
                  <a:pt x="1086980" y="2701531"/>
                  <a:pt x="1606801" y="2656634"/>
                </a:cubicBezTo>
                <a:cubicBezTo>
                  <a:pt x="1654745" y="1876071"/>
                  <a:pt x="1612897" y="1065578"/>
                  <a:pt x="1615945" y="270050"/>
                </a:cubicBezTo>
                <a:lnTo>
                  <a:pt x="1341625" y="14018"/>
                </a:lnTo>
                <a:cubicBezTo>
                  <a:pt x="899665" y="17066"/>
                  <a:pt x="442739" y="-24782"/>
                  <a:pt x="15745" y="2316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稻壳儿搜索【幻雨工作室】_6"/>
          <p:cNvSpPr/>
          <p:nvPr/>
        </p:nvSpPr>
        <p:spPr>
          <a:xfrm>
            <a:off x="5482249" y="2306925"/>
            <a:ext cx="296489" cy="275373"/>
          </a:xfrm>
          <a:custGeom>
            <a:avLst/>
            <a:gdLst>
              <a:gd name="connsiteX0" fmla="*/ 0 w 262128"/>
              <a:gd name="connsiteY0" fmla="*/ 0 h 268224"/>
              <a:gd name="connsiteX1" fmla="*/ 12192 w 262128"/>
              <a:gd name="connsiteY1" fmla="*/ 262128 h 268224"/>
              <a:gd name="connsiteX2" fmla="*/ 262128 w 262128"/>
              <a:gd name="connsiteY2" fmla="*/ 268224 h 268224"/>
              <a:gd name="connsiteX3" fmla="*/ 0 w 262128"/>
              <a:gd name="connsiteY3" fmla="*/ 0 h 268224"/>
              <a:gd name="connsiteX0-1" fmla="*/ 0 w 262128"/>
              <a:gd name="connsiteY0-2" fmla="*/ 0 h 268224"/>
              <a:gd name="connsiteX1-3" fmla="*/ 4572 w 262128"/>
              <a:gd name="connsiteY1-4" fmla="*/ 262128 h 268224"/>
              <a:gd name="connsiteX2-5" fmla="*/ 262128 w 262128"/>
              <a:gd name="connsiteY2-6" fmla="*/ 268224 h 268224"/>
              <a:gd name="connsiteX3-7" fmla="*/ 0 w 262128"/>
              <a:gd name="connsiteY3-8" fmla="*/ 0 h 268224"/>
              <a:gd name="connsiteX0-9" fmla="*/ 4953 w 257556"/>
              <a:gd name="connsiteY0-10" fmla="*/ 0 h 283464"/>
              <a:gd name="connsiteX1-11" fmla="*/ 0 w 257556"/>
              <a:gd name="connsiteY1-12" fmla="*/ 277368 h 283464"/>
              <a:gd name="connsiteX2-13" fmla="*/ 257556 w 257556"/>
              <a:gd name="connsiteY2-14" fmla="*/ 283464 h 283464"/>
              <a:gd name="connsiteX3-15" fmla="*/ 4953 w 257556"/>
              <a:gd name="connsiteY3-16" fmla="*/ 0 h 283464"/>
              <a:gd name="connsiteX0-17" fmla="*/ 3048 w 257556"/>
              <a:gd name="connsiteY0-18" fmla="*/ 0 h 275844"/>
              <a:gd name="connsiteX1-19" fmla="*/ 0 w 257556"/>
              <a:gd name="connsiteY1-20" fmla="*/ 269748 h 275844"/>
              <a:gd name="connsiteX2-21" fmla="*/ 257556 w 257556"/>
              <a:gd name="connsiteY2-22" fmla="*/ 275844 h 275844"/>
              <a:gd name="connsiteX3-23" fmla="*/ 3048 w 257556"/>
              <a:gd name="connsiteY3-24" fmla="*/ 0 h 275844"/>
              <a:gd name="connsiteX0-25" fmla="*/ 3048 w 274701"/>
              <a:gd name="connsiteY0-26" fmla="*/ 0 h 269748"/>
              <a:gd name="connsiteX1-27" fmla="*/ 0 w 274701"/>
              <a:gd name="connsiteY1-28" fmla="*/ 269748 h 269748"/>
              <a:gd name="connsiteX2-29" fmla="*/ 274701 w 274701"/>
              <a:gd name="connsiteY2-30" fmla="*/ 243459 h 269748"/>
              <a:gd name="connsiteX3-31" fmla="*/ 3048 w 274701"/>
              <a:gd name="connsiteY3-32" fmla="*/ 0 h 269748"/>
              <a:gd name="connsiteX0-33" fmla="*/ 3048 w 268986"/>
              <a:gd name="connsiteY0-34" fmla="*/ 0 h 269748"/>
              <a:gd name="connsiteX1-35" fmla="*/ 0 w 268986"/>
              <a:gd name="connsiteY1-36" fmla="*/ 269748 h 269748"/>
              <a:gd name="connsiteX2-37" fmla="*/ 268986 w 268986"/>
              <a:gd name="connsiteY2-38" fmla="*/ 243459 h 269748"/>
              <a:gd name="connsiteX3-39" fmla="*/ 3048 w 268986"/>
              <a:gd name="connsiteY3-40" fmla="*/ 0 h 269748"/>
              <a:gd name="connsiteX0-41" fmla="*/ 0 w 265938"/>
              <a:gd name="connsiteY0-42" fmla="*/ 0 h 243459"/>
              <a:gd name="connsiteX1-43" fmla="*/ 762 w 265938"/>
              <a:gd name="connsiteY1-44" fmla="*/ 243078 h 243459"/>
              <a:gd name="connsiteX2-45" fmla="*/ 265938 w 265938"/>
              <a:gd name="connsiteY2-46" fmla="*/ 243459 h 243459"/>
              <a:gd name="connsiteX3-47" fmla="*/ 0 w 265938"/>
              <a:gd name="connsiteY3-48" fmla="*/ 0 h 243459"/>
              <a:gd name="connsiteX0-49" fmla="*/ 0 w 262128"/>
              <a:gd name="connsiteY0-50" fmla="*/ 0 h 243459"/>
              <a:gd name="connsiteX1-51" fmla="*/ 762 w 262128"/>
              <a:gd name="connsiteY1-52" fmla="*/ 243078 h 243459"/>
              <a:gd name="connsiteX2-53" fmla="*/ 262128 w 262128"/>
              <a:gd name="connsiteY2-54" fmla="*/ 243459 h 243459"/>
              <a:gd name="connsiteX3-55" fmla="*/ 0 w 262128"/>
              <a:gd name="connsiteY3-56" fmla="*/ 0 h 2434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2128" h="243459">
                <a:moveTo>
                  <a:pt x="0" y="0"/>
                </a:moveTo>
                <a:lnTo>
                  <a:pt x="762" y="243078"/>
                </a:lnTo>
                <a:lnTo>
                  <a:pt x="262128" y="243459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稻壳儿搜索【幻雨工作室】_7"/>
          <p:cNvSpPr/>
          <p:nvPr/>
        </p:nvSpPr>
        <p:spPr>
          <a:xfrm>
            <a:off x="4269397" y="3444534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稻壳儿搜索【幻雨工作室】_8"/>
          <p:cNvSpPr txBox="1"/>
          <p:nvPr/>
        </p:nvSpPr>
        <p:spPr>
          <a:xfrm>
            <a:off x="4322590" y="2824192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小标题</a:t>
            </a:r>
          </a:p>
        </p:txBody>
      </p:sp>
      <p:sp>
        <p:nvSpPr>
          <p:cNvPr id="33" name="稻壳儿搜索【幻雨工作室】_9"/>
          <p:cNvSpPr/>
          <p:nvPr/>
        </p:nvSpPr>
        <p:spPr>
          <a:xfrm>
            <a:off x="6436353" y="2344134"/>
            <a:ext cx="1843625" cy="3036926"/>
          </a:xfrm>
          <a:custGeom>
            <a:avLst/>
            <a:gdLst>
              <a:gd name="connsiteX0" fmla="*/ 0 w 1600200"/>
              <a:gd name="connsiteY0" fmla="*/ 9144 h 2642616"/>
              <a:gd name="connsiteX1" fmla="*/ 9144 w 1600200"/>
              <a:gd name="connsiteY1" fmla="*/ 2642616 h 2642616"/>
              <a:gd name="connsiteX2" fmla="*/ 1591056 w 1600200"/>
              <a:gd name="connsiteY2" fmla="*/ 2642616 h 2642616"/>
              <a:gd name="connsiteX3" fmla="*/ 1600200 w 1600200"/>
              <a:gd name="connsiteY3" fmla="*/ 256032 h 2642616"/>
              <a:gd name="connsiteX4" fmla="*/ 1325880 w 1600200"/>
              <a:gd name="connsiteY4" fmla="*/ 0 h 2642616"/>
              <a:gd name="connsiteX5" fmla="*/ 0 w 1600200"/>
              <a:gd name="connsiteY5" fmla="*/ 9144 h 2642616"/>
              <a:gd name="connsiteX0-1" fmla="*/ 0 w 1600200"/>
              <a:gd name="connsiteY0-2" fmla="*/ 23162 h 2656634"/>
              <a:gd name="connsiteX1-3" fmla="*/ 9144 w 1600200"/>
              <a:gd name="connsiteY1-4" fmla="*/ 2656634 h 2656634"/>
              <a:gd name="connsiteX2-5" fmla="*/ 1591056 w 1600200"/>
              <a:gd name="connsiteY2-6" fmla="*/ 2656634 h 2656634"/>
              <a:gd name="connsiteX3-7" fmla="*/ 1600200 w 1600200"/>
              <a:gd name="connsiteY3-8" fmla="*/ 270050 h 2656634"/>
              <a:gd name="connsiteX4-9" fmla="*/ 1325880 w 1600200"/>
              <a:gd name="connsiteY4-10" fmla="*/ 14018 h 2656634"/>
              <a:gd name="connsiteX5-11" fmla="*/ 0 w 1600200"/>
              <a:gd name="connsiteY5-12" fmla="*/ 23162 h 2656634"/>
              <a:gd name="connsiteX0-13" fmla="*/ 10476 w 1610676"/>
              <a:gd name="connsiteY0-14" fmla="*/ 23162 h 2656634"/>
              <a:gd name="connsiteX1-15" fmla="*/ 19620 w 1610676"/>
              <a:gd name="connsiteY1-16" fmla="*/ 2656634 h 2656634"/>
              <a:gd name="connsiteX2-17" fmla="*/ 1601532 w 1610676"/>
              <a:gd name="connsiteY2-18" fmla="*/ 2656634 h 2656634"/>
              <a:gd name="connsiteX3-19" fmla="*/ 1610676 w 1610676"/>
              <a:gd name="connsiteY3-20" fmla="*/ 270050 h 2656634"/>
              <a:gd name="connsiteX4-21" fmla="*/ 1336356 w 1610676"/>
              <a:gd name="connsiteY4-22" fmla="*/ 14018 h 2656634"/>
              <a:gd name="connsiteX5-23" fmla="*/ 10476 w 1610676"/>
              <a:gd name="connsiteY5-24" fmla="*/ 23162 h 2656634"/>
              <a:gd name="connsiteX0-25" fmla="*/ 15745 w 1615945"/>
              <a:gd name="connsiteY0-26" fmla="*/ 23162 h 2656634"/>
              <a:gd name="connsiteX1-27" fmla="*/ 24889 w 1615945"/>
              <a:gd name="connsiteY1-28" fmla="*/ 2656634 h 2656634"/>
              <a:gd name="connsiteX2-29" fmla="*/ 1606801 w 1615945"/>
              <a:gd name="connsiteY2-30" fmla="*/ 2656634 h 2656634"/>
              <a:gd name="connsiteX3-31" fmla="*/ 1615945 w 1615945"/>
              <a:gd name="connsiteY3-32" fmla="*/ 270050 h 2656634"/>
              <a:gd name="connsiteX4-33" fmla="*/ 1341625 w 1615945"/>
              <a:gd name="connsiteY4-34" fmla="*/ 14018 h 2656634"/>
              <a:gd name="connsiteX5-35" fmla="*/ 15745 w 1615945"/>
              <a:gd name="connsiteY5-36" fmla="*/ 23162 h 2656634"/>
              <a:gd name="connsiteX0-37" fmla="*/ 15745 w 1615945"/>
              <a:gd name="connsiteY0-38" fmla="*/ 23162 h 2669936"/>
              <a:gd name="connsiteX1-39" fmla="*/ 24889 w 1615945"/>
              <a:gd name="connsiteY1-40" fmla="*/ 2656634 h 2669936"/>
              <a:gd name="connsiteX2-41" fmla="*/ 1606801 w 1615945"/>
              <a:gd name="connsiteY2-42" fmla="*/ 2656634 h 2669936"/>
              <a:gd name="connsiteX3-43" fmla="*/ 1615945 w 1615945"/>
              <a:gd name="connsiteY3-44" fmla="*/ 270050 h 2669936"/>
              <a:gd name="connsiteX4-45" fmla="*/ 1341625 w 1615945"/>
              <a:gd name="connsiteY4-46" fmla="*/ 14018 h 2669936"/>
              <a:gd name="connsiteX5-47" fmla="*/ 15745 w 1615945"/>
              <a:gd name="connsiteY5-48" fmla="*/ 23162 h 2669936"/>
              <a:gd name="connsiteX0-49" fmla="*/ 15745 w 1615945"/>
              <a:gd name="connsiteY0-50" fmla="*/ 23162 h 2684969"/>
              <a:gd name="connsiteX1-51" fmla="*/ 24889 w 1615945"/>
              <a:gd name="connsiteY1-52" fmla="*/ 2656634 h 2684969"/>
              <a:gd name="connsiteX2-53" fmla="*/ 1606801 w 1615945"/>
              <a:gd name="connsiteY2-54" fmla="*/ 2656634 h 2684969"/>
              <a:gd name="connsiteX3-55" fmla="*/ 1615945 w 1615945"/>
              <a:gd name="connsiteY3-56" fmla="*/ 270050 h 2684969"/>
              <a:gd name="connsiteX4-57" fmla="*/ 1341625 w 1615945"/>
              <a:gd name="connsiteY4-58" fmla="*/ 14018 h 2684969"/>
              <a:gd name="connsiteX5-59" fmla="*/ 15745 w 1615945"/>
              <a:gd name="connsiteY5-60" fmla="*/ 23162 h 2684969"/>
              <a:gd name="connsiteX0-61" fmla="*/ 15745 w 1629963"/>
              <a:gd name="connsiteY0-62" fmla="*/ 23162 h 2684969"/>
              <a:gd name="connsiteX1-63" fmla="*/ 24889 w 1629963"/>
              <a:gd name="connsiteY1-64" fmla="*/ 2656634 h 2684969"/>
              <a:gd name="connsiteX2-65" fmla="*/ 1606801 w 1629963"/>
              <a:gd name="connsiteY2-66" fmla="*/ 2656634 h 2684969"/>
              <a:gd name="connsiteX3-67" fmla="*/ 1615945 w 1629963"/>
              <a:gd name="connsiteY3-68" fmla="*/ 270050 h 2684969"/>
              <a:gd name="connsiteX4-69" fmla="*/ 1341625 w 1629963"/>
              <a:gd name="connsiteY4-70" fmla="*/ 14018 h 2684969"/>
              <a:gd name="connsiteX5-71" fmla="*/ 15745 w 1629963"/>
              <a:gd name="connsiteY5-72" fmla="*/ 23162 h 26849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629963" h="2684969">
                <a:moveTo>
                  <a:pt x="15745" y="23162"/>
                </a:moveTo>
                <a:cubicBezTo>
                  <a:pt x="-11138" y="908469"/>
                  <a:pt x="-607" y="1861121"/>
                  <a:pt x="24889" y="2656634"/>
                </a:cubicBezTo>
                <a:cubicBezTo>
                  <a:pt x="552193" y="2686565"/>
                  <a:pt x="1086980" y="2701531"/>
                  <a:pt x="1606801" y="2656634"/>
                </a:cubicBezTo>
                <a:cubicBezTo>
                  <a:pt x="1654745" y="1876071"/>
                  <a:pt x="1612897" y="1065578"/>
                  <a:pt x="1615945" y="270050"/>
                </a:cubicBezTo>
                <a:lnTo>
                  <a:pt x="1341625" y="14018"/>
                </a:lnTo>
                <a:cubicBezTo>
                  <a:pt x="899665" y="17066"/>
                  <a:pt x="442739" y="-24782"/>
                  <a:pt x="15745" y="23162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稻壳儿搜索【幻雨工作室】_10"/>
          <p:cNvSpPr/>
          <p:nvPr/>
        </p:nvSpPr>
        <p:spPr>
          <a:xfrm>
            <a:off x="7959016" y="2368175"/>
            <a:ext cx="296489" cy="275373"/>
          </a:xfrm>
          <a:custGeom>
            <a:avLst/>
            <a:gdLst>
              <a:gd name="connsiteX0" fmla="*/ 0 w 262128"/>
              <a:gd name="connsiteY0" fmla="*/ 0 h 268224"/>
              <a:gd name="connsiteX1" fmla="*/ 12192 w 262128"/>
              <a:gd name="connsiteY1" fmla="*/ 262128 h 268224"/>
              <a:gd name="connsiteX2" fmla="*/ 262128 w 262128"/>
              <a:gd name="connsiteY2" fmla="*/ 268224 h 268224"/>
              <a:gd name="connsiteX3" fmla="*/ 0 w 262128"/>
              <a:gd name="connsiteY3" fmla="*/ 0 h 268224"/>
              <a:gd name="connsiteX0-1" fmla="*/ 0 w 262128"/>
              <a:gd name="connsiteY0-2" fmla="*/ 0 h 268224"/>
              <a:gd name="connsiteX1-3" fmla="*/ 4572 w 262128"/>
              <a:gd name="connsiteY1-4" fmla="*/ 262128 h 268224"/>
              <a:gd name="connsiteX2-5" fmla="*/ 262128 w 262128"/>
              <a:gd name="connsiteY2-6" fmla="*/ 268224 h 268224"/>
              <a:gd name="connsiteX3-7" fmla="*/ 0 w 262128"/>
              <a:gd name="connsiteY3-8" fmla="*/ 0 h 268224"/>
              <a:gd name="connsiteX0-9" fmla="*/ 4953 w 257556"/>
              <a:gd name="connsiteY0-10" fmla="*/ 0 h 283464"/>
              <a:gd name="connsiteX1-11" fmla="*/ 0 w 257556"/>
              <a:gd name="connsiteY1-12" fmla="*/ 277368 h 283464"/>
              <a:gd name="connsiteX2-13" fmla="*/ 257556 w 257556"/>
              <a:gd name="connsiteY2-14" fmla="*/ 283464 h 283464"/>
              <a:gd name="connsiteX3-15" fmla="*/ 4953 w 257556"/>
              <a:gd name="connsiteY3-16" fmla="*/ 0 h 283464"/>
              <a:gd name="connsiteX0-17" fmla="*/ 3048 w 257556"/>
              <a:gd name="connsiteY0-18" fmla="*/ 0 h 275844"/>
              <a:gd name="connsiteX1-19" fmla="*/ 0 w 257556"/>
              <a:gd name="connsiteY1-20" fmla="*/ 269748 h 275844"/>
              <a:gd name="connsiteX2-21" fmla="*/ 257556 w 257556"/>
              <a:gd name="connsiteY2-22" fmla="*/ 275844 h 275844"/>
              <a:gd name="connsiteX3-23" fmla="*/ 3048 w 257556"/>
              <a:gd name="connsiteY3-24" fmla="*/ 0 h 275844"/>
              <a:gd name="connsiteX0-25" fmla="*/ 3048 w 274701"/>
              <a:gd name="connsiteY0-26" fmla="*/ 0 h 269748"/>
              <a:gd name="connsiteX1-27" fmla="*/ 0 w 274701"/>
              <a:gd name="connsiteY1-28" fmla="*/ 269748 h 269748"/>
              <a:gd name="connsiteX2-29" fmla="*/ 274701 w 274701"/>
              <a:gd name="connsiteY2-30" fmla="*/ 243459 h 269748"/>
              <a:gd name="connsiteX3-31" fmla="*/ 3048 w 274701"/>
              <a:gd name="connsiteY3-32" fmla="*/ 0 h 269748"/>
              <a:gd name="connsiteX0-33" fmla="*/ 3048 w 268986"/>
              <a:gd name="connsiteY0-34" fmla="*/ 0 h 269748"/>
              <a:gd name="connsiteX1-35" fmla="*/ 0 w 268986"/>
              <a:gd name="connsiteY1-36" fmla="*/ 269748 h 269748"/>
              <a:gd name="connsiteX2-37" fmla="*/ 268986 w 268986"/>
              <a:gd name="connsiteY2-38" fmla="*/ 243459 h 269748"/>
              <a:gd name="connsiteX3-39" fmla="*/ 3048 w 268986"/>
              <a:gd name="connsiteY3-40" fmla="*/ 0 h 269748"/>
              <a:gd name="connsiteX0-41" fmla="*/ 0 w 265938"/>
              <a:gd name="connsiteY0-42" fmla="*/ 0 h 243459"/>
              <a:gd name="connsiteX1-43" fmla="*/ 762 w 265938"/>
              <a:gd name="connsiteY1-44" fmla="*/ 243078 h 243459"/>
              <a:gd name="connsiteX2-45" fmla="*/ 265938 w 265938"/>
              <a:gd name="connsiteY2-46" fmla="*/ 243459 h 243459"/>
              <a:gd name="connsiteX3-47" fmla="*/ 0 w 265938"/>
              <a:gd name="connsiteY3-48" fmla="*/ 0 h 243459"/>
              <a:gd name="connsiteX0-49" fmla="*/ 0 w 262128"/>
              <a:gd name="connsiteY0-50" fmla="*/ 0 h 243459"/>
              <a:gd name="connsiteX1-51" fmla="*/ 762 w 262128"/>
              <a:gd name="connsiteY1-52" fmla="*/ 243078 h 243459"/>
              <a:gd name="connsiteX2-53" fmla="*/ 262128 w 262128"/>
              <a:gd name="connsiteY2-54" fmla="*/ 243459 h 243459"/>
              <a:gd name="connsiteX3-55" fmla="*/ 0 w 262128"/>
              <a:gd name="connsiteY3-56" fmla="*/ 0 h 2434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62128" h="243459">
                <a:moveTo>
                  <a:pt x="0" y="0"/>
                </a:moveTo>
                <a:lnTo>
                  <a:pt x="762" y="243078"/>
                </a:lnTo>
                <a:lnTo>
                  <a:pt x="262128" y="243459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稻壳儿搜索【幻雨工作室】_11"/>
          <p:cNvSpPr/>
          <p:nvPr/>
        </p:nvSpPr>
        <p:spPr>
          <a:xfrm>
            <a:off x="6746164" y="3505784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稻壳儿搜索【幻雨工作室】_12"/>
          <p:cNvSpPr txBox="1"/>
          <p:nvPr/>
        </p:nvSpPr>
        <p:spPr>
          <a:xfrm>
            <a:off x="6799357" y="2885442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小标题</a:t>
            </a:r>
          </a:p>
        </p:txBody>
      </p:sp>
      <p:grpSp>
        <p:nvGrpSpPr>
          <p:cNvPr id="38" name="稻壳儿搜索【幻雨工作室】_13"/>
          <p:cNvGrpSpPr/>
          <p:nvPr/>
        </p:nvGrpSpPr>
        <p:grpSpPr>
          <a:xfrm>
            <a:off x="8880828" y="2368175"/>
            <a:ext cx="1843625" cy="3036926"/>
            <a:chOff x="6635743" y="2093676"/>
            <a:chExt cx="1629963" cy="2684969"/>
          </a:xfrm>
          <a:noFill/>
        </p:grpSpPr>
        <p:sp>
          <p:nvSpPr>
            <p:cNvPr id="39" name="任意多边形 69"/>
            <p:cNvSpPr/>
            <p:nvPr/>
          </p:nvSpPr>
          <p:spPr>
            <a:xfrm>
              <a:off x="6635743" y="2093675"/>
              <a:ext cx="1629963" cy="2684969"/>
            </a:xfrm>
            <a:custGeom>
              <a:avLst/>
              <a:gdLst>
                <a:gd name="connsiteX0" fmla="*/ 0 w 1600200"/>
                <a:gd name="connsiteY0" fmla="*/ 9144 h 2642616"/>
                <a:gd name="connsiteX1" fmla="*/ 9144 w 1600200"/>
                <a:gd name="connsiteY1" fmla="*/ 2642616 h 2642616"/>
                <a:gd name="connsiteX2" fmla="*/ 1591056 w 1600200"/>
                <a:gd name="connsiteY2" fmla="*/ 2642616 h 2642616"/>
                <a:gd name="connsiteX3" fmla="*/ 1600200 w 1600200"/>
                <a:gd name="connsiteY3" fmla="*/ 256032 h 2642616"/>
                <a:gd name="connsiteX4" fmla="*/ 1325880 w 1600200"/>
                <a:gd name="connsiteY4" fmla="*/ 0 h 2642616"/>
                <a:gd name="connsiteX5" fmla="*/ 0 w 1600200"/>
                <a:gd name="connsiteY5" fmla="*/ 9144 h 2642616"/>
                <a:gd name="connsiteX0-1" fmla="*/ 0 w 1600200"/>
                <a:gd name="connsiteY0-2" fmla="*/ 23162 h 2656634"/>
                <a:gd name="connsiteX1-3" fmla="*/ 9144 w 1600200"/>
                <a:gd name="connsiteY1-4" fmla="*/ 2656634 h 2656634"/>
                <a:gd name="connsiteX2-5" fmla="*/ 1591056 w 1600200"/>
                <a:gd name="connsiteY2-6" fmla="*/ 2656634 h 2656634"/>
                <a:gd name="connsiteX3-7" fmla="*/ 1600200 w 1600200"/>
                <a:gd name="connsiteY3-8" fmla="*/ 270050 h 2656634"/>
                <a:gd name="connsiteX4-9" fmla="*/ 1325880 w 1600200"/>
                <a:gd name="connsiteY4-10" fmla="*/ 14018 h 2656634"/>
                <a:gd name="connsiteX5-11" fmla="*/ 0 w 1600200"/>
                <a:gd name="connsiteY5-12" fmla="*/ 23162 h 2656634"/>
                <a:gd name="connsiteX0-13" fmla="*/ 10476 w 1610676"/>
                <a:gd name="connsiteY0-14" fmla="*/ 23162 h 2656634"/>
                <a:gd name="connsiteX1-15" fmla="*/ 19620 w 1610676"/>
                <a:gd name="connsiteY1-16" fmla="*/ 2656634 h 2656634"/>
                <a:gd name="connsiteX2-17" fmla="*/ 1601532 w 1610676"/>
                <a:gd name="connsiteY2-18" fmla="*/ 2656634 h 2656634"/>
                <a:gd name="connsiteX3-19" fmla="*/ 1610676 w 1610676"/>
                <a:gd name="connsiteY3-20" fmla="*/ 270050 h 2656634"/>
                <a:gd name="connsiteX4-21" fmla="*/ 1336356 w 1610676"/>
                <a:gd name="connsiteY4-22" fmla="*/ 14018 h 2656634"/>
                <a:gd name="connsiteX5-23" fmla="*/ 10476 w 1610676"/>
                <a:gd name="connsiteY5-24" fmla="*/ 23162 h 2656634"/>
                <a:gd name="connsiteX0-25" fmla="*/ 15745 w 1615945"/>
                <a:gd name="connsiteY0-26" fmla="*/ 23162 h 2656634"/>
                <a:gd name="connsiteX1-27" fmla="*/ 24889 w 1615945"/>
                <a:gd name="connsiteY1-28" fmla="*/ 2656634 h 2656634"/>
                <a:gd name="connsiteX2-29" fmla="*/ 1606801 w 1615945"/>
                <a:gd name="connsiteY2-30" fmla="*/ 2656634 h 2656634"/>
                <a:gd name="connsiteX3-31" fmla="*/ 1615945 w 1615945"/>
                <a:gd name="connsiteY3-32" fmla="*/ 270050 h 2656634"/>
                <a:gd name="connsiteX4-33" fmla="*/ 1341625 w 1615945"/>
                <a:gd name="connsiteY4-34" fmla="*/ 14018 h 2656634"/>
                <a:gd name="connsiteX5-35" fmla="*/ 15745 w 1615945"/>
                <a:gd name="connsiteY5-36" fmla="*/ 23162 h 2656634"/>
                <a:gd name="connsiteX0-37" fmla="*/ 15745 w 1615945"/>
                <a:gd name="connsiteY0-38" fmla="*/ 23162 h 2669936"/>
                <a:gd name="connsiteX1-39" fmla="*/ 24889 w 1615945"/>
                <a:gd name="connsiteY1-40" fmla="*/ 2656634 h 2669936"/>
                <a:gd name="connsiteX2-41" fmla="*/ 1606801 w 1615945"/>
                <a:gd name="connsiteY2-42" fmla="*/ 2656634 h 2669936"/>
                <a:gd name="connsiteX3-43" fmla="*/ 1615945 w 1615945"/>
                <a:gd name="connsiteY3-44" fmla="*/ 270050 h 2669936"/>
                <a:gd name="connsiteX4-45" fmla="*/ 1341625 w 1615945"/>
                <a:gd name="connsiteY4-46" fmla="*/ 14018 h 2669936"/>
                <a:gd name="connsiteX5-47" fmla="*/ 15745 w 1615945"/>
                <a:gd name="connsiteY5-48" fmla="*/ 23162 h 2669936"/>
                <a:gd name="connsiteX0-49" fmla="*/ 15745 w 1615945"/>
                <a:gd name="connsiteY0-50" fmla="*/ 23162 h 2684969"/>
                <a:gd name="connsiteX1-51" fmla="*/ 24889 w 1615945"/>
                <a:gd name="connsiteY1-52" fmla="*/ 2656634 h 2684969"/>
                <a:gd name="connsiteX2-53" fmla="*/ 1606801 w 1615945"/>
                <a:gd name="connsiteY2-54" fmla="*/ 2656634 h 2684969"/>
                <a:gd name="connsiteX3-55" fmla="*/ 1615945 w 1615945"/>
                <a:gd name="connsiteY3-56" fmla="*/ 270050 h 2684969"/>
                <a:gd name="connsiteX4-57" fmla="*/ 1341625 w 1615945"/>
                <a:gd name="connsiteY4-58" fmla="*/ 14018 h 2684969"/>
                <a:gd name="connsiteX5-59" fmla="*/ 15745 w 1615945"/>
                <a:gd name="connsiteY5-60" fmla="*/ 23162 h 2684969"/>
                <a:gd name="connsiteX0-61" fmla="*/ 15745 w 1629963"/>
                <a:gd name="connsiteY0-62" fmla="*/ 23162 h 2684969"/>
                <a:gd name="connsiteX1-63" fmla="*/ 24889 w 1629963"/>
                <a:gd name="connsiteY1-64" fmla="*/ 2656634 h 2684969"/>
                <a:gd name="connsiteX2-65" fmla="*/ 1606801 w 1629963"/>
                <a:gd name="connsiteY2-66" fmla="*/ 2656634 h 2684969"/>
                <a:gd name="connsiteX3-67" fmla="*/ 1615945 w 1629963"/>
                <a:gd name="connsiteY3-68" fmla="*/ 270050 h 2684969"/>
                <a:gd name="connsiteX4-69" fmla="*/ 1341625 w 1629963"/>
                <a:gd name="connsiteY4-70" fmla="*/ 14018 h 2684969"/>
                <a:gd name="connsiteX5-71" fmla="*/ 15745 w 1629963"/>
                <a:gd name="connsiteY5-72" fmla="*/ 23162 h 268496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629963" h="2684969">
                  <a:moveTo>
                    <a:pt x="15745" y="23162"/>
                  </a:moveTo>
                  <a:cubicBezTo>
                    <a:pt x="-11138" y="908469"/>
                    <a:pt x="-607" y="1861121"/>
                    <a:pt x="24889" y="2656634"/>
                  </a:cubicBezTo>
                  <a:cubicBezTo>
                    <a:pt x="552193" y="2686565"/>
                    <a:pt x="1086980" y="2701531"/>
                    <a:pt x="1606801" y="2656634"/>
                  </a:cubicBezTo>
                  <a:cubicBezTo>
                    <a:pt x="1654745" y="1876071"/>
                    <a:pt x="1612897" y="1065578"/>
                    <a:pt x="1615945" y="270050"/>
                  </a:cubicBezTo>
                  <a:lnTo>
                    <a:pt x="1341625" y="14018"/>
                  </a:lnTo>
                  <a:cubicBezTo>
                    <a:pt x="899665" y="17066"/>
                    <a:pt x="442739" y="-24782"/>
                    <a:pt x="15745" y="2316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70"/>
            <p:cNvSpPr/>
            <p:nvPr/>
          </p:nvSpPr>
          <p:spPr>
            <a:xfrm>
              <a:off x="7981941" y="2114930"/>
              <a:ext cx="262128" cy="243459"/>
            </a:xfrm>
            <a:custGeom>
              <a:avLst/>
              <a:gdLst>
                <a:gd name="connsiteX0" fmla="*/ 0 w 262128"/>
                <a:gd name="connsiteY0" fmla="*/ 0 h 268224"/>
                <a:gd name="connsiteX1" fmla="*/ 12192 w 262128"/>
                <a:gd name="connsiteY1" fmla="*/ 262128 h 268224"/>
                <a:gd name="connsiteX2" fmla="*/ 262128 w 262128"/>
                <a:gd name="connsiteY2" fmla="*/ 268224 h 268224"/>
                <a:gd name="connsiteX3" fmla="*/ 0 w 262128"/>
                <a:gd name="connsiteY3" fmla="*/ 0 h 268224"/>
                <a:gd name="connsiteX0-1" fmla="*/ 0 w 262128"/>
                <a:gd name="connsiteY0-2" fmla="*/ 0 h 268224"/>
                <a:gd name="connsiteX1-3" fmla="*/ 4572 w 262128"/>
                <a:gd name="connsiteY1-4" fmla="*/ 262128 h 268224"/>
                <a:gd name="connsiteX2-5" fmla="*/ 262128 w 262128"/>
                <a:gd name="connsiteY2-6" fmla="*/ 268224 h 268224"/>
                <a:gd name="connsiteX3-7" fmla="*/ 0 w 262128"/>
                <a:gd name="connsiteY3-8" fmla="*/ 0 h 268224"/>
                <a:gd name="connsiteX0-9" fmla="*/ 4953 w 257556"/>
                <a:gd name="connsiteY0-10" fmla="*/ 0 h 283464"/>
                <a:gd name="connsiteX1-11" fmla="*/ 0 w 257556"/>
                <a:gd name="connsiteY1-12" fmla="*/ 277368 h 283464"/>
                <a:gd name="connsiteX2-13" fmla="*/ 257556 w 257556"/>
                <a:gd name="connsiteY2-14" fmla="*/ 283464 h 283464"/>
                <a:gd name="connsiteX3-15" fmla="*/ 4953 w 257556"/>
                <a:gd name="connsiteY3-16" fmla="*/ 0 h 283464"/>
                <a:gd name="connsiteX0-17" fmla="*/ 3048 w 257556"/>
                <a:gd name="connsiteY0-18" fmla="*/ 0 h 275844"/>
                <a:gd name="connsiteX1-19" fmla="*/ 0 w 257556"/>
                <a:gd name="connsiteY1-20" fmla="*/ 269748 h 275844"/>
                <a:gd name="connsiteX2-21" fmla="*/ 257556 w 257556"/>
                <a:gd name="connsiteY2-22" fmla="*/ 275844 h 275844"/>
                <a:gd name="connsiteX3-23" fmla="*/ 3048 w 257556"/>
                <a:gd name="connsiteY3-24" fmla="*/ 0 h 275844"/>
                <a:gd name="connsiteX0-25" fmla="*/ 3048 w 274701"/>
                <a:gd name="connsiteY0-26" fmla="*/ 0 h 269748"/>
                <a:gd name="connsiteX1-27" fmla="*/ 0 w 274701"/>
                <a:gd name="connsiteY1-28" fmla="*/ 269748 h 269748"/>
                <a:gd name="connsiteX2-29" fmla="*/ 274701 w 274701"/>
                <a:gd name="connsiteY2-30" fmla="*/ 243459 h 269748"/>
                <a:gd name="connsiteX3-31" fmla="*/ 3048 w 274701"/>
                <a:gd name="connsiteY3-32" fmla="*/ 0 h 269748"/>
                <a:gd name="connsiteX0-33" fmla="*/ 3048 w 268986"/>
                <a:gd name="connsiteY0-34" fmla="*/ 0 h 269748"/>
                <a:gd name="connsiteX1-35" fmla="*/ 0 w 268986"/>
                <a:gd name="connsiteY1-36" fmla="*/ 269748 h 269748"/>
                <a:gd name="connsiteX2-37" fmla="*/ 268986 w 268986"/>
                <a:gd name="connsiteY2-38" fmla="*/ 243459 h 269748"/>
                <a:gd name="connsiteX3-39" fmla="*/ 3048 w 268986"/>
                <a:gd name="connsiteY3-40" fmla="*/ 0 h 269748"/>
                <a:gd name="connsiteX0-41" fmla="*/ 0 w 265938"/>
                <a:gd name="connsiteY0-42" fmla="*/ 0 h 243459"/>
                <a:gd name="connsiteX1-43" fmla="*/ 762 w 265938"/>
                <a:gd name="connsiteY1-44" fmla="*/ 243078 h 243459"/>
                <a:gd name="connsiteX2-45" fmla="*/ 265938 w 265938"/>
                <a:gd name="connsiteY2-46" fmla="*/ 243459 h 243459"/>
                <a:gd name="connsiteX3-47" fmla="*/ 0 w 265938"/>
                <a:gd name="connsiteY3-48" fmla="*/ 0 h 243459"/>
                <a:gd name="connsiteX0-49" fmla="*/ 0 w 262128"/>
                <a:gd name="connsiteY0-50" fmla="*/ 0 h 243459"/>
                <a:gd name="connsiteX1-51" fmla="*/ 762 w 262128"/>
                <a:gd name="connsiteY1-52" fmla="*/ 243078 h 243459"/>
                <a:gd name="connsiteX2-53" fmla="*/ 262128 w 262128"/>
                <a:gd name="connsiteY2-54" fmla="*/ 243459 h 243459"/>
                <a:gd name="connsiteX3-55" fmla="*/ 0 w 262128"/>
                <a:gd name="connsiteY3-56" fmla="*/ 0 h 2434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2128" h="243459">
                  <a:moveTo>
                    <a:pt x="0" y="0"/>
                  </a:moveTo>
                  <a:lnTo>
                    <a:pt x="762" y="243078"/>
                  </a:lnTo>
                  <a:lnTo>
                    <a:pt x="262128" y="24345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稻壳儿搜索【幻雨工作室】_14"/>
          <p:cNvSpPr/>
          <p:nvPr/>
        </p:nvSpPr>
        <p:spPr>
          <a:xfrm>
            <a:off x="9190639" y="3529824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稻壳儿搜索【幻雨工作室】_15"/>
          <p:cNvSpPr txBox="1"/>
          <p:nvPr/>
        </p:nvSpPr>
        <p:spPr>
          <a:xfrm>
            <a:off x="9243832" y="2909482"/>
            <a:ext cx="1117614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小标题</a:t>
            </a:r>
          </a:p>
        </p:txBody>
      </p:sp>
      <p:sp>
        <p:nvSpPr>
          <p:cNvPr id="57" name="稻壳儿搜索【幻雨工作室】_1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632378" y="3736767"/>
            <a:ext cx="1609089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稻壳儿搜索【幻雨工作室】_1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076853" y="3736767"/>
            <a:ext cx="1609089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稻壳儿搜索【幻雨工作室】_1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53620" y="3736767"/>
            <a:ext cx="1609089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稻壳儿搜索【幻雨工作室】_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998095" y="3736767"/>
            <a:ext cx="1609089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稻壳儿搜索【幻雨工作室】_2"/>
          <p:cNvGrpSpPr>
            <a:grpSpLocks noChangeAspect="1"/>
          </p:cNvGrpSpPr>
          <p:nvPr/>
        </p:nvGrpSpPr>
        <p:grpSpPr bwMode="auto">
          <a:xfrm>
            <a:off x="1714275" y="2345420"/>
            <a:ext cx="805400" cy="1039906"/>
            <a:chOff x="1215" y="885"/>
            <a:chExt cx="1336" cy="1725"/>
          </a:xfrm>
          <a:solidFill>
            <a:schemeClr val="bg1"/>
          </a:solidFill>
        </p:grpSpPr>
        <p:sp>
          <p:nvSpPr>
            <p:cNvPr id="19" name="稻壳儿春秋广告/盗版必究        原创来源：http://chn.docer.com/works?userid=199329941#!/work_time"/>
            <p:cNvSpPr>
              <a:spLocks noEditPoints="1"/>
            </p:cNvSpPr>
            <p:nvPr/>
          </p:nvSpPr>
          <p:spPr bwMode="auto">
            <a:xfrm>
              <a:off x="1215" y="885"/>
              <a:ext cx="1336" cy="1725"/>
            </a:xfrm>
            <a:custGeom>
              <a:avLst/>
              <a:gdLst>
                <a:gd name="T0" fmla="*/ 269 w 636"/>
                <a:gd name="T1" fmla="*/ 664 h 821"/>
                <a:gd name="T2" fmla="*/ 140 w 636"/>
                <a:gd name="T3" fmla="*/ 807 h 821"/>
                <a:gd name="T4" fmla="*/ 110 w 636"/>
                <a:gd name="T5" fmla="*/ 792 h 821"/>
                <a:gd name="T6" fmla="*/ 137 w 636"/>
                <a:gd name="T7" fmla="*/ 605 h 821"/>
                <a:gd name="T8" fmla="*/ 109 w 636"/>
                <a:gd name="T9" fmla="*/ 333 h 821"/>
                <a:gd name="T10" fmla="*/ 196 w 636"/>
                <a:gd name="T11" fmla="*/ 309 h 821"/>
                <a:gd name="T12" fmla="*/ 245 w 636"/>
                <a:gd name="T13" fmla="*/ 149 h 821"/>
                <a:gd name="T14" fmla="*/ 428 w 636"/>
                <a:gd name="T15" fmla="*/ 18 h 821"/>
                <a:gd name="T16" fmla="*/ 633 w 636"/>
                <a:gd name="T17" fmla="*/ 191 h 821"/>
                <a:gd name="T18" fmla="*/ 534 w 636"/>
                <a:gd name="T19" fmla="*/ 304 h 821"/>
                <a:gd name="T20" fmla="*/ 466 w 636"/>
                <a:gd name="T21" fmla="*/ 463 h 821"/>
                <a:gd name="T22" fmla="*/ 377 w 636"/>
                <a:gd name="T23" fmla="*/ 673 h 821"/>
                <a:gd name="T24" fmla="*/ 369 w 636"/>
                <a:gd name="T25" fmla="*/ 674 h 821"/>
                <a:gd name="T26" fmla="*/ 111 w 636"/>
                <a:gd name="T27" fmla="*/ 370 h 821"/>
                <a:gd name="T28" fmla="*/ 344 w 636"/>
                <a:gd name="T29" fmla="*/ 641 h 821"/>
                <a:gd name="T30" fmla="*/ 430 w 636"/>
                <a:gd name="T31" fmla="*/ 490 h 821"/>
                <a:gd name="T32" fmla="*/ 395 w 636"/>
                <a:gd name="T33" fmla="*/ 512 h 821"/>
                <a:gd name="T34" fmla="*/ 385 w 636"/>
                <a:gd name="T35" fmla="*/ 435 h 821"/>
                <a:gd name="T36" fmla="*/ 361 w 636"/>
                <a:gd name="T37" fmla="*/ 384 h 821"/>
                <a:gd name="T38" fmla="*/ 412 w 636"/>
                <a:gd name="T39" fmla="*/ 442 h 821"/>
                <a:gd name="T40" fmla="*/ 389 w 636"/>
                <a:gd name="T41" fmla="*/ 359 h 821"/>
                <a:gd name="T42" fmla="*/ 392 w 636"/>
                <a:gd name="T43" fmla="*/ 339 h 821"/>
                <a:gd name="T44" fmla="*/ 442 w 636"/>
                <a:gd name="T45" fmla="*/ 396 h 821"/>
                <a:gd name="T46" fmla="*/ 407 w 636"/>
                <a:gd name="T47" fmla="*/ 325 h 821"/>
                <a:gd name="T48" fmla="*/ 413 w 636"/>
                <a:gd name="T49" fmla="*/ 305 h 821"/>
                <a:gd name="T50" fmla="*/ 460 w 636"/>
                <a:gd name="T51" fmla="*/ 317 h 821"/>
                <a:gd name="T52" fmla="*/ 448 w 636"/>
                <a:gd name="T53" fmla="*/ 282 h 821"/>
                <a:gd name="T54" fmla="*/ 505 w 636"/>
                <a:gd name="T55" fmla="*/ 284 h 821"/>
                <a:gd name="T56" fmla="*/ 274 w 636"/>
                <a:gd name="T57" fmla="*/ 203 h 821"/>
                <a:gd name="T58" fmla="*/ 182 w 636"/>
                <a:gd name="T59" fmla="*/ 397 h 821"/>
                <a:gd name="T60" fmla="*/ 175 w 636"/>
                <a:gd name="T61" fmla="*/ 362 h 821"/>
                <a:gd name="T62" fmla="*/ 579 w 636"/>
                <a:gd name="T63" fmla="*/ 167 h 821"/>
                <a:gd name="T64" fmla="*/ 312 w 636"/>
                <a:gd name="T65" fmla="*/ 58 h 821"/>
                <a:gd name="T66" fmla="*/ 443 w 636"/>
                <a:gd name="T67" fmla="*/ 244 h 821"/>
                <a:gd name="T68" fmla="*/ 427 w 636"/>
                <a:gd name="T69" fmla="*/ 202 h 821"/>
                <a:gd name="T70" fmla="*/ 450 w 636"/>
                <a:gd name="T71" fmla="*/ 211 h 821"/>
                <a:gd name="T72" fmla="*/ 502 w 636"/>
                <a:gd name="T73" fmla="*/ 249 h 821"/>
                <a:gd name="T74" fmla="*/ 468 w 636"/>
                <a:gd name="T75" fmla="*/ 180 h 821"/>
                <a:gd name="T76" fmla="*/ 516 w 636"/>
                <a:gd name="T77" fmla="*/ 237 h 821"/>
                <a:gd name="T78" fmla="*/ 510 w 636"/>
                <a:gd name="T79" fmla="*/ 183 h 821"/>
                <a:gd name="T80" fmla="*/ 525 w 636"/>
                <a:gd name="T81" fmla="*/ 174 h 821"/>
                <a:gd name="T82" fmla="*/ 135 w 636"/>
                <a:gd name="T83" fmla="*/ 773 h 821"/>
                <a:gd name="T84" fmla="*/ 227 w 636"/>
                <a:gd name="T85" fmla="*/ 658 h 821"/>
                <a:gd name="T86" fmla="*/ 135 w 636"/>
                <a:gd name="T87" fmla="*/ 77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6" h="821">
                  <a:moveTo>
                    <a:pt x="369" y="674"/>
                  </a:moveTo>
                  <a:cubicBezTo>
                    <a:pt x="336" y="671"/>
                    <a:pt x="302" y="669"/>
                    <a:pt x="269" y="664"/>
                  </a:cubicBezTo>
                  <a:cubicBezTo>
                    <a:pt x="255" y="662"/>
                    <a:pt x="247" y="666"/>
                    <a:pt x="239" y="677"/>
                  </a:cubicBezTo>
                  <a:cubicBezTo>
                    <a:pt x="207" y="721"/>
                    <a:pt x="174" y="765"/>
                    <a:pt x="140" y="807"/>
                  </a:cubicBezTo>
                  <a:cubicBezTo>
                    <a:pt x="135" y="814"/>
                    <a:pt x="123" y="821"/>
                    <a:pt x="117" y="819"/>
                  </a:cubicBezTo>
                  <a:cubicBezTo>
                    <a:pt x="104" y="816"/>
                    <a:pt x="107" y="803"/>
                    <a:pt x="110" y="792"/>
                  </a:cubicBezTo>
                  <a:cubicBezTo>
                    <a:pt x="122" y="738"/>
                    <a:pt x="134" y="684"/>
                    <a:pt x="147" y="631"/>
                  </a:cubicBezTo>
                  <a:cubicBezTo>
                    <a:pt x="149" y="619"/>
                    <a:pt x="146" y="612"/>
                    <a:pt x="137" y="605"/>
                  </a:cubicBezTo>
                  <a:cubicBezTo>
                    <a:pt x="116" y="591"/>
                    <a:pt x="96" y="575"/>
                    <a:pt x="76" y="560"/>
                  </a:cubicBezTo>
                  <a:cubicBezTo>
                    <a:pt x="0" y="506"/>
                    <a:pt x="11" y="372"/>
                    <a:pt x="109" y="333"/>
                  </a:cubicBezTo>
                  <a:cubicBezTo>
                    <a:pt x="128" y="325"/>
                    <a:pt x="151" y="324"/>
                    <a:pt x="173" y="323"/>
                  </a:cubicBezTo>
                  <a:cubicBezTo>
                    <a:pt x="184" y="322"/>
                    <a:pt x="192" y="320"/>
                    <a:pt x="196" y="309"/>
                  </a:cubicBezTo>
                  <a:cubicBezTo>
                    <a:pt x="213" y="263"/>
                    <a:pt x="231" y="217"/>
                    <a:pt x="247" y="170"/>
                  </a:cubicBezTo>
                  <a:cubicBezTo>
                    <a:pt x="250" y="164"/>
                    <a:pt x="248" y="155"/>
                    <a:pt x="245" y="149"/>
                  </a:cubicBezTo>
                  <a:cubicBezTo>
                    <a:pt x="220" y="104"/>
                    <a:pt x="230" y="61"/>
                    <a:pt x="273" y="32"/>
                  </a:cubicBezTo>
                  <a:cubicBezTo>
                    <a:pt x="322" y="0"/>
                    <a:pt x="375" y="1"/>
                    <a:pt x="428" y="18"/>
                  </a:cubicBezTo>
                  <a:cubicBezTo>
                    <a:pt x="495" y="39"/>
                    <a:pt x="552" y="76"/>
                    <a:pt x="600" y="127"/>
                  </a:cubicBezTo>
                  <a:cubicBezTo>
                    <a:pt x="617" y="145"/>
                    <a:pt x="631" y="165"/>
                    <a:pt x="633" y="191"/>
                  </a:cubicBezTo>
                  <a:cubicBezTo>
                    <a:pt x="636" y="227"/>
                    <a:pt x="616" y="256"/>
                    <a:pt x="576" y="268"/>
                  </a:cubicBezTo>
                  <a:cubicBezTo>
                    <a:pt x="555" y="274"/>
                    <a:pt x="543" y="285"/>
                    <a:pt x="534" y="304"/>
                  </a:cubicBezTo>
                  <a:cubicBezTo>
                    <a:pt x="512" y="349"/>
                    <a:pt x="488" y="393"/>
                    <a:pt x="465" y="437"/>
                  </a:cubicBezTo>
                  <a:cubicBezTo>
                    <a:pt x="460" y="446"/>
                    <a:pt x="456" y="453"/>
                    <a:pt x="466" y="463"/>
                  </a:cubicBezTo>
                  <a:cubicBezTo>
                    <a:pt x="510" y="506"/>
                    <a:pt x="518" y="543"/>
                    <a:pt x="497" y="594"/>
                  </a:cubicBezTo>
                  <a:cubicBezTo>
                    <a:pt x="475" y="647"/>
                    <a:pt x="435" y="674"/>
                    <a:pt x="377" y="673"/>
                  </a:cubicBezTo>
                  <a:cubicBezTo>
                    <a:pt x="374" y="673"/>
                    <a:pt x="372" y="673"/>
                    <a:pt x="369" y="673"/>
                  </a:cubicBezTo>
                  <a:cubicBezTo>
                    <a:pt x="369" y="674"/>
                    <a:pt x="369" y="674"/>
                    <a:pt x="369" y="674"/>
                  </a:cubicBezTo>
                  <a:close/>
                  <a:moveTo>
                    <a:pt x="175" y="362"/>
                  </a:moveTo>
                  <a:cubicBezTo>
                    <a:pt x="150" y="356"/>
                    <a:pt x="127" y="358"/>
                    <a:pt x="111" y="370"/>
                  </a:cubicBezTo>
                  <a:cubicBezTo>
                    <a:pt x="68" y="404"/>
                    <a:pt x="35" y="468"/>
                    <a:pt x="93" y="523"/>
                  </a:cubicBezTo>
                  <a:cubicBezTo>
                    <a:pt x="163" y="589"/>
                    <a:pt x="248" y="630"/>
                    <a:pt x="344" y="641"/>
                  </a:cubicBezTo>
                  <a:cubicBezTo>
                    <a:pt x="400" y="648"/>
                    <a:pt x="446" y="617"/>
                    <a:pt x="460" y="568"/>
                  </a:cubicBezTo>
                  <a:cubicBezTo>
                    <a:pt x="470" y="536"/>
                    <a:pt x="456" y="501"/>
                    <a:pt x="430" y="490"/>
                  </a:cubicBezTo>
                  <a:cubicBezTo>
                    <a:pt x="425" y="496"/>
                    <a:pt x="422" y="504"/>
                    <a:pt x="415" y="508"/>
                  </a:cubicBezTo>
                  <a:cubicBezTo>
                    <a:pt x="410" y="512"/>
                    <a:pt x="401" y="513"/>
                    <a:pt x="395" y="512"/>
                  </a:cubicBezTo>
                  <a:cubicBezTo>
                    <a:pt x="392" y="511"/>
                    <a:pt x="389" y="498"/>
                    <a:pt x="391" y="495"/>
                  </a:cubicBezTo>
                  <a:cubicBezTo>
                    <a:pt x="406" y="472"/>
                    <a:pt x="399" y="454"/>
                    <a:pt x="385" y="435"/>
                  </a:cubicBezTo>
                  <a:cubicBezTo>
                    <a:pt x="377" y="424"/>
                    <a:pt x="370" y="413"/>
                    <a:pt x="363" y="401"/>
                  </a:cubicBezTo>
                  <a:cubicBezTo>
                    <a:pt x="361" y="396"/>
                    <a:pt x="361" y="390"/>
                    <a:pt x="361" y="384"/>
                  </a:cubicBezTo>
                  <a:cubicBezTo>
                    <a:pt x="366" y="386"/>
                    <a:pt x="373" y="388"/>
                    <a:pt x="376" y="392"/>
                  </a:cubicBezTo>
                  <a:cubicBezTo>
                    <a:pt x="388" y="408"/>
                    <a:pt x="400" y="425"/>
                    <a:pt x="412" y="442"/>
                  </a:cubicBezTo>
                  <a:cubicBezTo>
                    <a:pt x="427" y="432"/>
                    <a:pt x="430" y="422"/>
                    <a:pt x="421" y="408"/>
                  </a:cubicBezTo>
                  <a:cubicBezTo>
                    <a:pt x="410" y="392"/>
                    <a:pt x="399" y="376"/>
                    <a:pt x="389" y="359"/>
                  </a:cubicBezTo>
                  <a:cubicBezTo>
                    <a:pt x="386" y="354"/>
                    <a:pt x="386" y="347"/>
                    <a:pt x="385" y="341"/>
                  </a:cubicBezTo>
                  <a:cubicBezTo>
                    <a:pt x="388" y="340"/>
                    <a:pt x="390" y="339"/>
                    <a:pt x="392" y="339"/>
                  </a:cubicBezTo>
                  <a:cubicBezTo>
                    <a:pt x="407" y="359"/>
                    <a:pt x="422" y="379"/>
                    <a:pt x="437" y="400"/>
                  </a:cubicBezTo>
                  <a:cubicBezTo>
                    <a:pt x="439" y="398"/>
                    <a:pt x="440" y="397"/>
                    <a:pt x="442" y="396"/>
                  </a:cubicBezTo>
                  <a:cubicBezTo>
                    <a:pt x="441" y="391"/>
                    <a:pt x="440" y="384"/>
                    <a:pt x="437" y="379"/>
                  </a:cubicBezTo>
                  <a:cubicBezTo>
                    <a:pt x="427" y="361"/>
                    <a:pt x="416" y="343"/>
                    <a:pt x="407" y="325"/>
                  </a:cubicBezTo>
                  <a:cubicBezTo>
                    <a:pt x="404" y="320"/>
                    <a:pt x="407" y="312"/>
                    <a:pt x="407" y="306"/>
                  </a:cubicBezTo>
                  <a:cubicBezTo>
                    <a:pt x="409" y="305"/>
                    <a:pt x="411" y="305"/>
                    <a:pt x="413" y="305"/>
                  </a:cubicBezTo>
                  <a:cubicBezTo>
                    <a:pt x="426" y="325"/>
                    <a:pt x="439" y="345"/>
                    <a:pt x="452" y="365"/>
                  </a:cubicBezTo>
                  <a:cubicBezTo>
                    <a:pt x="474" y="346"/>
                    <a:pt x="475" y="338"/>
                    <a:pt x="460" y="317"/>
                  </a:cubicBezTo>
                  <a:cubicBezTo>
                    <a:pt x="453" y="307"/>
                    <a:pt x="447" y="297"/>
                    <a:pt x="441" y="287"/>
                  </a:cubicBezTo>
                  <a:cubicBezTo>
                    <a:pt x="443" y="285"/>
                    <a:pt x="445" y="283"/>
                    <a:pt x="448" y="282"/>
                  </a:cubicBezTo>
                  <a:cubicBezTo>
                    <a:pt x="459" y="294"/>
                    <a:pt x="470" y="306"/>
                    <a:pt x="484" y="321"/>
                  </a:cubicBezTo>
                  <a:cubicBezTo>
                    <a:pt x="491" y="308"/>
                    <a:pt x="498" y="297"/>
                    <a:pt x="505" y="284"/>
                  </a:cubicBezTo>
                  <a:cubicBezTo>
                    <a:pt x="422" y="268"/>
                    <a:pt x="349" y="236"/>
                    <a:pt x="283" y="183"/>
                  </a:cubicBezTo>
                  <a:cubicBezTo>
                    <a:pt x="279" y="192"/>
                    <a:pt x="276" y="197"/>
                    <a:pt x="274" y="203"/>
                  </a:cubicBezTo>
                  <a:cubicBezTo>
                    <a:pt x="251" y="264"/>
                    <a:pt x="227" y="325"/>
                    <a:pt x="205" y="386"/>
                  </a:cubicBezTo>
                  <a:cubicBezTo>
                    <a:pt x="200" y="399"/>
                    <a:pt x="194" y="401"/>
                    <a:pt x="182" y="397"/>
                  </a:cubicBezTo>
                  <a:cubicBezTo>
                    <a:pt x="169" y="393"/>
                    <a:pt x="166" y="387"/>
                    <a:pt x="171" y="375"/>
                  </a:cubicBezTo>
                  <a:cubicBezTo>
                    <a:pt x="173" y="371"/>
                    <a:pt x="174" y="366"/>
                    <a:pt x="175" y="362"/>
                  </a:cubicBezTo>
                  <a:close/>
                  <a:moveTo>
                    <a:pt x="565" y="232"/>
                  </a:moveTo>
                  <a:cubicBezTo>
                    <a:pt x="599" y="209"/>
                    <a:pt x="603" y="195"/>
                    <a:pt x="579" y="167"/>
                  </a:cubicBezTo>
                  <a:cubicBezTo>
                    <a:pt x="542" y="122"/>
                    <a:pt x="497" y="87"/>
                    <a:pt x="446" y="60"/>
                  </a:cubicBezTo>
                  <a:cubicBezTo>
                    <a:pt x="403" y="38"/>
                    <a:pt x="357" y="35"/>
                    <a:pt x="312" y="58"/>
                  </a:cubicBezTo>
                  <a:cubicBezTo>
                    <a:pt x="262" y="83"/>
                    <a:pt x="256" y="131"/>
                    <a:pt x="302" y="162"/>
                  </a:cubicBezTo>
                  <a:cubicBezTo>
                    <a:pt x="346" y="192"/>
                    <a:pt x="395" y="217"/>
                    <a:pt x="443" y="244"/>
                  </a:cubicBezTo>
                  <a:cubicBezTo>
                    <a:pt x="443" y="244"/>
                    <a:pt x="445" y="243"/>
                    <a:pt x="447" y="242"/>
                  </a:cubicBezTo>
                  <a:cubicBezTo>
                    <a:pt x="441" y="229"/>
                    <a:pt x="434" y="215"/>
                    <a:pt x="427" y="202"/>
                  </a:cubicBezTo>
                  <a:cubicBezTo>
                    <a:pt x="429" y="201"/>
                    <a:pt x="431" y="199"/>
                    <a:pt x="433" y="198"/>
                  </a:cubicBezTo>
                  <a:cubicBezTo>
                    <a:pt x="439" y="202"/>
                    <a:pt x="446" y="206"/>
                    <a:pt x="450" y="211"/>
                  </a:cubicBezTo>
                  <a:cubicBezTo>
                    <a:pt x="460" y="222"/>
                    <a:pt x="468" y="234"/>
                    <a:pt x="476" y="246"/>
                  </a:cubicBezTo>
                  <a:cubicBezTo>
                    <a:pt x="483" y="256"/>
                    <a:pt x="491" y="258"/>
                    <a:pt x="502" y="249"/>
                  </a:cubicBezTo>
                  <a:cubicBezTo>
                    <a:pt x="491" y="231"/>
                    <a:pt x="479" y="214"/>
                    <a:pt x="469" y="197"/>
                  </a:cubicBezTo>
                  <a:cubicBezTo>
                    <a:pt x="466" y="192"/>
                    <a:pt x="468" y="185"/>
                    <a:pt x="468" y="180"/>
                  </a:cubicBezTo>
                  <a:cubicBezTo>
                    <a:pt x="473" y="182"/>
                    <a:pt x="481" y="183"/>
                    <a:pt x="484" y="187"/>
                  </a:cubicBezTo>
                  <a:cubicBezTo>
                    <a:pt x="495" y="203"/>
                    <a:pt x="506" y="220"/>
                    <a:pt x="516" y="237"/>
                  </a:cubicBezTo>
                  <a:cubicBezTo>
                    <a:pt x="524" y="250"/>
                    <a:pt x="533" y="250"/>
                    <a:pt x="546" y="242"/>
                  </a:cubicBezTo>
                  <a:cubicBezTo>
                    <a:pt x="533" y="222"/>
                    <a:pt x="521" y="203"/>
                    <a:pt x="510" y="183"/>
                  </a:cubicBezTo>
                  <a:cubicBezTo>
                    <a:pt x="507" y="178"/>
                    <a:pt x="508" y="171"/>
                    <a:pt x="508" y="164"/>
                  </a:cubicBezTo>
                  <a:cubicBezTo>
                    <a:pt x="513" y="167"/>
                    <a:pt x="521" y="169"/>
                    <a:pt x="525" y="174"/>
                  </a:cubicBezTo>
                  <a:cubicBezTo>
                    <a:pt x="538" y="192"/>
                    <a:pt x="551" y="212"/>
                    <a:pt x="565" y="232"/>
                  </a:cubicBezTo>
                  <a:close/>
                  <a:moveTo>
                    <a:pt x="135" y="773"/>
                  </a:moveTo>
                  <a:cubicBezTo>
                    <a:pt x="137" y="775"/>
                    <a:pt x="140" y="776"/>
                    <a:pt x="143" y="777"/>
                  </a:cubicBezTo>
                  <a:cubicBezTo>
                    <a:pt x="171" y="738"/>
                    <a:pt x="199" y="698"/>
                    <a:pt x="227" y="658"/>
                  </a:cubicBezTo>
                  <a:cubicBezTo>
                    <a:pt x="206" y="648"/>
                    <a:pt x="189" y="640"/>
                    <a:pt x="168" y="630"/>
                  </a:cubicBezTo>
                  <a:cubicBezTo>
                    <a:pt x="157" y="678"/>
                    <a:pt x="146" y="726"/>
                    <a:pt x="135" y="7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稻壳儿春秋广告/盗版必究        原创来源：http://chn.docer.com/works?userid=199329941#!/work_time"/>
            <p:cNvSpPr/>
            <p:nvPr/>
          </p:nvSpPr>
          <p:spPr bwMode="auto">
            <a:xfrm>
              <a:off x="1755" y="1379"/>
              <a:ext cx="105" cy="202"/>
            </a:xfrm>
            <a:custGeom>
              <a:avLst/>
              <a:gdLst>
                <a:gd name="T0" fmla="*/ 7 w 50"/>
                <a:gd name="T1" fmla="*/ 96 h 96"/>
                <a:gd name="T2" fmla="*/ 43 w 50"/>
                <a:gd name="T3" fmla="*/ 0 h 96"/>
                <a:gd name="T4" fmla="*/ 7 w 50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6">
                  <a:moveTo>
                    <a:pt x="7" y="96"/>
                  </a:moveTo>
                  <a:cubicBezTo>
                    <a:pt x="0" y="76"/>
                    <a:pt x="22" y="16"/>
                    <a:pt x="43" y="0"/>
                  </a:cubicBezTo>
                  <a:cubicBezTo>
                    <a:pt x="50" y="14"/>
                    <a:pt x="27" y="77"/>
                    <a:pt x="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稻壳儿春秋广告/盗版必究        原创来源：http://chn.docer.com/works?userid=199329941#!/work_time"/>
            <p:cNvSpPr/>
            <p:nvPr/>
          </p:nvSpPr>
          <p:spPr bwMode="auto">
            <a:xfrm>
              <a:off x="1432" y="1736"/>
              <a:ext cx="84" cy="174"/>
            </a:xfrm>
            <a:custGeom>
              <a:avLst/>
              <a:gdLst>
                <a:gd name="T0" fmla="*/ 16 w 40"/>
                <a:gd name="T1" fmla="*/ 83 h 83"/>
                <a:gd name="T2" fmla="*/ 3 w 40"/>
                <a:gd name="T3" fmla="*/ 61 h 83"/>
                <a:gd name="T4" fmla="*/ 27 w 40"/>
                <a:gd name="T5" fmla="*/ 3 h 83"/>
                <a:gd name="T6" fmla="*/ 39 w 40"/>
                <a:gd name="T7" fmla="*/ 1 h 83"/>
                <a:gd name="T8" fmla="*/ 38 w 40"/>
                <a:gd name="T9" fmla="*/ 11 h 83"/>
                <a:gd name="T10" fmla="*/ 26 w 40"/>
                <a:gd name="T11" fmla="*/ 80 h 83"/>
                <a:gd name="T12" fmla="*/ 16 w 40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3">
                  <a:moveTo>
                    <a:pt x="16" y="83"/>
                  </a:moveTo>
                  <a:cubicBezTo>
                    <a:pt x="12" y="76"/>
                    <a:pt x="4" y="69"/>
                    <a:pt x="3" y="61"/>
                  </a:cubicBezTo>
                  <a:cubicBezTo>
                    <a:pt x="0" y="38"/>
                    <a:pt x="11" y="19"/>
                    <a:pt x="27" y="3"/>
                  </a:cubicBezTo>
                  <a:cubicBezTo>
                    <a:pt x="29" y="0"/>
                    <a:pt x="35" y="1"/>
                    <a:pt x="39" y="1"/>
                  </a:cubicBezTo>
                  <a:cubicBezTo>
                    <a:pt x="39" y="4"/>
                    <a:pt x="40" y="9"/>
                    <a:pt x="38" y="11"/>
                  </a:cubicBezTo>
                  <a:cubicBezTo>
                    <a:pt x="21" y="31"/>
                    <a:pt x="9" y="52"/>
                    <a:pt x="26" y="80"/>
                  </a:cubicBezTo>
                  <a:cubicBezTo>
                    <a:pt x="23" y="81"/>
                    <a:pt x="20" y="82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稻壳儿春秋广告/盗版必究        原创来源：http://chn.docer.com/works?userid=199329941#!/work_time"/>
            <p:cNvSpPr/>
            <p:nvPr/>
          </p:nvSpPr>
          <p:spPr bwMode="auto">
            <a:xfrm>
              <a:off x="1867" y="1818"/>
              <a:ext cx="113" cy="130"/>
            </a:xfrm>
            <a:custGeom>
              <a:avLst/>
              <a:gdLst>
                <a:gd name="T0" fmla="*/ 54 w 54"/>
                <a:gd name="T1" fmla="*/ 52 h 62"/>
                <a:gd name="T2" fmla="*/ 47 w 54"/>
                <a:gd name="T3" fmla="*/ 61 h 62"/>
                <a:gd name="T4" fmla="*/ 38 w 54"/>
                <a:gd name="T5" fmla="*/ 59 h 62"/>
                <a:gd name="T6" fmla="*/ 2 w 54"/>
                <a:gd name="T7" fmla="*/ 15 h 62"/>
                <a:gd name="T8" fmla="*/ 4 w 54"/>
                <a:gd name="T9" fmla="*/ 3 h 62"/>
                <a:gd name="T10" fmla="*/ 12 w 54"/>
                <a:gd name="T11" fmla="*/ 1 h 62"/>
                <a:gd name="T12" fmla="*/ 54 w 54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54" y="52"/>
                  </a:moveTo>
                  <a:cubicBezTo>
                    <a:pt x="51" y="56"/>
                    <a:pt x="49" y="60"/>
                    <a:pt x="47" y="61"/>
                  </a:cubicBezTo>
                  <a:cubicBezTo>
                    <a:pt x="45" y="62"/>
                    <a:pt x="40" y="61"/>
                    <a:pt x="38" y="59"/>
                  </a:cubicBezTo>
                  <a:cubicBezTo>
                    <a:pt x="26" y="45"/>
                    <a:pt x="14" y="30"/>
                    <a:pt x="2" y="15"/>
                  </a:cubicBezTo>
                  <a:cubicBezTo>
                    <a:pt x="0" y="12"/>
                    <a:pt x="2" y="6"/>
                    <a:pt x="4" y="3"/>
                  </a:cubicBezTo>
                  <a:cubicBezTo>
                    <a:pt x="5" y="1"/>
                    <a:pt x="12" y="0"/>
                    <a:pt x="12" y="1"/>
                  </a:cubicBezTo>
                  <a:cubicBezTo>
                    <a:pt x="26" y="18"/>
                    <a:pt x="40" y="35"/>
                    <a:pt x="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稻壳儿春秋广告/盗版必究        原创来源：http://chn.docer.com/works?userid=199329941#!/work_time"/>
            <p:cNvSpPr/>
            <p:nvPr/>
          </p:nvSpPr>
          <p:spPr bwMode="auto">
            <a:xfrm>
              <a:off x="1928" y="1757"/>
              <a:ext cx="100" cy="141"/>
            </a:xfrm>
            <a:custGeom>
              <a:avLst/>
              <a:gdLst>
                <a:gd name="T0" fmla="*/ 38 w 48"/>
                <a:gd name="T1" fmla="*/ 67 h 67"/>
                <a:gd name="T2" fmla="*/ 1 w 48"/>
                <a:gd name="T3" fmla="*/ 13 h 67"/>
                <a:gd name="T4" fmla="*/ 3 w 48"/>
                <a:gd name="T5" fmla="*/ 2 h 67"/>
                <a:gd name="T6" fmla="*/ 11 w 48"/>
                <a:gd name="T7" fmla="*/ 2 h 67"/>
                <a:gd name="T8" fmla="*/ 47 w 48"/>
                <a:gd name="T9" fmla="*/ 56 h 67"/>
                <a:gd name="T10" fmla="*/ 44 w 48"/>
                <a:gd name="T11" fmla="*/ 65 h 67"/>
                <a:gd name="T12" fmla="*/ 38 w 4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7">
                  <a:moveTo>
                    <a:pt x="38" y="67"/>
                  </a:moveTo>
                  <a:cubicBezTo>
                    <a:pt x="26" y="49"/>
                    <a:pt x="13" y="31"/>
                    <a:pt x="1" y="13"/>
                  </a:cubicBezTo>
                  <a:cubicBezTo>
                    <a:pt x="0" y="10"/>
                    <a:pt x="1" y="5"/>
                    <a:pt x="3" y="2"/>
                  </a:cubicBezTo>
                  <a:cubicBezTo>
                    <a:pt x="4" y="1"/>
                    <a:pt x="11" y="0"/>
                    <a:pt x="11" y="2"/>
                  </a:cubicBezTo>
                  <a:cubicBezTo>
                    <a:pt x="24" y="19"/>
                    <a:pt x="35" y="37"/>
                    <a:pt x="47" y="56"/>
                  </a:cubicBezTo>
                  <a:cubicBezTo>
                    <a:pt x="48" y="58"/>
                    <a:pt x="45" y="62"/>
                    <a:pt x="44" y="65"/>
                  </a:cubicBezTo>
                  <a:cubicBezTo>
                    <a:pt x="42" y="66"/>
                    <a:pt x="40" y="66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稻壳儿春秋广告/盗版必究        原创来源：http://chn.docer.com/works?userid=199329941#!/work_time"/>
            <p:cNvSpPr/>
            <p:nvPr/>
          </p:nvSpPr>
          <p:spPr bwMode="auto">
            <a:xfrm>
              <a:off x="1820" y="1877"/>
              <a:ext cx="76" cy="96"/>
            </a:xfrm>
            <a:custGeom>
              <a:avLst/>
              <a:gdLst>
                <a:gd name="T0" fmla="*/ 26 w 36"/>
                <a:gd name="T1" fmla="*/ 46 h 46"/>
                <a:gd name="T2" fmla="*/ 0 w 36"/>
                <a:gd name="T3" fmla="*/ 7 h 46"/>
                <a:gd name="T4" fmla="*/ 9 w 36"/>
                <a:gd name="T5" fmla="*/ 0 h 46"/>
                <a:gd name="T6" fmla="*/ 35 w 36"/>
                <a:gd name="T7" fmla="*/ 29 h 46"/>
                <a:gd name="T8" fmla="*/ 26 w 3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6">
                  <a:moveTo>
                    <a:pt x="26" y="46"/>
                  </a:moveTo>
                  <a:cubicBezTo>
                    <a:pt x="15" y="30"/>
                    <a:pt x="8" y="18"/>
                    <a:pt x="0" y="7"/>
                  </a:cubicBezTo>
                  <a:cubicBezTo>
                    <a:pt x="0" y="6"/>
                    <a:pt x="9" y="0"/>
                    <a:pt x="9" y="0"/>
                  </a:cubicBezTo>
                  <a:cubicBezTo>
                    <a:pt x="18" y="10"/>
                    <a:pt x="27" y="19"/>
                    <a:pt x="35" y="29"/>
                  </a:cubicBezTo>
                  <a:cubicBezTo>
                    <a:pt x="36" y="31"/>
                    <a:pt x="31" y="37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稻壳儿春秋广告/盗版必究        原创来源：http://chn.docer.com/works?userid=199329941#!/work_time"/>
            <p:cNvSpPr/>
            <p:nvPr/>
          </p:nvSpPr>
          <p:spPr bwMode="auto">
            <a:xfrm>
              <a:off x="1896" y="1009"/>
              <a:ext cx="120" cy="57"/>
            </a:xfrm>
            <a:custGeom>
              <a:avLst/>
              <a:gdLst>
                <a:gd name="T0" fmla="*/ 0 w 57"/>
                <a:gd name="T1" fmla="*/ 15 h 27"/>
                <a:gd name="T2" fmla="*/ 40 w 57"/>
                <a:gd name="T3" fmla="*/ 1 h 27"/>
                <a:gd name="T4" fmla="*/ 57 w 57"/>
                <a:gd name="T5" fmla="*/ 10 h 27"/>
                <a:gd name="T6" fmla="*/ 44 w 57"/>
                <a:gd name="T7" fmla="*/ 19 h 27"/>
                <a:gd name="T8" fmla="*/ 21 w 57"/>
                <a:gd name="T9" fmla="*/ 27 h 27"/>
                <a:gd name="T10" fmla="*/ 0 w 57"/>
                <a:gd name="T11" fmla="*/ 23 h 27"/>
                <a:gd name="T12" fmla="*/ 0 w 57"/>
                <a:gd name="T13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">
                  <a:moveTo>
                    <a:pt x="0" y="15"/>
                  </a:moveTo>
                  <a:cubicBezTo>
                    <a:pt x="13" y="10"/>
                    <a:pt x="27" y="4"/>
                    <a:pt x="40" y="1"/>
                  </a:cubicBezTo>
                  <a:cubicBezTo>
                    <a:pt x="45" y="0"/>
                    <a:pt x="51" y="7"/>
                    <a:pt x="57" y="10"/>
                  </a:cubicBezTo>
                  <a:cubicBezTo>
                    <a:pt x="52" y="13"/>
                    <a:pt x="48" y="17"/>
                    <a:pt x="44" y="19"/>
                  </a:cubicBezTo>
                  <a:cubicBezTo>
                    <a:pt x="37" y="22"/>
                    <a:pt x="29" y="26"/>
                    <a:pt x="21" y="27"/>
                  </a:cubicBezTo>
                  <a:cubicBezTo>
                    <a:pt x="15" y="27"/>
                    <a:pt x="7" y="25"/>
                    <a:pt x="0" y="23"/>
                  </a:cubicBezTo>
                  <a:cubicBezTo>
                    <a:pt x="0" y="21"/>
                    <a:pt x="0" y="18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8" name="稻壳儿搜索【幻雨工作室】_3"/>
          <p:cNvGrpSpPr>
            <a:grpSpLocks noChangeAspect="1"/>
          </p:cNvGrpSpPr>
          <p:nvPr/>
        </p:nvGrpSpPr>
        <p:grpSpPr bwMode="auto">
          <a:xfrm>
            <a:off x="1714275" y="4548599"/>
            <a:ext cx="805400" cy="1039906"/>
            <a:chOff x="1215" y="885"/>
            <a:chExt cx="1336" cy="1725"/>
          </a:xfrm>
          <a:solidFill>
            <a:schemeClr val="bg1"/>
          </a:solidFill>
        </p:grpSpPr>
        <p:sp>
          <p:nvSpPr>
            <p:cNvPr id="29" name="稻壳儿春秋广告/盗版必究        原创来源：http://chn.docer.com/works?userid=199329941#!/work_time"/>
            <p:cNvSpPr>
              <a:spLocks noEditPoints="1"/>
            </p:cNvSpPr>
            <p:nvPr/>
          </p:nvSpPr>
          <p:spPr bwMode="auto">
            <a:xfrm>
              <a:off x="1215" y="885"/>
              <a:ext cx="1336" cy="1725"/>
            </a:xfrm>
            <a:custGeom>
              <a:avLst/>
              <a:gdLst>
                <a:gd name="T0" fmla="*/ 269 w 636"/>
                <a:gd name="T1" fmla="*/ 664 h 821"/>
                <a:gd name="T2" fmla="*/ 140 w 636"/>
                <a:gd name="T3" fmla="*/ 807 h 821"/>
                <a:gd name="T4" fmla="*/ 110 w 636"/>
                <a:gd name="T5" fmla="*/ 792 h 821"/>
                <a:gd name="T6" fmla="*/ 137 w 636"/>
                <a:gd name="T7" fmla="*/ 605 h 821"/>
                <a:gd name="T8" fmla="*/ 109 w 636"/>
                <a:gd name="T9" fmla="*/ 333 h 821"/>
                <a:gd name="T10" fmla="*/ 196 w 636"/>
                <a:gd name="T11" fmla="*/ 309 h 821"/>
                <a:gd name="T12" fmla="*/ 245 w 636"/>
                <a:gd name="T13" fmla="*/ 149 h 821"/>
                <a:gd name="T14" fmla="*/ 428 w 636"/>
                <a:gd name="T15" fmla="*/ 18 h 821"/>
                <a:gd name="T16" fmla="*/ 633 w 636"/>
                <a:gd name="T17" fmla="*/ 191 h 821"/>
                <a:gd name="T18" fmla="*/ 534 w 636"/>
                <a:gd name="T19" fmla="*/ 304 h 821"/>
                <a:gd name="T20" fmla="*/ 466 w 636"/>
                <a:gd name="T21" fmla="*/ 463 h 821"/>
                <a:gd name="T22" fmla="*/ 377 w 636"/>
                <a:gd name="T23" fmla="*/ 673 h 821"/>
                <a:gd name="T24" fmla="*/ 369 w 636"/>
                <a:gd name="T25" fmla="*/ 674 h 821"/>
                <a:gd name="T26" fmla="*/ 111 w 636"/>
                <a:gd name="T27" fmla="*/ 370 h 821"/>
                <a:gd name="T28" fmla="*/ 344 w 636"/>
                <a:gd name="T29" fmla="*/ 641 h 821"/>
                <a:gd name="T30" fmla="*/ 430 w 636"/>
                <a:gd name="T31" fmla="*/ 490 h 821"/>
                <a:gd name="T32" fmla="*/ 395 w 636"/>
                <a:gd name="T33" fmla="*/ 512 h 821"/>
                <a:gd name="T34" fmla="*/ 385 w 636"/>
                <a:gd name="T35" fmla="*/ 435 h 821"/>
                <a:gd name="T36" fmla="*/ 361 w 636"/>
                <a:gd name="T37" fmla="*/ 384 h 821"/>
                <a:gd name="T38" fmla="*/ 412 w 636"/>
                <a:gd name="T39" fmla="*/ 442 h 821"/>
                <a:gd name="T40" fmla="*/ 389 w 636"/>
                <a:gd name="T41" fmla="*/ 359 h 821"/>
                <a:gd name="T42" fmla="*/ 392 w 636"/>
                <a:gd name="T43" fmla="*/ 339 h 821"/>
                <a:gd name="T44" fmla="*/ 442 w 636"/>
                <a:gd name="T45" fmla="*/ 396 h 821"/>
                <a:gd name="T46" fmla="*/ 407 w 636"/>
                <a:gd name="T47" fmla="*/ 325 h 821"/>
                <a:gd name="T48" fmla="*/ 413 w 636"/>
                <a:gd name="T49" fmla="*/ 305 h 821"/>
                <a:gd name="T50" fmla="*/ 460 w 636"/>
                <a:gd name="T51" fmla="*/ 317 h 821"/>
                <a:gd name="T52" fmla="*/ 448 w 636"/>
                <a:gd name="T53" fmla="*/ 282 h 821"/>
                <a:gd name="T54" fmla="*/ 505 w 636"/>
                <a:gd name="T55" fmla="*/ 284 h 821"/>
                <a:gd name="T56" fmla="*/ 274 w 636"/>
                <a:gd name="T57" fmla="*/ 203 h 821"/>
                <a:gd name="T58" fmla="*/ 182 w 636"/>
                <a:gd name="T59" fmla="*/ 397 h 821"/>
                <a:gd name="T60" fmla="*/ 175 w 636"/>
                <a:gd name="T61" fmla="*/ 362 h 821"/>
                <a:gd name="T62" fmla="*/ 579 w 636"/>
                <a:gd name="T63" fmla="*/ 167 h 821"/>
                <a:gd name="T64" fmla="*/ 312 w 636"/>
                <a:gd name="T65" fmla="*/ 58 h 821"/>
                <a:gd name="T66" fmla="*/ 443 w 636"/>
                <a:gd name="T67" fmla="*/ 244 h 821"/>
                <a:gd name="T68" fmla="*/ 427 w 636"/>
                <a:gd name="T69" fmla="*/ 202 h 821"/>
                <a:gd name="T70" fmla="*/ 450 w 636"/>
                <a:gd name="T71" fmla="*/ 211 h 821"/>
                <a:gd name="T72" fmla="*/ 502 w 636"/>
                <a:gd name="T73" fmla="*/ 249 h 821"/>
                <a:gd name="T74" fmla="*/ 468 w 636"/>
                <a:gd name="T75" fmla="*/ 180 h 821"/>
                <a:gd name="T76" fmla="*/ 516 w 636"/>
                <a:gd name="T77" fmla="*/ 237 h 821"/>
                <a:gd name="T78" fmla="*/ 510 w 636"/>
                <a:gd name="T79" fmla="*/ 183 h 821"/>
                <a:gd name="T80" fmla="*/ 525 w 636"/>
                <a:gd name="T81" fmla="*/ 174 h 821"/>
                <a:gd name="T82" fmla="*/ 135 w 636"/>
                <a:gd name="T83" fmla="*/ 773 h 821"/>
                <a:gd name="T84" fmla="*/ 227 w 636"/>
                <a:gd name="T85" fmla="*/ 658 h 821"/>
                <a:gd name="T86" fmla="*/ 135 w 636"/>
                <a:gd name="T87" fmla="*/ 77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6" h="821">
                  <a:moveTo>
                    <a:pt x="369" y="674"/>
                  </a:moveTo>
                  <a:cubicBezTo>
                    <a:pt x="336" y="671"/>
                    <a:pt x="302" y="669"/>
                    <a:pt x="269" y="664"/>
                  </a:cubicBezTo>
                  <a:cubicBezTo>
                    <a:pt x="255" y="662"/>
                    <a:pt x="247" y="666"/>
                    <a:pt x="239" y="677"/>
                  </a:cubicBezTo>
                  <a:cubicBezTo>
                    <a:pt x="207" y="721"/>
                    <a:pt x="174" y="765"/>
                    <a:pt x="140" y="807"/>
                  </a:cubicBezTo>
                  <a:cubicBezTo>
                    <a:pt x="135" y="814"/>
                    <a:pt x="123" y="821"/>
                    <a:pt x="117" y="819"/>
                  </a:cubicBezTo>
                  <a:cubicBezTo>
                    <a:pt x="104" y="816"/>
                    <a:pt x="107" y="803"/>
                    <a:pt x="110" y="792"/>
                  </a:cubicBezTo>
                  <a:cubicBezTo>
                    <a:pt x="122" y="738"/>
                    <a:pt x="134" y="684"/>
                    <a:pt x="147" y="631"/>
                  </a:cubicBezTo>
                  <a:cubicBezTo>
                    <a:pt x="149" y="619"/>
                    <a:pt x="146" y="612"/>
                    <a:pt x="137" y="605"/>
                  </a:cubicBezTo>
                  <a:cubicBezTo>
                    <a:pt x="116" y="591"/>
                    <a:pt x="96" y="575"/>
                    <a:pt x="76" y="560"/>
                  </a:cubicBezTo>
                  <a:cubicBezTo>
                    <a:pt x="0" y="506"/>
                    <a:pt x="11" y="372"/>
                    <a:pt x="109" y="333"/>
                  </a:cubicBezTo>
                  <a:cubicBezTo>
                    <a:pt x="128" y="325"/>
                    <a:pt x="151" y="324"/>
                    <a:pt x="173" y="323"/>
                  </a:cubicBezTo>
                  <a:cubicBezTo>
                    <a:pt x="184" y="322"/>
                    <a:pt x="192" y="320"/>
                    <a:pt x="196" y="309"/>
                  </a:cubicBezTo>
                  <a:cubicBezTo>
                    <a:pt x="213" y="263"/>
                    <a:pt x="231" y="217"/>
                    <a:pt x="247" y="170"/>
                  </a:cubicBezTo>
                  <a:cubicBezTo>
                    <a:pt x="250" y="164"/>
                    <a:pt x="248" y="155"/>
                    <a:pt x="245" y="149"/>
                  </a:cubicBezTo>
                  <a:cubicBezTo>
                    <a:pt x="220" y="104"/>
                    <a:pt x="230" y="61"/>
                    <a:pt x="273" y="32"/>
                  </a:cubicBezTo>
                  <a:cubicBezTo>
                    <a:pt x="322" y="0"/>
                    <a:pt x="375" y="1"/>
                    <a:pt x="428" y="18"/>
                  </a:cubicBezTo>
                  <a:cubicBezTo>
                    <a:pt x="495" y="39"/>
                    <a:pt x="552" y="76"/>
                    <a:pt x="600" y="127"/>
                  </a:cubicBezTo>
                  <a:cubicBezTo>
                    <a:pt x="617" y="145"/>
                    <a:pt x="631" y="165"/>
                    <a:pt x="633" y="191"/>
                  </a:cubicBezTo>
                  <a:cubicBezTo>
                    <a:pt x="636" y="227"/>
                    <a:pt x="616" y="256"/>
                    <a:pt x="576" y="268"/>
                  </a:cubicBezTo>
                  <a:cubicBezTo>
                    <a:pt x="555" y="274"/>
                    <a:pt x="543" y="285"/>
                    <a:pt x="534" y="304"/>
                  </a:cubicBezTo>
                  <a:cubicBezTo>
                    <a:pt x="512" y="349"/>
                    <a:pt x="488" y="393"/>
                    <a:pt x="465" y="437"/>
                  </a:cubicBezTo>
                  <a:cubicBezTo>
                    <a:pt x="460" y="446"/>
                    <a:pt x="456" y="453"/>
                    <a:pt x="466" y="463"/>
                  </a:cubicBezTo>
                  <a:cubicBezTo>
                    <a:pt x="510" y="506"/>
                    <a:pt x="518" y="543"/>
                    <a:pt x="497" y="594"/>
                  </a:cubicBezTo>
                  <a:cubicBezTo>
                    <a:pt x="475" y="647"/>
                    <a:pt x="435" y="674"/>
                    <a:pt x="377" y="673"/>
                  </a:cubicBezTo>
                  <a:cubicBezTo>
                    <a:pt x="374" y="673"/>
                    <a:pt x="372" y="673"/>
                    <a:pt x="369" y="673"/>
                  </a:cubicBezTo>
                  <a:cubicBezTo>
                    <a:pt x="369" y="674"/>
                    <a:pt x="369" y="674"/>
                    <a:pt x="369" y="674"/>
                  </a:cubicBezTo>
                  <a:close/>
                  <a:moveTo>
                    <a:pt x="175" y="362"/>
                  </a:moveTo>
                  <a:cubicBezTo>
                    <a:pt x="150" y="356"/>
                    <a:pt x="127" y="358"/>
                    <a:pt x="111" y="370"/>
                  </a:cubicBezTo>
                  <a:cubicBezTo>
                    <a:pt x="68" y="404"/>
                    <a:pt x="35" y="468"/>
                    <a:pt x="93" y="523"/>
                  </a:cubicBezTo>
                  <a:cubicBezTo>
                    <a:pt x="163" y="589"/>
                    <a:pt x="248" y="630"/>
                    <a:pt x="344" y="641"/>
                  </a:cubicBezTo>
                  <a:cubicBezTo>
                    <a:pt x="400" y="648"/>
                    <a:pt x="446" y="617"/>
                    <a:pt x="460" y="568"/>
                  </a:cubicBezTo>
                  <a:cubicBezTo>
                    <a:pt x="470" y="536"/>
                    <a:pt x="456" y="501"/>
                    <a:pt x="430" y="490"/>
                  </a:cubicBezTo>
                  <a:cubicBezTo>
                    <a:pt x="425" y="496"/>
                    <a:pt x="422" y="504"/>
                    <a:pt x="415" y="508"/>
                  </a:cubicBezTo>
                  <a:cubicBezTo>
                    <a:pt x="410" y="512"/>
                    <a:pt x="401" y="513"/>
                    <a:pt x="395" y="512"/>
                  </a:cubicBezTo>
                  <a:cubicBezTo>
                    <a:pt x="392" y="511"/>
                    <a:pt x="389" y="498"/>
                    <a:pt x="391" y="495"/>
                  </a:cubicBezTo>
                  <a:cubicBezTo>
                    <a:pt x="406" y="472"/>
                    <a:pt x="399" y="454"/>
                    <a:pt x="385" y="435"/>
                  </a:cubicBezTo>
                  <a:cubicBezTo>
                    <a:pt x="377" y="424"/>
                    <a:pt x="370" y="413"/>
                    <a:pt x="363" y="401"/>
                  </a:cubicBezTo>
                  <a:cubicBezTo>
                    <a:pt x="361" y="396"/>
                    <a:pt x="361" y="390"/>
                    <a:pt x="361" y="384"/>
                  </a:cubicBezTo>
                  <a:cubicBezTo>
                    <a:pt x="366" y="386"/>
                    <a:pt x="373" y="388"/>
                    <a:pt x="376" y="392"/>
                  </a:cubicBezTo>
                  <a:cubicBezTo>
                    <a:pt x="388" y="408"/>
                    <a:pt x="400" y="425"/>
                    <a:pt x="412" y="442"/>
                  </a:cubicBezTo>
                  <a:cubicBezTo>
                    <a:pt x="427" y="432"/>
                    <a:pt x="430" y="422"/>
                    <a:pt x="421" y="408"/>
                  </a:cubicBezTo>
                  <a:cubicBezTo>
                    <a:pt x="410" y="392"/>
                    <a:pt x="399" y="376"/>
                    <a:pt x="389" y="359"/>
                  </a:cubicBezTo>
                  <a:cubicBezTo>
                    <a:pt x="386" y="354"/>
                    <a:pt x="386" y="347"/>
                    <a:pt x="385" y="341"/>
                  </a:cubicBezTo>
                  <a:cubicBezTo>
                    <a:pt x="388" y="340"/>
                    <a:pt x="390" y="339"/>
                    <a:pt x="392" y="339"/>
                  </a:cubicBezTo>
                  <a:cubicBezTo>
                    <a:pt x="407" y="359"/>
                    <a:pt x="422" y="379"/>
                    <a:pt x="437" y="400"/>
                  </a:cubicBezTo>
                  <a:cubicBezTo>
                    <a:pt x="439" y="398"/>
                    <a:pt x="440" y="397"/>
                    <a:pt x="442" y="396"/>
                  </a:cubicBezTo>
                  <a:cubicBezTo>
                    <a:pt x="441" y="391"/>
                    <a:pt x="440" y="384"/>
                    <a:pt x="437" y="379"/>
                  </a:cubicBezTo>
                  <a:cubicBezTo>
                    <a:pt x="427" y="361"/>
                    <a:pt x="416" y="343"/>
                    <a:pt x="407" y="325"/>
                  </a:cubicBezTo>
                  <a:cubicBezTo>
                    <a:pt x="404" y="320"/>
                    <a:pt x="407" y="312"/>
                    <a:pt x="407" y="306"/>
                  </a:cubicBezTo>
                  <a:cubicBezTo>
                    <a:pt x="409" y="305"/>
                    <a:pt x="411" y="305"/>
                    <a:pt x="413" y="305"/>
                  </a:cubicBezTo>
                  <a:cubicBezTo>
                    <a:pt x="426" y="325"/>
                    <a:pt x="439" y="345"/>
                    <a:pt x="452" y="365"/>
                  </a:cubicBezTo>
                  <a:cubicBezTo>
                    <a:pt x="474" y="346"/>
                    <a:pt x="475" y="338"/>
                    <a:pt x="460" y="317"/>
                  </a:cubicBezTo>
                  <a:cubicBezTo>
                    <a:pt x="453" y="307"/>
                    <a:pt x="447" y="297"/>
                    <a:pt x="441" y="287"/>
                  </a:cubicBezTo>
                  <a:cubicBezTo>
                    <a:pt x="443" y="285"/>
                    <a:pt x="445" y="283"/>
                    <a:pt x="448" y="282"/>
                  </a:cubicBezTo>
                  <a:cubicBezTo>
                    <a:pt x="459" y="294"/>
                    <a:pt x="470" y="306"/>
                    <a:pt x="484" y="321"/>
                  </a:cubicBezTo>
                  <a:cubicBezTo>
                    <a:pt x="491" y="308"/>
                    <a:pt x="498" y="297"/>
                    <a:pt x="505" y="284"/>
                  </a:cubicBezTo>
                  <a:cubicBezTo>
                    <a:pt x="422" y="268"/>
                    <a:pt x="349" y="236"/>
                    <a:pt x="283" y="183"/>
                  </a:cubicBezTo>
                  <a:cubicBezTo>
                    <a:pt x="279" y="192"/>
                    <a:pt x="276" y="197"/>
                    <a:pt x="274" y="203"/>
                  </a:cubicBezTo>
                  <a:cubicBezTo>
                    <a:pt x="251" y="264"/>
                    <a:pt x="227" y="325"/>
                    <a:pt x="205" y="386"/>
                  </a:cubicBezTo>
                  <a:cubicBezTo>
                    <a:pt x="200" y="399"/>
                    <a:pt x="194" y="401"/>
                    <a:pt x="182" y="397"/>
                  </a:cubicBezTo>
                  <a:cubicBezTo>
                    <a:pt x="169" y="393"/>
                    <a:pt x="166" y="387"/>
                    <a:pt x="171" y="375"/>
                  </a:cubicBezTo>
                  <a:cubicBezTo>
                    <a:pt x="173" y="371"/>
                    <a:pt x="174" y="366"/>
                    <a:pt x="175" y="362"/>
                  </a:cubicBezTo>
                  <a:close/>
                  <a:moveTo>
                    <a:pt x="565" y="232"/>
                  </a:moveTo>
                  <a:cubicBezTo>
                    <a:pt x="599" y="209"/>
                    <a:pt x="603" y="195"/>
                    <a:pt x="579" y="167"/>
                  </a:cubicBezTo>
                  <a:cubicBezTo>
                    <a:pt x="542" y="122"/>
                    <a:pt x="497" y="87"/>
                    <a:pt x="446" y="60"/>
                  </a:cubicBezTo>
                  <a:cubicBezTo>
                    <a:pt x="403" y="38"/>
                    <a:pt x="357" y="35"/>
                    <a:pt x="312" y="58"/>
                  </a:cubicBezTo>
                  <a:cubicBezTo>
                    <a:pt x="262" y="83"/>
                    <a:pt x="256" y="131"/>
                    <a:pt x="302" y="162"/>
                  </a:cubicBezTo>
                  <a:cubicBezTo>
                    <a:pt x="346" y="192"/>
                    <a:pt x="395" y="217"/>
                    <a:pt x="443" y="244"/>
                  </a:cubicBezTo>
                  <a:cubicBezTo>
                    <a:pt x="443" y="244"/>
                    <a:pt x="445" y="243"/>
                    <a:pt x="447" y="242"/>
                  </a:cubicBezTo>
                  <a:cubicBezTo>
                    <a:pt x="441" y="229"/>
                    <a:pt x="434" y="215"/>
                    <a:pt x="427" y="202"/>
                  </a:cubicBezTo>
                  <a:cubicBezTo>
                    <a:pt x="429" y="201"/>
                    <a:pt x="431" y="199"/>
                    <a:pt x="433" y="198"/>
                  </a:cubicBezTo>
                  <a:cubicBezTo>
                    <a:pt x="439" y="202"/>
                    <a:pt x="446" y="206"/>
                    <a:pt x="450" y="211"/>
                  </a:cubicBezTo>
                  <a:cubicBezTo>
                    <a:pt x="460" y="222"/>
                    <a:pt x="468" y="234"/>
                    <a:pt x="476" y="246"/>
                  </a:cubicBezTo>
                  <a:cubicBezTo>
                    <a:pt x="483" y="256"/>
                    <a:pt x="491" y="258"/>
                    <a:pt x="502" y="249"/>
                  </a:cubicBezTo>
                  <a:cubicBezTo>
                    <a:pt x="491" y="231"/>
                    <a:pt x="479" y="214"/>
                    <a:pt x="469" y="197"/>
                  </a:cubicBezTo>
                  <a:cubicBezTo>
                    <a:pt x="466" y="192"/>
                    <a:pt x="468" y="185"/>
                    <a:pt x="468" y="180"/>
                  </a:cubicBezTo>
                  <a:cubicBezTo>
                    <a:pt x="473" y="182"/>
                    <a:pt x="481" y="183"/>
                    <a:pt x="484" y="187"/>
                  </a:cubicBezTo>
                  <a:cubicBezTo>
                    <a:pt x="495" y="203"/>
                    <a:pt x="506" y="220"/>
                    <a:pt x="516" y="237"/>
                  </a:cubicBezTo>
                  <a:cubicBezTo>
                    <a:pt x="524" y="250"/>
                    <a:pt x="533" y="250"/>
                    <a:pt x="546" y="242"/>
                  </a:cubicBezTo>
                  <a:cubicBezTo>
                    <a:pt x="533" y="222"/>
                    <a:pt x="521" y="203"/>
                    <a:pt x="510" y="183"/>
                  </a:cubicBezTo>
                  <a:cubicBezTo>
                    <a:pt x="507" y="178"/>
                    <a:pt x="508" y="171"/>
                    <a:pt x="508" y="164"/>
                  </a:cubicBezTo>
                  <a:cubicBezTo>
                    <a:pt x="513" y="167"/>
                    <a:pt x="521" y="169"/>
                    <a:pt x="525" y="174"/>
                  </a:cubicBezTo>
                  <a:cubicBezTo>
                    <a:pt x="538" y="192"/>
                    <a:pt x="551" y="212"/>
                    <a:pt x="565" y="232"/>
                  </a:cubicBezTo>
                  <a:close/>
                  <a:moveTo>
                    <a:pt x="135" y="773"/>
                  </a:moveTo>
                  <a:cubicBezTo>
                    <a:pt x="137" y="775"/>
                    <a:pt x="140" y="776"/>
                    <a:pt x="143" y="777"/>
                  </a:cubicBezTo>
                  <a:cubicBezTo>
                    <a:pt x="171" y="738"/>
                    <a:pt x="199" y="698"/>
                    <a:pt x="227" y="658"/>
                  </a:cubicBezTo>
                  <a:cubicBezTo>
                    <a:pt x="206" y="648"/>
                    <a:pt x="189" y="640"/>
                    <a:pt x="168" y="630"/>
                  </a:cubicBezTo>
                  <a:cubicBezTo>
                    <a:pt x="157" y="678"/>
                    <a:pt x="146" y="726"/>
                    <a:pt x="135" y="7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稻壳儿春秋广告/盗版必究        原创来源：http://chn.docer.com/works?userid=199329941#!/work_time"/>
            <p:cNvSpPr/>
            <p:nvPr/>
          </p:nvSpPr>
          <p:spPr bwMode="auto">
            <a:xfrm>
              <a:off x="1755" y="1379"/>
              <a:ext cx="105" cy="202"/>
            </a:xfrm>
            <a:custGeom>
              <a:avLst/>
              <a:gdLst>
                <a:gd name="T0" fmla="*/ 7 w 50"/>
                <a:gd name="T1" fmla="*/ 96 h 96"/>
                <a:gd name="T2" fmla="*/ 43 w 50"/>
                <a:gd name="T3" fmla="*/ 0 h 96"/>
                <a:gd name="T4" fmla="*/ 7 w 50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6">
                  <a:moveTo>
                    <a:pt x="7" y="96"/>
                  </a:moveTo>
                  <a:cubicBezTo>
                    <a:pt x="0" y="76"/>
                    <a:pt x="22" y="16"/>
                    <a:pt x="43" y="0"/>
                  </a:cubicBezTo>
                  <a:cubicBezTo>
                    <a:pt x="50" y="14"/>
                    <a:pt x="27" y="77"/>
                    <a:pt x="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稻壳儿春秋广告/盗版必究        原创来源：http://chn.docer.com/works?userid=199329941#!/work_time"/>
            <p:cNvSpPr/>
            <p:nvPr/>
          </p:nvSpPr>
          <p:spPr bwMode="auto">
            <a:xfrm>
              <a:off x="1432" y="1736"/>
              <a:ext cx="84" cy="174"/>
            </a:xfrm>
            <a:custGeom>
              <a:avLst/>
              <a:gdLst>
                <a:gd name="T0" fmla="*/ 16 w 40"/>
                <a:gd name="T1" fmla="*/ 83 h 83"/>
                <a:gd name="T2" fmla="*/ 3 w 40"/>
                <a:gd name="T3" fmla="*/ 61 h 83"/>
                <a:gd name="T4" fmla="*/ 27 w 40"/>
                <a:gd name="T5" fmla="*/ 3 h 83"/>
                <a:gd name="T6" fmla="*/ 39 w 40"/>
                <a:gd name="T7" fmla="*/ 1 h 83"/>
                <a:gd name="T8" fmla="*/ 38 w 40"/>
                <a:gd name="T9" fmla="*/ 11 h 83"/>
                <a:gd name="T10" fmla="*/ 26 w 40"/>
                <a:gd name="T11" fmla="*/ 80 h 83"/>
                <a:gd name="T12" fmla="*/ 16 w 40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3">
                  <a:moveTo>
                    <a:pt x="16" y="83"/>
                  </a:moveTo>
                  <a:cubicBezTo>
                    <a:pt x="12" y="76"/>
                    <a:pt x="4" y="69"/>
                    <a:pt x="3" y="61"/>
                  </a:cubicBezTo>
                  <a:cubicBezTo>
                    <a:pt x="0" y="38"/>
                    <a:pt x="11" y="19"/>
                    <a:pt x="27" y="3"/>
                  </a:cubicBezTo>
                  <a:cubicBezTo>
                    <a:pt x="29" y="0"/>
                    <a:pt x="35" y="1"/>
                    <a:pt x="39" y="1"/>
                  </a:cubicBezTo>
                  <a:cubicBezTo>
                    <a:pt x="39" y="4"/>
                    <a:pt x="40" y="9"/>
                    <a:pt x="38" y="11"/>
                  </a:cubicBezTo>
                  <a:cubicBezTo>
                    <a:pt x="21" y="31"/>
                    <a:pt x="9" y="52"/>
                    <a:pt x="26" y="80"/>
                  </a:cubicBezTo>
                  <a:cubicBezTo>
                    <a:pt x="23" y="81"/>
                    <a:pt x="20" y="82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稻壳儿春秋广告/盗版必究        原创来源：http://chn.docer.com/works?userid=199329941#!/work_time"/>
            <p:cNvSpPr/>
            <p:nvPr/>
          </p:nvSpPr>
          <p:spPr bwMode="auto">
            <a:xfrm>
              <a:off x="1867" y="1818"/>
              <a:ext cx="113" cy="130"/>
            </a:xfrm>
            <a:custGeom>
              <a:avLst/>
              <a:gdLst>
                <a:gd name="T0" fmla="*/ 54 w 54"/>
                <a:gd name="T1" fmla="*/ 52 h 62"/>
                <a:gd name="T2" fmla="*/ 47 w 54"/>
                <a:gd name="T3" fmla="*/ 61 h 62"/>
                <a:gd name="T4" fmla="*/ 38 w 54"/>
                <a:gd name="T5" fmla="*/ 59 h 62"/>
                <a:gd name="T6" fmla="*/ 2 w 54"/>
                <a:gd name="T7" fmla="*/ 15 h 62"/>
                <a:gd name="T8" fmla="*/ 4 w 54"/>
                <a:gd name="T9" fmla="*/ 3 h 62"/>
                <a:gd name="T10" fmla="*/ 12 w 54"/>
                <a:gd name="T11" fmla="*/ 1 h 62"/>
                <a:gd name="T12" fmla="*/ 54 w 54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54" y="52"/>
                  </a:moveTo>
                  <a:cubicBezTo>
                    <a:pt x="51" y="56"/>
                    <a:pt x="49" y="60"/>
                    <a:pt x="47" y="61"/>
                  </a:cubicBezTo>
                  <a:cubicBezTo>
                    <a:pt x="45" y="62"/>
                    <a:pt x="40" y="61"/>
                    <a:pt x="38" y="59"/>
                  </a:cubicBezTo>
                  <a:cubicBezTo>
                    <a:pt x="26" y="45"/>
                    <a:pt x="14" y="30"/>
                    <a:pt x="2" y="15"/>
                  </a:cubicBezTo>
                  <a:cubicBezTo>
                    <a:pt x="0" y="12"/>
                    <a:pt x="2" y="6"/>
                    <a:pt x="4" y="3"/>
                  </a:cubicBezTo>
                  <a:cubicBezTo>
                    <a:pt x="5" y="1"/>
                    <a:pt x="12" y="0"/>
                    <a:pt x="12" y="1"/>
                  </a:cubicBezTo>
                  <a:cubicBezTo>
                    <a:pt x="26" y="18"/>
                    <a:pt x="40" y="35"/>
                    <a:pt x="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稻壳儿春秋广告/盗版必究        原创来源：http://chn.docer.com/works?userid=199329941#!/work_time"/>
            <p:cNvSpPr/>
            <p:nvPr/>
          </p:nvSpPr>
          <p:spPr bwMode="auto">
            <a:xfrm>
              <a:off x="1928" y="1757"/>
              <a:ext cx="100" cy="141"/>
            </a:xfrm>
            <a:custGeom>
              <a:avLst/>
              <a:gdLst>
                <a:gd name="T0" fmla="*/ 38 w 48"/>
                <a:gd name="T1" fmla="*/ 67 h 67"/>
                <a:gd name="T2" fmla="*/ 1 w 48"/>
                <a:gd name="T3" fmla="*/ 13 h 67"/>
                <a:gd name="T4" fmla="*/ 3 w 48"/>
                <a:gd name="T5" fmla="*/ 2 h 67"/>
                <a:gd name="T6" fmla="*/ 11 w 48"/>
                <a:gd name="T7" fmla="*/ 2 h 67"/>
                <a:gd name="T8" fmla="*/ 47 w 48"/>
                <a:gd name="T9" fmla="*/ 56 h 67"/>
                <a:gd name="T10" fmla="*/ 44 w 48"/>
                <a:gd name="T11" fmla="*/ 65 h 67"/>
                <a:gd name="T12" fmla="*/ 38 w 4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7">
                  <a:moveTo>
                    <a:pt x="38" y="67"/>
                  </a:moveTo>
                  <a:cubicBezTo>
                    <a:pt x="26" y="49"/>
                    <a:pt x="13" y="31"/>
                    <a:pt x="1" y="13"/>
                  </a:cubicBezTo>
                  <a:cubicBezTo>
                    <a:pt x="0" y="10"/>
                    <a:pt x="1" y="5"/>
                    <a:pt x="3" y="2"/>
                  </a:cubicBezTo>
                  <a:cubicBezTo>
                    <a:pt x="4" y="1"/>
                    <a:pt x="11" y="0"/>
                    <a:pt x="11" y="2"/>
                  </a:cubicBezTo>
                  <a:cubicBezTo>
                    <a:pt x="24" y="19"/>
                    <a:pt x="35" y="37"/>
                    <a:pt x="47" y="56"/>
                  </a:cubicBezTo>
                  <a:cubicBezTo>
                    <a:pt x="48" y="58"/>
                    <a:pt x="45" y="62"/>
                    <a:pt x="44" y="65"/>
                  </a:cubicBezTo>
                  <a:cubicBezTo>
                    <a:pt x="42" y="66"/>
                    <a:pt x="40" y="66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稻壳儿春秋广告/盗版必究        原创来源：http://chn.docer.com/works?userid=199329941#!/work_time"/>
            <p:cNvSpPr/>
            <p:nvPr/>
          </p:nvSpPr>
          <p:spPr bwMode="auto">
            <a:xfrm>
              <a:off x="1820" y="1877"/>
              <a:ext cx="76" cy="96"/>
            </a:xfrm>
            <a:custGeom>
              <a:avLst/>
              <a:gdLst>
                <a:gd name="T0" fmla="*/ 26 w 36"/>
                <a:gd name="T1" fmla="*/ 46 h 46"/>
                <a:gd name="T2" fmla="*/ 0 w 36"/>
                <a:gd name="T3" fmla="*/ 7 h 46"/>
                <a:gd name="T4" fmla="*/ 9 w 36"/>
                <a:gd name="T5" fmla="*/ 0 h 46"/>
                <a:gd name="T6" fmla="*/ 35 w 36"/>
                <a:gd name="T7" fmla="*/ 29 h 46"/>
                <a:gd name="T8" fmla="*/ 26 w 3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6">
                  <a:moveTo>
                    <a:pt x="26" y="46"/>
                  </a:moveTo>
                  <a:cubicBezTo>
                    <a:pt x="15" y="30"/>
                    <a:pt x="8" y="18"/>
                    <a:pt x="0" y="7"/>
                  </a:cubicBezTo>
                  <a:cubicBezTo>
                    <a:pt x="0" y="6"/>
                    <a:pt x="9" y="0"/>
                    <a:pt x="9" y="0"/>
                  </a:cubicBezTo>
                  <a:cubicBezTo>
                    <a:pt x="18" y="10"/>
                    <a:pt x="27" y="19"/>
                    <a:pt x="35" y="29"/>
                  </a:cubicBezTo>
                  <a:cubicBezTo>
                    <a:pt x="36" y="31"/>
                    <a:pt x="31" y="37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稻壳儿春秋广告/盗版必究        原创来源：http://chn.docer.com/works?userid=199329941#!/work_time"/>
            <p:cNvSpPr/>
            <p:nvPr/>
          </p:nvSpPr>
          <p:spPr bwMode="auto">
            <a:xfrm>
              <a:off x="1896" y="1009"/>
              <a:ext cx="120" cy="57"/>
            </a:xfrm>
            <a:custGeom>
              <a:avLst/>
              <a:gdLst>
                <a:gd name="T0" fmla="*/ 0 w 57"/>
                <a:gd name="T1" fmla="*/ 15 h 27"/>
                <a:gd name="T2" fmla="*/ 40 w 57"/>
                <a:gd name="T3" fmla="*/ 1 h 27"/>
                <a:gd name="T4" fmla="*/ 57 w 57"/>
                <a:gd name="T5" fmla="*/ 10 h 27"/>
                <a:gd name="T6" fmla="*/ 44 w 57"/>
                <a:gd name="T7" fmla="*/ 19 h 27"/>
                <a:gd name="T8" fmla="*/ 21 w 57"/>
                <a:gd name="T9" fmla="*/ 27 h 27"/>
                <a:gd name="T10" fmla="*/ 0 w 57"/>
                <a:gd name="T11" fmla="*/ 23 h 27"/>
                <a:gd name="T12" fmla="*/ 0 w 57"/>
                <a:gd name="T13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">
                  <a:moveTo>
                    <a:pt x="0" y="15"/>
                  </a:moveTo>
                  <a:cubicBezTo>
                    <a:pt x="13" y="10"/>
                    <a:pt x="27" y="4"/>
                    <a:pt x="40" y="1"/>
                  </a:cubicBezTo>
                  <a:cubicBezTo>
                    <a:pt x="45" y="0"/>
                    <a:pt x="51" y="7"/>
                    <a:pt x="57" y="10"/>
                  </a:cubicBezTo>
                  <a:cubicBezTo>
                    <a:pt x="52" y="13"/>
                    <a:pt x="48" y="17"/>
                    <a:pt x="44" y="19"/>
                  </a:cubicBezTo>
                  <a:cubicBezTo>
                    <a:pt x="37" y="22"/>
                    <a:pt x="29" y="26"/>
                    <a:pt x="21" y="27"/>
                  </a:cubicBezTo>
                  <a:cubicBezTo>
                    <a:pt x="15" y="27"/>
                    <a:pt x="7" y="25"/>
                    <a:pt x="0" y="23"/>
                  </a:cubicBezTo>
                  <a:cubicBezTo>
                    <a:pt x="0" y="21"/>
                    <a:pt x="0" y="18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稻壳儿搜索【幻雨工作室】_4"/>
          <p:cNvGrpSpPr>
            <a:grpSpLocks noChangeAspect="1"/>
          </p:cNvGrpSpPr>
          <p:nvPr/>
        </p:nvGrpSpPr>
        <p:grpSpPr bwMode="auto">
          <a:xfrm>
            <a:off x="6717200" y="2345420"/>
            <a:ext cx="805400" cy="1039906"/>
            <a:chOff x="1215" y="885"/>
            <a:chExt cx="1336" cy="1725"/>
          </a:xfrm>
          <a:solidFill>
            <a:schemeClr val="bg1"/>
          </a:solidFill>
        </p:grpSpPr>
        <p:sp>
          <p:nvSpPr>
            <p:cNvPr id="49" name="稻壳儿春秋广告/盗版必究        原创来源：http://chn.docer.com/works?userid=199329941#!/work_time"/>
            <p:cNvSpPr>
              <a:spLocks noEditPoints="1"/>
            </p:cNvSpPr>
            <p:nvPr/>
          </p:nvSpPr>
          <p:spPr bwMode="auto">
            <a:xfrm>
              <a:off x="1215" y="885"/>
              <a:ext cx="1336" cy="1725"/>
            </a:xfrm>
            <a:custGeom>
              <a:avLst/>
              <a:gdLst>
                <a:gd name="T0" fmla="*/ 269 w 636"/>
                <a:gd name="T1" fmla="*/ 664 h 821"/>
                <a:gd name="T2" fmla="*/ 140 w 636"/>
                <a:gd name="T3" fmla="*/ 807 h 821"/>
                <a:gd name="T4" fmla="*/ 110 w 636"/>
                <a:gd name="T5" fmla="*/ 792 h 821"/>
                <a:gd name="T6" fmla="*/ 137 w 636"/>
                <a:gd name="T7" fmla="*/ 605 h 821"/>
                <a:gd name="T8" fmla="*/ 109 w 636"/>
                <a:gd name="T9" fmla="*/ 333 h 821"/>
                <a:gd name="T10" fmla="*/ 196 w 636"/>
                <a:gd name="T11" fmla="*/ 309 h 821"/>
                <a:gd name="T12" fmla="*/ 245 w 636"/>
                <a:gd name="T13" fmla="*/ 149 h 821"/>
                <a:gd name="T14" fmla="*/ 428 w 636"/>
                <a:gd name="T15" fmla="*/ 18 h 821"/>
                <a:gd name="T16" fmla="*/ 633 w 636"/>
                <a:gd name="T17" fmla="*/ 191 h 821"/>
                <a:gd name="T18" fmla="*/ 534 w 636"/>
                <a:gd name="T19" fmla="*/ 304 h 821"/>
                <a:gd name="T20" fmla="*/ 466 w 636"/>
                <a:gd name="T21" fmla="*/ 463 h 821"/>
                <a:gd name="T22" fmla="*/ 377 w 636"/>
                <a:gd name="T23" fmla="*/ 673 h 821"/>
                <a:gd name="T24" fmla="*/ 369 w 636"/>
                <a:gd name="T25" fmla="*/ 674 h 821"/>
                <a:gd name="T26" fmla="*/ 111 w 636"/>
                <a:gd name="T27" fmla="*/ 370 h 821"/>
                <a:gd name="T28" fmla="*/ 344 w 636"/>
                <a:gd name="T29" fmla="*/ 641 h 821"/>
                <a:gd name="T30" fmla="*/ 430 w 636"/>
                <a:gd name="T31" fmla="*/ 490 h 821"/>
                <a:gd name="T32" fmla="*/ 395 w 636"/>
                <a:gd name="T33" fmla="*/ 512 h 821"/>
                <a:gd name="T34" fmla="*/ 385 w 636"/>
                <a:gd name="T35" fmla="*/ 435 h 821"/>
                <a:gd name="T36" fmla="*/ 361 w 636"/>
                <a:gd name="T37" fmla="*/ 384 h 821"/>
                <a:gd name="T38" fmla="*/ 412 w 636"/>
                <a:gd name="T39" fmla="*/ 442 h 821"/>
                <a:gd name="T40" fmla="*/ 389 w 636"/>
                <a:gd name="T41" fmla="*/ 359 h 821"/>
                <a:gd name="T42" fmla="*/ 392 w 636"/>
                <a:gd name="T43" fmla="*/ 339 h 821"/>
                <a:gd name="T44" fmla="*/ 442 w 636"/>
                <a:gd name="T45" fmla="*/ 396 h 821"/>
                <a:gd name="T46" fmla="*/ 407 w 636"/>
                <a:gd name="T47" fmla="*/ 325 h 821"/>
                <a:gd name="T48" fmla="*/ 413 w 636"/>
                <a:gd name="T49" fmla="*/ 305 h 821"/>
                <a:gd name="T50" fmla="*/ 460 w 636"/>
                <a:gd name="T51" fmla="*/ 317 h 821"/>
                <a:gd name="T52" fmla="*/ 448 w 636"/>
                <a:gd name="T53" fmla="*/ 282 h 821"/>
                <a:gd name="T54" fmla="*/ 505 w 636"/>
                <a:gd name="T55" fmla="*/ 284 h 821"/>
                <a:gd name="T56" fmla="*/ 274 w 636"/>
                <a:gd name="T57" fmla="*/ 203 h 821"/>
                <a:gd name="T58" fmla="*/ 182 w 636"/>
                <a:gd name="T59" fmla="*/ 397 h 821"/>
                <a:gd name="T60" fmla="*/ 175 w 636"/>
                <a:gd name="T61" fmla="*/ 362 h 821"/>
                <a:gd name="T62" fmla="*/ 579 w 636"/>
                <a:gd name="T63" fmla="*/ 167 h 821"/>
                <a:gd name="T64" fmla="*/ 312 w 636"/>
                <a:gd name="T65" fmla="*/ 58 h 821"/>
                <a:gd name="T66" fmla="*/ 443 w 636"/>
                <a:gd name="T67" fmla="*/ 244 h 821"/>
                <a:gd name="T68" fmla="*/ 427 w 636"/>
                <a:gd name="T69" fmla="*/ 202 h 821"/>
                <a:gd name="T70" fmla="*/ 450 w 636"/>
                <a:gd name="T71" fmla="*/ 211 h 821"/>
                <a:gd name="T72" fmla="*/ 502 w 636"/>
                <a:gd name="T73" fmla="*/ 249 h 821"/>
                <a:gd name="T74" fmla="*/ 468 w 636"/>
                <a:gd name="T75" fmla="*/ 180 h 821"/>
                <a:gd name="T76" fmla="*/ 516 w 636"/>
                <a:gd name="T77" fmla="*/ 237 h 821"/>
                <a:gd name="T78" fmla="*/ 510 w 636"/>
                <a:gd name="T79" fmla="*/ 183 h 821"/>
                <a:gd name="T80" fmla="*/ 525 w 636"/>
                <a:gd name="T81" fmla="*/ 174 h 821"/>
                <a:gd name="T82" fmla="*/ 135 w 636"/>
                <a:gd name="T83" fmla="*/ 773 h 821"/>
                <a:gd name="T84" fmla="*/ 227 w 636"/>
                <a:gd name="T85" fmla="*/ 658 h 821"/>
                <a:gd name="T86" fmla="*/ 135 w 636"/>
                <a:gd name="T87" fmla="*/ 77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6" h="821">
                  <a:moveTo>
                    <a:pt x="369" y="674"/>
                  </a:moveTo>
                  <a:cubicBezTo>
                    <a:pt x="336" y="671"/>
                    <a:pt x="302" y="669"/>
                    <a:pt x="269" y="664"/>
                  </a:cubicBezTo>
                  <a:cubicBezTo>
                    <a:pt x="255" y="662"/>
                    <a:pt x="247" y="666"/>
                    <a:pt x="239" y="677"/>
                  </a:cubicBezTo>
                  <a:cubicBezTo>
                    <a:pt x="207" y="721"/>
                    <a:pt x="174" y="765"/>
                    <a:pt x="140" y="807"/>
                  </a:cubicBezTo>
                  <a:cubicBezTo>
                    <a:pt x="135" y="814"/>
                    <a:pt x="123" y="821"/>
                    <a:pt x="117" y="819"/>
                  </a:cubicBezTo>
                  <a:cubicBezTo>
                    <a:pt x="104" y="816"/>
                    <a:pt x="107" y="803"/>
                    <a:pt x="110" y="792"/>
                  </a:cubicBezTo>
                  <a:cubicBezTo>
                    <a:pt x="122" y="738"/>
                    <a:pt x="134" y="684"/>
                    <a:pt x="147" y="631"/>
                  </a:cubicBezTo>
                  <a:cubicBezTo>
                    <a:pt x="149" y="619"/>
                    <a:pt x="146" y="612"/>
                    <a:pt x="137" y="605"/>
                  </a:cubicBezTo>
                  <a:cubicBezTo>
                    <a:pt x="116" y="591"/>
                    <a:pt x="96" y="575"/>
                    <a:pt x="76" y="560"/>
                  </a:cubicBezTo>
                  <a:cubicBezTo>
                    <a:pt x="0" y="506"/>
                    <a:pt x="11" y="372"/>
                    <a:pt x="109" y="333"/>
                  </a:cubicBezTo>
                  <a:cubicBezTo>
                    <a:pt x="128" y="325"/>
                    <a:pt x="151" y="324"/>
                    <a:pt x="173" y="323"/>
                  </a:cubicBezTo>
                  <a:cubicBezTo>
                    <a:pt x="184" y="322"/>
                    <a:pt x="192" y="320"/>
                    <a:pt x="196" y="309"/>
                  </a:cubicBezTo>
                  <a:cubicBezTo>
                    <a:pt x="213" y="263"/>
                    <a:pt x="231" y="217"/>
                    <a:pt x="247" y="170"/>
                  </a:cubicBezTo>
                  <a:cubicBezTo>
                    <a:pt x="250" y="164"/>
                    <a:pt x="248" y="155"/>
                    <a:pt x="245" y="149"/>
                  </a:cubicBezTo>
                  <a:cubicBezTo>
                    <a:pt x="220" y="104"/>
                    <a:pt x="230" y="61"/>
                    <a:pt x="273" y="32"/>
                  </a:cubicBezTo>
                  <a:cubicBezTo>
                    <a:pt x="322" y="0"/>
                    <a:pt x="375" y="1"/>
                    <a:pt x="428" y="18"/>
                  </a:cubicBezTo>
                  <a:cubicBezTo>
                    <a:pt x="495" y="39"/>
                    <a:pt x="552" y="76"/>
                    <a:pt x="600" y="127"/>
                  </a:cubicBezTo>
                  <a:cubicBezTo>
                    <a:pt x="617" y="145"/>
                    <a:pt x="631" y="165"/>
                    <a:pt x="633" y="191"/>
                  </a:cubicBezTo>
                  <a:cubicBezTo>
                    <a:pt x="636" y="227"/>
                    <a:pt x="616" y="256"/>
                    <a:pt x="576" y="268"/>
                  </a:cubicBezTo>
                  <a:cubicBezTo>
                    <a:pt x="555" y="274"/>
                    <a:pt x="543" y="285"/>
                    <a:pt x="534" y="304"/>
                  </a:cubicBezTo>
                  <a:cubicBezTo>
                    <a:pt x="512" y="349"/>
                    <a:pt x="488" y="393"/>
                    <a:pt x="465" y="437"/>
                  </a:cubicBezTo>
                  <a:cubicBezTo>
                    <a:pt x="460" y="446"/>
                    <a:pt x="456" y="453"/>
                    <a:pt x="466" y="463"/>
                  </a:cubicBezTo>
                  <a:cubicBezTo>
                    <a:pt x="510" y="506"/>
                    <a:pt x="518" y="543"/>
                    <a:pt x="497" y="594"/>
                  </a:cubicBezTo>
                  <a:cubicBezTo>
                    <a:pt x="475" y="647"/>
                    <a:pt x="435" y="674"/>
                    <a:pt x="377" y="673"/>
                  </a:cubicBezTo>
                  <a:cubicBezTo>
                    <a:pt x="374" y="673"/>
                    <a:pt x="372" y="673"/>
                    <a:pt x="369" y="673"/>
                  </a:cubicBezTo>
                  <a:cubicBezTo>
                    <a:pt x="369" y="674"/>
                    <a:pt x="369" y="674"/>
                    <a:pt x="369" y="674"/>
                  </a:cubicBezTo>
                  <a:close/>
                  <a:moveTo>
                    <a:pt x="175" y="362"/>
                  </a:moveTo>
                  <a:cubicBezTo>
                    <a:pt x="150" y="356"/>
                    <a:pt x="127" y="358"/>
                    <a:pt x="111" y="370"/>
                  </a:cubicBezTo>
                  <a:cubicBezTo>
                    <a:pt x="68" y="404"/>
                    <a:pt x="35" y="468"/>
                    <a:pt x="93" y="523"/>
                  </a:cubicBezTo>
                  <a:cubicBezTo>
                    <a:pt x="163" y="589"/>
                    <a:pt x="248" y="630"/>
                    <a:pt x="344" y="641"/>
                  </a:cubicBezTo>
                  <a:cubicBezTo>
                    <a:pt x="400" y="648"/>
                    <a:pt x="446" y="617"/>
                    <a:pt x="460" y="568"/>
                  </a:cubicBezTo>
                  <a:cubicBezTo>
                    <a:pt x="470" y="536"/>
                    <a:pt x="456" y="501"/>
                    <a:pt x="430" y="490"/>
                  </a:cubicBezTo>
                  <a:cubicBezTo>
                    <a:pt x="425" y="496"/>
                    <a:pt x="422" y="504"/>
                    <a:pt x="415" y="508"/>
                  </a:cubicBezTo>
                  <a:cubicBezTo>
                    <a:pt x="410" y="512"/>
                    <a:pt x="401" y="513"/>
                    <a:pt x="395" y="512"/>
                  </a:cubicBezTo>
                  <a:cubicBezTo>
                    <a:pt x="392" y="511"/>
                    <a:pt x="389" y="498"/>
                    <a:pt x="391" y="495"/>
                  </a:cubicBezTo>
                  <a:cubicBezTo>
                    <a:pt x="406" y="472"/>
                    <a:pt x="399" y="454"/>
                    <a:pt x="385" y="435"/>
                  </a:cubicBezTo>
                  <a:cubicBezTo>
                    <a:pt x="377" y="424"/>
                    <a:pt x="370" y="413"/>
                    <a:pt x="363" y="401"/>
                  </a:cubicBezTo>
                  <a:cubicBezTo>
                    <a:pt x="361" y="396"/>
                    <a:pt x="361" y="390"/>
                    <a:pt x="361" y="384"/>
                  </a:cubicBezTo>
                  <a:cubicBezTo>
                    <a:pt x="366" y="386"/>
                    <a:pt x="373" y="388"/>
                    <a:pt x="376" y="392"/>
                  </a:cubicBezTo>
                  <a:cubicBezTo>
                    <a:pt x="388" y="408"/>
                    <a:pt x="400" y="425"/>
                    <a:pt x="412" y="442"/>
                  </a:cubicBezTo>
                  <a:cubicBezTo>
                    <a:pt x="427" y="432"/>
                    <a:pt x="430" y="422"/>
                    <a:pt x="421" y="408"/>
                  </a:cubicBezTo>
                  <a:cubicBezTo>
                    <a:pt x="410" y="392"/>
                    <a:pt x="399" y="376"/>
                    <a:pt x="389" y="359"/>
                  </a:cubicBezTo>
                  <a:cubicBezTo>
                    <a:pt x="386" y="354"/>
                    <a:pt x="386" y="347"/>
                    <a:pt x="385" y="341"/>
                  </a:cubicBezTo>
                  <a:cubicBezTo>
                    <a:pt x="388" y="340"/>
                    <a:pt x="390" y="339"/>
                    <a:pt x="392" y="339"/>
                  </a:cubicBezTo>
                  <a:cubicBezTo>
                    <a:pt x="407" y="359"/>
                    <a:pt x="422" y="379"/>
                    <a:pt x="437" y="400"/>
                  </a:cubicBezTo>
                  <a:cubicBezTo>
                    <a:pt x="439" y="398"/>
                    <a:pt x="440" y="397"/>
                    <a:pt x="442" y="396"/>
                  </a:cubicBezTo>
                  <a:cubicBezTo>
                    <a:pt x="441" y="391"/>
                    <a:pt x="440" y="384"/>
                    <a:pt x="437" y="379"/>
                  </a:cubicBezTo>
                  <a:cubicBezTo>
                    <a:pt x="427" y="361"/>
                    <a:pt x="416" y="343"/>
                    <a:pt x="407" y="325"/>
                  </a:cubicBezTo>
                  <a:cubicBezTo>
                    <a:pt x="404" y="320"/>
                    <a:pt x="407" y="312"/>
                    <a:pt x="407" y="306"/>
                  </a:cubicBezTo>
                  <a:cubicBezTo>
                    <a:pt x="409" y="305"/>
                    <a:pt x="411" y="305"/>
                    <a:pt x="413" y="305"/>
                  </a:cubicBezTo>
                  <a:cubicBezTo>
                    <a:pt x="426" y="325"/>
                    <a:pt x="439" y="345"/>
                    <a:pt x="452" y="365"/>
                  </a:cubicBezTo>
                  <a:cubicBezTo>
                    <a:pt x="474" y="346"/>
                    <a:pt x="475" y="338"/>
                    <a:pt x="460" y="317"/>
                  </a:cubicBezTo>
                  <a:cubicBezTo>
                    <a:pt x="453" y="307"/>
                    <a:pt x="447" y="297"/>
                    <a:pt x="441" y="287"/>
                  </a:cubicBezTo>
                  <a:cubicBezTo>
                    <a:pt x="443" y="285"/>
                    <a:pt x="445" y="283"/>
                    <a:pt x="448" y="282"/>
                  </a:cubicBezTo>
                  <a:cubicBezTo>
                    <a:pt x="459" y="294"/>
                    <a:pt x="470" y="306"/>
                    <a:pt x="484" y="321"/>
                  </a:cubicBezTo>
                  <a:cubicBezTo>
                    <a:pt x="491" y="308"/>
                    <a:pt x="498" y="297"/>
                    <a:pt x="505" y="284"/>
                  </a:cubicBezTo>
                  <a:cubicBezTo>
                    <a:pt x="422" y="268"/>
                    <a:pt x="349" y="236"/>
                    <a:pt x="283" y="183"/>
                  </a:cubicBezTo>
                  <a:cubicBezTo>
                    <a:pt x="279" y="192"/>
                    <a:pt x="276" y="197"/>
                    <a:pt x="274" y="203"/>
                  </a:cubicBezTo>
                  <a:cubicBezTo>
                    <a:pt x="251" y="264"/>
                    <a:pt x="227" y="325"/>
                    <a:pt x="205" y="386"/>
                  </a:cubicBezTo>
                  <a:cubicBezTo>
                    <a:pt x="200" y="399"/>
                    <a:pt x="194" y="401"/>
                    <a:pt x="182" y="397"/>
                  </a:cubicBezTo>
                  <a:cubicBezTo>
                    <a:pt x="169" y="393"/>
                    <a:pt x="166" y="387"/>
                    <a:pt x="171" y="375"/>
                  </a:cubicBezTo>
                  <a:cubicBezTo>
                    <a:pt x="173" y="371"/>
                    <a:pt x="174" y="366"/>
                    <a:pt x="175" y="362"/>
                  </a:cubicBezTo>
                  <a:close/>
                  <a:moveTo>
                    <a:pt x="565" y="232"/>
                  </a:moveTo>
                  <a:cubicBezTo>
                    <a:pt x="599" y="209"/>
                    <a:pt x="603" y="195"/>
                    <a:pt x="579" y="167"/>
                  </a:cubicBezTo>
                  <a:cubicBezTo>
                    <a:pt x="542" y="122"/>
                    <a:pt x="497" y="87"/>
                    <a:pt x="446" y="60"/>
                  </a:cubicBezTo>
                  <a:cubicBezTo>
                    <a:pt x="403" y="38"/>
                    <a:pt x="357" y="35"/>
                    <a:pt x="312" y="58"/>
                  </a:cubicBezTo>
                  <a:cubicBezTo>
                    <a:pt x="262" y="83"/>
                    <a:pt x="256" y="131"/>
                    <a:pt x="302" y="162"/>
                  </a:cubicBezTo>
                  <a:cubicBezTo>
                    <a:pt x="346" y="192"/>
                    <a:pt x="395" y="217"/>
                    <a:pt x="443" y="244"/>
                  </a:cubicBezTo>
                  <a:cubicBezTo>
                    <a:pt x="443" y="244"/>
                    <a:pt x="445" y="243"/>
                    <a:pt x="447" y="242"/>
                  </a:cubicBezTo>
                  <a:cubicBezTo>
                    <a:pt x="441" y="229"/>
                    <a:pt x="434" y="215"/>
                    <a:pt x="427" y="202"/>
                  </a:cubicBezTo>
                  <a:cubicBezTo>
                    <a:pt x="429" y="201"/>
                    <a:pt x="431" y="199"/>
                    <a:pt x="433" y="198"/>
                  </a:cubicBezTo>
                  <a:cubicBezTo>
                    <a:pt x="439" y="202"/>
                    <a:pt x="446" y="206"/>
                    <a:pt x="450" y="211"/>
                  </a:cubicBezTo>
                  <a:cubicBezTo>
                    <a:pt x="460" y="222"/>
                    <a:pt x="468" y="234"/>
                    <a:pt x="476" y="246"/>
                  </a:cubicBezTo>
                  <a:cubicBezTo>
                    <a:pt x="483" y="256"/>
                    <a:pt x="491" y="258"/>
                    <a:pt x="502" y="249"/>
                  </a:cubicBezTo>
                  <a:cubicBezTo>
                    <a:pt x="491" y="231"/>
                    <a:pt x="479" y="214"/>
                    <a:pt x="469" y="197"/>
                  </a:cubicBezTo>
                  <a:cubicBezTo>
                    <a:pt x="466" y="192"/>
                    <a:pt x="468" y="185"/>
                    <a:pt x="468" y="180"/>
                  </a:cubicBezTo>
                  <a:cubicBezTo>
                    <a:pt x="473" y="182"/>
                    <a:pt x="481" y="183"/>
                    <a:pt x="484" y="187"/>
                  </a:cubicBezTo>
                  <a:cubicBezTo>
                    <a:pt x="495" y="203"/>
                    <a:pt x="506" y="220"/>
                    <a:pt x="516" y="237"/>
                  </a:cubicBezTo>
                  <a:cubicBezTo>
                    <a:pt x="524" y="250"/>
                    <a:pt x="533" y="250"/>
                    <a:pt x="546" y="242"/>
                  </a:cubicBezTo>
                  <a:cubicBezTo>
                    <a:pt x="533" y="222"/>
                    <a:pt x="521" y="203"/>
                    <a:pt x="510" y="183"/>
                  </a:cubicBezTo>
                  <a:cubicBezTo>
                    <a:pt x="507" y="178"/>
                    <a:pt x="508" y="171"/>
                    <a:pt x="508" y="164"/>
                  </a:cubicBezTo>
                  <a:cubicBezTo>
                    <a:pt x="513" y="167"/>
                    <a:pt x="521" y="169"/>
                    <a:pt x="525" y="174"/>
                  </a:cubicBezTo>
                  <a:cubicBezTo>
                    <a:pt x="538" y="192"/>
                    <a:pt x="551" y="212"/>
                    <a:pt x="565" y="232"/>
                  </a:cubicBezTo>
                  <a:close/>
                  <a:moveTo>
                    <a:pt x="135" y="773"/>
                  </a:moveTo>
                  <a:cubicBezTo>
                    <a:pt x="137" y="775"/>
                    <a:pt x="140" y="776"/>
                    <a:pt x="143" y="777"/>
                  </a:cubicBezTo>
                  <a:cubicBezTo>
                    <a:pt x="171" y="738"/>
                    <a:pt x="199" y="698"/>
                    <a:pt x="227" y="658"/>
                  </a:cubicBezTo>
                  <a:cubicBezTo>
                    <a:pt x="206" y="648"/>
                    <a:pt x="189" y="640"/>
                    <a:pt x="168" y="630"/>
                  </a:cubicBezTo>
                  <a:cubicBezTo>
                    <a:pt x="157" y="678"/>
                    <a:pt x="146" y="726"/>
                    <a:pt x="135" y="7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稻壳儿春秋广告/盗版必究        原创来源：http://chn.docer.com/works?userid=199329941#!/work_time"/>
            <p:cNvSpPr/>
            <p:nvPr/>
          </p:nvSpPr>
          <p:spPr bwMode="auto">
            <a:xfrm>
              <a:off x="1755" y="1379"/>
              <a:ext cx="105" cy="202"/>
            </a:xfrm>
            <a:custGeom>
              <a:avLst/>
              <a:gdLst>
                <a:gd name="T0" fmla="*/ 7 w 50"/>
                <a:gd name="T1" fmla="*/ 96 h 96"/>
                <a:gd name="T2" fmla="*/ 43 w 50"/>
                <a:gd name="T3" fmla="*/ 0 h 96"/>
                <a:gd name="T4" fmla="*/ 7 w 50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6">
                  <a:moveTo>
                    <a:pt x="7" y="96"/>
                  </a:moveTo>
                  <a:cubicBezTo>
                    <a:pt x="0" y="76"/>
                    <a:pt x="22" y="16"/>
                    <a:pt x="43" y="0"/>
                  </a:cubicBezTo>
                  <a:cubicBezTo>
                    <a:pt x="50" y="14"/>
                    <a:pt x="27" y="77"/>
                    <a:pt x="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稻壳儿春秋广告/盗版必究        原创来源：http://chn.docer.com/works?userid=199329941#!/work_time"/>
            <p:cNvSpPr/>
            <p:nvPr/>
          </p:nvSpPr>
          <p:spPr bwMode="auto">
            <a:xfrm>
              <a:off x="1432" y="1736"/>
              <a:ext cx="84" cy="174"/>
            </a:xfrm>
            <a:custGeom>
              <a:avLst/>
              <a:gdLst>
                <a:gd name="T0" fmla="*/ 16 w 40"/>
                <a:gd name="T1" fmla="*/ 83 h 83"/>
                <a:gd name="T2" fmla="*/ 3 w 40"/>
                <a:gd name="T3" fmla="*/ 61 h 83"/>
                <a:gd name="T4" fmla="*/ 27 w 40"/>
                <a:gd name="T5" fmla="*/ 3 h 83"/>
                <a:gd name="T6" fmla="*/ 39 w 40"/>
                <a:gd name="T7" fmla="*/ 1 h 83"/>
                <a:gd name="T8" fmla="*/ 38 w 40"/>
                <a:gd name="T9" fmla="*/ 11 h 83"/>
                <a:gd name="T10" fmla="*/ 26 w 40"/>
                <a:gd name="T11" fmla="*/ 80 h 83"/>
                <a:gd name="T12" fmla="*/ 16 w 40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3">
                  <a:moveTo>
                    <a:pt x="16" y="83"/>
                  </a:moveTo>
                  <a:cubicBezTo>
                    <a:pt x="12" y="76"/>
                    <a:pt x="4" y="69"/>
                    <a:pt x="3" y="61"/>
                  </a:cubicBezTo>
                  <a:cubicBezTo>
                    <a:pt x="0" y="38"/>
                    <a:pt x="11" y="19"/>
                    <a:pt x="27" y="3"/>
                  </a:cubicBezTo>
                  <a:cubicBezTo>
                    <a:pt x="29" y="0"/>
                    <a:pt x="35" y="1"/>
                    <a:pt x="39" y="1"/>
                  </a:cubicBezTo>
                  <a:cubicBezTo>
                    <a:pt x="39" y="4"/>
                    <a:pt x="40" y="9"/>
                    <a:pt x="38" y="11"/>
                  </a:cubicBezTo>
                  <a:cubicBezTo>
                    <a:pt x="21" y="31"/>
                    <a:pt x="9" y="52"/>
                    <a:pt x="26" y="80"/>
                  </a:cubicBezTo>
                  <a:cubicBezTo>
                    <a:pt x="23" y="81"/>
                    <a:pt x="20" y="82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稻壳儿春秋广告/盗版必究        原创来源：http://chn.docer.com/works?userid=199329941#!/work_time"/>
            <p:cNvSpPr/>
            <p:nvPr/>
          </p:nvSpPr>
          <p:spPr bwMode="auto">
            <a:xfrm>
              <a:off x="1867" y="1818"/>
              <a:ext cx="113" cy="130"/>
            </a:xfrm>
            <a:custGeom>
              <a:avLst/>
              <a:gdLst>
                <a:gd name="T0" fmla="*/ 54 w 54"/>
                <a:gd name="T1" fmla="*/ 52 h 62"/>
                <a:gd name="T2" fmla="*/ 47 w 54"/>
                <a:gd name="T3" fmla="*/ 61 h 62"/>
                <a:gd name="T4" fmla="*/ 38 w 54"/>
                <a:gd name="T5" fmla="*/ 59 h 62"/>
                <a:gd name="T6" fmla="*/ 2 w 54"/>
                <a:gd name="T7" fmla="*/ 15 h 62"/>
                <a:gd name="T8" fmla="*/ 4 w 54"/>
                <a:gd name="T9" fmla="*/ 3 h 62"/>
                <a:gd name="T10" fmla="*/ 12 w 54"/>
                <a:gd name="T11" fmla="*/ 1 h 62"/>
                <a:gd name="T12" fmla="*/ 54 w 54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54" y="52"/>
                  </a:moveTo>
                  <a:cubicBezTo>
                    <a:pt x="51" y="56"/>
                    <a:pt x="49" y="60"/>
                    <a:pt x="47" y="61"/>
                  </a:cubicBezTo>
                  <a:cubicBezTo>
                    <a:pt x="45" y="62"/>
                    <a:pt x="40" y="61"/>
                    <a:pt x="38" y="59"/>
                  </a:cubicBezTo>
                  <a:cubicBezTo>
                    <a:pt x="26" y="45"/>
                    <a:pt x="14" y="30"/>
                    <a:pt x="2" y="15"/>
                  </a:cubicBezTo>
                  <a:cubicBezTo>
                    <a:pt x="0" y="12"/>
                    <a:pt x="2" y="6"/>
                    <a:pt x="4" y="3"/>
                  </a:cubicBezTo>
                  <a:cubicBezTo>
                    <a:pt x="5" y="1"/>
                    <a:pt x="12" y="0"/>
                    <a:pt x="12" y="1"/>
                  </a:cubicBezTo>
                  <a:cubicBezTo>
                    <a:pt x="26" y="18"/>
                    <a:pt x="40" y="35"/>
                    <a:pt x="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稻壳儿春秋广告/盗版必究        原创来源：http://chn.docer.com/works?userid=199329941#!/work_time"/>
            <p:cNvSpPr/>
            <p:nvPr/>
          </p:nvSpPr>
          <p:spPr bwMode="auto">
            <a:xfrm>
              <a:off x="1928" y="1757"/>
              <a:ext cx="100" cy="141"/>
            </a:xfrm>
            <a:custGeom>
              <a:avLst/>
              <a:gdLst>
                <a:gd name="T0" fmla="*/ 38 w 48"/>
                <a:gd name="T1" fmla="*/ 67 h 67"/>
                <a:gd name="T2" fmla="*/ 1 w 48"/>
                <a:gd name="T3" fmla="*/ 13 h 67"/>
                <a:gd name="T4" fmla="*/ 3 w 48"/>
                <a:gd name="T5" fmla="*/ 2 h 67"/>
                <a:gd name="T6" fmla="*/ 11 w 48"/>
                <a:gd name="T7" fmla="*/ 2 h 67"/>
                <a:gd name="T8" fmla="*/ 47 w 48"/>
                <a:gd name="T9" fmla="*/ 56 h 67"/>
                <a:gd name="T10" fmla="*/ 44 w 48"/>
                <a:gd name="T11" fmla="*/ 65 h 67"/>
                <a:gd name="T12" fmla="*/ 38 w 4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7">
                  <a:moveTo>
                    <a:pt x="38" y="67"/>
                  </a:moveTo>
                  <a:cubicBezTo>
                    <a:pt x="26" y="49"/>
                    <a:pt x="13" y="31"/>
                    <a:pt x="1" y="13"/>
                  </a:cubicBezTo>
                  <a:cubicBezTo>
                    <a:pt x="0" y="10"/>
                    <a:pt x="1" y="5"/>
                    <a:pt x="3" y="2"/>
                  </a:cubicBezTo>
                  <a:cubicBezTo>
                    <a:pt x="4" y="1"/>
                    <a:pt x="11" y="0"/>
                    <a:pt x="11" y="2"/>
                  </a:cubicBezTo>
                  <a:cubicBezTo>
                    <a:pt x="24" y="19"/>
                    <a:pt x="35" y="37"/>
                    <a:pt x="47" y="56"/>
                  </a:cubicBezTo>
                  <a:cubicBezTo>
                    <a:pt x="48" y="58"/>
                    <a:pt x="45" y="62"/>
                    <a:pt x="44" y="65"/>
                  </a:cubicBezTo>
                  <a:cubicBezTo>
                    <a:pt x="42" y="66"/>
                    <a:pt x="40" y="66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稻壳儿春秋广告/盗版必究        原创来源：http://chn.docer.com/works?userid=199329941#!/work_time"/>
            <p:cNvSpPr/>
            <p:nvPr/>
          </p:nvSpPr>
          <p:spPr bwMode="auto">
            <a:xfrm>
              <a:off x="1820" y="1877"/>
              <a:ext cx="76" cy="96"/>
            </a:xfrm>
            <a:custGeom>
              <a:avLst/>
              <a:gdLst>
                <a:gd name="T0" fmla="*/ 26 w 36"/>
                <a:gd name="T1" fmla="*/ 46 h 46"/>
                <a:gd name="T2" fmla="*/ 0 w 36"/>
                <a:gd name="T3" fmla="*/ 7 h 46"/>
                <a:gd name="T4" fmla="*/ 9 w 36"/>
                <a:gd name="T5" fmla="*/ 0 h 46"/>
                <a:gd name="T6" fmla="*/ 35 w 36"/>
                <a:gd name="T7" fmla="*/ 29 h 46"/>
                <a:gd name="T8" fmla="*/ 26 w 3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6">
                  <a:moveTo>
                    <a:pt x="26" y="46"/>
                  </a:moveTo>
                  <a:cubicBezTo>
                    <a:pt x="15" y="30"/>
                    <a:pt x="8" y="18"/>
                    <a:pt x="0" y="7"/>
                  </a:cubicBezTo>
                  <a:cubicBezTo>
                    <a:pt x="0" y="6"/>
                    <a:pt x="9" y="0"/>
                    <a:pt x="9" y="0"/>
                  </a:cubicBezTo>
                  <a:cubicBezTo>
                    <a:pt x="18" y="10"/>
                    <a:pt x="27" y="19"/>
                    <a:pt x="35" y="29"/>
                  </a:cubicBezTo>
                  <a:cubicBezTo>
                    <a:pt x="36" y="31"/>
                    <a:pt x="31" y="37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稻壳儿春秋广告/盗版必究        原创来源：http://chn.docer.com/works?userid=199329941#!/work_time"/>
            <p:cNvSpPr/>
            <p:nvPr/>
          </p:nvSpPr>
          <p:spPr bwMode="auto">
            <a:xfrm>
              <a:off x="1896" y="1009"/>
              <a:ext cx="120" cy="57"/>
            </a:xfrm>
            <a:custGeom>
              <a:avLst/>
              <a:gdLst>
                <a:gd name="T0" fmla="*/ 0 w 57"/>
                <a:gd name="T1" fmla="*/ 15 h 27"/>
                <a:gd name="T2" fmla="*/ 40 w 57"/>
                <a:gd name="T3" fmla="*/ 1 h 27"/>
                <a:gd name="T4" fmla="*/ 57 w 57"/>
                <a:gd name="T5" fmla="*/ 10 h 27"/>
                <a:gd name="T6" fmla="*/ 44 w 57"/>
                <a:gd name="T7" fmla="*/ 19 h 27"/>
                <a:gd name="T8" fmla="*/ 21 w 57"/>
                <a:gd name="T9" fmla="*/ 27 h 27"/>
                <a:gd name="T10" fmla="*/ 0 w 57"/>
                <a:gd name="T11" fmla="*/ 23 h 27"/>
                <a:gd name="T12" fmla="*/ 0 w 57"/>
                <a:gd name="T13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">
                  <a:moveTo>
                    <a:pt x="0" y="15"/>
                  </a:moveTo>
                  <a:cubicBezTo>
                    <a:pt x="13" y="10"/>
                    <a:pt x="27" y="4"/>
                    <a:pt x="40" y="1"/>
                  </a:cubicBezTo>
                  <a:cubicBezTo>
                    <a:pt x="45" y="0"/>
                    <a:pt x="51" y="7"/>
                    <a:pt x="57" y="10"/>
                  </a:cubicBezTo>
                  <a:cubicBezTo>
                    <a:pt x="52" y="13"/>
                    <a:pt x="48" y="17"/>
                    <a:pt x="44" y="19"/>
                  </a:cubicBezTo>
                  <a:cubicBezTo>
                    <a:pt x="37" y="22"/>
                    <a:pt x="29" y="26"/>
                    <a:pt x="21" y="27"/>
                  </a:cubicBezTo>
                  <a:cubicBezTo>
                    <a:pt x="15" y="27"/>
                    <a:pt x="7" y="25"/>
                    <a:pt x="0" y="23"/>
                  </a:cubicBezTo>
                  <a:cubicBezTo>
                    <a:pt x="0" y="21"/>
                    <a:pt x="0" y="18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6" name="稻壳儿搜索【幻雨工作室】_5"/>
          <p:cNvGrpSpPr>
            <a:grpSpLocks noChangeAspect="1"/>
          </p:cNvGrpSpPr>
          <p:nvPr/>
        </p:nvGrpSpPr>
        <p:grpSpPr bwMode="auto">
          <a:xfrm>
            <a:off x="6717200" y="4548599"/>
            <a:ext cx="805400" cy="1039906"/>
            <a:chOff x="1215" y="885"/>
            <a:chExt cx="1336" cy="1725"/>
          </a:xfrm>
          <a:solidFill>
            <a:schemeClr val="bg1"/>
          </a:solidFill>
        </p:grpSpPr>
        <p:sp>
          <p:nvSpPr>
            <p:cNvPr id="57" name="稻壳儿春秋广告/盗版必究        原创来源：http://chn.docer.com/works?userid=199329941#!/work_time"/>
            <p:cNvSpPr>
              <a:spLocks noEditPoints="1"/>
            </p:cNvSpPr>
            <p:nvPr/>
          </p:nvSpPr>
          <p:spPr bwMode="auto">
            <a:xfrm>
              <a:off x="1215" y="885"/>
              <a:ext cx="1336" cy="1725"/>
            </a:xfrm>
            <a:custGeom>
              <a:avLst/>
              <a:gdLst>
                <a:gd name="T0" fmla="*/ 269 w 636"/>
                <a:gd name="T1" fmla="*/ 664 h 821"/>
                <a:gd name="T2" fmla="*/ 140 w 636"/>
                <a:gd name="T3" fmla="*/ 807 h 821"/>
                <a:gd name="T4" fmla="*/ 110 w 636"/>
                <a:gd name="T5" fmla="*/ 792 h 821"/>
                <a:gd name="T6" fmla="*/ 137 w 636"/>
                <a:gd name="T7" fmla="*/ 605 h 821"/>
                <a:gd name="T8" fmla="*/ 109 w 636"/>
                <a:gd name="T9" fmla="*/ 333 h 821"/>
                <a:gd name="T10" fmla="*/ 196 w 636"/>
                <a:gd name="T11" fmla="*/ 309 h 821"/>
                <a:gd name="T12" fmla="*/ 245 w 636"/>
                <a:gd name="T13" fmla="*/ 149 h 821"/>
                <a:gd name="T14" fmla="*/ 428 w 636"/>
                <a:gd name="T15" fmla="*/ 18 h 821"/>
                <a:gd name="T16" fmla="*/ 633 w 636"/>
                <a:gd name="T17" fmla="*/ 191 h 821"/>
                <a:gd name="T18" fmla="*/ 534 w 636"/>
                <a:gd name="T19" fmla="*/ 304 h 821"/>
                <a:gd name="T20" fmla="*/ 466 w 636"/>
                <a:gd name="T21" fmla="*/ 463 h 821"/>
                <a:gd name="T22" fmla="*/ 377 w 636"/>
                <a:gd name="T23" fmla="*/ 673 h 821"/>
                <a:gd name="T24" fmla="*/ 369 w 636"/>
                <a:gd name="T25" fmla="*/ 674 h 821"/>
                <a:gd name="T26" fmla="*/ 111 w 636"/>
                <a:gd name="T27" fmla="*/ 370 h 821"/>
                <a:gd name="T28" fmla="*/ 344 w 636"/>
                <a:gd name="T29" fmla="*/ 641 h 821"/>
                <a:gd name="T30" fmla="*/ 430 w 636"/>
                <a:gd name="T31" fmla="*/ 490 h 821"/>
                <a:gd name="T32" fmla="*/ 395 w 636"/>
                <a:gd name="T33" fmla="*/ 512 h 821"/>
                <a:gd name="T34" fmla="*/ 385 w 636"/>
                <a:gd name="T35" fmla="*/ 435 h 821"/>
                <a:gd name="T36" fmla="*/ 361 w 636"/>
                <a:gd name="T37" fmla="*/ 384 h 821"/>
                <a:gd name="T38" fmla="*/ 412 w 636"/>
                <a:gd name="T39" fmla="*/ 442 h 821"/>
                <a:gd name="T40" fmla="*/ 389 w 636"/>
                <a:gd name="T41" fmla="*/ 359 h 821"/>
                <a:gd name="T42" fmla="*/ 392 w 636"/>
                <a:gd name="T43" fmla="*/ 339 h 821"/>
                <a:gd name="T44" fmla="*/ 442 w 636"/>
                <a:gd name="T45" fmla="*/ 396 h 821"/>
                <a:gd name="T46" fmla="*/ 407 w 636"/>
                <a:gd name="T47" fmla="*/ 325 h 821"/>
                <a:gd name="T48" fmla="*/ 413 w 636"/>
                <a:gd name="T49" fmla="*/ 305 h 821"/>
                <a:gd name="T50" fmla="*/ 460 w 636"/>
                <a:gd name="T51" fmla="*/ 317 h 821"/>
                <a:gd name="T52" fmla="*/ 448 w 636"/>
                <a:gd name="T53" fmla="*/ 282 h 821"/>
                <a:gd name="T54" fmla="*/ 505 w 636"/>
                <a:gd name="T55" fmla="*/ 284 h 821"/>
                <a:gd name="T56" fmla="*/ 274 w 636"/>
                <a:gd name="T57" fmla="*/ 203 h 821"/>
                <a:gd name="T58" fmla="*/ 182 w 636"/>
                <a:gd name="T59" fmla="*/ 397 h 821"/>
                <a:gd name="T60" fmla="*/ 175 w 636"/>
                <a:gd name="T61" fmla="*/ 362 h 821"/>
                <a:gd name="T62" fmla="*/ 579 w 636"/>
                <a:gd name="T63" fmla="*/ 167 h 821"/>
                <a:gd name="T64" fmla="*/ 312 w 636"/>
                <a:gd name="T65" fmla="*/ 58 h 821"/>
                <a:gd name="T66" fmla="*/ 443 w 636"/>
                <a:gd name="T67" fmla="*/ 244 h 821"/>
                <a:gd name="T68" fmla="*/ 427 w 636"/>
                <a:gd name="T69" fmla="*/ 202 h 821"/>
                <a:gd name="T70" fmla="*/ 450 w 636"/>
                <a:gd name="T71" fmla="*/ 211 h 821"/>
                <a:gd name="T72" fmla="*/ 502 w 636"/>
                <a:gd name="T73" fmla="*/ 249 h 821"/>
                <a:gd name="T74" fmla="*/ 468 w 636"/>
                <a:gd name="T75" fmla="*/ 180 h 821"/>
                <a:gd name="T76" fmla="*/ 516 w 636"/>
                <a:gd name="T77" fmla="*/ 237 h 821"/>
                <a:gd name="T78" fmla="*/ 510 w 636"/>
                <a:gd name="T79" fmla="*/ 183 h 821"/>
                <a:gd name="T80" fmla="*/ 525 w 636"/>
                <a:gd name="T81" fmla="*/ 174 h 821"/>
                <a:gd name="T82" fmla="*/ 135 w 636"/>
                <a:gd name="T83" fmla="*/ 773 h 821"/>
                <a:gd name="T84" fmla="*/ 227 w 636"/>
                <a:gd name="T85" fmla="*/ 658 h 821"/>
                <a:gd name="T86" fmla="*/ 135 w 636"/>
                <a:gd name="T87" fmla="*/ 773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36" h="821">
                  <a:moveTo>
                    <a:pt x="369" y="674"/>
                  </a:moveTo>
                  <a:cubicBezTo>
                    <a:pt x="336" y="671"/>
                    <a:pt x="302" y="669"/>
                    <a:pt x="269" y="664"/>
                  </a:cubicBezTo>
                  <a:cubicBezTo>
                    <a:pt x="255" y="662"/>
                    <a:pt x="247" y="666"/>
                    <a:pt x="239" y="677"/>
                  </a:cubicBezTo>
                  <a:cubicBezTo>
                    <a:pt x="207" y="721"/>
                    <a:pt x="174" y="765"/>
                    <a:pt x="140" y="807"/>
                  </a:cubicBezTo>
                  <a:cubicBezTo>
                    <a:pt x="135" y="814"/>
                    <a:pt x="123" y="821"/>
                    <a:pt x="117" y="819"/>
                  </a:cubicBezTo>
                  <a:cubicBezTo>
                    <a:pt x="104" y="816"/>
                    <a:pt x="107" y="803"/>
                    <a:pt x="110" y="792"/>
                  </a:cubicBezTo>
                  <a:cubicBezTo>
                    <a:pt x="122" y="738"/>
                    <a:pt x="134" y="684"/>
                    <a:pt x="147" y="631"/>
                  </a:cubicBezTo>
                  <a:cubicBezTo>
                    <a:pt x="149" y="619"/>
                    <a:pt x="146" y="612"/>
                    <a:pt x="137" y="605"/>
                  </a:cubicBezTo>
                  <a:cubicBezTo>
                    <a:pt x="116" y="591"/>
                    <a:pt x="96" y="575"/>
                    <a:pt x="76" y="560"/>
                  </a:cubicBezTo>
                  <a:cubicBezTo>
                    <a:pt x="0" y="506"/>
                    <a:pt x="11" y="372"/>
                    <a:pt x="109" y="333"/>
                  </a:cubicBezTo>
                  <a:cubicBezTo>
                    <a:pt x="128" y="325"/>
                    <a:pt x="151" y="324"/>
                    <a:pt x="173" y="323"/>
                  </a:cubicBezTo>
                  <a:cubicBezTo>
                    <a:pt x="184" y="322"/>
                    <a:pt x="192" y="320"/>
                    <a:pt x="196" y="309"/>
                  </a:cubicBezTo>
                  <a:cubicBezTo>
                    <a:pt x="213" y="263"/>
                    <a:pt x="231" y="217"/>
                    <a:pt x="247" y="170"/>
                  </a:cubicBezTo>
                  <a:cubicBezTo>
                    <a:pt x="250" y="164"/>
                    <a:pt x="248" y="155"/>
                    <a:pt x="245" y="149"/>
                  </a:cubicBezTo>
                  <a:cubicBezTo>
                    <a:pt x="220" y="104"/>
                    <a:pt x="230" y="61"/>
                    <a:pt x="273" y="32"/>
                  </a:cubicBezTo>
                  <a:cubicBezTo>
                    <a:pt x="322" y="0"/>
                    <a:pt x="375" y="1"/>
                    <a:pt x="428" y="18"/>
                  </a:cubicBezTo>
                  <a:cubicBezTo>
                    <a:pt x="495" y="39"/>
                    <a:pt x="552" y="76"/>
                    <a:pt x="600" y="127"/>
                  </a:cubicBezTo>
                  <a:cubicBezTo>
                    <a:pt x="617" y="145"/>
                    <a:pt x="631" y="165"/>
                    <a:pt x="633" y="191"/>
                  </a:cubicBezTo>
                  <a:cubicBezTo>
                    <a:pt x="636" y="227"/>
                    <a:pt x="616" y="256"/>
                    <a:pt x="576" y="268"/>
                  </a:cubicBezTo>
                  <a:cubicBezTo>
                    <a:pt x="555" y="274"/>
                    <a:pt x="543" y="285"/>
                    <a:pt x="534" y="304"/>
                  </a:cubicBezTo>
                  <a:cubicBezTo>
                    <a:pt x="512" y="349"/>
                    <a:pt x="488" y="393"/>
                    <a:pt x="465" y="437"/>
                  </a:cubicBezTo>
                  <a:cubicBezTo>
                    <a:pt x="460" y="446"/>
                    <a:pt x="456" y="453"/>
                    <a:pt x="466" y="463"/>
                  </a:cubicBezTo>
                  <a:cubicBezTo>
                    <a:pt x="510" y="506"/>
                    <a:pt x="518" y="543"/>
                    <a:pt x="497" y="594"/>
                  </a:cubicBezTo>
                  <a:cubicBezTo>
                    <a:pt x="475" y="647"/>
                    <a:pt x="435" y="674"/>
                    <a:pt x="377" y="673"/>
                  </a:cubicBezTo>
                  <a:cubicBezTo>
                    <a:pt x="374" y="673"/>
                    <a:pt x="372" y="673"/>
                    <a:pt x="369" y="673"/>
                  </a:cubicBezTo>
                  <a:cubicBezTo>
                    <a:pt x="369" y="674"/>
                    <a:pt x="369" y="674"/>
                    <a:pt x="369" y="674"/>
                  </a:cubicBezTo>
                  <a:close/>
                  <a:moveTo>
                    <a:pt x="175" y="362"/>
                  </a:moveTo>
                  <a:cubicBezTo>
                    <a:pt x="150" y="356"/>
                    <a:pt x="127" y="358"/>
                    <a:pt x="111" y="370"/>
                  </a:cubicBezTo>
                  <a:cubicBezTo>
                    <a:pt x="68" y="404"/>
                    <a:pt x="35" y="468"/>
                    <a:pt x="93" y="523"/>
                  </a:cubicBezTo>
                  <a:cubicBezTo>
                    <a:pt x="163" y="589"/>
                    <a:pt x="248" y="630"/>
                    <a:pt x="344" y="641"/>
                  </a:cubicBezTo>
                  <a:cubicBezTo>
                    <a:pt x="400" y="648"/>
                    <a:pt x="446" y="617"/>
                    <a:pt x="460" y="568"/>
                  </a:cubicBezTo>
                  <a:cubicBezTo>
                    <a:pt x="470" y="536"/>
                    <a:pt x="456" y="501"/>
                    <a:pt x="430" y="490"/>
                  </a:cubicBezTo>
                  <a:cubicBezTo>
                    <a:pt x="425" y="496"/>
                    <a:pt x="422" y="504"/>
                    <a:pt x="415" y="508"/>
                  </a:cubicBezTo>
                  <a:cubicBezTo>
                    <a:pt x="410" y="512"/>
                    <a:pt x="401" y="513"/>
                    <a:pt x="395" y="512"/>
                  </a:cubicBezTo>
                  <a:cubicBezTo>
                    <a:pt x="392" y="511"/>
                    <a:pt x="389" y="498"/>
                    <a:pt x="391" y="495"/>
                  </a:cubicBezTo>
                  <a:cubicBezTo>
                    <a:pt x="406" y="472"/>
                    <a:pt x="399" y="454"/>
                    <a:pt x="385" y="435"/>
                  </a:cubicBezTo>
                  <a:cubicBezTo>
                    <a:pt x="377" y="424"/>
                    <a:pt x="370" y="413"/>
                    <a:pt x="363" y="401"/>
                  </a:cubicBezTo>
                  <a:cubicBezTo>
                    <a:pt x="361" y="396"/>
                    <a:pt x="361" y="390"/>
                    <a:pt x="361" y="384"/>
                  </a:cubicBezTo>
                  <a:cubicBezTo>
                    <a:pt x="366" y="386"/>
                    <a:pt x="373" y="388"/>
                    <a:pt x="376" y="392"/>
                  </a:cubicBezTo>
                  <a:cubicBezTo>
                    <a:pt x="388" y="408"/>
                    <a:pt x="400" y="425"/>
                    <a:pt x="412" y="442"/>
                  </a:cubicBezTo>
                  <a:cubicBezTo>
                    <a:pt x="427" y="432"/>
                    <a:pt x="430" y="422"/>
                    <a:pt x="421" y="408"/>
                  </a:cubicBezTo>
                  <a:cubicBezTo>
                    <a:pt x="410" y="392"/>
                    <a:pt x="399" y="376"/>
                    <a:pt x="389" y="359"/>
                  </a:cubicBezTo>
                  <a:cubicBezTo>
                    <a:pt x="386" y="354"/>
                    <a:pt x="386" y="347"/>
                    <a:pt x="385" y="341"/>
                  </a:cubicBezTo>
                  <a:cubicBezTo>
                    <a:pt x="388" y="340"/>
                    <a:pt x="390" y="339"/>
                    <a:pt x="392" y="339"/>
                  </a:cubicBezTo>
                  <a:cubicBezTo>
                    <a:pt x="407" y="359"/>
                    <a:pt x="422" y="379"/>
                    <a:pt x="437" y="400"/>
                  </a:cubicBezTo>
                  <a:cubicBezTo>
                    <a:pt x="439" y="398"/>
                    <a:pt x="440" y="397"/>
                    <a:pt x="442" y="396"/>
                  </a:cubicBezTo>
                  <a:cubicBezTo>
                    <a:pt x="441" y="391"/>
                    <a:pt x="440" y="384"/>
                    <a:pt x="437" y="379"/>
                  </a:cubicBezTo>
                  <a:cubicBezTo>
                    <a:pt x="427" y="361"/>
                    <a:pt x="416" y="343"/>
                    <a:pt x="407" y="325"/>
                  </a:cubicBezTo>
                  <a:cubicBezTo>
                    <a:pt x="404" y="320"/>
                    <a:pt x="407" y="312"/>
                    <a:pt x="407" y="306"/>
                  </a:cubicBezTo>
                  <a:cubicBezTo>
                    <a:pt x="409" y="305"/>
                    <a:pt x="411" y="305"/>
                    <a:pt x="413" y="305"/>
                  </a:cubicBezTo>
                  <a:cubicBezTo>
                    <a:pt x="426" y="325"/>
                    <a:pt x="439" y="345"/>
                    <a:pt x="452" y="365"/>
                  </a:cubicBezTo>
                  <a:cubicBezTo>
                    <a:pt x="474" y="346"/>
                    <a:pt x="475" y="338"/>
                    <a:pt x="460" y="317"/>
                  </a:cubicBezTo>
                  <a:cubicBezTo>
                    <a:pt x="453" y="307"/>
                    <a:pt x="447" y="297"/>
                    <a:pt x="441" y="287"/>
                  </a:cubicBezTo>
                  <a:cubicBezTo>
                    <a:pt x="443" y="285"/>
                    <a:pt x="445" y="283"/>
                    <a:pt x="448" y="282"/>
                  </a:cubicBezTo>
                  <a:cubicBezTo>
                    <a:pt x="459" y="294"/>
                    <a:pt x="470" y="306"/>
                    <a:pt x="484" y="321"/>
                  </a:cubicBezTo>
                  <a:cubicBezTo>
                    <a:pt x="491" y="308"/>
                    <a:pt x="498" y="297"/>
                    <a:pt x="505" y="284"/>
                  </a:cubicBezTo>
                  <a:cubicBezTo>
                    <a:pt x="422" y="268"/>
                    <a:pt x="349" y="236"/>
                    <a:pt x="283" y="183"/>
                  </a:cubicBezTo>
                  <a:cubicBezTo>
                    <a:pt x="279" y="192"/>
                    <a:pt x="276" y="197"/>
                    <a:pt x="274" y="203"/>
                  </a:cubicBezTo>
                  <a:cubicBezTo>
                    <a:pt x="251" y="264"/>
                    <a:pt x="227" y="325"/>
                    <a:pt x="205" y="386"/>
                  </a:cubicBezTo>
                  <a:cubicBezTo>
                    <a:pt x="200" y="399"/>
                    <a:pt x="194" y="401"/>
                    <a:pt x="182" y="397"/>
                  </a:cubicBezTo>
                  <a:cubicBezTo>
                    <a:pt x="169" y="393"/>
                    <a:pt x="166" y="387"/>
                    <a:pt x="171" y="375"/>
                  </a:cubicBezTo>
                  <a:cubicBezTo>
                    <a:pt x="173" y="371"/>
                    <a:pt x="174" y="366"/>
                    <a:pt x="175" y="362"/>
                  </a:cubicBezTo>
                  <a:close/>
                  <a:moveTo>
                    <a:pt x="565" y="232"/>
                  </a:moveTo>
                  <a:cubicBezTo>
                    <a:pt x="599" y="209"/>
                    <a:pt x="603" y="195"/>
                    <a:pt x="579" y="167"/>
                  </a:cubicBezTo>
                  <a:cubicBezTo>
                    <a:pt x="542" y="122"/>
                    <a:pt x="497" y="87"/>
                    <a:pt x="446" y="60"/>
                  </a:cubicBezTo>
                  <a:cubicBezTo>
                    <a:pt x="403" y="38"/>
                    <a:pt x="357" y="35"/>
                    <a:pt x="312" y="58"/>
                  </a:cubicBezTo>
                  <a:cubicBezTo>
                    <a:pt x="262" y="83"/>
                    <a:pt x="256" y="131"/>
                    <a:pt x="302" y="162"/>
                  </a:cubicBezTo>
                  <a:cubicBezTo>
                    <a:pt x="346" y="192"/>
                    <a:pt x="395" y="217"/>
                    <a:pt x="443" y="244"/>
                  </a:cubicBezTo>
                  <a:cubicBezTo>
                    <a:pt x="443" y="244"/>
                    <a:pt x="445" y="243"/>
                    <a:pt x="447" y="242"/>
                  </a:cubicBezTo>
                  <a:cubicBezTo>
                    <a:pt x="441" y="229"/>
                    <a:pt x="434" y="215"/>
                    <a:pt x="427" y="202"/>
                  </a:cubicBezTo>
                  <a:cubicBezTo>
                    <a:pt x="429" y="201"/>
                    <a:pt x="431" y="199"/>
                    <a:pt x="433" y="198"/>
                  </a:cubicBezTo>
                  <a:cubicBezTo>
                    <a:pt x="439" y="202"/>
                    <a:pt x="446" y="206"/>
                    <a:pt x="450" y="211"/>
                  </a:cubicBezTo>
                  <a:cubicBezTo>
                    <a:pt x="460" y="222"/>
                    <a:pt x="468" y="234"/>
                    <a:pt x="476" y="246"/>
                  </a:cubicBezTo>
                  <a:cubicBezTo>
                    <a:pt x="483" y="256"/>
                    <a:pt x="491" y="258"/>
                    <a:pt x="502" y="249"/>
                  </a:cubicBezTo>
                  <a:cubicBezTo>
                    <a:pt x="491" y="231"/>
                    <a:pt x="479" y="214"/>
                    <a:pt x="469" y="197"/>
                  </a:cubicBezTo>
                  <a:cubicBezTo>
                    <a:pt x="466" y="192"/>
                    <a:pt x="468" y="185"/>
                    <a:pt x="468" y="180"/>
                  </a:cubicBezTo>
                  <a:cubicBezTo>
                    <a:pt x="473" y="182"/>
                    <a:pt x="481" y="183"/>
                    <a:pt x="484" y="187"/>
                  </a:cubicBezTo>
                  <a:cubicBezTo>
                    <a:pt x="495" y="203"/>
                    <a:pt x="506" y="220"/>
                    <a:pt x="516" y="237"/>
                  </a:cubicBezTo>
                  <a:cubicBezTo>
                    <a:pt x="524" y="250"/>
                    <a:pt x="533" y="250"/>
                    <a:pt x="546" y="242"/>
                  </a:cubicBezTo>
                  <a:cubicBezTo>
                    <a:pt x="533" y="222"/>
                    <a:pt x="521" y="203"/>
                    <a:pt x="510" y="183"/>
                  </a:cubicBezTo>
                  <a:cubicBezTo>
                    <a:pt x="507" y="178"/>
                    <a:pt x="508" y="171"/>
                    <a:pt x="508" y="164"/>
                  </a:cubicBezTo>
                  <a:cubicBezTo>
                    <a:pt x="513" y="167"/>
                    <a:pt x="521" y="169"/>
                    <a:pt x="525" y="174"/>
                  </a:cubicBezTo>
                  <a:cubicBezTo>
                    <a:pt x="538" y="192"/>
                    <a:pt x="551" y="212"/>
                    <a:pt x="565" y="232"/>
                  </a:cubicBezTo>
                  <a:close/>
                  <a:moveTo>
                    <a:pt x="135" y="773"/>
                  </a:moveTo>
                  <a:cubicBezTo>
                    <a:pt x="137" y="775"/>
                    <a:pt x="140" y="776"/>
                    <a:pt x="143" y="777"/>
                  </a:cubicBezTo>
                  <a:cubicBezTo>
                    <a:pt x="171" y="738"/>
                    <a:pt x="199" y="698"/>
                    <a:pt x="227" y="658"/>
                  </a:cubicBezTo>
                  <a:cubicBezTo>
                    <a:pt x="206" y="648"/>
                    <a:pt x="189" y="640"/>
                    <a:pt x="168" y="630"/>
                  </a:cubicBezTo>
                  <a:cubicBezTo>
                    <a:pt x="157" y="678"/>
                    <a:pt x="146" y="726"/>
                    <a:pt x="135" y="7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稻壳儿春秋广告/盗版必究        原创来源：http://chn.docer.com/works?userid=199329941#!/work_time"/>
            <p:cNvSpPr/>
            <p:nvPr/>
          </p:nvSpPr>
          <p:spPr bwMode="auto">
            <a:xfrm>
              <a:off x="1755" y="1379"/>
              <a:ext cx="105" cy="202"/>
            </a:xfrm>
            <a:custGeom>
              <a:avLst/>
              <a:gdLst>
                <a:gd name="T0" fmla="*/ 7 w 50"/>
                <a:gd name="T1" fmla="*/ 96 h 96"/>
                <a:gd name="T2" fmla="*/ 43 w 50"/>
                <a:gd name="T3" fmla="*/ 0 h 96"/>
                <a:gd name="T4" fmla="*/ 7 w 50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96">
                  <a:moveTo>
                    <a:pt x="7" y="96"/>
                  </a:moveTo>
                  <a:cubicBezTo>
                    <a:pt x="0" y="76"/>
                    <a:pt x="22" y="16"/>
                    <a:pt x="43" y="0"/>
                  </a:cubicBezTo>
                  <a:cubicBezTo>
                    <a:pt x="50" y="14"/>
                    <a:pt x="27" y="77"/>
                    <a:pt x="7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稻壳儿春秋广告/盗版必究        原创来源：http://chn.docer.com/works?userid=199329941#!/work_time"/>
            <p:cNvSpPr/>
            <p:nvPr/>
          </p:nvSpPr>
          <p:spPr bwMode="auto">
            <a:xfrm>
              <a:off x="1432" y="1736"/>
              <a:ext cx="84" cy="174"/>
            </a:xfrm>
            <a:custGeom>
              <a:avLst/>
              <a:gdLst>
                <a:gd name="T0" fmla="*/ 16 w 40"/>
                <a:gd name="T1" fmla="*/ 83 h 83"/>
                <a:gd name="T2" fmla="*/ 3 w 40"/>
                <a:gd name="T3" fmla="*/ 61 h 83"/>
                <a:gd name="T4" fmla="*/ 27 w 40"/>
                <a:gd name="T5" fmla="*/ 3 h 83"/>
                <a:gd name="T6" fmla="*/ 39 w 40"/>
                <a:gd name="T7" fmla="*/ 1 h 83"/>
                <a:gd name="T8" fmla="*/ 38 w 40"/>
                <a:gd name="T9" fmla="*/ 11 h 83"/>
                <a:gd name="T10" fmla="*/ 26 w 40"/>
                <a:gd name="T11" fmla="*/ 80 h 83"/>
                <a:gd name="T12" fmla="*/ 16 w 40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83">
                  <a:moveTo>
                    <a:pt x="16" y="83"/>
                  </a:moveTo>
                  <a:cubicBezTo>
                    <a:pt x="12" y="76"/>
                    <a:pt x="4" y="69"/>
                    <a:pt x="3" y="61"/>
                  </a:cubicBezTo>
                  <a:cubicBezTo>
                    <a:pt x="0" y="38"/>
                    <a:pt x="11" y="19"/>
                    <a:pt x="27" y="3"/>
                  </a:cubicBezTo>
                  <a:cubicBezTo>
                    <a:pt x="29" y="0"/>
                    <a:pt x="35" y="1"/>
                    <a:pt x="39" y="1"/>
                  </a:cubicBezTo>
                  <a:cubicBezTo>
                    <a:pt x="39" y="4"/>
                    <a:pt x="40" y="9"/>
                    <a:pt x="38" y="11"/>
                  </a:cubicBezTo>
                  <a:cubicBezTo>
                    <a:pt x="21" y="31"/>
                    <a:pt x="9" y="52"/>
                    <a:pt x="26" y="80"/>
                  </a:cubicBezTo>
                  <a:cubicBezTo>
                    <a:pt x="23" y="81"/>
                    <a:pt x="20" y="82"/>
                    <a:pt x="16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稻壳儿春秋广告/盗版必究        原创来源：http://chn.docer.com/works?userid=199329941#!/work_time"/>
            <p:cNvSpPr/>
            <p:nvPr/>
          </p:nvSpPr>
          <p:spPr bwMode="auto">
            <a:xfrm>
              <a:off x="1867" y="1818"/>
              <a:ext cx="113" cy="130"/>
            </a:xfrm>
            <a:custGeom>
              <a:avLst/>
              <a:gdLst>
                <a:gd name="T0" fmla="*/ 54 w 54"/>
                <a:gd name="T1" fmla="*/ 52 h 62"/>
                <a:gd name="T2" fmla="*/ 47 w 54"/>
                <a:gd name="T3" fmla="*/ 61 h 62"/>
                <a:gd name="T4" fmla="*/ 38 w 54"/>
                <a:gd name="T5" fmla="*/ 59 h 62"/>
                <a:gd name="T6" fmla="*/ 2 w 54"/>
                <a:gd name="T7" fmla="*/ 15 h 62"/>
                <a:gd name="T8" fmla="*/ 4 w 54"/>
                <a:gd name="T9" fmla="*/ 3 h 62"/>
                <a:gd name="T10" fmla="*/ 12 w 54"/>
                <a:gd name="T11" fmla="*/ 1 h 62"/>
                <a:gd name="T12" fmla="*/ 54 w 54"/>
                <a:gd name="T13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62">
                  <a:moveTo>
                    <a:pt x="54" y="52"/>
                  </a:moveTo>
                  <a:cubicBezTo>
                    <a:pt x="51" y="56"/>
                    <a:pt x="49" y="60"/>
                    <a:pt x="47" y="61"/>
                  </a:cubicBezTo>
                  <a:cubicBezTo>
                    <a:pt x="45" y="62"/>
                    <a:pt x="40" y="61"/>
                    <a:pt x="38" y="59"/>
                  </a:cubicBezTo>
                  <a:cubicBezTo>
                    <a:pt x="26" y="45"/>
                    <a:pt x="14" y="30"/>
                    <a:pt x="2" y="15"/>
                  </a:cubicBezTo>
                  <a:cubicBezTo>
                    <a:pt x="0" y="12"/>
                    <a:pt x="2" y="6"/>
                    <a:pt x="4" y="3"/>
                  </a:cubicBezTo>
                  <a:cubicBezTo>
                    <a:pt x="5" y="1"/>
                    <a:pt x="12" y="0"/>
                    <a:pt x="12" y="1"/>
                  </a:cubicBezTo>
                  <a:cubicBezTo>
                    <a:pt x="26" y="18"/>
                    <a:pt x="40" y="35"/>
                    <a:pt x="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稻壳儿春秋广告/盗版必究        原创来源：http://chn.docer.com/works?userid=199329941#!/work_time"/>
            <p:cNvSpPr/>
            <p:nvPr/>
          </p:nvSpPr>
          <p:spPr bwMode="auto">
            <a:xfrm>
              <a:off x="1928" y="1757"/>
              <a:ext cx="100" cy="141"/>
            </a:xfrm>
            <a:custGeom>
              <a:avLst/>
              <a:gdLst>
                <a:gd name="T0" fmla="*/ 38 w 48"/>
                <a:gd name="T1" fmla="*/ 67 h 67"/>
                <a:gd name="T2" fmla="*/ 1 w 48"/>
                <a:gd name="T3" fmla="*/ 13 h 67"/>
                <a:gd name="T4" fmla="*/ 3 w 48"/>
                <a:gd name="T5" fmla="*/ 2 h 67"/>
                <a:gd name="T6" fmla="*/ 11 w 48"/>
                <a:gd name="T7" fmla="*/ 2 h 67"/>
                <a:gd name="T8" fmla="*/ 47 w 48"/>
                <a:gd name="T9" fmla="*/ 56 h 67"/>
                <a:gd name="T10" fmla="*/ 44 w 48"/>
                <a:gd name="T11" fmla="*/ 65 h 67"/>
                <a:gd name="T12" fmla="*/ 38 w 48"/>
                <a:gd name="T1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67">
                  <a:moveTo>
                    <a:pt x="38" y="67"/>
                  </a:moveTo>
                  <a:cubicBezTo>
                    <a:pt x="26" y="49"/>
                    <a:pt x="13" y="31"/>
                    <a:pt x="1" y="13"/>
                  </a:cubicBezTo>
                  <a:cubicBezTo>
                    <a:pt x="0" y="10"/>
                    <a:pt x="1" y="5"/>
                    <a:pt x="3" y="2"/>
                  </a:cubicBezTo>
                  <a:cubicBezTo>
                    <a:pt x="4" y="1"/>
                    <a:pt x="11" y="0"/>
                    <a:pt x="11" y="2"/>
                  </a:cubicBezTo>
                  <a:cubicBezTo>
                    <a:pt x="24" y="19"/>
                    <a:pt x="35" y="37"/>
                    <a:pt x="47" y="56"/>
                  </a:cubicBezTo>
                  <a:cubicBezTo>
                    <a:pt x="48" y="58"/>
                    <a:pt x="45" y="62"/>
                    <a:pt x="44" y="65"/>
                  </a:cubicBezTo>
                  <a:cubicBezTo>
                    <a:pt x="42" y="66"/>
                    <a:pt x="40" y="66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稻壳儿春秋广告/盗版必究        原创来源：http://chn.docer.com/works?userid=199329941#!/work_time"/>
            <p:cNvSpPr/>
            <p:nvPr/>
          </p:nvSpPr>
          <p:spPr bwMode="auto">
            <a:xfrm>
              <a:off x="1820" y="1877"/>
              <a:ext cx="76" cy="96"/>
            </a:xfrm>
            <a:custGeom>
              <a:avLst/>
              <a:gdLst>
                <a:gd name="T0" fmla="*/ 26 w 36"/>
                <a:gd name="T1" fmla="*/ 46 h 46"/>
                <a:gd name="T2" fmla="*/ 0 w 36"/>
                <a:gd name="T3" fmla="*/ 7 h 46"/>
                <a:gd name="T4" fmla="*/ 9 w 36"/>
                <a:gd name="T5" fmla="*/ 0 h 46"/>
                <a:gd name="T6" fmla="*/ 35 w 36"/>
                <a:gd name="T7" fmla="*/ 29 h 46"/>
                <a:gd name="T8" fmla="*/ 26 w 36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6">
                  <a:moveTo>
                    <a:pt x="26" y="46"/>
                  </a:moveTo>
                  <a:cubicBezTo>
                    <a:pt x="15" y="30"/>
                    <a:pt x="8" y="18"/>
                    <a:pt x="0" y="7"/>
                  </a:cubicBezTo>
                  <a:cubicBezTo>
                    <a:pt x="0" y="6"/>
                    <a:pt x="9" y="0"/>
                    <a:pt x="9" y="0"/>
                  </a:cubicBezTo>
                  <a:cubicBezTo>
                    <a:pt x="18" y="10"/>
                    <a:pt x="27" y="19"/>
                    <a:pt x="35" y="29"/>
                  </a:cubicBezTo>
                  <a:cubicBezTo>
                    <a:pt x="36" y="31"/>
                    <a:pt x="31" y="37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稻壳儿春秋广告/盗版必究        原创来源：http://chn.docer.com/works?userid=199329941#!/work_time"/>
            <p:cNvSpPr/>
            <p:nvPr/>
          </p:nvSpPr>
          <p:spPr bwMode="auto">
            <a:xfrm>
              <a:off x="1896" y="1009"/>
              <a:ext cx="120" cy="57"/>
            </a:xfrm>
            <a:custGeom>
              <a:avLst/>
              <a:gdLst>
                <a:gd name="T0" fmla="*/ 0 w 57"/>
                <a:gd name="T1" fmla="*/ 15 h 27"/>
                <a:gd name="T2" fmla="*/ 40 w 57"/>
                <a:gd name="T3" fmla="*/ 1 h 27"/>
                <a:gd name="T4" fmla="*/ 57 w 57"/>
                <a:gd name="T5" fmla="*/ 10 h 27"/>
                <a:gd name="T6" fmla="*/ 44 w 57"/>
                <a:gd name="T7" fmla="*/ 19 h 27"/>
                <a:gd name="T8" fmla="*/ 21 w 57"/>
                <a:gd name="T9" fmla="*/ 27 h 27"/>
                <a:gd name="T10" fmla="*/ 0 w 57"/>
                <a:gd name="T11" fmla="*/ 23 h 27"/>
                <a:gd name="T12" fmla="*/ 0 w 57"/>
                <a:gd name="T13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7">
                  <a:moveTo>
                    <a:pt x="0" y="15"/>
                  </a:moveTo>
                  <a:cubicBezTo>
                    <a:pt x="13" y="10"/>
                    <a:pt x="27" y="4"/>
                    <a:pt x="40" y="1"/>
                  </a:cubicBezTo>
                  <a:cubicBezTo>
                    <a:pt x="45" y="0"/>
                    <a:pt x="51" y="7"/>
                    <a:pt x="57" y="10"/>
                  </a:cubicBezTo>
                  <a:cubicBezTo>
                    <a:pt x="52" y="13"/>
                    <a:pt x="48" y="17"/>
                    <a:pt x="44" y="19"/>
                  </a:cubicBezTo>
                  <a:cubicBezTo>
                    <a:pt x="37" y="22"/>
                    <a:pt x="29" y="26"/>
                    <a:pt x="21" y="27"/>
                  </a:cubicBezTo>
                  <a:cubicBezTo>
                    <a:pt x="15" y="27"/>
                    <a:pt x="7" y="25"/>
                    <a:pt x="0" y="23"/>
                  </a:cubicBezTo>
                  <a:cubicBezTo>
                    <a:pt x="0" y="21"/>
                    <a:pt x="0" y="18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稻壳儿搜索【幻雨工作室】_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26456" y="221788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稻壳儿搜索【幻雨工作室】_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26456" y="4427992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稻壳儿搜索【幻雨工作室】_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48136" y="221788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稻壳儿搜索【幻雨工作室】_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848136" y="4427992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稻壳儿搜索【幻雨工作室】_1"/>
          <p:cNvSpPr/>
          <p:nvPr/>
        </p:nvSpPr>
        <p:spPr bwMode="auto">
          <a:xfrm rot="1328157">
            <a:off x="2006539" y="2349655"/>
            <a:ext cx="130175" cy="360363"/>
          </a:xfrm>
          <a:custGeom>
            <a:avLst/>
            <a:gdLst>
              <a:gd name="T0" fmla="*/ 3 w 35"/>
              <a:gd name="T1" fmla="*/ 54 h 96"/>
              <a:gd name="T2" fmla="*/ 9 w 35"/>
              <a:gd name="T3" fmla="*/ 15 h 96"/>
              <a:gd name="T4" fmla="*/ 21 w 35"/>
              <a:gd name="T5" fmla="*/ 6 h 96"/>
              <a:gd name="T6" fmla="*/ 31 w 35"/>
              <a:gd name="T7" fmla="*/ 20 h 96"/>
              <a:gd name="T8" fmla="*/ 32 w 35"/>
              <a:gd name="T9" fmla="*/ 55 h 96"/>
              <a:gd name="T10" fmla="*/ 30 w 35"/>
              <a:gd name="T11" fmla="*/ 73 h 96"/>
              <a:gd name="T12" fmla="*/ 23 w 35"/>
              <a:gd name="T13" fmla="*/ 91 h 96"/>
              <a:gd name="T14" fmla="*/ 13 w 35"/>
              <a:gd name="T15" fmla="*/ 80 h 96"/>
              <a:gd name="T16" fmla="*/ 12 w 35"/>
              <a:gd name="T17" fmla="*/ 62 h 96"/>
              <a:gd name="T18" fmla="*/ 13 w 35"/>
              <a:gd name="T19" fmla="*/ 38 h 96"/>
              <a:gd name="T20" fmla="*/ 15 w 35"/>
              <a:gd name="T21" fmla="*/ 34 h 96"/>
              <a:gd name="T22" fmla="*/ 24 w 35"/>
              <a:gd name="T23" fmla="*/ 39 h 96"/>
              <a:gd name="T24" fmla="*/ 24 w 35"/>
              <a:gd name="T25" fmla="*/ 47 h 96"/>
              <a:gd name="T26" fmla="*/ 22 w 35"/>
              <a:gd name="T27" fmla="*/ 71 h 96"/>
              <a:gd name="T28" fmla="*/ 25 w 35"/>
              <a:gd name="T29" fmla="*/ 71 h 96"/>
              <a:gd name="T30" fmla="*/ 27 w 35"/>
              <a:gd name="T31" fmla="*/ 47 h 96"/>
              <a:gd name="T32" fmla="*/ 21 w 35"/>
              <a:gd name="T33" fmla="*/ 30 h 96"/>
              <a:gd name="T34" fmla="*/ 9 w 35"/>
              <a:gd name="T35" fmla="*/ 44 h 96"/>
              <a:gd name="T36" fmla="*/ 10 w 35"/>
              <a:gd name="T37" fmla="*/ 75 h 96"/>
              <a:gd name="T38" fmla="*/ 19 w 35"/>
              <a:gd name="T39" fmla="*/ 95 h 96"/>
              <a:gd name="T40" fmla="*/ 33 w 35"/>
              <a:gd name="T41" fmla="*/ 73 h 96"/>
              <a:gd name="T42" fmla="*/ 35 w 35"/>
              <a:gd name="T43" fmla="*/ 32 h 96"/>
              <a:gd name="T44" fmla="*/ 26 w 35"/>
              <a:gd name="T45" fmla="*/ 5 h 96"/>
              <a:gd name="T46" fmla="*/ 7 w 35"/>
              <a:gd name="T47" fmla="*/ 14 h 96"/>
              <a:gd name="T48" fmla="*/ 2 w 35"/>
              <a:gd name="T49" fmla="*/ 31 h 96"/>
              <a:gd name="T50" fmla="*/ 0 w 35"/>
              <a:gd name="T51" fmla="*/ 54 h 96"/>
              <a:gd name="T52" fmla="*/ 3 w 35"/>
              <a:gd name="T53" fmla="*/ 5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" h="96">
                <a:moveTo>
                  <a:pt x="3" y="54"/>
                </a:moveTo>
                <a:cubicBezTo>
                  <a:pt x="4" y="42"/>
                  <a:pt x="3" y="27"/>
                  <a:pt x="9" y="15"/>
                </a:cubicBezTo>
                <a:cubicBezTo>
                  <a:pt x="12" y="11"/>
                  <a:pt x="16" y="6"/>
                  <a:pt x="21" y="6"/>
                </a:cubicBezTo>
                <a:cubicBezTo>
                  <a:pt x="28" y="6"/>
                  <a:pt x="31" y="15"/>
                  <a:pt x="31" y="20"/>
                </a:cubicBezTo>
                <a:cubicBezTo>
                  <a:pt x="33" y="31"/>
                  <a:pt x="32" y="44"/>
                  <a:pt x="32" y="55"/>
                </a:cubicBezTo>
                <a:cubicBezTo>
                  <a:pt x="31" y="61"/>
                  <a:pt x="31" y="67"/>
                  <a:pt x="30" y="73"/>
                </a:cubicBezTo>
                <a:cubicBezTo>
                  <a:pt x="30" y="79"/>
                  <a:pt x="29" y="87"/>
                  <a:pt x="23" y="91"/>
                </a:cubicBezTo>
                <a:cubicBezTo>
                  <a:pt x="16" y="96"/>
                  <a:pt x="14" y="85"/>
                  <a:pt x="13" y="80"/>
                </a:cubicBezTo>
                <a:cubicBezTo>
                  <a:pt x="13" y="74"/>
                  <a:pt x="12" y="68"/>
                  <a:pt x="12" y="62"/>
                </a:cubicBezTo>
                <a:cubicBezTo>
                  <a:pt x="11" y="54"/>
                  <a:pt x="12" y="46"/>
                  <a:pt x="13" y="38"/>
                </a:cubicBezTo>
                <a:cubicBezTo>
                  <a:pt x="14" y="37"/>
                  <a:pt x="14" y="35"/>
                  <a:pt x="15" y="34"/>
                </a:cubicBezTo>
                <a:cubicBezTo>
                  <a:pt x="18" y="29"/>
                  <a:pt x="24" y="36"/>
                  <a:pt x="24" y="39"/>
                </a:cubicBezTo>
                <a:cubicBezTo>
                  <a:pt x="24" y="42"/>
                  <a:pt x="24" y="44"/>
                  <a:pt x="24" y="47"/>
                </a:cubicBezTo>
                <a:cubicBezTo>
                  <a:pt x="24" y="55"/>
                  <a:pt x="24" y="63"/>
                  <a:pt x="22" y="71"/>
                </a:cubicBezTo>
                <a:cubicBezTo>
                  <a:pt x="21" y="72"/>
                  <a:pt x="24" y="73"/>
                  <a:pt x="25" y="71"/>
                </a:cubicBezTo>
                <a:cubicBezTo>
                  <a:pt x="27" y="64"/>
                  <a:pt x="27" y="55"/>
                  <a:pt x="27" y="47"/>
                </a:cubicBezTo>
                <a:cubicBezTo>
                  <a:pt x="27" y="41"/>
                  <a:pt x="28" y="32"/>
                  <a:pt x="21" y="30"/>
                </a:cubicBezTo>
                <a:cubicBezTo>
                  <a:pt x="12" y="27"/>
                  <a:pt x="10" y="37"/>
                  <a:pt x="9" y="44"/>
                </a:cubicBezTo>
                <a:cubicBezTo>
                  <a:pt x="8" y="54"/>
                  <a:pt x="9" y="65"/>
                  <a:pt x="10" y="75"/>
                </a:cubicBezTo>
                <a:cubicBezTo>
                  <a:pt x="11" y="81"/>
                  <a:pt x="10" y="95"/>
                  <a:pt x="19" y="95"/>
                </a:cubicBezTo>
                <a:cubicBezTo>
                  <a:pt x="31" y="95"/>
                  <a:pt x="32" y="82"/>
                  <a:pt x="33" y="73"/>
                </a:cubicBezTo>
                <a:cubicBezTo>
                  <a:pt x="35" y="59"/>
                  <a:pt x="35" y="46"/>
                  <a:pt x="35" y="32"/>
                </a:cubicBezTo>
                <a:cubicBezTo>
                  <a:pt x="35" y="23"/>
                  <a:pt x="35" y="11"/>
                  <a:pt x="26" y="5"/>
                </a:cubicBezTo>
                <a:cubicBezTo>
                  <a:pt x="19" y="0"/>
                  <a:pt x="10" y="8"/>
                  <a:pt x="7" y="14"/>
                </a:cubicBezTo>
                <a:cubicBezTo>
                  <a:pt x="4" y="19"/>
                  <a:pt x="3" y="25"/>
                  <a:pt x="2" y="31"/>
                </a:cubicBezTo>
                <a:cubicBezTo>
                  <a:pt x="1" y="38"/>
                  <a:pt x="1" y="46"/>
                  <a:pt x="0" y="54"/>
                </a:cubicBezTo>
                <a:cubicBezTo>
                  <a:pt x="0" y="56"/>
                  <a:pt x="3" y="56"/>
                  <a:pt x="3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稻壳儿搜索【幻雨工作室】_2"/>
          <p:cNvSpPr>
            <a:spLocks noEditPoints="1"/>
          </p:cNvSpPr>
          <p:nvPr/>
        </p:nvSpPr>
        <p:spPr bwMode="auto">
          <a:xfrm rot="1794633">
            <a:off x="2731409" y="5275335"/>
            <a:ext cx="382587" cy="673100"/>
          </a:xfrm>
          <a:custGeom>
            <a:avLst/>
            <a:gdLst>
              <a:gd name="T0" fmla="*/ 39 w 102"/>
              <a:gd name="T1" fmla="*/ 151 h 179"/>
              <a:gd name="T2" fmla="*/ 52 w 102"/>
              <a:gd name="T3" fmla="*/ 178 h 179"/>
              <a:gd name="T4" fmla="*/ 65 w 102"/>
              <a:gd name="T5" fmla="*/ 151 h 179"/>
              <a:gd name="T6" fmla="*/ 96 w 102"/>
              <a:gd name="T7" fmla="*/ 77 h 179"/>
              <a:gd name="T8" fmla="*/ 31 w 102"/>
              <a:gd name="T9" fmla="*/ 8 h 179"/>
              <a:gd name="T10" fmla="*/ 14 w 102"/>
              <a:gd name="T11" fmla="*/ 97 h 179"/>
              <a:gd name="T12" fmla="*/ 49 w 102"/>
              <a:gd name="T13" fmla="*/ 111 h 179"/>
              <a:gd name="T14" fmla="*/ 36 w 102"/>
              <a:gd name="T15" fmla="*/ 70 h 179"/>
              <a:gd name="T16" fmla="*/ 48 w 102"/>
              <a:gd name="T17" fmla="*/ 68 h 179"/>
              <a:gd name="T18" fmla="*/ 63 w 102"/>
              <a:gd name="T19" fmla="*/ 69 h 179"/>
              <a:gd name="T20" fmla="*/ 65 w 102"/>
              <a:gd name="T21" fmla="*/ 74 h 179"/>
              <a:gd name="T22" fmla="*/ 59 w 102"/>
              <a:gd name="T23" fmla="*/ 104 h 179"/>
              <a:gd name="T24" fmla="*/ 48 w 102"/>
              <a:gd name="T25" fmla="*/ 150 h 179"/>
              <a:gd name="T26" fmla="*/ 55 w 102"/>
              <a:gd name="T27" fmla="*/ 59 h 179"/>
              <a:gd name="T28" fmla="*/ 58 w 102"/>
              <a:gd name="T29" fmla="*/ 56 h 179"/>
              <a:gd name="T30" fmla="*/ 56 w 102"/>
              <a:gd name="T31" fmla="*/ 60 h 179"/>
              <a:gd name="T32" fmla="*/ 61 w 102"/>
              <a:gd name="T33" fmla="*/ 153 h 179"/>
              <a:gd name="T34" fmla="*/ 61 w 102"/>
              <a:gd name="T35" fmla="*/ 159 h 179"/>
              <a:gd name="T36" fmla="*/ 41 w 102"/>
              <a:gd name="T37" fmla="*/ 153 h 179"/>
              <a:gd name="T38" fmla="*/ 60 w 102"/>
              <a:gd name="T39" fmla="*/ 167 h 179"/>
              <a:gd name="T40" fmla="*/ 44 w 102"/>
              <a:gd name="T41" fmla="*/ 166 h 179"/>
              <a:gd name="T42" fmla="*/ 42 w 102"/>
              <a:gd name="T43" fmla="*/ 162 h 179"/>
              <a:gd name="T44" fmla="*/ 61 w 102"/>
              <a:gd name="T45" fmla="*/ 162 h 179"/>
              <a:gd name="T46" fmla="*/ 53 w 102"/>
              <a:gd name="T47" fmla="*/ 175 h 179"/>
              <a:gd name="T48" fmla="*/ 59 w 102"/>
              <a:gd name="T49" fmla="*/ 170 h 179"/>
              <a:gd name="T50" fmla="*/ 53 w 102"/>
              <a:gd name="T51" fmla="*/ 175 h 179"/>
              <a:gd name="T52" fmla="*/ 76 w 102"/>
              <a:gd name="T53" fmla="*/ 12 h 179"/>
              <a:gd name="T54" fmla="*/ 71 w 102"/>
              <a:gd name="T55" fmla="*/ 113 h 179"/>
              <a:gd name="T56" fmla="*/ 61 w 102"/>
              <a:gd name="T57" fmla="*/ 150 h 179"/>
              <a:gd name="T58" fmla="*/ 59 w 102"/>
              <a:gd name="T59" fmla="*/ 150 h 179"/>
              <a:gd name="T60" fmla="*/ 64 w 102"/>
              <a:gd name="T61" fmla="*/ 87 h 179"/>
              <a:gd name="T62" fmla="*/ 75 w 102"/>
              <a:gd name="T63" fmla="*/ 73 h 179"/>
              <a:gd name="T64" fmla="*/ 67 w 102"/>
              <a:gd name="T65" fmla="*/ 72 h 179"/>
              <a:gd name="T66" fmla="*/ 74 w 102"/>
              <a:gd name="T67" fmla="*/ 63 h 179"/>
              <a:gd name="T68" fmla="*/ 63 w 102"/>
              <a:gd name="T69" fmla="*/ 66 h 179"/>
              <a:gd name="T70" fmla="*/ 61 w 102"/>
              <a:gd name="T71" fmla="*/ 54 h 179"/>
              <a:gd name="T72" fmla="*/ 53 w 102"/>
              <a:gd name="T73" fmla="*/ 54 h 179"/>
              <a:gd name="T74" fmla="*/ 53 w 102"/>
              <a:gd name="T75" fmla="*/ 64 h 179"/>
              <a:gd name="T76" fmla="*/ 44 w 102"/>
              <a:gd name="T77" fmla="*/ 58 h 179"/>
              <a:gd name="T78" fmla="*/ 35 w 102"/>
              <a:gd name="T79" fmla="*/ 53 h 179"/>
              <a:gd name="T80" fmla="*/ 40 w 102"/>
              <a:gd name="T81" fmla="*/ 63 h 179"/>
              <a:gd name="T82" fmla="*/ 35 w 102"/>
              <a:gd name="T83" fmla="*/ 67 h 179"/>
              <a:gd name="T84" fmla="*/ 21 w 102"/>
              <a:gd name="T85" fmla="*/ 64 h 179"/>
              <a:gd name="T86" fmla="*/ 33 w 102"/>
              <a:gd name="T87" fmla="*/ 70 h 179"/>
              <a:gd name="T88" fmla="*/ 46 w 102"/>
              <a:gd name="T89" fmla="*/ 107 h 179"/>
              <a:gd name="T90" fmla="*/ 45 w 102"/>
              <a:gd name="T91" fmla="*/ 150 h 179"/>
              <a:gd name="T92" fmla="*/ 33 w 102"/>
              <a:gd name="T93" fmla="*/ 116 h 179"/>
              <a:gd name="T94" fmla="*/ 17 w 102"/>
              <a:gd name="T95" fmla="*/ 23 h 179"/>
              <a:gd name="T96" fmla="*/ 71 w 102"/>
              <a:gd name="T97" fmla="*/ 72 h 179"/>
              <a:gd name="T98" fmla="*/ 66 w 102"/>
              <a:gd name="T99" fmla="*/ 66 h 179"/>
              <a:gd name="T100" fmla="*/ 71 w 102"/>
              <a:gd name="T101" fmla="*/ 62 h 179"/>
              <a:gd name="T102" fmla="*/ 41 w 102"/>
              <a:gd name="T103" fmla="*/ 60 h 179"/>
              <a:gd name="T104" fmla="*/ 39 w 102"/>
              <a:gd name="T105" fmla="*/ 57 h 179"/>
              <a:gd name="T106" fmla="*/ 41 w 102"/>
              <a:gd name="T107" fmla="*/ 57 h 179"/>
              <a:gd name="T108" fmla="*/ 31 w 102"/>
              <a:gd name="T109" fmla="*/ 67 h 179"/>
              <a:gd name="T110" fmla="*/ 27 w 102"/>
              <a:gd name="T111" fmla="*/ 65 h 179"/>
              <a:gd name="T112" fmla="*/ 25 w 102"/>
              <a:gd name="T113" fmla="*/ 6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2" h="179">
                <a:moveTo>
                  <a:pt x="32" y="121"/>
                </a:moveTo>
                <a:cubicBezTo>
                  <a:pt x="38" y="130"/>
                  <a:pt x="39" y="140"/>
                  <a:pt x="39" y="151"/>
                </a:cubicBezTo>
                <a:cubicBezTo>
                  <a:pt x="39" y="151"/>
                  <a:pt x="38" y="151"/>
                  <a:pt x="38" y="152"/>
                </a:cubicBezTo>
                <a:cubicBezTo>
                  <a:pt x="38" y="161"/>
                  <a:pt x="39" y="178"/>
                  <a:pt x="52" y="178"/>
                </a:cubicBezTo>
                <a:cubicBezTo>
                  <a:pt x="65" y="179"/>
                  <a:pt x="64" y="162"/>
                  <a:pt x="64" y="152"/>
                </a:cubicBezTo>
                <a:cubicBezTo>
                  <a:pt x="64" y="152"/>
                  <a:pt x="65" y="151"/>
                  <a:pt x="65" y="151"/>
                </a:cubicBezTo>
                <a:cubicBezTo>
                  <a:pt x="66" y="136"/>
                  <a:pt x="68" y="121"/>
                  <a:pt x="77" y="109"/>
                </a:cubicBezTo>
                <a:cubicBezTo>
                  <a:pt x="84" y="98"/>
                  <a:pt x="91" y="89"/>
                  <a:pt x="96" y="77"/>
                </a:cubicBezTo>
                <a:cubicBezTo>
                  <a:pt x="102" y="57"/>
                  <a:pt x="101" y="30"/>
                  <a:pt x="85" y="14"/>
                </a:cubicBezTo>
                <a:cubicBezTo>
                  <a:pt x="71" y="1"/>
                  <a:pt x="48" y="0"/>
                  <a:pt x="31" y="8"/>
                </a:cubicBezTo>
                <a:cubicBezTo>
                  <a:pt x="13" y="16"/>
                  <a:pt x="3" y="35"/>
                  <a:pt x="1" y="54"/>
                </a:cubicBezTo>
                <a:cubicBezTo>
                  <a:pt x="0" y="69"/>
                  <a:pt x="5" y="84"/>
                  <a:pt x="14" y="97"/>
                </a:cubicBezTo>
                <a:cubicBezTo>
                  <a:pt x="20" y="105"/>
                  <a:pt x="27" y="112"/>
                  <a:pt x="32" y="121"/>
                </a:cubicBezTo>
                <a:close/>
                <a:moveTo>
                  <a:pt x="49" y="111"/>
                </a:moveTo>
                <a:cubicBezTo>
                  <a:pt x="47" y="98"/>
                  <a:pt x="44" y="84"/>
                  <a:pt x="38" y="73"/>
                </a:cubicBezTo>
                <a:cubicBezTo>
                  <a:pt x="37" y="72"/>
                  <a:pt x="37" y="71"/>
                  <a:pt x="36" y="70"/>
                </a:cubicBezTo>
                <a:cubicBezTo>
                  <a:pt x="39" y="69"/>
                  <a:pt x="41" y="67"/>
                  <a:pt x="42" y="65"/>
                </a:cubicBezTo>
                <a:cubicBezTo>
                  <a:pt x="44" y="66"/>
                  <a:pt x="46" y="68"/>
                  <a:pt x="48" y="68"/>
                </a:cubicBezTo>
                <a:cubicBezTo>
                  <a:pt x="50" y="69"/>
                  <a:pt x="53" y="68"/>
                  <a:pt x="55" y="66"/>
                </a:cubicBezTo>
                <a:cubicBezTo>
                  <a:pt x="57" y="68"/>
                  <a:pt x="60" y="69"/>
                  <a:pt x="63" y="69"/>
                </a:cubicBezTo>
                <a:cubicBezTo>
                  <a:pt x="62" y="70"/>
                  <a:pt x="62" y="71"/>
                  <a:pt x="63" y="71"/>
                </a:cubicBezTo>
                <a:cubicBezTo>
                  <a:pt x="63" y="72"/>
                  <a:pt x="64" y="73"/>
                  <a:pt x="65" y="74"/>
                </a:cubicBezTo>
                <a:cubicBezTo>
                  <a:pt x="63" y="77"/>
                  <a:pt x="62" y="80"/>
                  <a:pt x="61" y="83"/>
                </a:cubicBezTo>
                <a:cubicBezTo>
                  <a:pt x="60" y="90"/>
                  <a:pt x="59" y="97"/>
                  <a:pt x="59" y="104"/>
                </a:cubicBezTo>
                <a:cubicBezTo>
                  <a:pt x="59" y="120"/>
                  <a:pt x="57" y="135"/>
                  <a:pt x="57" y="150"/>
                </a:cubicBezTo>
                <a:cubicBezTo>
                  <a:pt x="54" y="150"/>
                  <a:pt x="51" y="150"/>
                  <a:pt x="48" y="150"/>
                </a:cubicBezTo>
                <a:cubicBezTo>
                  <a:pt x="51" y="138"/>
                  <a:pt x="51" y="124"/>
                  <a:pt x="49" y="111"/>
                </a:cubicBezTo>
                <a:close/>
                <a:moveTo>
                  <a:pt x="55" y="59"/>
                </a:moveTo>
                <a:cubicBezTo>
                  <a:pt x="55" y="58"/>
                  <a:pt x="56" y="56"/>
                  <a:pt x="56" y="54"/>
                </a:cubicBezTo>
                <a:cubicBezTo>
                  <a:pt x="57" y="52"/>
                  <a:pt x="58" y="54"/>
                  <a:pt x="58" y="56"/>
                </a:cubicBezTo>
                <a:cubicBezTo>
                  <a:pt x="58" y="57"/>
                  <a:pt x="57" y="58"/>
                  <a:pt x="56" y="59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5" y="59"/>
                </a:cubicBezTo>
                <a:close/>
                <a:moveTo>
                  <a:pt x="61" y="153"/>
                </a:moveTo>
                <a:cubicBezTo>
                  <a:pt x="61" y="155"/>
                  <a:pt x="61" y="157"/>
                  <a:pt x="61" y="160"/>
                </a:cubicBezTo>
                <a:cubicBezTo>
                  <a:pt x="61" y="160"/>
                  <a:pt x="61" y="159"/>
                  <a:pt x="61" y="159"/>
                </a:cubicBezTo>
                <a:cubicBezTo>
                  <a:pt x="54" y="159"/>
                  <a:pt x="48" y="159"/>
                  <a:pt x="41" y="159"/>
                </a:cubicBezTo>
                <a:cubicBezTo>
                  <a:pt x="41" y="157"/>
                  <a:pt x="41" y="155"/>
                  <a:pt x="41" y="153"/>
                </a:cubicBezTo>
                <a:cubicBezTo>
                  <a:pt x="48" y="154"/>
                  <a:pt x="55" y="153"/>
                  <a:pt x="61" y="153"/>
                </a:cubicBezTo>
                <a:close/>
                <a:moveTo>
                  <a:pt x="60" y="167"/>
                </a:moveTo>
                <a:cubicBezTo>
                  <a:pt x="60" y="167"/>
                  <a:pt x="60" y="167"/>
                  <a:pt x="60" y="167"/>
                </a:cubicBezTo>
                <a:cubicBezTo>
                  <a:pt x="55" y="165"/>
                  <a:pt x="49" y="168"/>
                  <a:pt x="44" y="166"/>
                </a:cubicBezTo>
                <a:cubicBezTo>
                  <a:pt x="43" y="166"/>
                  <a:pt x="43" y="166"/>
                  <a:pt x="43" y="167"/>
                </a:cubicBezTo>
                <a:cubicBezTo>
                  <a:pt x="42" y="165"/>
                  <a:pt x="42" y="163"/>
                  <a:pt x="42" y="162"/>
                </a:cubicBezTo>
                <a:cubicBezTo>
                  <a:pt x="48" y="162"/>
                  <a:pt x="54" y="162"/>
                  <a:pt x="61" y="162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1" y="164"/>
                  <a:pt x="61" y="166"/>
                  <a:pt x="60" y="167"/>
                </a:cubicBezTo>
                <a:close/>
                <a:moveTo>
                  <a:pt x="53" y="175"/>
                </a:moveTo>
                <a:cubicBezTo>
                  <a:pt x="48" y="176"/>
                  <a:pt x="45" y="173"/>
                  <a:pt x="44" y="169"/>
                </a:cubicBezTo>
                <a:cubicBezTo>
                  <a:pt x="49" y="170"/>
                  <a:pt x="54" y="168"/>
                  <a:pt x="59" y="170"/>
                </a:cubicBezTo>
                <a:cubicBezTo>
                  <a:pt x="59" y="170"/>
                  <a:pt x="60" y="170"/>
                  <a:pt x="60" y="170"/>
                </a:cubicBezTo>
                <a:cubicBezTo>
                  <a:pt x="58" y="173"/>
                  <a:pt x="56" y="175"/>
                  <a:pt x="53" y="175"/>
                </a:cubicBezTo>
                <a:close/>
                <a:moveTo>
                  <a:pt x="17" y="23"/>
                </a:moveTo>
                <a:cubicBezTo>
                  <a:pt x="31" y="5"/>
                  <a:pt x="57" y="1"/>
                  <a:pt x="76" y="12"/>
                </a:cubicBezTo>
                <a:cubicBezTo>
                  <a:pt x="99" y="24"/>
                  <a:pt x="100" y="57"/>
                  <a:pt x="92" y="79"/>
                </a:cubicBezTo>
                <a:cubicBezTo>
                  <a:pt x="87" y="92"/>
                  <a:pt x="77" y="101"/>
                  <a:pt x="71" y="113"/>
                </a:cubicBezTo>
                <a:cubicBezTo>
                  <a:pt x="65" y="123"/>
                  <a:pt x="63" y="136"/>
                  <a:pt x="62" y="148"/>
                </a:cubicBezTo>
                <a:cubicBezTo>
                  <a:pt x="62" y="149"/>
                  <a:pt x="61" y="149"/>
                  <a:pt x="61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1" y="150"/>
                  <a:pt x="60" y="150"/>
                  <a:pt x="59" y="150"/>
                </a:cubicBezTo>
                <a:cubicBezTo>
                  <a:pt x="60" y="136"/>
                  <a:pt x="61" y="122"/>
                  <a:pt x="62" y="108"/>
                </a:cubicBezTo>
                <a:cubicBezTo>
                  <a:pt x="62" y="101"/>
                  <a:pt x="63" y="94"/>
                  <a:pt x="64" y="87"/>
                </a:cubicBezTo>
                <a:cubicBezTo>
                  <a:pt x="64" y="82"/>
                  <a:pt x="65" y="79"/>
                  <a:pt x="68" y="75"/>
                </a:cubicBezTo>
                <a:cubicBezTo>
                  <a:pt x="71" y="76"/>
                  <a:pt x="74" y="76"/>
                  <a:pt x="75" y="73"/>
                </a:cubicBezTo>
                <a:cubicBezTo>
                  <a:pt x="76" y="71"/>
                  <a:pt x="75" y="68"/>
                  <a:pt x="73" y="69"/>
                </a:cubicBezTo>
                <a:cubicBezTo>
                  <a:pt x="71" y="69"/>
                  <a:pt x="69" y="70"/>
                  <a:pt x="67" y="72"/>
                </a:cubicBezTo>
                <a:cubicBezTo>
                  <a:pt x="66" y="71"/>
                  <a:pt x="65" y="70"/>
                  <a:pt x="65" y="69"/>
                </a:cubicBezTo>
                <a:cubicBezTo>
                  <a:pt x="69" y="68"/>
                  <a:pt x="72" y="66"/>
                  <a:pt x="74" y="63"/>
                </a:cubicBezTo>
                <a:cubicBezTo>
                  <a:pt x="75" y="61"/>
                  <a:pt x="76" y="57"/>
                  <a:pt x="73" y="56"/>
                </a:cubicBezTo>
                <a:cubicBezTo>
                  <a:pt x="69" y="55"/>
                  <a:pt x="64" y="61"/>
                  <a:pt x="63" y="66"/>
                </a:cubicBezTo>
                <a:cubicBezTo>
                  <a:pt x="61" y="66"/>
                  <a:pt x="59" y="65"/>
                  <a:pt x="57" y="64"/>
                </a:cubicBezTo>
                <a:cubicBezTo>
                  <a:pt x="60" y="61"/>
                  <a:pt x="61" y="57"/>
                  <a:pt x="61" y="54"/>
                </a:cubicBezTo>
                <a:cubicBezTo>
                  <a:pt x="61" y="52"/>
                  <a:pt x="60" y="49"/>
                  <a:pt x="58" y="50"/>
                </a:cubicBezTo>
                <a:cubicBezTo>
                  <a:pt x="55" y="50"/>
                  <a:pt x="54" y="52"/>
                  <a:pt x="53" y="54"/>
                </a:cubicBezTo>
                <a:cubicBezTo>
                  <a:pt x="52" y="57"/>
                  <a:pt x="53" y="61"/>
                  <a:pt x="54" y="63"/>
                </a:cubicBezTo>
                <a:cubicBezTo>
                  <a:pt x="54" y="63"/>
                  <a:pt x="53" y="64"/>
                  <a:pt x="53" y="64"/>
                </a:cubicBezTo>
                <a:cubicBezTo>
                  <a:pt x="51" y="67"/>
                  <a:pt x="47" y="65"/>
                  <a:pt x="44" y="62"/>
                </a:cubicBezTo>
                <a:cubicBezTo>
                  <a:pt x="44" y="61"/>
                  <a:pt x="44" y="59"/>
                  <a:pt x="44" y="58"/>
                </a:cubicBezTo>
                <a:cubicBezTo>
                  <a:pt x="43" y="55"/>
                  <a:pt x="43" y="52"/>
                  <a:pt x="40" y="51"/>
                </a:cubicBezTo>
                <a:cubicBezTo>
                  <a:pt x="39" y="49"/>
                  <a:pt x="35" y="51"/>
                  <a:pt x="35" y="53"/>
                </a:cubicBezTo>
                <a:cubicBezTo>
                  <a:pt x="34" y="56"/>
                  <a:pt x="36" y="59"/>
                  <a:pt x="38" y="61"/>
                </a:cubicBezTo>
                <a:cubicBezTo>
                  <a:pt x="39" y="62"/>
                  <a:pt x="39" y="62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6"/>
                  <a:pt x="37" y="67"/>
                  <a:pt x="35" y="67"/>
                </a:cubicBezTo>
                <a:cubicBezTo>
                  <a:pt x="32" y="62"/>
                  <a:pt x="28" y="57"/>
                  <a:pt x="24" y="58"/>
                </a:cubicBezTo>
                <a:cubicBezTo>
                  <a:pt x="22" y="59"/>
                  <a:pt x="20" y="62"/>
                  <a:pt x="21" y="64"/>
                </a:cubicBezTo>
                <a:cubicBezTo>
                  <a:pt x="23" y="67"/>
                  <a:pt x="27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ubicBezTo>
                  <a:pt x="34" y="71"/>
                  <a:pt x="34" y="71"/>
                  <a:pt x="34" y="72"/>
                </a:cubicBezTo>
                <a:cubicBezTo>
                  <a:pt x="40" y="83"/>
                  <a:pt x="43" y="95"/>
                  <a:pt x="46" y="107"/>
                </a:cubicBezTo>
                <a:cubicBezTo>
                  <a:pt x="49" y="121"/>
                  <a:pt x="48" y="136"/>
                  <a:pt x="45" y="150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4" y="150"/>
                  <a:pt x="43" y="150"/>
                  <a:pt x="42" y="150"/>
                </a:cubicBezTo>
                <a:cubicBezTo>
                  <a:pt x="42" y="138"/>
                  <a:pt x="40" y="127"/>
                  <a:pt x="33" y="116"/>
                </a:cubicBezTo>
                <a:cubicBezTo>
                  <a:pt x="25" y="105"/>
                  <a:pt x="15" y="96"/>
                  <a:pt x="9" y="84"/>
                </a:cubicBezTo>
                <a:cubicBezTo>
                  <a:pt x="0" y="64"/>
                  <a:pt x="3" y="39"/>
                  <a:pt x="17" y="23"/>
                </a:cubicBezTo>
                <a:close/>
                <a:moveTo>
                  <a:pt x="71" y="73"/>
                </a:moveTo>
                <a:cubicBezTo>
                  <a:pt x="71" y="73"/>
                  <a:pt x="71" y="73"/>
                  <a:pt x="71" y="72"/>
                </a:cubicBezTo>
                <a:cubicBezTo>
                  <a:pt x="73" y="71"/>
                  <a:pt x="73" y="72"/>
                  <a:pt x="71" y="73"/>
                </a:cubicBezTo>
                <a:close/>
                <a:moveTo>
                  <a:pt x="66" y="66"/>
                </a:moveTo>
                <a:cubicBezTo>
                  <a:pt x="67" y="64"/>
                  <a:pt x="69" y="62"/>
                  <a:pt x="70" y="60"/>
                </a:cubicBezTo>
                <a:cubicBezTo>
                  <a:pt x="73" y="58"/>
                  <a:pt x="71" y="62"/>
                  <a:pt x="71" y="62"/>
                </a:cubicBezTo>
                <a:cubicBezTo>
                  <a:pt x="70" y="64"/>
                  <a:pt x="68" y="65"/>
                  <a:pt x="66" y="66"/>
                </a:cubicBezTo>
                <a:close/>
                <a:moveTo>
                  <a:pt x="41" y="60"/>
                </a:moveTo>
                <a:cubicBezTo>
                  <a:pt x="40" y="59"/>
                  <a:pt x="40" y="58"/>
                  <a:pt x="39" y="58"/>
                </a:cubicBezTo>
                <a:cubicBezTo>
                  <a:pt x="39" y="58"/>
                  <a:pt x="39" y="57"/>
                  <a:pt x="39" y="57"/>
                </a:cubicBezTo>
                <a:cubicBezTo>
                  <a:pt x="38" y="56"/>
                  <a:pt x="38" y="55"/>
                  <a:pt x="40" y="54"/>
                </a:cubicBezTo>
                <a:cubicBezTo>
                  <a:pt x="40" y="55"/>
                  <a:pt x="40" y="56"/>
                  <a:pt x="41" y="57"/>
                </a:cubicBezTo>
                <a:cubicBezTo>
                  <a:pt x="41" y="58"/>
                  <a:pt x="41" y="59"/>
                  <a:pt x="41" y="60"/>
                </a:cubicBezTo>
                <a:close/>
                <a:moveTo>
                  <a:pt x="31" y="67"/>
                </a:moveTo>
                <a:cubicBezTo>
                  <a:pt x="31" y="67"/>
                  <a:pt x="31" y="67"/>
                  <a:pt x="31" y="67"/>
                </a:cubicBezTo>
                <a:cubicBezTo>
                  <a:pt x="29" y="66"/>
                  <a:pt x="28" y="66"/>
                  <a:pt x="27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4" y="64"/>
                  <a:pt x="24" y="63"/>
                  <a:pt x="25" y="61"/>
                </a:cubicBezTo>
                <a:cubicBezTo>
                  <a:pt x="28" y="62"/>
                  <a:pt x="30" y="64"/>
                  <a:pt x="31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稻壳儿搜索【幻雨工作室】_3"/>
          <p:cNvGrpSpPr/>
          <p:nvPr/>
        </p:nvGrpSpPr>
        <p:grpSpPr>
          <a:xfrm rot="1470437">
            <a:off x="1174992" y="3951900"/>
            <a:ext cx="630237" cy="803275"/>
            <a:chOff x="1246575" y="4072989"/>
            <a:chExt cx="630237" cy="803275"/>
          </a:xfrm>
        </p:grpSpPr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1246575" y="4072989"/>
              <a:ext cx="630237" cy="803275"/>
            </a:xfrm>
            <a:custGeom>
              <a:avLst/>
              <a:gdLst>
                <a:gd name="T0" fmla="*/ 19 w 168"/>
                <a:gd name="T1" fmla="*/ 2 h 214"/>
                <a:gd name="T2" fmla="*/ 8 w 168"/>
                <a:gd name="T3" fmla="*/ 21 h 214"/>
                <a:gd name="T4" fmla="*/ 8 w 168"/>
                <a:gd name="T5" fmla="*/ 34 h 214"/>
                <a:gd name="T6" fmla="*/ 8 w 168"/>
                <a:gd name="T7" fmla="*/ 49 h 214"/>
                <a:gd name="T8" fmla="*/ 8 w 168"/>
                <a:gd name="T9" fmla="*/ 59 h 214"/>
                <a:gd name="T10" fmla="*/ 3 w 168"/>
                <a:gd name="T11" fmla="*/ 70 h 214"/>
                <a:gd name="T12" fmla="*/ 8 w 168"/>
                <a:gd name="T13" fmla="*/ 86 h 214"/>
                <a:gd name="T14" fmla="*/ 8 w 168"/>
                <a:gd name="T15" fmla="*/ 97 h 214"/>
                <a:gd name="T16" fmla="*/ 8 w 168"/>
                <a:gd name="T17" fmla="*/ 109 h 214"/>
                <a:gd name="T18" fmla="*/ 8 w 168"/>
                <a:gd name="T19" fmla="*/ 118 h 214"/>
                <a:gd name="T20" fmla="*/ 4 w 168"/>
                <a:gd name="T21" fmla="*/ 129 h 214"/>
                <a:gd name="T22" fmla="*/ 8 w 168"/>
                <a:gd name="T23" fmla="*/ 145 h 214"/>
                <a:gd name="T24" fmla="*/ 8 w 168"/>
                <a:gd name="T25" fmla="*/ 156 h 214"/>
                <a:gd name="T26" fmla="*/ 8 w 168"/>
                <a:gd name="T27" fmla="*/ 171 h 214"/>
                <a:gd name="T28" fmla="*/ 4 w 168"/>
                <a:gd name="T29" fmla="*/ 184 h 214"/>
                <a:gd name="T30" fmla="*/ 8 w 168"/>
                <a:gd name="T31" fmla="*/ 201 h 214"/>
                <a:gd name="T32" fmla="*/ 123 w 168"/>
                <a:gd name="T33" fmla="*/ 214 h 214"/>
                <a:gd name="T34" fmla="*/ 168 w 168"/>
                <a:gd name="T35" fmla="*/ 59 h 214"/>
                <a:gd name="T36" fmla="*/ 6 w 168"/>
                <a:gd name="T37" fmla="*/ 17 h 214"/>
                <a:gd name="T38" fmla="*/ 6 w 168"/>
                <a:gd name="T39" fmla="*/ 17 h 214"/>
                <a:gd name="T40" fmla="*/ 7 w 168"/>
                <a:gd name="T41" fmla="*/ 26 h 214"/>
                <a:gd name="T42" fmla="*/ 8 w 168"/>
                <a:gd name="T43" fmla="*/ 42 h 214"/>
                <a:gd name="T44" fmla="*/ 6 w 168"/>
                <a:gd name="T45" fmla="*/ 53 h 214"/>
                <a:gd name="T46" fmla="*/ 8 w 168"/>
                <a:gd name="T47" fmla="*/ 62 h 214"/>
                <a:gd name="T48" fmla="*/ 8 w 168"/>
                <a:gd name="T49" fmla="*/ 71 h 214"/>
                <a:gd name="T50" fmla="*/ 5 w 168"/>
                <a:gd name="T51" fmla="*/ 82 h 214"/>
                <a:gd name="T52" fmla="*/ 6 w 168"/>
                <a:gd name="T53" fmla="*/ 83 h 214"/>
                <a:gd name="T54" fmla="*/ 7 w 168"/>
                <a:gd name="T55" fmla="*/ 92 h 214"/>
                <a:gd name="T56" fmla="*/ 7 w 168"/>
                <a:gd name="T57" fmla="*/ 103 h 214"/>
                <a:gd name="T58" fmla="*/ 7 w 168"/>
                <a:gd name="T59" fmla="*/ 103 h 214"/>
                <a:gd name="T60" fmla="*/ 6 w 168"/>
                <a:gd name="T61" fmla="*/ 112 h 214"/>
                <a:gd name="T62" fmla="*/ 7 w 168"/>
                <a:gd name="T63" fmla="*/ 121 h 214"/>
                <a:gd name="T64" fmla="*/ 6 w 168"/>
                <a:gd name="T65" fmla="*/ 130 h 214"/>
                <a:gd name="T66" fmla="*/ 7 w 168"/>
                <a:gd name="T67" fmla="*/ 140 h 214"/>
                <a:gd name="T68" fmla="*/ 6 w 168"/>
                <a:gd name="T69" fmla="*/ 152 h 214"/>
                <a:gd name="T70" fmla="*/ 8 w 168"/>
                <a:gd name="T71" fmla="*/ 151 h 214"/>
                <a:gd name="T72" fmla="*/ 8 w 168"/>
                <a:gd name="T73" fmla="*/ 161 h 214"/>
                <a:gd name="T74" fmla="*/ 6 w 168"/>
                <a:gd name="T75" fmla="*/ 175 h 214"/>
                <a:gd name="T76" fmla="*/ 8 w 168"/>
                <a:gd name="T77" fmla="*/ 176 h 214"/>
                <a:gd name="T78" fmla="*/ 7 w 168"/>
                <a:gd name="T79" fmla="*/ 185 h 214"/>
                <a:gd name="T80" fmla="*/ 7 w 168"/>
                <a:gd name="T81" fmla="*/ 196 h 214"/>
                <a:gd name="T82" fmla="*/ 7 w 168"/>
                <a:gd name="T83" fmla="*/ 196 h 214"/>
                <a:gd name="T84" fmla="*/ 11 w 168"/>
                <a:gd name="T85" fmla="*/ 203 h 214"/>
                <a:gd name="T86" fmla="*/ 14 w 168"/>
                <a:gd name="T87" fmla="*/ 194 h 214"/>
                <a:gd name="T88" fmla="*/ 14 w 168"/>
                <a:gd name="T89" fmla="*/ 183 h 214"/>
                <a:gd name="T90" fmla="*/ 13 w 168"/>
                <a:gd name="T91" fmla="*/ 172 h 214"/>
                <a:gd name="T92" fmla="*/ 14 w 168"/>
                <a:gd name="T93" fmla="*/ 160 h 214"/>
                <a:gd name="T94" fmla="*/ 15 w 168"/>
                <a:gd name="T95" fmla="*/ 151 h 214"/>
                <a:gd name="T96" fmla="*/ 14 w 168"/>
                <a:gd name="T97" fmla="*/ 140 h 214"/>
                <a:gd name="T98" fmla="*/ 14 w 168"/>
                <a:gd name="T99" fmla="*/ 130 h 214"/>
                <a:gd name="T100" fmla="*/ 14 w 168"/>
                <a:gd name="T101" fmla="*/ 120 h 214"/>
                <a:gd name="T102" fmla="*/ 13 w 168"/>
                <a:gd name="T103" fmla="*/ 110 h 214"/>
                <a:gd name="T104" fmla="*/ 13 w 168"/>
                <a:gd name="T105" fmla="*/ 100 h 214"/>
                <a:gd name="T106" fmla="*/ 13 w 168"/>
                <a:gd name="T107" fmla="*/ 90 h 214"/>
                <a:gd name="T108" fmla="*/ 13 w 168"/>
                <a:gd name="T109" fmla="*/ 81 h 214"/>
                <a:gd name="T110" fmla="*/ 14 w 168"/>
                <a:gd name="T111" fmla="*/ 70 h 214"/>
                <a:gd name="T112" fmla="*/ 14 w 168"/>
                <a:gd name="T113" fmla="*/ 61 h 214"/>
                <a:gd name="T114" fmla="*/ 14 w 168"/>
                <a:gd name="T115" fmla="*/ 50 h 214"/>
                <a:gd name="T116" fmla="*/ 14 w 168"/>
                <a:gd name="T117" fmla="*/ 37 h 214"/>
                <a:gd name="T118" fmla="*/ 14 w 168"/>
                <a:gd name="T119" fmla="*/ 23 h 214"/>
                <a:gd name="T120" fmla="*/ 13 w 168"/>
                <a:gd name="T121" fmla="*/ 14 h 214"/>
                <a:gd name="T122" fmla="*/ 24 w 168"/>
                <a:gd name="T123" fmla="*/ 5 h 214"/>
                <a:gd name="T124" fmla="*/ 165 w 168"/>
                <a:gd name="T125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" h="214">
                  <a:moveTo>
                    <a:pt x="145" y="2"/>
                  </a:moveTo>
                  <a:cubicBezTo>
                    <a:pt x="132" y="2"/>
                    <a:pt x="119" y="2"/>
                    <a:pt x="105" y="2"/>
                  </a:cubicBezTo>
                  <a:cubicBezTo>
                    <a:pt x="78" y="2"/>
                    <a:pt x="51" y="2"/>
                    <a:pt x="24" y="2"/>
                  </a:cubicBezTo>
                  <a:cubicBezTo>
                    <a:pt x="22" y="2"/>
                    <a:pt x="21" y="2"/>
                    <a:pt x="19" y="2"/>
                  </a:cubicBezTo>
                  <a:cubicBezTo>
                    <a:pt x="13" y="2"/>
                    <a:pt x="9" y="6"/>
                    <a:pt x="8" y="11"/>
                  </a:cubicBezTo>
                  <a:cubicBezTo>
                    <a:pt x="7" y="12"/>
                    <a:pt x="5" y="12"/>
                    <a:pt x="5" y="13"/>
                  </a:cubicBezTo>
                  <a:cubicBezTo>
                    <a:pt x="3" y="14"/>
                    <a:pt x="3" y="16"/>
                    <a:pt x="3" y="18"/>
                  </a:cubicBezTo>
                  <a:cubicBezTo>
                    <a:pt x="4" y="19"/>
                    <a:pt x="6" y="20"/>
                    <a:pt x="8" y="21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2" y="26"/>
                    <a:pt x="2" y="28"/>
                    <a:pt x="3" y="30"/>
                  </a:cubicBezTo>
                  <a:cubicBezTo>
                    <a:pt x="4" y="32"/>
                    <a:pt x="6" y="33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6" y="35"/>
                    <a:pt x="4" y="36"/>
                    <a:pt x="3" y="38"/>
                  </a:cubicBezTo>
                  <a:cubicBezTo>
                    <a:pt x="1" y="41"/>
                    <a:pt x="5" y="44"/>
                    <a:pt x="8" y="45"/>
                  </a:cubicBezTo>
                  <a:cubicBezTo>
                    <a:pt x="8" y="46"/>
                    <a:pt x="8" y="47"/>
                    <a:pt x="8" y="49"/>
                  </a:cubicBezTo>
                  <a:cubicBezTo>
                    <a:pt x="6" y="49"/>
                    <a:pt x="5" y="50"/>
                    <a:pt x="4" y="51"/>
                  </a:cubicBezTo>
                  <a:cubicBezTo>
                    <a:pt x="3" y="53"/>
                    <a:pt x="2" y="54"/>
                    <a:pt x="3" y="56"/>
                  </a:cubicBezTo>
                  <a:cubicBezTo>
                    <a:pt x="4" y="57"/>
                    <a:pt x="6" y="58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6" y="59"/>
                    <a:pt x="5" y="60"/>
                  </a:cubicBezTo>
                  <a:cubicBezTo>
                    <a:pt x="2" y="63"/>
                    <a:pt x="4" y="66"/>
                    <a:pt x="8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5" y="69"/>
                    <a:pt x="3" y="70"/>
                  </a:cubicBezTo>
                  <a:cubicBezTo>
                    <a:pt x="1" y="73"/>
                    <a:pt x="4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78"/>
                    <a:pt x="4" y="79"/>
                    <a:pt x="3" y="80"/>
                  </a:cubicBezTo>
                  <a:cubicBezTo>
                    <a:pt x="0" y="83"/>
                    <a:pt x="5" y="86"/>
                    <a:pt x="8" y="86"/>
                  </a:cubicBezTo>
                  <a:cubicBezTo>
                    <a:pt x="8" y="87"/>
                    <a:pt x="8" y="88"/>
                    <a:pt x="8" y="89"/>
                  </a:cubicBezTo>
                  <a:cubicBezTo>
                    <a:pt x="7" y="89"/>
                    <a:pt x="7" y="89"/>
                    <a:pt x="6" y="89"/>
                  </a:cubicBezTo>
                  <a:cubicBezTo>
                    <a:pt x="5" y="90"/>
                    <a:pt x="3" y="91"/>
                    <a:pt x="3" y="92"/>
                  </a:cubicBezTo>
                  <a:cubicBezTo>
                    <a:pt x="2" y="95"/>
                    <a:pt x="5" y="97"/>
                    <a:pt x="8" y="97"/>
                  </a:cubicBezTo>
                  <a:cubicBezTo>
                    <a:pt x="8" y="97"/>
                    <a:pt x="8" y="98"/>
                    <a:pt x="8" y="99"/>
                  </a:cubicBezTo>
                  <a:cubicBezTo>
                    <a:pt x="6" y="99"/>
                    <a:pt x="4" y="99"/>
                    <a:pt x="3" y="101"/>
                  </a:cubicBezTo>
                  <a:cubicBezTo>
                    <a:pt x="1" y="104"/>
                    <a:pt x="5" y="106"/>
                    <a:pt x="8" y="107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5" y="110"/>
                    <a:pt x="4" y="110"/>
                    <a:pt x="3" y="112"/>
                  </a:cubicBezTo>
                  <a:cubicBezTo>
                    <a:pt x="3" y="115"/>
                    <a:pt x="5" y="116"/>
                    <a:pt x="8" y="117"/>
                  </a:cubicBezTo>
                  <a:cubicBezTo>
                    <a:pt x="8" y="117"/>
                    <a:pt x="8" y="117"/>
                    <a:pt x="8" y="118"/>
                  </a:cubicBezTo>
                  <a:cubicBezTo>
                    <a:pt x="6" y="118"/>
                    <a:pt x="5" y="118"/>
                    <a:pt x="4" y="119"/>
                  </a:cubicBezTo>
                  <a:cubicBezTo>
                    <a:pt x="2" y="122"/>
                    <a:pt x="5" y="125"/>
                    <a:pt x="8" y="126"/>
                  </a:cubicBezTo>
                  <a:cubicBezTo>
                    <a:pt x="8" y="127"/>
                    <a:pt x="8" y="127"/>
                    <a:pt x="8" y="128"/>
                  </a:cubicBezTo>
                  <a:cubicBezTo>
                    <a:pt x="6" y="127"/>
                    <a:pt x="5" y="128"/>
                    <a:pt x="4" y="129"/>
                  </a:cubicBezTo>
                  <a:cubicBezTo>
                    <a:pt x="0" y="131"/>
                    <a:pt x="5" y="135"/>
                    <a:pt x="8" y="136"/>
                  </a:cubicBezTo>
                  <a:cubicBezTo>
                    <a:pt x="8" y="136"/>
                    <a:pt x="8" y="137"/>
                    <a:pt x="8" y="137"/>
                  </a:cubicBezTo>
                  <a:cubicBezTo>
                    <a:pt x="6" y="137"/>
                    <a:pt x="5" y="138"/>
                    <a:pt x="3" y="139"/>
                  </a:cubicBezTo>
                  <a:cubicBezTo>
                    <a:pt x="1" y="142"/>
                    <a:pt x="5" y="145"/>
                    <a:pt x="8" y="145"/>
                  </a:cubicBezTo>
                  <a:cubicBezTo>
                    <a:pt x="8" y="146"/>
                    <a:pt x="8" y="147"/>
                    <a:pt x="8" y="148"/>
                  </a:cubicBezTo>
                  <a:cubicBezTo>
                    <a:pt x="7" y="148"/>
                    <a:pt x="6" y="148"/>
                    <a:pt x="5" y="149"/>
                  </a:cubicBezTo>
                  <a:cubicBezTo>
                    <a:pt x="4" y="150"/>
                    <a:pt x="3" y="151"/>
                    <a:pt x="3" y="153"/>
                  </a:cubicBezTo>
                  <a:cubicBezTo>
                    <a:pt x="4" y="155"/>
                    <a:pt x="6" y="156"/>
                    <a:pt x="8" y="156"/>
                  </a:cubicBezTo>
                  <a:cubicBezTo>
                    <a:pt x="8" y="157"/>
                    <a:pt x="8" y="158"/>
                    <a:pt x="8" y="158"/>
                  </a:cubicBezTo>
                  <a:cubicBezTo>
                    <a:pt x="6" y="158"/>
                    <a:pt x="4" y="159"/>
                    <a:pt x="3" y="161"/>
                  </a:cubicBezTo>
                  <a:cubicBezTo>
                    <a:pt x="1" y="165"/>
                    <a:pt x="5" y="167"/>
                    <a:pt x="8" y="168"/>
                  </a:cubicBezTo>
                  <a:cubicBezTo>
                    <a:pt x="8" y="169"/>
                    <a:pt x="8" y="170"/>
                    <a:pt x="8" y="171"/>
                  </a:cubicBezTo>
                  <a:cubicBezTo>
                    <a:pt x="6" y="171"/>
                    <a:pt x="4" y="172"/>
                    <a:pt x="3" y="173"/>
                  </a:cubicBezTo>
                  <a:cubicBezTo>
                    <a:pt x="1" y="176"/>
                    <a:pt x="5" y="178"/>
                    <a:pt x="8" y="179"/>
                  </a:cubicBezTo>
                  <a:cubicBezTo>
                    <a:pt x="8" y="180"/>
                    <a:pt x="8" y="181"/>
                    <a:pt x="8" y="182"/>
                  </a:cubicBezTo>
                  <a:cubicBezTo>
                    <a:pt x="6" y="182"/>
                    <a:pt x="5" y="183"/>
                    <a:pt x="4" y="184"/>
                  </a:cubicBezTo>
                  <a:cubicBezTo>
                    <a:pt x="3" y="186"/>
                    <a:pt x="6" y="189"/>
                    <a:pt x="8" y="190"/>
                  </a:cubicBezTo>
                  <a:cubicBezTo>
                    <a:pt x="8" y="191"/>
                    <a:pt x="8" y="192"/>
                    <a:pt x="8" y="193"/>
                  </a:cubicBezTo>
                  <a:cubicBezTo>
                    <a:pt x="7" y="193"/>
                    <a:pt x="6" y="193"/>
                    <a:pt x="5" y="194"/>
                  </a:cubicBezTo>
                  <a:cubicBezTo>
                    <a:pt x="2" y="197"/>
                    <a:pt x="5" y="200"/>
                    <a:pt x="8" y="201"/>
                  </a:cubicBezTo>
                  <a:cubicBezTo>
                    <a:pt x="8" y="206"/>
                    <a:pt x="9" y="210"/>
                    <a:pt x="14" y="213"/>
                  </a:cubicBezTo>
                  <a:cubicBezTo>
                    <a:pt x="17" y="214"/>
                    <a:pt x="20" y="214"/>
                    <a:pt x="22" y="214"/>
                  </a:cubicBezTo>
                  <a:cubicBezTo>
                    <a:pt x="26" y="214"/>
                    <a:pt x="31" y="214"/>
                    <a:pt x="35" y="214"/>
                  </a:cubicBezTo>
                  <a:cubicBezTo>
                    <a:pt x="64" y="214"/>
                    <a:pt x="94" y="214"/>
                    <a:pt x="123" y="214"/>
                  </a:cubicBezTo>
                  <a:cubicBezTo>
                    <a:pt x="133" y="214"/>
                    <a:pt x="142" y="214"/>
                    <a:pt x="151" y="214"/>
                  </a:cubicBezTo>
                  <a:cubicBezTo>
                    <a:pt x="159" y="214"/>
                    <a:pt x="167" y="212"/>
                    <a:pt x="167" y="203"/>
                  </a:cubicBezTo>
                  <a:cubicBezTo>
                    <a:pt x="167" y="203"/>
                    <a:pt x="168" y="203"/>
                    <a:pt x="168" y="203"/>
                  </a:cubicBezTo>
                  <a:cubicBezTo>
                    <a:pt x="168" y="155"/>
                    <a:pt x="168" y="107"/>
                    <a:pt x="168" y="59"/>
                  </a:cubicBezTo>
                  <a:cubicBezTo>
                    <a:pt x="168" y="47"/>
                    <a:pt x="168" y="36"/>
                    <a:pt x="168" y="24"/>
                  </a:cubicBezTo>
                  <a:cubicBezTo>
                    <a:pt x="168" y="19"/>
                    <a:pt x="168" y="12"/>
                    <a:pt x="166" y="7"/>
                  </a:cubicBezTo>
                  <a:cubicBezTo>
                    <a:pt x="162" y="0"/>
                    <a:pt x="151" y="2"/>
                    <a:pt x="145" y="2"/>
                  </a:cubicBezTo>
                  <a:close/>
                  <a:moveTo>
                    <a:pt x="6" y="17"/>
                  </a:moveTo>
                  <a:cubicBezTo>
                    <a:pt x="6" y="16"/>
                    <a:pt x="6" y="16"/>
                    <a:pt x="7" y="15"/>
                  </a:cubicBezTo>
                  <a:cubicBezTo>
                    <a:pt x="7" y="15"/>
                    <a:pt x="7" y="15"/>
                    <a:pt x="8" y="14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8"/>
                    <a:pt x="6" y="17"/>
                    <a:pt x="6" y="17"/>
                  </a:cubicBezTo>
                  <a:close/>
                  <a:moveTo>
                    <a:pt x="7" y="26"/>
                  </a:move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6" y="30"/>
                    <a:pt x="4" y="27"/>
                    <a:pt x="7" y="26"/>
                  </a:cubicBezTo>
                  <a:close/>
                  <a:moveTo>
                    <a:pt x="6" y="41"/>
                  </a:moveTo>
                  <a:cubicBezTo>
                    <a:pt x="5" y="40"/>
                    <a:pt x="5" y="40"/>
                    <a:pt x="6" y="39"/>
                  </a:cubicBezTo>
                  <a:cubicBezTo>
                    <a:pt x="6" y="38"/>
                    <a:pt x="7" y="38"/>
                    <a:pt x="8" y="38"/>
                  </a:cubicBezTo>
                  <a:cubicBezTo>
                    <a:pt x="8" y="39"/>
                    <a:pt x="8" y="40"/>
                    <a:pt x="8" y="42"/>
                  </a:cubicBezTo>
                  <a:cubicBezTo>
                    <a:pt x="7" y="41"/>
                    <a:pt x="7" y="41"/>
                    <a:pt x="6" y="41"/>
                  </a:cubicBezTo>
                  <a:close/>
                  <a:moveTo>
                    <a:pt x="6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2"/>
                    <a:pt x="7" y="52"/>
                    <a:pt x="8" y="52"/>
                  </a:cubicBezTo>
                  <a:cubicBezTo>
                    <a:pt x="8" y="53"/>
                    <a:pt x="8" y="54"/>
                    <a:pt x="8" y="56"/>
                  </a:cubicBezTo>
                  <a:cubicBezTo>
                    <a:pt x="7" y="55"/>
                    <a:pt x="6" y="55"/>
                    <a:pt x="6" y="54"/>
                  </a:cubicBezTo>
                  <a:close/>
                  <a:moveTo>
                    <a:pt x="8" y="62"/>
                  </a:moveTo>
                  <a:cubicBezTo>
                    <a:pt x="8" y="63"/>
                    <a:pt x="8" y="63"/>
                    <a:pt x="8" y="64"/>
                  </a:cubicBezTo>
                  <a:cubicBezTo>
                    <a:pt x="7" y="64"/>
                    <a:pt x="6" y="62"/>
                    <a:pt x="8" y="62"/>
                  </a:cubicBezTo>
                  <a:close/>
                  <a:moveTo>
                    <a:pt x="6" y="71"/>
                  </a:moveTo>
                  <a:cubicBezTo>
                    <a:pt x="7" y="71"/>
                    <a:pt x="7" y="71"/>
                    <a:pt x="8" y="71"/>
                  </a:cubicBezTo>
                  <a:cubicBezTo>
                    <a:pt x="8" y="72"/>
                    <a:pt x="8" y="73"/>
                    <a:pt x="8" y="74"/>
                  </a:cubicBezTo>
                  <a:cubicBezTo>
                    <a:pt x="6" y="74"/>
                    <a:pt x="4" y="73"/>
                    <a:pt x="6" y="71"/>
                  </a:cubicBezTo>
                  <a:close/>
                  <a:moveTo>
                    <a:pt x="6" y="83"/>
                  </a:moveTo>
                  <a:cubicBezTo>
                    <a:pt x="6" y="83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1"/>
                    <a:pt x="7" y="81"/>
                    <a:pt x="8" y="81"/>
                  </a:cubicBezTo>
                  <a:cubicBezTo>
                    <a:pt x="8" y="82"/>
                    <a:pt x="8" y="83"/>
                    <a:pt x="8" y="83"/>
                  </a:cubicBezTo>
                  <a:cubicBezTo>
                    <a:pt x="7" y="83"/>
                    <a:pt x="7" y="83"/>
                    <a:pt x="6" y="83"/>
                  </a:cubicBezTo>
                  <a:close/>
                  <a:moveTo>
                    <a:pt x="7" y="94"/>
                  </a:move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2"/>
                    <a:pt x="7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close/>
                  <a:moveTo>
                    <a:pt x="7" y="103"/>
                  </a:moveTo>
                  <a:cubicBezTo>
                    <a:pt x="5" y="102"/>
                    <a:pt x="6" y="102"/>
                    <a:pt x="7" y="102"/>
                  </a:cubicBezTo>
                  <a:cubicBezTo>
                    <a:pt x="7" y="102"/>
                    <a:pt x="7" y="102"/>
                    <a:pt x="8" y="102"/>
                  </a:cubicBezTo>
                  <a:cubicBezTo>
                    <a:pt x="8" y="102"/>
                    <a:pt x="8" y="103"/>
                    <a:pt x="8" y="104"/>
                  </a:cubicBezTo>
                  <a:cubicBezTo>
                    <a:pt x="7" y="103"/>
                    <a:pt x="7" y="103"/>
                    <a:pt x="7" y="103"/>
                  </a:cubicBezTo>
                  <a:close/>
                  <a:moveTo>
                    <a:pt x="6" y="112"/>
                  </a:moveTo>
                  <a:cubicBezTo>
                    <a:pt x="6" y="112"/>
                    <a:pt x="7" y="112"/>
                    <a:pt x="8" y="112"/>
                  </a:cubicBezTo>
                  <a:cubicBezTo>
                    <a:pt x="8" y="113"/>
                    <a:pt x="8" y="113"/>
                    <a:pt x="8" y="114"/>
                  </a:cubicBezTo>
                  <a:cubicBezTo>
                    <a:pt x="7" y="114"/>
                    <a:pt x="6" y="113"/>
                    <a:pt x="6" y="112"/>
                  </a:cubicBezTo>
                  <a:close/>
                  <a:moveTo>
                    <a:pt x="7" y="121"/>
                  </a:moveTo>
                  <a:cubicBezTo>
                    <a:pt x="7" y="121"/>
                    <a:pt x="7" y="121"/>
                    <a:pt x="8" y="121"/>
                  </a:cubicBezTo>
                  <a:cubicBezTo>
                    <a:pt x="8" y="121"/>
                    <a:pt x="8" y="122"/>
                    <a:pt x="8" y="123"/>
                  </a:cubicBezTo>
                  <a:cubicBezTo>
                    <a:pt x="7" y="122"/>
                    <a:pt x="6" y="121"/>
                    <a:pt x="7" y="121"/>
                  </a:cubicBezTo>
                  <a:close/>
                  <a:moveTo>
                    <a:pt x="6" y="130"/>
                  </a:moveTo>
                  <a:cubicBezTo>
                    <a:pt x="7" y="130"/>
                    <a:pt x="7" y="130"/>
                    <a:pt x="8" y="130"/>
                  </a:cubicBezTo>
                  <a:cubicBezTo>
                    <a:pt x="8" y="131"/>
                    <a:pt x="8" y="132"/>
                    <a:pt x="8" y="133"/>
                  </a:cubicBezTo>
                  <a:cubicBezTo>
                    <a:pt x="6" y="132"/>
                    <a:pt x="5" y="131"/>
                    <a:pt x="6" y="130"/>
                  </a:cubicBezTo>
                  <a:close/>
                  <a:moveTo>
                    <a:pt x="7" y="140"/>
                  </a:moveTo>
                  <a:cubicBezTo>
                    <a:pt x="7" y="140"/>
                    <a:pt x="7" y="140"/>
                    <a:pt x="8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6" y="142"/>
                    <a:pt x="4" y="141"/>
                    <a:pt x="7" y="140"/>
                  </a:cubicBezTo>
                  <a:close/>
                  <a:moveTo>
                    <a:pt x="7" y="153"/>
                  </a:moveTo>
                  <a:cubicBezTo>
                    <a:pt x="7" y="153"/>
                    <a:pt x="7" y="153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7" y="152"/>
                    <a:pt x="7" y="151"/>
                  </a:cubicBezTo>
                  <a:cubicBezTo>
                    <a:pt x="7" y="151"/>
                    <a:pt x="7" y="151"/>
                    <a:pt x="8" y="151"/>
                  </a:cubicBezTo>
                  <a:cubicBezTo>
                    <a:pt x="8" y="152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lose/>
                  <a:moveTo>
                    <a:pt x="6" y="162"/>
                  </a:moveTo>
                  <a:cubicBezTo>
                    <a:pt x="6" y="161"/>
                    <a:pt x="7" y="161"/>
                    <a:pt x="8" y="161"/>
                  </a:cubicBezTo>
                  <a:cubicBezTo>
                    <a:pt x="8" y="162"/>
                    <a:pt x="8" y="163"/>
                    <a:pt x="8" y="165"/>
                  </a:cubicBezTo>
                  <a:cubicBezTo>
                    <a:pt x="6" y="164"/>
                    <a:pt x="5" y="163"/>
                    <a:pt x="6" y="162"/>
                  </a:cubicBezTo>
                  <a:close/>
                  <a:moveTo>
                    <a:pt x="7" y="175"/>
                  </a:moveTo>
                  <a:cubicBezTo>
                    <a:pt x="6" y="175"/>
                    <a:pt x="6" y="175"/>
                    <a:pt x="6" y="175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6" y="174"/>
                    <a:pt x="6" y="174"/>
                    <a:pt x="6" y="174"/>
                  </a:cubicBezTo>
                  <a:cubicBezTo>
                    <a:pt x="7" y="174"/>
                    <a:pt x="7" y="174"/>
                    <a:pt x="8" y="174"/>
                  </a:cubicBezTo>
                  <a:cubicBezTo>
                    <a:pt x="8" y="174"/>
                    <a:pt x="8" y="175"/>
                    <a:pt x="8" y="176"/>
                  </a:cubicBezTo>
                  <a:cubicBezTo>
                    <a:pt x="7" y="176"/>
                    <a:pt x="7" y="176"/>
                    <a:pt x="7" y="175"/>
                  </a:cubicBezTo>
                  <a:close/>
                  <a:moveTo>
                    <a:pt x="7" y="186"/>
                  </a:moveTo>
                  <a:cubicBezTo>
                    <a:pt x="7" y="186"/>
                    <a:pt x="7" y="186"/>
                    <a:pt x="7" y="186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8" y="185"/>
                  </a:cubicBezTo>
                  <a:cubicBezTo>
                    <a:pt x="8" y="186"/>
                    <a:pt x="8" y="186"/>
                    <a:pt x="8" y="187"/>
                  </a:cubicBezTo>
                  <a:cubicBezTo>
                    <a:pt x="8" y="187"/>
                    <a:pt x="7" y="186"/>
                    <a:pt x="7" y="186"/>
                  </a:cubicBezTo>
                  <a:close/>
                  <a:moveTo>
                    <a:pt x="7" y="196"/>
                  </a:moveTo>
                  <a:cubicBezTo>
                    <a:pt x="7" y="195"/>
                    <a:pt x="8" y="195"/>
                    <a:pt x="8" y="195"/>
                  </a:cubicBezTo>
                  <a:cubicBezTo>
                    <a:pt x="8" y="196"/>
                    <a:pt x="8" y="197"/>
                    <a:pt x="8" y="198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6" y="196"/>
                    <a:pt x="7" y="196"/>
                    <a:pt x="7" y="196"/>
                  </a:cubicBezTo>
                  <a:close/>
                  <a:moveTo>
                    <a:pt x="141" y="211"/>
                  </a:moveTo>
                  <a:cubicBezTo>
                    <a:pt x="127" y="211"/>
                    <a:pt x="114" y="211"/>
                    <a:pt x="100" y="211"/>
                  </a:cubicBezTo>
                  <a:cubicBezTo>
                    <a:pt x="74" y="211"/>
                    <a:pt x="48" y="211"/>
                    <a:pt x="22" y="211"/>
                  </a:cubicBezTo>
                  <a:cubicBezTo>
                    <a:pt x="17" y="211"/>
                    <a:pt x="11" y="209"/>
                    <a:pt x="11" y="203"/>
                  </a:cubicBezTo>
                  <a:cubicBezTo>
                    <a:pt x="11" y="201"/>
                    <a:pt x="11" y="200"/>
                    <a:pt x="11" y="199"/>
                  </a:cubicBezTo>
                  <a:cubicBezTo>
                    <a:pt x="11" y="198"/>
                    <a:pt x="11" y="197"/>
                    <a:pt x="11" y="196"/>
                  </a:cubicBezTo>
                  <a:cubicBezTo>
                    <a:pt x="11" y="196"/>
                    <a:pt x="12" y="196"/>
                    <a:pt x="12" y="197"/>
                  </a:cubicBezTo>
                  <a:cubicBezTo>
                    <a:pt x="14" y="198"/>
                    <a:pt x="15" y="195"/>
                    <a:pt x="14" y="194"/>
                  </a:cubicBezTo>
                  <a:cubicBezTo>
                    <a:pt x="13" y="194"/>
                    <a:pt x="12" y="193"/>
                    <a:pt x="11" y="193"/>
                  </a:cubicBezTo>
                  <a:cubicBezTo>
                    <a:pt x="11" y="190"/>
                    <a:pt x="11" y="188"/>
                    <a:pt x="11" y="185"/>
                  </a:cubicBezTo>
                  <a:cubicBezTo>
                    <a:pt x="12" y="186"/>
                    <a:pt x="12" y="186"/>
                    <a:pt x="13" y="186"/>
                  </a:cubicBezTo>
                  <a:cubicBezTo>
                    <a:pt x="15" y="187"/>
                    <a:pt x="16" y="184"/>
                    <a:pt x="14" y="183"/>
                  </a:cubicBezTo>
                  <a:cubicBezTo>
                    <a:pt x="13" y="183"/>
                    <a:pt x="12" y="183"/>
                    <a:pt x="11" y="182"/>
                  </a:cubicBezTo>
                  <a:cubicBezTo>
                    <a:pt x="11" y="180"/>
                    <a:pt x="11" y="177"/>
                    <a:pt x="11" y="174"/>
                  </a:cubicBezTo>
                  <a:cubicBezTo>
                    <a:pt x="11" y="175"/>
                    <a:pt x="12" y="175"/>
                    <a:pt x="13" y="175"/>
                  </a:cubicBezTo>
                  <a:cubicBezTo>
                    <a:pt x="14" y="176"/>
                    <a:pt x="15" y="173"/>
                    <a:pt x="13" y="172"/>
                  </a:cubicBezTo>
                  <a:cubicBezTo>
                    <a:pt x="13" y="172"/>
                    <a:pt x="12" y="172"/>
                    <a:pt x="11" y="171"/>
                  </a:cubicBezTo>
                  <a:cubicBezTo>
                    <a:pt x="11" y="168"/>
                    <a:pt x="11" y="165"/>
                    <a:pt x="11" y="162"/>
                  </a:cubicBezTo>
                  <a:cubicBezTo>
                    <a:pt x="12" y="162"/>
                    <a:pt x="13" y="163"/>
                    <a:pt x="13" y="163"/>
                  </a:cubicBezTo>
                  <a:cubicBezTo>
                    <a:pt x="15" y="164"/>
                    <a:pt x="16" y="161"/>
                    <a:pt x="14" y="160"/>
                  </a:cubicBezTo>
                  <a:cubicBezTo>
                    <a:pt x="13" y="160"/>
                    <a:pt x="12" y="159"/>
                    <a:pt x="11" y="159"/>
                  </a:cubicBezTo>
                  <a:cubicBezTo>
                    <a:pt x="11" y="156"/>
                    <a:pt x="11" y="154"/>
                    <a:pt x="11" y="151"/>
                  </a:cubicBezTo>
                  <a:cubicBezTo>
                    <a:pt x="11" y="151"/>
                    <a:pt x="12" y="152"/>
                    <a:pt x="12" y="152"/>
                  </a:cubicBezTo>
                  <a:cubicBezTo>
                    <a:pt x="14" y="154"/>
                    <a:pt x="16" y="152"/>
                    <a:pt x="15" y="151"/>
                  </a:cubicBezTo>
                  <a:cubicBezTo>
                    <a:pt x="14" y="149"/>
                    <a:pt x="12" y="148"/>
                    <a:pt x="11" y="148"/>
                  </a:cubicBezTo>
                  <a:cubicBezTo>
                    <a:pt x="11" y="146"/>
                    <a:pt x="11" y="143"/>
                    <a:pt x="11" y="141"/>
                  </a:cubicBezTo>
                  <a:cubicBezTo>
                    <a:pt x="11" y="141"/>
                    <a:pt x="12" y="142"/>
                    <a:pt x="13" y="142"/>
                  </a:cubicBezTo>
                  <a:cubicBezTo>
                    <a:pt x="14" y="143"/>
                    <a:pt x="16" y="141"/>
                    <a:pt x="14" y="140"/>
                  </a:cubicBezTo>
                  <a:cubicBezTo>
                    <a:pt x="13" y="139"/>
                    <a:pt x="12" y="138"/>
                    <a:pt x="11" y="138"/>
                  </a:cubicBezTo>
                  <a:cubicBezTo>
                    <a:pt x="11" y="136"/>
                    <a:pt x="11" y="133"/>
                    <a:pt x="11" y="131"/>
                  </a:cubicBezTo>
                  <a:cubicBezTo>
                    <a:pt x="11" y="132"/>
                    <a:pt x="12" y="132"/>
                    <a:pt x="12" y="132"/>
                  </a:cubicBezTo>
                  <a:cubicBezTo>
                    <a:pt x="14" y="133"/>
                    <a:pt x="15" y="131"/>
                    <a:pt x="14" y="130"/>
                  </a:cubicBezTo>
                  <a:cubicBezTo>
                    <a:pt x="13" y="129"/>
                    <a:pt x="12" y="129"/>
                    <a:pt x="11" y="128"/>
                  </a:cubicBezTo>
                  <a:cubicBezTo>
                    <a:pt x="11" y="126"/>
                    <a:pt x="11" y="124"/>
                    <a:pt x="11" y="122"/>
                  </a:cubicBezTo>
                  <a:cubicBezTo>
                    <a:pt x="11" y="122"/>
                    <a:pt x="12" y="122"/>
                    <a:pt x="13" y="123"/>
                  </a:cubicBezTo>
                  <a:cubicBezTo>
                    <a:pt x="15" y="123"/>
                    <a:pt x="16" y="120"/>
                    <a:pt x="14" y="120"/>
                  </a:cubicBezTo>
                  <a:cubicBezTo>
                    <a:pt x="13" y="119"/>
                    <a:pt x="12" y="119"/>
                    <a:pt x="11" y="119"/>
                  </a:cubicBezTo>
                  <a:cubicBezTo>
                    <a:pt x="11" y="117"/>
                    <a:pt x="11" y="115"/>
                    <a:pt x="11" y="113"/>
                  </a:cubicBezTo>
                  <a:cubicBezTo>
                    <a:pt x="11" y="113"/>
                    <a:pt x="12" y="113"/>
                    <a:pt x="12" y="113"/>
                  </a:cubicBezTo>
                  <a:cubicBezTo>
                    <a:pt x="14" y="114"/>
                    <a:pt x="15" y="111"/>
                    <a:pt x="13" y="110"/>
                  </a:cubicBezTo>
                  <a:cubicBezTo>
                    <a:pt x="12" y="110"/>
                    <a:pt x="12" y="110"/>
                    <a:pt x="11" y="110"/>
                  </a:cubicBezTo>
                  <a:cubicBezTo>
                    <a:pt x="11" y="107"/>
                    <a:pt x="11" y="104"/>
                    <a:pt x="11" y="102"/>
                  </a:cubicBezTo>
                  <a:cubicBezTo>
                    <a:pt x="11" y="102"/>
                    <a:pt x="12" y="102"/>
                    <a:pt x="13" y="103"/>
                  </a:cubicBezTo>
                  <a:cubicBezTo>
                    <a:pt x="14" y="103"/>
                    <a:pt x="15" y="100"/>
                    <a:pt x="13" y="100"/>
                  </a:cubicBezTo>
                  <a:cubicBezTo>
                    <a:pt x="13" y="99"/>
                    <a:pt x="12" y="99"/>
                    <a:pt x="11" y="99"/>
                  </a:cubicBezTo>
                  <a:cubicBezTo>
                    <a:pt x="11" y="97"/>
                    <a:pt x="11" y="95"/>
                    <a:pt x="11" y="92"/>
                  </a:cubicBezTo>
                  <a:cubicBezTo>
                    <a:pt x="11" y="93"/>
                    <a:pt x="12" y="93"/>
                    <a:pt x="12" y="93"/>
                  </a:cubicBezTo>
                  <a:cubicBezTo>
                    <a:pt x="14" y="94"/>
                    <a:pt x="15" y="91"/>
                    <a:pt x="13" y="90"/>
                  </a:cubicBezTo>
                  <a:cubicBezTo>
                    <a:pt x="12" y="90"/>
                    <a:pt x="11" y="90"/>
                    <a:pt x="11" y="89"/>
                  </a:cubicBezTo>
                  <a:cubicBezTo>
                    <a:pt x="11" y="87"/>
                    <a:pt x="11" y="85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3" y="84"/>
                    <a:pt x="15" y="82"/>
                    <a:pt x="13" y="81"/>
                  </a:cubicBezTo>
                  <a:cubicBezTo>
                    <a:pt x="13" y="80"/>
                    <a:pt x="12" y="80"/>
                    <a:pt x="11" y="79"/>
                  </a:cubicBezTo>
                  <a:cubicBezTo>
                    <a:pt x="11" y="77"/>
                    <a:pt x="11" y="74"/>
                    <a:pt x="11" y="71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4" y="73"/>
                    <a:pt x="16" y="70"/>
                    <a:pt x="14" y="70"/>
                  </a:cubicBezTo>
                  <a:cubicBezTo>
                    <a:pt x="13" y="69"/>
                    <a:pt x="12" y="69"/>
                    <a:pt x="11" y="68"/>
                  </a:cubicBezTo>
                  <a:cubicBezTo>
                    <a:pt x="11" y="66"/>
                    <a:pt x="11" y="64"/>
                    <a:pt x="11" y="62"/>
                  </a:cubicBezTo>
                  <a:cubicBezTo>
                    <a:pt x="11" y="63"/>
                    <a:pt x="12" y="63"/>
                    <a:pt x="12" y="63"/>
                  </a:cubicBezTo>
                  <a:cubicBezTo>
                    <a:pt x="14" y="64"/>
                    <a:pt x="15" y="62"/>
                    <a:pt x="14" y="61"/>
                  </a:cubicBezTo>
                  <a:cubicBezTo>
                    <a:pt x="13" y="60"/>
                    <a:pt x="12" y="60"/>
                    <a:pt x="11" y="59"/>
                  </a:cubicBezTo>
                  <a:cubicBezTo>
                    <a:pt x="11" y="57"/>
                    <a:pt x="11" y="54"/>
                    <a:pt x="11" y="52"/>
                  </a:cubicBezTo>
                  <a:cubicBezTo>
                    <a:pt x="11" y="52"/>
                    <a:pt x="12" y="52"/>
                    <a:pt x="12" y="53"/>
                  </a:cubicBezTo>
                  <a:cubicBezTo>
                    <a:pt x="14" y="54"/>
                    <a:pt x="15" y="51"/>
                    <a:pt x="14" y="50"/>
                  </a:cubicBezTo>
                  <a:cubicBezTo>
                    <a:pt x="13" y="50"/>
                    <a:pt x="12" y="49"/>
                    <a:pt x="11" y="49"/>
                  </a:cubicBezTo>
                  <a:cubicBezTo>
                    <a:pt x="11" y="45"/>
                    <a:pt x="11" y="42"/>
                    <a:pt x="11" y="38"/>
                  </a:cubicBezTo>
                  <a:cubicBezTo>
                    <a:pt x="11" y="38"/>
                    <a:pt x="12" y="39"/>
                    <a:pt x="13" y="39"/>
                  </a:cubicBezTo>
                  <a:cubicBezTo>
                    <a:pt x="14" y="40"/>
                    <a:pt x="16" y="38"/>
                    <a:pt x="14" y="37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11" y="32"/>
                    <a:pt x="11" y="29"/>
                    <a:pt x="11" y="25"/>
                  </a:cubicBezTo>
                  <a:cubicBezTo>
                    <a:pt x="12" y="25"/>
                    <a:pt x="12" y="26"/>
                    <a:pt x="13" y="26"/>
                  </a:cubicBezTo>
                  <a:cubicBezTo>
                    <a:pt x="15" y="26"/>
                    <a:pt x="16" y="23"/>
                    <a:pt x="14" y="23"/>
                  </a:cubicBezTo>
                  <a:cubicBezTo>
                    <a:pt x="13" y="23"/>
                    <a:pt x="12" y="23"/>
                    <a:pt x="11" y="22"/>
                  </a:cubicBezTo>
                  <a:cubicBezTo>
                    <a:pt x="11" y="20"/>
                    <a:pt x="11" y="18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5" y="15"/>
                    <a:pt x="16" y="13"/>
                    <a:pt x="15" y="12"/>
                  </a:cubicBezTo>
                  <a:cubicBezTo>
                    <a:pt x="14" y="11"/>
                    <a:pt x="12" y="11"/>
                    <a:pt x="11" y="11"/>
                  </a:cubicBezTo>
                  <a:cubicBezTo>
                    <a:pt x="12" y="8"/>
                    <a:pt x="14" y="5"/>
                    <a:pt x="19" y="5"/>
                  </a:cubicBezTo>
                  <a:cubicBezTo>
                    <a:pt x="21" y="4"/>
                    <a:pt x="22" y="5"/>
                    <a:pt x="24" y="5"/>
                  </a:cubicBezTo>
                  <a:cubicBezTo>
                    <a:pt x="35" y="5"/>
                    <a:pt x="47" y="5"/>
                    <a:pt x="58" y="5"/>
                  </a:cubicBezTo>
                  <a:cubicBezTo>
                    <a:pt x="87" y="5"/>
                    <a:pt x="116" y="5"/>
                    <a:pt x="145" y="5"/>
                  </a:cubicBezTo>
                  <a:cubicBezTo>
                    <a:pt x="152" y="5"/>
                    <a:pt x="165" y="2"/>
                    <a:pt x="165" y="13"/>
                  </a:cubicBezTo>
                  <a:cubicBezTo>
                    <a:pt x="165" y="19"/>
                    <a:pt x="165" y="25"/>
                    <a:pt x="165" y="31"/>
                  </a:cubicBezTo>
                  <a:cubicBezTo>
                    <a:pt x="165" y="85"/>
                    <a:pt x="165" y="140"/>
                    <a:pt x="165" y="194"/>
                  </a:cubicBezTo>
                  <a:cubicBezTo>
                    <a:pt x="165" y="197"/>
                    <a:pt x="165" y="200"/>
                    <a:pt x="165" y="203"/>
                  </a:cubicBezTo>
                  <a:cubicBezTo>
                    <a:pt x="164" y="214"/>
                    <a:pt x="149" y="211"/>
                    <a:pt x="141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414850" y="4215864"/>
              <a:ext cx="319087" cy="112713"/>
            </a:xfrm>
            <a:custGeom>
              <a:avLst/>
              <a:gdLst>
                <a:gd name="T0" fmla="*/ 76 w 85"/>
                <a:gd name="T1" fmla="*/ 14 h 30"/>
                <a:gd name="T2" fmla="*/ 72 w 85"/>
                <a:gd name="T3" fmla="*/ 14 h 30"/>
                <a:gd name="T4" fmla="*/ 72 w 85"/>
                <a:gd name="T5" fmla="*/ 15 h 30"/>
                <a:gd name="T6" fmla="*/ 61 w 85"/>
                <a:gd name="T7" fmla="*/ 21 h 30"/>
                <a:gd name="T8" fmla="*/ 63 w 85"/>
                <a:gd name="T9" fmla="*/ 11 h 30"/>
                <a:gd name="T10" fmla="*/ 58 w 85"/>
                <a:gd name="T11" fmla="*/ 21 h 30"/>
                <a:gd name="T12" fmla="*/ 49 w 85"/>
                <a:gd name="T13" fmla="*/ 11 h 30"/>
                <a:gd name="T14" fmla="*/ 60 w 85"/>
                <a:gd name="T15" fmla="*/ 9 h 30"/>
                <a:gd name="T16" fmla="*/ 53 w 85"/>
                <a:gd name="T17" fmla="*/ 8 h 30"/>
                <a:gd name="T18" fmla="*/ 48 w 85"/>
                <a:gd name="T19" fmla="*/ 7 h 30"/>
                <a:gd name="T20" fmla="*/ 42 w 85"/>
                <a:gd name="T21" fmla="*/ 9 h 30"/>
                <a:gd name="T22" fmla="*/ 46 w 85"/>
                <a:gd name="T23" fmla="*/ 10 h 30"/>
                <a:gd name="T24" fmla="*/ 42 w 85"/>
                <a:gd name="T25" fmla="*/ 13 h 30"/>
                <a:gd name="T26" fmla="*/ 35 w 85"/>
                <a:gd name="T27" fmla="*/ 12 h 30"/>
                <a:gd name="T28" fmla="*/ 27 w 85"/>
                <a:gd name="T29" fmla="*/ 21 h 30"/>
                <a:gd name="T30" fmla="*/ 21 w 85"/>
                <a:gd name="T31" fmla="*/ 20 h 30"/>
                <a:gd name="T32" fmla="*/ 14 w 85"/>
                <a:gd name="T33" fmla="*/ 11 h 30"/>
                <a:gd name="T34" fmla="*/ 0 w 85"/>
                <a:gd name="T35" fmla="*/ 13 h 30"/>
                <a:gd name="T36" fmla="*/ 11 w 85"/>
                <a:gd name="T37" fmla="*/ 6 h 30"/>
                <a:gd name="T38" fmla="*/ 7 w 85"/>
                <a:gd name="T39" fmla="*/ 30 h 30"/>
                <a:gd name="T40" fmla="*/ 13 w 85"/>
                <a:gd name="T41" fmla="*/ 17 h 30"/>
                <a:gd name="T42" fmla="*/ 19 w 85"/>
                <a:gd name="T43" fmla="*/ 8 h 30"/>
                <a:gd name="T44" fmla="*/ 22 w 85"/>
                <a:gd name="T45" fmla="*/ 11 h 30"/>
                <a:gd name="T46" fmla="*/ 29 w 85"/>
                <a:gd name="T47" fmla="*/ 22 h 30"/>
                <a:gd name="T48" fmla="*/ 42 w 85"/>
                <a:gd name="T49" fmla="*/ 16 h 30"/>
                <a:gd name="T50" fmla="*/ 48 w 85"/>
                <a:gd name="T51" fmla="*/ 26 h 30"/>
                <a:gd name="T52" fmla="*/ 59 w 85"/>
                <a:gd name="T53" fmla="*/ 23 h 30"/>
                <a:gd name="T54" fmla="*/ 74 w 85"/>
                <a:gd name="T55" fmla="*/ 16 h 30"/>
                <a:gd name="T56" fmla="*/ 79 w 85"/>
                <a:gd name="T57" fmla="*/ 25 h 30"/>
                <a:gd name="T58" fmla="*/ 70 w 85"/>
                <a:gd name="T59" fmla="*/ 23 h 30"/>
                <a:gd name="T60" fmla="*/ 82 w 85"/>
                <a:gd name="T61" fmla="*/ 27 h 30"/>
                <a:gd name="T62" fmla="*/ 8 w 85"/>
                <a:gd name="T63" fmla="*/ 27 h 30"/>
                <a:gd name="T64" fmla="*/ 8 w 85"/>
                <a:gd name="T65" fmla="*/ 27 h 30"/>
                <a:gd name="T66" fmla="*/ 32 w 85"/>
                <a:gd name="T67" fmla="*/ 21 h 30"/>
                <a:gd name="T68" fmla="*/ 35 w 85"/>
                <a:gd name="T69" fmla="*/ 15 h 30"/>
                <a:gd name="T70" fmla="*/ 39 w 85"/>
                <a:gd name="T71" fmla="*/ 17 h 30"/>
                <a:gd name="T72" fmla="*/ 61 w 85"/>
                <a:gd name="T73" fmla="*/ 16 h 30"/>
                <a:gd name="T74" fmla="*/ 61 w 85"/>
                <a:gd name="T75" fmla="*/ 18 h 30"/>
                <a:gd name="T76" fmla="*/ 61 w 85"/>
                <a:gd name="T77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30">
                  <a:moveTo>
                    <a:pt x="81" y="17"/>
                  </a:moveTo>
                  <a:cubicBezTo>
                    <a:pt x="80" y="16"/>
                    <a:pt x="77" y="16"/>
                    <a:pt x="76" y="14"/>
                  </a:cubicBezTo>
                  <a:cubicBezTo>
                    <a:pt x="77" y="13"/>
                    <a:pt x="78" y="12"/>
                    <a:pt x="78" y="10"/>
                  </a:cubicBezTo>
                  <a:cubicBezTo>
                    <a:pt x="80" y="6"/>
                    <a:pt x="71" y="9"/>
                    <a:pt x="72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2" y="15"/>
                    <a:pt x="72" y="15"/>
                  </a:cubicBezTo>
                  <a:cubicBezTo>
                    <a:pt x="70" y="17"/>
                    <a:pt x="68" y="18"/>
                    <a:pt x="67" y="20"/>
                  </a:cubicBezTo>
                  <a:cubicBezTo>
                    <a:pt x="65" y="21"/>
                    <a:pt x="62" y="22"/>
                    <a:pt x="61" y="21"/>
                  </a:cubicBezTo>
                  <a:cubicBezTo>
                    <a:pt x="63" y="20"/>
                    <a:pt x="64" y="18"/>
                    <a:pt x="65" y="15"/>
                  </a:cubicBezTo>
                  <a:cubicBezTo>
                    <a:pt x="66" y="13"/>
                    <a:pt x="66" y="11"/>
                    <a:pt x="63" y="11"/>
                  </a:cubicBezTo>
                  <a:cubicBezTo>
                    <a:pt x="60" y="11"/>
                    <a:pt x="59" y="16"/>
                    <a:pt x="59" y="18"/>
                  </a:cubicBezTo>
                  <a:cubicBezTo>
                    <a:pt x="58" y="19"/>
                    <a:pt x="58" y="20"/>
                    <a:pt x="58" y="21"/>
                  </a:cubicBezTo>
                  <a:cubicBezTo>
                    <a:pt x="55" y="23"/>
                    <a:pt x="49" y="26"/>
                    <a:pt x="48" y="22"/>
                  </a:cubicBezTo>
                  <a:cubicBezTo>
                    <a:pt x="47" y="20"/>
                    <a:pt x="48" y="15"/>
                    <a:pt x="49" y="11"/>
                  </a:cubicBezTo>
                  <a:cubicBezTo>
                    <a:pt x="49" y="11"/>
                    <a:pt x="50" y="10"/>
                    <a:pt x="50" y="10"/>
                  </a:cubicBezTo>
                  <a:cubicBezTo>
                    <a:pt x="54" y="10"/>
                    <a:pt x="57" y="9"/>
                    <a:pt x="60" y="9"/>
                  </a:cubicBezTo>
                  <a:cubicBezTo>
                    <a:pt x="61" y="8"/>
                    <a:pt x="61" y="6"/>
                    <a:pt x="59" y="6"/>
                  </a:cubicBezTo>
                  <a:cubicBezTo>
                    <a:pt x="57" y="7"/>
                    <a:pt x="55" y="7"/>
                    <a:pt x="53" y="8"/>
                  </a:cubicBezTo>
                  <a:cubicBezTo>
                    <a:pt x="53" y="6"/>
                    <a:pt x="54" y="5"/>
                    <a:pt x="52" y="4"/>
                  </a:cubicBezTo>
                  <a:cubicBezTo>
                    <a:pt x="50" y="3"/>
                    <a:pt x="48" y="6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6" y="8"/>
                    <a:pt x="44" y="8"/>
                    <a:pt x="42" y="9"/>
                  </a:cubicBezTo>
                  <a:cubicBezTo>
                    <a:pt x="41" y="9"/>
                    <a:pt x="42" y="11"/>
                    <a:pt x="43" y="11"/>
                  </a:cubicBezTo>
                  <a:cubicBezTo>
                    <a:pt x="44" y="11"/>
                    <a:pt x="45" y="10"/>
                    <a:pt x="46" y="10"/>
                  </a:cubicBezTo>
                  <a:cubicBezTo>
                    <a:pt x="46" y="11"/>
                    <a:pt x="45" y="11"/>
                    <a:pt x="44" y="12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1"/>
                    <a:pt x="38" y="10"/>
                    <a:pt x="36" y="12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3" y="13"/>
                    <a:pt x="31" y="16"/>
                    <a:pt x="30" y="18"/>
                  </a:cubicBezTo>
                  <a:cubicBezTo>
                    <a:pt x="29" y="19"/>
                    <a:pt x="28" y="20"/>
                    <a:pt x="27" y="21"/>
                  </a:cubicBezTo>
                  <a:cubicBezTo>
                    <a:pt x="26" y="23"/>
                    <a:pt x="24" y="24"/>
                    <a:pt x="23" y="25"/>
                  </a:cubicBezTo>
                  <a:cubicBezTo>
                    <a:pt x="20" y="26"/>
                    <a:pt x="21" y="21"/>
                    <a:pt x="21" y="20"/>
                  </a:cubicBezTo>
                  <a:cubicBezTo>
                    <a:pt x="22" y="16"/>
                    <a:pt x="27" y="6"/>
                    <a:pt x="23" y="2"/>
                  </a:cubicBezTo>
                  <a:cubicBezTo>
                    <a:pt x="21" y="0"/>
                    <a:pt x="16" y="6"/>
                    <a:pt x="14" y="11"/>
                  </a:cubicBezTo>
                  <a:cubicBezTo>
                    <a:pt x="14" y="8"/>
                    <a:pt x="14" y="5"/>
                    <a:pt x="12" y="4"/>
                  </a:cubicBezTo>
                  <a:cubicBezTo>
                    <a:pt x="8" y="0"/>
                    <a:pt x="1" y="11"/>
                    <a:pt x="0" y="13"/>
                  </a:cubicBezTo>
                  <a:cubicBezTo>
                    <a:pt x="0" y="15"/>
                    <a:pt x="2" y="16"/>
                    <a:pt x="2" y="14"/>
                  </a:cubicBezTo>
                  <a:cubicBezTo>
                    <a:pt x="3" y="13"/>
                    <a:pt x="10" y="3"/>
                    <a:pt x="11" y="6"/>
                  </a:cubicBezTo>
                  <a:cubicBezTo>
                    <a:pt x="12" y="9"/>
                    <a:pt x="11" y="13"/>
                    <a:pt x="11" y="16"/>
                  </a:cubicBezTo>
                  <a:cubicBezTo>
                    <a:pt x="9" y="19"/>
                    <a:pt x="3" y="28"/>
                    <a:pt x="7" y="30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11" y="27"/>
                    <a:pt x="12" y="21"/>
                    <a:pt x="13" y="17"/>
                  </a:cubicBezTo>
                  <a:cubicBezTo>
                    <a:pt x="13" y="16"/>
                    <a:pt x="14" y="15"/>
                    <a:pt x="15" y="14"/>
                  </a:cubicBezTo>
                  <a:cubicBezTo>
                    <a:pt x="16" y="12"/>
                    <a:pt x="17" y="10"/>
                    <a:pt x="19" y="8"/>
                  </a:cubicBezTo>
                  <a:cubicBezTo>
                    <a:pt x="19" y="7"/>
                    <a:pt x="22" y="3"/>
                    <a:pt x="22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21" y="14"/>
                    <a:pt x="15" y="27"/>
                    <a:pt x="21" y="27"/>
                  </a:cubicBezTo>
                  <a:cubicBezTo>
                    <a:pt x="24" y="28"/>
                    <a:pt x="27" y="24"/>
                    <a:pt x="29" y="22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6" y="28"/>
                    <a:pt x="41" y="20"/>
                    <a:pt x="42" y="16"/>
                  </a:cubicBezTo>
                  <a:cubicBezTo>
                    <a:pt x="43" y="15"/>
                    <a:pt x="45" y="14"/>
                    <a:pt x="46" y="13"/>
                  </a:cubicBezTo>
                  <a:cubicBezTo>
                    <a:pt x="45" y="18"/>
                    <a:pt x="44" y="23"/>
                    <a:pt x="48" y="26"/>
                  </a:cubicBezTo>
                  <a:cubicBezTo>
                    <a:pt x="51" y="28"/>
                    <a:pt x="55" y="25"/>
                    <a:pt x="57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0" y="24"/>
                    <a:pt x="63" y="24"/>
                    <a:pt x="66" y="22"/>
                  </a:cubicBezTo>
                  <a:cubicBezTo>
                    <a:pt x="69" y="21"/>
                    <a:pt x="72" y="19"/>
                    <a:pt x="74" y="16"/>
                  </a:cubicBezTo>
                  <a:cubicBezTo>
                    <a:pt x="76" y="17"/>
                    <a:pt x="78" y="18"/>
                    <a:pt x="79" y="19"/>
                  </a:cubicBezTo>
                  <a:cubicBezTo>
                    <a:pt x="82" y="20"/>
                    <a:pt x="83" y="24"/>
                    <a:pt x="79" y="25"/>
                  </a:cubicBezTo>
                  <a:cubicBezTo>
                    <a:pt x="78" y="26"/>
                    <a:pt x="77" y="25"/>
                    <a:pt x="76" y="25"/>
                  </a:cubicBezTo>
                  <a:cubicBezTo>
                    <a:pt x="74" y="25"/>
                    <a:pt x="72" y="24"/>
                    <a:pt x="70" y="23"/>
                  </a:cubicBezTo>
                  <a:cubicBezTo>
                    <a:pt x="69" y="23"/>
                    <a:pt x="68" y="25"/>
                    <a:pt x="70" y="25"/>
                  </a:cubicBezTo>
                  <a:cubicBezTo>
                    <a:pt x="73" y="27"/>
                    <a:pt x="78" y="29"/>
                    <a:pt x="82" y="27"/>
                  </a:cubicBezTo>
                  <a:cubicBezTo>
                    <a:pt x="85" y="25"/>
                    <a:pt x="84" y="19"/>
                    <a:pt x="81" y="17"/>
                  </a:cubicBezTo>
                  <a:close/>
                  <a:moveTo>
                    <a:pt x="8" y="27"/>
                  </a:moveTo>
                  <a:cubicBezTo>
                    <a:pt x="8" y="26"/>
                    <a:pt x="8" y="25"/>
                    <a:pt x="9" y="24"/>
                  </a:cubicBezTo>
                  <a:cubicBezTo>
                    <a:pt x="9" y="25"/>
                    <a:pt x="8" y="29"/>
                    <a:pt x="8" y="27"/>
                  </a:cubicBezTo>
                  <a:close/>
                  <a:moveTo>
                    <a:pt x="38" y="19"/>
                  </a:moveTo>
                  <a:cubicBezTo>
                    <a:pt x="37" y="21"/>
                    <a:pt x="31" y="27"/>
                    <a:pt x="32" y="21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3" y="18"/>
                    <a:pt x="35" y="16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6"/>
                    <a:pt x="37" y="17"/>
                    <a:pt x="39" y="17"/>
                  </a:cubicBezTo>
                  <a:cubicBezTo>
                    <a:pt x="39" y="18"/>
                    <a:pt x="38" y="19"/>
                    <a:pt x="38" y="19"/>
                  </a:cubicBezTo>
                  <a:close/>
                  <a:moveTo>
                    <a:pt x="61" y="16"/>
                  </a:moveTo>
                  <a:cubicBezTo>
                    <a:pt x="61" y="15"/>
                    <a:pt x="62" y="14"/>
                    <a:pt x="63" y="15"/>
                  </a:cubicBezTo>
                  <a:cubicBezTo>
                    <a:pt x="62" y="16"/>
                    <a:pt x="62" y="17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4" name="稻壳儿搜索【幻雨工作室】_4"/>
          <p:cNvSpPr>
            <a:spLocks noEditPoints="1"/>
          </p:cNvSpPr>
          <p:nvPr/>
        </p:nvSpPr>
        <p:spPr bwMode="auto">
          <a:xfrm>
            <a:off x="9414625" y="974218"/>
            <a:ext cx="617990" cy="737564"/>
          </a:xfrm>
          <a:custGeom>
            <a:avLst/>
            <a:gdLst>
              <a:gd name="T0" fmla="*/ 80 w 234"/>
              <a:gd name="T1" fmla="*/ 20 h 279"/>
              <a:gd name="T2" fmla="*/ 57 w 234"/>
              <a:gd name="T3" fmla="*/ 89 h 279"/>
              <a:gd name="T4" fmla="*/ 53 w 234"/>
              <a:gd name="T5" fmla="*/ 106 h 279"/>
              <a:gd name="T6" fmla="*/ 48 w 234"/>
              <a:gd name="T7" fmla="*/ 89 h 279"/>
              <a:gd name="T8" fmla="*/ 95 w 234"/>
              <a:gd name="T9" fmla="*/ 97 h 279"/>
              <a:gd name="T10" fmla="*/ 63 w 234"/>
              <a:gd name="T11" fmla="*/ 99 h 279"/>
              <a:gd name="T12" fmla="*/ 93 w 234"/>
              <a:gd name="T13" fmla="*/ 112 h 279"/>
              <a:gd name="T14" fmla="*/ 92 w 234"/>
              <a:gd name="T15" fmla="*/ 133 h 279"/>
              <a:gd name="T16" fmla="*/ 131 w 234"/>
              <a:gd name="T17" fmla="*/ 154 h 279"/>
              <a:gd name="T18" fmla="*/ 109 w 234"/>
              <a:gd name="T19" fmla="*/ 161 h 279"/>
              <a:gd name="T20" fmla="*/ 99 w 234"/>
              <a:gd name="T21" fmla="*/ 163 h 279"/>
              <a:gd name="T22" fmla="*/ 77 w 234"/>
              <a:gd name="T23" fmla="*/ 141 h 279"/>
              <a:gd name="T24" fmla="*/ 57 w 234"/>
              <a:gd name="T25" fmla="*/ 123 h 279"/>
              <a:gd name="T26" fmla="*/ 60 w 234"/>
              <a:gd name="T27" fmla="*/ 118 h 279"/>
              <a:gd name="T28" fmla="*/ 86 w 234"/>
              <a:gd name="T29" fmla="*/ 120 h 279"/>
              <a:gd name="T30" fmla="*/ 65 w 234"/>
              <a:gd name="T31" fmla="*/ 100 h 279"/>
              <a:gd name="T32" fmla="*/ 116 w 234"/>
              <a:gd name="T33" fmla="*/ 108 h 279"/>
              <a:gd name="T34" fmla="*/ 45 w 234"/>
              <a:gd name="T35" fmla="*/ 78 h 279"/>
              <a:gd name="T36" fmla="*/ 27 w 234"/>
              <a:gd name="T37" fmla="*/ 95 h 279"/>
              <a:gd name="T38" fmla="*/ 20 w 234"/>
              <a:gd name="T39" fmla="*/ 111 h 279"/>
              <a:gd name="T40" fmla="*/ 30 w 234"/>
              <a:gd name="T41" fmla="*/ 88 h 279"/>
              <a:gd name="T42" fmla="*/ 50 w 234"/>
              <a:gd name="T43" fmla="*/ 75 h 279"/>
              <a:gd name="T44" fmla="*/ 148 w 234"/>
              <a:gd name="T45" fmla="*/ 65 h 279"/>
              <a:gd name="T46" fmla="*/ 101 w 234"/>
              <a:gd name="T47" fmla="*/ 51 h 279"/>
              <a:gd name="T48" fmla="*/ 71 w 234"/>
              <a:gd name="T49" fmla="*/ 40 h 279"/>
              <a:gd name="T50" fmla="*/ 64 w 234"/>
              <a:gd name="T51" fmla="*/ 46 h 279"/>
              <a:gd name="T52" fmla="*/ 67 w 234"/>
              <a:gd name="T53" fmla="*/ 57 h 279"/>
              <a:gd name="T54" fmla="*/ 68 w 234"/>
              <a:gd name="T55" fmla="*/ 72 h 279"/>
              <a:gd name="T56" fmla="*/ 133 w 234"/>
              <a:gd name="T57" fmla="*/ 89 h 279"/>
              <a:gd name="T58" fmla="*/ 144 w 234"/>
              <a:gd name="T59" fmla="*/ 80 h 279"/>
              <a:gd name="T60" fmla="*/ 129 w 234"/>
              <a:gd name="T61" fmla="*/ 66 h 279"/>
              <a:gd name="T62" fmla="*/ 132 w 234"/>
              <a:gd name="T63" fmla="*/ 85 h 279"/>
              <a:gd name="T64" fmla="*/ 61 w 234"/>
              <a:gd name="T65" fmla="*/ 72 h 279"/>
              <a:gd name="T66" fmla="*/ 52 w 234"/>
              <a:gd name="T67" fmla="*/ 60 h 279"/>
              <a:gd name="T68" fmla="*/ 57 w 234"/>
              <a:gd name="T69" fmla="*/ 36 h 279"/>
              <a:gd name="T70" fmla="*/ 73 w 234"/>
              <a:gd name="T71" fmla="*/ 27 h 279"/>
              <a:gd name="T72" fmla="*/ 97 w 234"/>
              <a:gd name="T73" fmla="*/ 38 h 279"/>
              <a:gd name="T74" fmla="*/ 97 w 234"/>
              <a:gd name="T75" fmla="*/ 29 h 279"/>
              <a:gd name="T76" fmla="*/ 109 w 234"/>
              <a:gd name="T77" fmla="*/ 38 h 279"/>
              <a:gd name="T78" fmla="*/ 83 w 234"/>
              <a:gd name="T79" fmla="*/ 34 h 279"/>
              <a:gd name="T80" fmla="*/ 222 w 234"/>
              <a:gd name="T81" fmla="*/ 127 h 279"/>
              <a:gd name="T82" fmla="*/ 217 w 234"/>
              <a:gd name="T83" fmla="*/ 128 h 279"/>
              <a:gd name="T84" fmla="*/ 209 w 234"/>
              <a:gd name="T85" fmla="*/ 62 h 279"/>
              <a:gd name="T86" fmla="*/ 221 w 234"/>
              <a:gd name="T87" fmla="*/ 92 h 279"/>
              <a:gd name="T88" fmla="*/ 224 w 234"/>
              <a:gd name="T89" fmla="*/ 115 h 279"/>
              <a:gd name="T90" fmla="*/ 205 w 234"/>
              <a:gd name="T91" fmla="*/ 114 h 279"/>
              <a:gd name="T92" fmla="*/ 201 w 234"/>
              <a:gd name="T93" fmla="*/ 90 h 279"/>
              <a:gd name="T94" fmla="*/ 208 w 234"/>
              <a:gd name="T95" fmla="*/ 73 h 279"/>
              <a:gd name="T96" fmla="*/ 36 w 234"/>
              <a:gd name="T97" fmla="*/ 96 h 279"/>
              <a:gd name="T98" fmla="*/ 119 w 234"/>
              <a:gd name="T99" fmla="*/ 42 h 279"/>
              <a:gd name="T100" fmla="*/ 183 w 234"/>
              <a:gd name="T101" fmla="*/ 34 h 279"/>
              <a:gd name="T102" fmla="*/ 115 w 234"/>
              <a:gd name="T103" fmla="*/ 227 h 279"/>
              <a:gd name="T104" fmla="*/ 168 w 234"/>
              <a:gd name="T105" fmla="*/ 273 h 279"/>
              <a:gd name="T106" fmla="*/ 58 w 234"/>
              <a:gd name="T107" fmla="*/ 262 h 279"/>
              <a:gd name="T108" fmla="*/ 100 w 234"/>
              <a:gd name="T109" fmla="*/ 272 h 279"/>
              <a:gd name="T110" fmla="*/ 145 w 234"/>
              <a:gd name="T111" fmla="*/ 275 h 279"/>
              <a:gd name="T112" fmla="*/ 124 w 234"/>
              <a:gd name="T113" fmla="*/ 233 h 279"/>
              <a:gd name="T114" fmla="*/ 132 w 234"/>
              <a:gd name="T115" fmla="*/ 238 h 279"/>
              <a:gd name="T116" fmla="*/ 178 w 234"/>
              <a:gd name="T117" fmla="*/ 260 h 279"/>
              <a:gd name="T118" fmla="*/ 102 w 234"/>
              <a:gd name="T119" fmla="*/ 254 h 279"/>
              <a:gd name="T120" fmla="*/ 70 w 234"/>
              <a:gd name="T121" fmla="*/ 270 h 279"/>
              <a:gd name="T122" fmla="*/ 117 w 234"/>
              <a:gd name="T123" fmla="*/ 22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4" h="279">
                <a:moveTo>
                  <a:pt x="7" y="94"/>
                </a:moveTo>
                <a:cubicBezTo>
                  <a:pt x="0" y="132"/>
                  <a:pt x="15" y="175"/>
                  <a:pt x="47" y="199"/>
                </a:cubicBezTo>
                <a:cubicBezTo>
                  <a:pt x="61" y="208"/>
                  <a:pt x="77" y="215"/>
                  <a:pt x="93" y="218"/>
                </a:cubicBezTo>
                <a:cubicBezTo>
                  <a:pt x="100" y="220"/>
                  <a:pt x="107" y="221"/>
                  <a:pt x="114" y="221"/>
                </a:cubicBezTo>
                <a:cubicBezTo>
                  <a:pt x="111" y="228"/>
                  <a:pt x="109" y="235"/>
                  <a:pt x="110" y="243"/>
                </a:cubicBezTo>
                <a:cubicBezTo>
                  <a:pt x="92" y="246"/>
                  <a:pt x="71" y="249"/>
                  <a:pt x="55" y="261"/>
                </a:cubicBezTo>
                <a:cubicBezTo>
                  <a:pt x="52" y="263"/>
                  <a:pt x="49" y="268"/>
                  <a:pt x="52" y="271"/>
                </a:cubicBezTo>
                <a:cubicBezTo>
                  <a:pt x="56" y="274"/>
                  <a:pt x="62" y="275"/>
                  <a:pt x="66" y="276"/>
                </a:cubicBezTo>
                <a:cubicBezTo>
                  <a:pt x="84" y="279"/>
                  <a:pt x="102" y="279"/>
                  <a:pt x="120" y="279"/>
                </a:cubicBezTo>
                <a:cubicBezTo>
                  <a:pt x="138" y="279"/>
                  <a:pt x="156" y="278"/>
                  <a:pt x="173" y="275"/>
                </a:cubicBezTo>
                <a:cubicBezTo>
                  <a:pt x="178" y="275"/>
                  <a:pt x="186" y="274"/>
                  <a:pt x="189" y="270"/>
                </a:cubicBezTo>
                <a:cubicBezTo>
                  <a:pt x="192" y="266"/>
                  <a:pt x="183" y="260"/>
                  <a:pt x="180" y="258"/>
                </a:cubicBezTo>
                <a:cubicBezTo>
                  <a:pt x="172" y="252"/>
                  <a:pt x="163" y="249"/>
                  <a:pt x="153" y="247"/>
                </a:cubicBezTo>
                <a:cubicBezTo>
                  <a:pt x="147" y="245"/>
                  <a:pt x="140" y="245"/>
                  <a:pt x="134" y="243"/>
                </a:cubicBezTo>
                <a:cubicBezTo>
                  <a:pt x="134" y="243"/>
                  <a:pt x="134" y="243"/>
                  <a:pt x="134" y="243"/>
                </a:cubicBezTo>
                <a:cubicBezTo>
                  <a:pt x="137" y="235"/>
                  <a:pt x="132" y="228"/>
                  <a:pt x="130" y="221"/>
                </a:cubicBezTo>
                <a:cubicBezTo>
                  <a:pt x="141" y="220"/>
                  <a:pt x="152" y="219"/>
                  <a:pt x="162" y="215"/>
                </a:cubicBezTo>
                <a:cubicBezTo>
                  <a:pt x="164" y="220"/>
                  <a:pt x="168" y="224"/>
                  <a:pt x="173" y="221"/>
                </a:cubicBezTo>
                <a:cubicBezTo>
                  <a:pt x="179" y="216"/>
                  <a:pt x="168" y="206"/>
                  <a:pt x="166" y="201"/>
                </a:cubicBezTo>
                <a:cubicBezTo>
                  <a:pt x="185" y="193"/>
                  <a:pt x="200" y="180"/>
                  <a:pt x="211" y="163"/>
                </a:cubicBezTo>
                <a:cubicBezTo>
                  <a:pt x="234" y="127"/>
                  <a:pt x="231" y="80"/>
                  <a:pt x="203" y="48"/>
                </a:cubicBezTo>
                <a:cubicBezTo>
                  <a:pt x="175" y="15"/>
                  <a:pt x="128" y="3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4" y="12"/>
                  <a:pt x="83" y="0"/>
                  <a:pt x="74" y="4"/>
                </a:cubicBezTo>
                <a:cubicBezTo>
                  <a:pt x="72" y="6"/>
                  <a:pt x="71" y="8"/>
                  <a:pt x="71" y="10"/>
                </a:cubicBezTo>
                <a:cubicBezTo>
                  <a:pt x="71" y="10"/>
                  <a:pt x="71" y="10"/>
                  <a:pt x="71" y="10"/>
                </a:cubicBezTo>
                <a:cubicBezTo>
                  <a:pt x="55" y="18"/>
                  <a:pt x="40" y="28"/>
                  <a:pt x="29" y="43"/>
                </a:cubicBezTo>
                <a:cubicBezTo>
                  <a:pt x="18" y="58"/>
                  <a:pt x="10" y="76"/>
                  <a:pt x="7" y="94"/>
                </a:cubicBezTo>
                <a:close/>
                <a:moveTo>
                  <a:pt x="84" y="18"/>
                </a:moveTo>
                <a:cubicBezTo>
                  <a:pt x="83" y="19"/>
                  <a:pt x="82" y="19"/>
                  <a:pt x="80" y="20"/>
                </a:cubicBezTo>
                <a:cubicBezTo>
                  <a:pt x="78" y="17"/>
                  <a:pt x="70" y="8"/>
                  <a:pt x="77" y="6"/>
                </a:cubicBezTo>
                <a:cubicBezTo>
                  <a:pt x="82" y="5"/>
                  <a:pt x="83" y="15"/>
                  <a:pt x="84" y="18"/>
                </a:cubicBezTo>
                <a:close/>
                <a:moveTo>
                  <a:pt x="58" y="86"/>
                </a:moveTo>
                <a:cubicBezTo>
                  <a:pt x="56" y="85"/>
                  <a:pt x="54" y="84"/>
                  <a:pt x="52" y="84"/>
                </a:cubicBezTo>
                <a:cubicBezTo>
                  <a:pt x="49" y="82"/>
                  <a:pt x="57" y="84"/>
                  <a:pt x="58" y="84"/>
                </a:cubicBezTo>
                <a:cubicBezTo>
                  <a:pt x="58" y="85"/>
                  <a:pt x="58" y="85"/>
                  <a:pt x="58" y="86"/>
                </a:cubicBezTo>
                <a:close/>
                <a:moveTo>
                  <a:pt x="56" y="101"/>
                </a:moveTo>
                <a:cubicBezTo>
                  <a:pt x="53" y="99"/>
                  <a:pt x="48" y="100"/>
                  <a:pt x="45" y="99"/>
                </a:cubicBezTo>
                <a:cubicBezTo>
                  <a:pt x="40" y="97"/>
                  <a:pt x="46" y="98"/>
                  <a:pt x="47" y="98"/>
                </a:cubicBezTo>
                <a:cubicBezTo>
                  <a:pt x="48" y="98"/>
                  <a:pt x="49" y="99"/>
                  <a:pt x="51" y="99"/>
                </a:cubicBezTo>
                <a:cubicBezTo>
                  <a:pt x="53" y="99"/>
                  <a:pt x="54" y="100"/>
                  <a:pt x="56" y="99"/>
                </a:cubicBezTo>
                <a:cubicBezTo>
                  <a:pt x="56" y="100"/>
                  <a:pt x="56" y="100"/>
                  <a:pt x="56" y="101"/>
                </a:cubicBezTo>
                <a:close/>
                <a:moveTo>
                  <a:pt x="56" y="97"/>
                </a:moveTo>
                <a:cubicBezTo>
                  <a:pt x="56" y="98"/>
                  <a:pt x="56" y="98"/>
                  <a:pt x="56" y="98"/>
                </a:cubicBezTo>
                <a:cubicBezTo>
                  <a:pt x="53" y="97"/>
                  <a:pt x="49" y="96"/>
                  <a:pt x="46" y="95"/>
                </a:cubicBezTo>
                <a:cubicBezTo>
                  <a:pt x="47" y="95"/>
                  <a:pt x="51" y="95"/>
                  <a:pt x="52" y="96"/>
                </a:cubicBezTo>
                <a:cubicBezTo>
                  <a:pt x="54" y="96"/>
                  <a:pt x="55" y="97"/>
                  <a:pt x="56" y="97"/>
                </a:cubicBezTo>
                <a:cubicBezTo>
                  <a:pt x="56" y="97"/>
                  <a:pt x="56" y="97"/>
                  <a:pt x="56" y="97"/>
                </a:cubicBezTo>
                <a:close/>
                <a:moveTo>
                  <a:pt x="56" y="96"/>
                </a:moveTo>
                <a:cubicBezTo>
                  <a:pt x="53" y="94"/>
                  <a:pt x="50" y="93"/>
                  <a:pt x="47" y="92"/>
                </a:cubicBezTo>
                <a:cubicBezTo>
                  <a:pt x="50" y="93"/>
                  <a:pt x="53" y="93"/>
                  <a:pt x="56" y="93"/>
                </a:cubicBezTo>
                <a:cubicBezTo>
                  <a:pt x="56" y="94"/>
                  <a:pt x="56" y="95"/>
                  <a:pt x="56" y="96"/>
                </a:cubicBezTo>
                <a:close/>
                <a:moveTo>
                  <a:pt x="51" y="90"/>
                </a:moveTo>
                <a:cubicBezTo>
                  <a:pt x="49" y="89"/>
                  <a:pt x="54" y="90"/>
                  <a:pt x="54" y="90"/>
                </a:cubicBezTo>
                <a:cubicBezTo>
                  <a:pt x="55" y="90"/>
                  <a:pt x="56" y="90"/>
                  <a:pt x="57" y="90"/>
                </a:cubicBezTo>
                <a:cubicBezTo>
                  <a:pt x="57" y="90"/>
                  <a:pt x="56" y="91"/>
                  <a:pt x="56" y="92"/>
                </a:cubicBezTo>
                <a:cubicBezTo>
                  <a:pt x="55" y="91"/>
                  <a:pt x="53" y="90"/>
                  <a:pt x="51" y="90"/>
                </a:cubicBezTo>
                <a:close/>
                <a:moveTo>
                  <a:pt x="49" y="88"/>
                </a:moveTo>
                <a:cubicBezTo>
                  <a:pt x="49" y="87"/>
                  <a:pt x="49" y="87"/>
                  <a:pt x="49" y="86"/>
                </a:cubicBezTo>
                <a:cubicBezTo>
                  <a:pt x="51" y="87"/>
                  <a:pt x="55" y="89"/>
                  <a:pt x="57" y="89"/>
                </a:cubicBezTo>
                <a:cubicBezTo>
                  <a:pt x="54" y="89"/>
                  <a:pt x="51" y="88"/>
                  <a:pt x="49" y="88"/>
                </a:cubicBezTo>
                <a:close/>
                <a:moveTo>
                  <a:pt x="49" y="83"/>
                </a:moveTo>
                <a:cubicBezTo>
                  <a:pt x="49" y="83"/>
                  <a:pt x="49" y="83"/>
                  <a:pt x="49" y="83"/>
                </a:cubicBezTo>
                <a:cubicBezTo>
                  <a:pt x="51" y="84"/>
                  <a:pt x="52" y="84"/>
                  <a:pt x="53" y="85"/>
                </a:cubicBezTo>
                <a:cubicBezTo>
                  <a:pt x="55" y="85"/>
                  <a:pt x="60" y="87"/>
                  <a:pt x="55" y="86"/>
                </a:cubicBezTo>
                <a:cubicBezTo>
                  <a:pt x="53" y="86"/>
                  <a:pt x="51" y="85"/>
                  <a:pt x="49" y="86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4"/>
                  <a:pt x="49" y="84"/>
                  <a:pt x="49" y="83"/>
                </a:cubicBezTo>
                <a:close/>
                <a:moveTo>
                  <a:pt x="57" y="87"/>
                </a:moveTo>
                <a:cubicBezTo>
                  <a:pt x="57" y="88"/>
                  <a:pt x="57" y="88"/>
                  <a:pt x="57" y="88"/>
                </a:cubicBezTo>
                <a:cubicBezTo>
                  <a:pt x="56" y="88"/>
                  <a:pt x="55" y="88"/>
                  <a:pt x="55" y="87"/>
                </a:cubicBezTo>
                <a:cubicBezTo>
                  <a:pt x="54" y="87"/>
                  <a:pt x="51" y="86"/>
                  <a:pt x="53" y="86"/>
                </a:cubicBezTo>
                <a:cubicBezTo>
                  <a:pt x="54" y="87"/>
                  <a:pt x="56" y="87"/>
                  <a:pt x="57" y="87"/>
                </a:cubicBezTo>
                <a:close/>
                <a:moveTo>
                  <a:pt x="55" y="106"/>
                </a:moveTo>
                <a:cubicBezTo>
                  <a:pt x="53" y="106"/>
                  <a:pt x="51" y="105"/>
                  <a:pt x="49" y="105"/>
                </a:cubicBezTo>
                <a:cubicBezTo>
                  <a:pt x="47" y="104"/>
                  <a:pt x="46" y="104"/>
                  <a:pt x="44" y="103"/>
                </a:cubicBezTo>
                <a:cubicBezTo>
                  <a:pt x="43" y="102"/>
                  <a:pt x="40" y="101"/>
                  <a:pt x="44" y="102"/>
                </a:cubicBezTo>
                <a:cubicBezTo>
                  <a:pt x="48" y="102"/>
                  <a:pt x="52" y="104"/>
                  <a:pt x="56" y="103"/>
                </a:cubicBezTo>
                <a:cubicBezTo>
                  <a:pt x="56" y="104"/>
                  <a:pt x="56" y="105"/>
                  <a:pt x="55" y="106"/>
                </a:cubicBezTo>
                <a:close/>
                <a:moveTo>
                  <a:pt x="45" y="106"/>
                </a:moveTo>
                <a:cubicBezTo>
                  <a:pt x="46" y="107"/>
                  <a:pt x="47" y="107"/>
                  <a:pt x="48" y="107"/>
                </a:cubicBezTo>
                <a:cubicBezTo>
                  <a:pt x="50" y="107"/>
                  <a:pt x="52" y="108"/>
                  <a:pt x="54" y="108"/>
                </a:cubicBezTo>
                <a:cubicBezTo>
                  <a:pt x="53" y="108"/>
                  <a:pt x="52" y="109"/>
                  <a:pt x="50" y="109"/>
                </a:cubicBezTo>
                <a:cubicBezTo>
                  <a:pt x="49" y="109"/>
                  <a:pt x="48" y="109"/>
                  <a:pt x="47" y="108"/>
                </a:cubicBezTo>
                <a:cubicBezTo>
                  <a:pt x="45" y="108"/>
                  <a:pt x="44" y="108"/>
                  <a:pt x="42" y="107"/>
                </a:cubicBezTo>
                <a:cubicBezTo>
                  <a:pt x="40" y="105"/>
                  <a:pt x="45" y="106"/>
                  <a:pt x="45" y="106"/>
                </a:cubicBezTo>
                <a:close/>
                <a:moveTo>
                  <a:pt x="40" y="102"/>
                </a:moveTo>
                <a:cubicBezTo>
                  <a:pt x="40" y="102"/>
                  <a:pt x="40" y="102"/>
                  <a:pt x="40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4" y="104"/>
                  <a:pt x="49" y="105"/>
                  <a:pt x="53" y="106"/>
                </a:cubicBezTo>
                <a:cubicBezTo>
                  <a:pt x="53" y="106"/>
                  <a:pt x="54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3" y="107"/>
                  <a:pt x="51" y="107"/>
                  <a:pt x="50" y="106"/>
                </a:cubicBezTo>
                <a:cubicBezTo>
                  <a:pt x="47" y="106"/>
                  <a:pt x="44" y="105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4"/>
                  <a:pt x="40" y="103"/>
                  <a:pt x="40" y="102"/>
                </a:cubicBezTo>
                <a:close/>
                <a:moveTo>
                  <a:pt x="41" y="101"/>
                </a:moveTo>
                <a:cubicBezTo>
                  <a:pt x="41" y="100"/>
                  <a:pt x="42" y="99"/>
                  <a:pt x="42" y="98"/>
                </a:cubicBezTo>
                <a:cubicBezTo>
                  <a:pt x="45" y="100"/>
                  <a:pt x="50" y="100"/>
                  <a:pt x="53" y="101"/>
                </a:cubicBezTo>
                <a:cubicBezTo>
                  <a:pt x="54" y="101"/>
                  <a:pt x="56" y="101"/>
                  <a:pt x="56" y="102"/>
                </a:cubicBezTo>
                <a:cubicBezTo>
                  <a:pt x="56" y="102"/>
                  <a:pt x="56" y="102"/>
                  <a:pt x="56" y="103"/>
                </a:cubicBezTo>
                <a:cubicBezTo>
                  <a:pt x="56" y="103"/>
                  <a:pt x="55" y="103"/>
                  <a:pt x="54" y="103"/>
                </a:cubicBezTo>
                <a:cubicBezTo>
                  <a:pt x="52" y="103"/>
                  <a:pt x="51" y="102"/>
                  <a:pt x="49" y="102"/>
                </a:cubicBezTo>
                <a:cubicBezTo>
                  <a:pt x="46" y="101"/>
                  <a:pt x="44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lose/>
                <a:moveTo>
                  <a:pt x="43" y="97"/>
                </a:moveTo>
                <a:cubicBezTo>
                  <a:pt x="43" y="96"/>
                  <a:pt x="44" y="96"/>
                  <a:pt x="44" y="95"/>
                </a:cubicBezTo>
                <a:cubicBezTo>
                  <a:pt x="44" y="95"/>
                  <a:pt x="44" y="95"/>
                  <a:pt x="45" y="95"/>
                </a:cubicBezTo>
                <a:cubicBezTo>
                  <a:pt x="46" y="96"/>
                  <a:pt x="48" y="96"/>
                  <a:pt x="50" y="97"/>
                </a:cubicBezTo>
                <a:cubicBezTo>
                  <a:pt x="51" y="98"/>
                  <a:pt x="53" y="98"/>
                  <a:pt x="54" y="98"/>
                </a:cubicBezTo>
                <a:cubicBezTo>
                  <a:pt x="56" y="99"/>
                  <a:pt x="56" y="99"/>
                  <a:pt x="55" y="99"/>
                </a:cubicBezTo>
                <a:cubicBezTo>
                  <a:pt x="51" y="99"/>
                  <a:pt x="47" y="97"/>
                  <a:pt x="43" y="97"/>
                </a:cubicBezTo>
                <a:close/>
                <a:moveTo>
                  <a:pt x="45" y="94"/>
                </a:moveTo>
                <a:cubicBezTo>
                  <a:pt x="46" y="93"/>
                  <a:pt x="46" y="93"/>
                  <a:pt x="46" y="92"/>
                </a:cubicBezTo>
                <a:cubicBezTo>
                  <a:pt x="49" y="93"/>
                  <a:pt x="51" y="94"/>
                  <a:pt x="53" y="95"/>
                </a:cubicBezTo>
                <a:cubicBezTo>
                  <a:pt x="54" y="95"/>
                  <a:pt x="58" y="97"/>
                  <a:pt x="54" y="96"/>
                </a:cubicBezTo>
                <a:cubicBezTo>
                  <a:pt x="51" y="95"/>
                  <a:pt x="48" y="94"/>
                  <a:pt x="45" y="94"/>
                </a:cubicBezTo>
                <a:close/>
                <a:moveTo>
                  <a:pt x="47" y="92"/>
                </a:moveTo>
                <a:cubicBezTo>
                  <a:pt x="47" y="91"/>
                  <a:pt x="48" y="90"/>
                  <a:pt x="48" y="89"/>
                </a:cubicBezTo>
                <a:cubicBezTo>
                  <a:pt x="50" y="90"/>
                  <a:pt x="52" y="91"/>
                  <a:pt x="54" y="91"/>
                </a:cubicBezTo>
                <a:cubicBezTo>
                  <a:pt x="58" y="93"/>
                  <a:pt x="54" y="92"/>
                  <a:pt x="53" y="92"/>
                </a:cubicBezTo>
                <a:cubicBezTo>
                  <a:pt x="51" y="92"/>
                  <a:pt x="49" y="92"/>
                  <a:pt x="47" y="92"/>
                </a:cubicBezTo>
                <a:close/>
                <a:moveTo>
                  <a:pt x="45" y="80"/>
                </a:moveTo>
                <a:cubicBezTo>
                  <a:pt x="44" y="80"/>
                  <a:pt x="44" y="81"/>
                  <a:pt x="43" y="81"/>
                </a:cubicBezTo>
                <a:cubicBezTo>
                  <a:pt x="39" y="80"/>
                  <a:pt x="35" y="78"/>
                  <a:pt x="31" y="77"/>
                </a:cubicBezTo>
                <a:cubicBezTo>
                  <a:pt x="27" y="75"/>
                  <a:pt x="31" y="77"/>
                  <a:pt x="33" y="77"/>
                </a:cubicBezTo>
                <a:cubicBezTo>
                  <a:pt x="34" y="77"/>
                  <a:pt x="35" y="78"/>
                  <a:pt x="36" y="78"/>
                </a:cubicBezTo>
                <a:cubicBezTo>
                  <a:pt x="44" y="79"/>
                  <a:pt x="51" y="82"/>
                  <a:pt x="59" y="82"/>
                </a:cubicBezTo>
                <a:cubicBezTo>
                  <a:pt x="59" y="82"/>
                  <a:pt x="59" y="83"/>
                  <a:pt x="59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5" y="83"/>
                  <a:pt x="52" y="83"/>
                  <a:pt x="49" y="82"/>
                </a:cubicBezTo>
                <a:cubicBezTo>
                  <a:pt x="49" y="82"/>
                  <a:pt x="49" y="83"/>
                  <a:pt x="49" y="83"/>
                </a:cubicBezTo>
                <a:cubicBezTo>
                  <a:pt x="48" y="81"/>
                  <a:pt x="47" y="80"/>
                  <a:pt x="45" y="80"/>
                </a:cubicBezTo>
                <a:close/>
                <a:moveTo>
                  <a:pt x="85" y="94"/>
                </a:moveTo>
                <a:cubicBezTo>
                  <a:pt x="94" y="98"/>
                  <a:pt x="103" y="101"/>
                  <a:pt x="113" y="104"/>
                </a:cubicBezTo>
                <a:cubicBezTo>
                  <a:pt x="115" y="104"/>
                  <a:pt x="117" y="105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8" y="106"/>
                  <a:pt x="116" y="106"/>
                  <a:pt x="116" y="106"/>
                </a:cubicBezTo>
                <a:cubicBezTo>
                  <a:pt x="113" y="105"/>
                  <a:pt x="111" y="104"/>
                  <a:pt x="108" y="103"/>
                </a:cubicBezTo>
                <a:cubicBezTo>
                  <a:pt x="102" y="101"/>
                  <a:pt x="95" y="100"/>
                  <a:pt x="89" y="98"/>
                </a:cubicBezTo>
                <a:cubicBezTo>
                  <a:pt x="83" y="97"/>
                  <a:pt x="78" y="95"/>
                  <a:pt x="72" y="93"/>
                </a:cubicBezTo>
                <a:cubicBezTo>
                  <a:pt x="70" y="92"/>
                  <a:pt x="68" y="91"/>
                  <a:pt x="66" y="91"/>
                </a:cubicBezTo>
                <a:cubicBezTo>
                  <a:pt x="66" y="91"/>
                  <a:pt x="66" y="90"/>
                  <a:pt x="67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73" y="91"/>
                  <a:pt x="79" y="93"/>
                  <a:pt x="85" y="94"/>
                </a:cubicBezTo>
                <a:close/>
                <a:moveTo>
                  <a:pt x="90" y="96"/>
                </a:moveTo>
                <a:cubicBezTo>
                  <a:pt x="92" y="96"/>
                  <a:pt x="94" y="97"/>
                  <a:pt x="95" y="97"/>
                </a:cubicBezTo>
                <a:cubicBezTo>
                  <a:pt x="103" y="99"/>
                  <a:pt x="111" y="102"/>
                  <a:pt x="119" y="102"/>
                </a:cubicBezTo>
                <a:cubicBezTo>
                  <a:pt x="119" y="103"/>
                  <a:pt x="119" y="104"/>
                  <a:pt x="119" y="105"/>
                </a:cubicBezTo>
                <a:cubicBezTo>
                  <a:pt x="116" y="104"/>
                  <a:pt x="113" y="104"/>
                  <a:pt x="111" y="102"/>
                </a:cubicBezTo>
                <a:cubicBezTo>
                  <a:pt x="106" y="101"/>
                  <a:pt x="100" y="99"/>
                  <a:pt x="95" y="98"/>
                </a:cubicBezTo>
                <a:cubicBezTo>
                  <a:pt x="94" y="97"/>
                  <a:pt x="92" y="96"/>
                  <a:pt x="90" y="96"/>
                </a:cubicBezTo>
                <a:close/>
                <a:moveTo>
                  <a:pt x="119" y="101"/>
                </a:moveTo>
                <a:cubicBezTo>
                  <a:pt x="116" y="100"/>
                  <a:pt x="114" y="100"/>
                  <a:pt x="111" y="99"/>
                </a:cubicBezTo>
                <a:cubicBezTo>
                  <a:pt x="107" y="98"/>
                  <a:pt x="102" y="96"/>
                  <a:pt x="97" y="95"/>
                </a:cubicBezTo>
                <a:cubicBezTo>
                  <a:pt x="88" y="91"/>
                  <a:pt x="78" y="89"/>
                  <a:pt x="70" y="84"/>
                </a:cubicBezTo>
                <a:cubicBezTo>
                  <a:pt x="76" y="88"/>
                  <a:pt x="87" y="90"/>
                  <a:pt x="95" y="92"/>
                </a:cubicBezTo>
                <a:cubicBezTo>
                  <a:pt x="103" y="94"/>
                  <a:pt x="112" y="95"/>
                  <a:pt x="120" y="99"/>
                </a:cubicBezTo>
                <a:cubicBezTo>
                  <a:pt x="119" y="99"/>
                  <a:pt x="119" y="100"/>
                  <a:pt x="119" y="101"/>
                </a:cubicBezTo>
                <a:close/>
                <a:moveTo>
                  <a:pt x="120" y="109"/>
                </a:moveTo>
                <a:cubicBezTo>
                  <a:pt x="116" y="107"/>
                  <a:pt x="112" y="106"/>
                  <a:pt x="108" y="105"/>
                </a:cubicBezTo>
                <a:cubicBezTo>
                  <a:pt x="103" y="103"/>
                  <a:pt x="98" y="102"/>
                  <a:pt x="93" y="100"/>
                </a:cubicBezTo>
                <a:cubicBezTo>
                  <a:pt x="87" y="99"/>
                  <a:pt x="81" y="97"/>
                  <a:pt x="76" y="95"/>
                </a:cubicBezTo>
                <a:cubicBezTo>
                  <a:pt x="83" y="97"/>
                  <a:pt x="90" y="99"/>
                  <a:pt x="97" y="101"/>
                </a:cubicBezTo>
                <a:cubicBezTo>
                  <a:pt x="102" y="102"/>
                  <a:pt x="106" y="103"/>
                  <a:pt x="110" y="105"/>
                </a:cubicBezTo>
                <a:cubicBezTo>
                  <a:pt x="113" y="106"/>
                  <a:pt x="116" y="107"/>
                  <a:pt x="119" y="107"/>
                </a:cubicBezTo>
                <a:cubicBezTo>
                  <a:pt x="119" y="107"/>
                  <a:pt x="119" y="108"/>
                  <a:pt x="120" y="109"/>
                </a:cubicBezTo>
                <a:close/>
                <a:moveTo>
                  <a:pt x="121" y="113"/>
                </a:moveTo>
                <a:cubicBezTo>
                  <a:pt x="117" y="111"/>
                  <a:pt x="113" y="110"/>
                  <a:pt x="109" y="109"/>
                </a:cubicBezTo>
                <a:cubicBezTo>
                  <a:pt x="105" y="108"/>
                  <a:pt x="102" y="106"/>
                  <a:pt x="98" y="104"/>
                </a:cubicBezTo>
                <a:cubicBezTo>
                  <a:pt x="102" y="105"/>
                  <a:pt x="106" y="107"/>
                  <a:pt x="109" y="108"/>
                </a:cubicBezTo>
                <a:cubicBezTo>
                  <a:pt x="113" y="109"/>
                  <a:pt x="116" y="110"/>
                  <a:pt x="120" y="110"/>
                </a:cubicBezTo>
                <a:cubicBezTo>
                  <a:pt x="120" y="111"/>
                  <a:pt x="121" y="112"/>
                  <a:pt x="121" y="113"/>
                </a:cubicBezTo>
                <a:close/>
                <a:moveTo>
                  <a:pt x="122" y="116"/>
                </a:moveTo>
                <a:cubicBezTo>
                  <a:pt x="114" y="112"/>
                  <a:pt x="104" y="110"/>
                  <a:pt x="95" y="108"/>
                </a:cubicBezTo>
                <a:cubicBezTo>
                  <a:pt x="84" y="105"/>
                  <a:pt x="74" y="102"/>
                  <a:pt x="6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98"/>
                  <a:pt x="63" y="98"/>
                  <a:pt x="63" y="97"/>
                </a:cubicBezTo>
                <a:cubicBezTo>
                  <a:pt x="74" y="101"/>
                  <a:pt x="85" y="104"/>
                  <a:pt x="96" y="108"/>
                </a:cubicBezTo>
                <a:cubicBezTo>
                  <a:pt x="101" y="109"/>
                  <a:pt x="106" y="110"/>
                  <a:pt x="111" y="112"/>
                </a:cubicBezTo>
                <a:cubicBezTo>
                  <a:pt x="114" y="113"/>
                  <a:pt x="118" y="114"/>
                  <a:pt x="122" y="114"/>
                </a:cubicBezTo>
                <a:cubicBezTo>
                  <a:pt x="122" y="115"/>
                  <a:pt x="122" y="116"/>
                  <a:pt x="122" y="116"/>
                </a:cubicBezTo>
                <a:close/>
                <a:moveTo>
                  <a:pt x="123" y="120"/>
                </a:moveTo>
                <a:cubicBezTo>
                  <a:pt x="115" y="116"/>
                  <a:pt x="106" y="113"/>
                  <a:pt x="97" y="110"/>
                </a:cubicBezTo>
                <a:cubicBezTo>
                  <a:pt x="90" y="108"/>
                  <a:pt x="83" y="105"/>
                  <a:pt x="76" y="103"/>
                </a:cubicBezTo>
                <a:cubicBezTo>
                  <a:pt x="77" y="103"/>
                  <a:pt x="77" y="103"/>
                  <a:pt x="78" y="104"/>
                </a:cubicBezTo>
                <a:cubicBezTo>
                  <a:pt x="83" y="105"/>
                  <a:pt x="88" y="107"/>
                  <a:pt x="93" y="108"/>
                </a:cubicBezTo>
                <a:cubicBezTo>
                  <a:pt x="103" y="111"/>
                  <a:pt x="113" y="113"/>
                  <a:pt x="123" y="117"/>
                </a:cubicBezTo>
                <a:cubicBezTo>
                  <a:pt x="123" y="118"/>
                  <a:pt x="123" y="119"/>
                  <a:pt x="123" y="120"/>
                </a:cubicBezTo>
                <a:close/>
                <a:moveTo>
                  <a:pt x="71" y="110"/>
                </a:moveTo>
                <a:cubicBezTo>
                  <a:pt x="77" y="112"/>
                  <a:pt x="83" y="114"/>
                  <a:pt x="90" y="115"/>
                </a:cubicBezTo>
                <a:cubicBezTo>
                  <a:pt x="96" y="117"/>
                  <a:pt x="102" y="119"/>
                  <a:pt x="108" y="121"/>
                </a:cubicBezTo>
                <a:cubicBezTo>
                  <a:pt x="112" y="122"/>
                  <a:pt x="115" y="123"/>
                  <a:pt x="118" y="124"/>
                </a:cubicBezTo>
                <a:cubicBezTo>
                  <a:pt x="120" y="125"/>
                  <a:pt x="121" y="126"/>
                  <a:pt x="123" y="126"/>
                </a:cubicBezTo>
                <a:cubicBezTo>
                  <a:pt x="123" y="127"/>
                  <a:pt x="123" y="128"/>
                  <a:pt x="123" y="129"/>
                </a:cubicBezTo>
                <a:cubicBezTo>
                  <a:pt x="113" y="125"/>
                  <a:pt x="104" y="122"/>
                  <a:pt x="94" y="119"/>
                </a:cubicBezTo>
                <a:cubicBezTo>
                  <a:pt x="88" y="117"/>
                  <a:pt x="82" y="115"/>
                  <a:pt x="76" y="114"/>
                </a:cubicBezTo>
                <a:cubicBezTo>
                  <a:pt x="71" y="112"/>
                  <a:pt x="67" y="111"/>
                  <a:pt x="62" y="109"/>
                </a:cubicBezTo>
                <a:cubicBezTo>
                  <a:pt x="62" y="109"/>
                  <a:pt x="62" y="108"/>
                  <a:pt x="62" y="108"/>
                </a:cubicBezTo>
                <a:cubicBezTo>
                  <a:pt x="65" y="109"/>
                  <a:pt x="68" y="110"/>
                  <a:pt x="71" y="110"/>
                </a:cubicBezTo>
                <a:close/>
                <a:moveTo>
                  <a:pt x="123" y="125"/>
                </a:moveTo>
                <a:cubicBezTo>
                  <a:pt x="119" y="123"/>
                  <a:pt x="115" y="121"/>
                  <a:pt x="111" y="120"/>
                </a:cubicBezTo>
                <a:cubicBezTo>
                  <a:pt x="106" y="118"/>
                  <a:pt x="101" y="116"/>
                  <a:pt x="96" y="114"/>
                </a:cubicBezTo>
                <a:cubicBezTo>
                  <a:pt x="90" y="112"/>
                  <a:pt x="85" y="111"/>
                  <a:pt x="79" y="109"/>
                </a:cubicBezTo>
                <a:cubicBezTo>
                  <a:pt x="79" y="109"/>
                  <a:pt x="78" y="108"/>
                  <a:pt x="77" y="108"/>
                </a:cubicBezTo>
                <a:cubicBezTo>
                  <a:pt x="77" y="108"/>
                  <a:pt x="77" y="108"/>
                  <a:pt x="78" y="108"/>
                </a:cubicBezTo>
                <a:cubicBezTo>
                  <a:pt x="83" y="110"/>
                  <a:pt x="88" y="111"/>
                  <a:pt x="93" y="112"/>
                </a:cubicBezTo>
                <a:cubicBezTo>
                  <a:pt x="103" y="115"/>
                  <a:pt x="113" y="120"/>
                  <a:pt x="123" y="122"/>
                </a:cubicBezTo>
                <a:cubicBezTo>
                  <a:pt x="123" y="123"/>
                  <a:pt x="123" y="124"/>
                  <a:pt x="123" y="125"/>
                </a:cubicBezTo>
                <a:close/>
                <a:moveTo>
                  <a:pt x="123" y="133"/>
                </a:moveTo>
                <a:cubicBezTo>
                  <a:pt x="120" y="131"/>
                  <a:pt x="118" y="130"/>
                  <a:pt x="115" y="129"/>
                </a:cubicBezTo>
                <a:cubicBezTo>
                  <a:pt x="117" y="130"/>
                  <a:pt x="120" y="130"/>
                  <a:pt x="123" y="131"/>
                </a:cubicBezTo>
                <a:cubicBezTo>
                  <a:pt x="123" y="131"/>
                  <a:pt x="123" y="131"/>
                  <a:pt x="123" y="131"/>
                </a:cubicBezTo>
                <a:cubicBezTo>
                  <a:pt x="123" y="132"/>
                  <a:pt x="123" y="132"/>
                  <a:pt x="123" y="133"/>
                </a:cubicBezTo>
                <a:close/>
                <a:moveTo>
                  <a:pt x="125" y="138"/>
                </a:moveTo>
                <a:cubicBezTo>
                  <a:pt x="117" y="134"/>
                  <a:pt x="109" y="130"/>
                  <a:pt x="100" y="127"/>
                </a:cubicBezTo>
                <a:cubicBezTo>
                  <a:pt x="104" y="128"/>
                  <a:pt x="108" y="130"/>
                  <a:pt x="112" y="131"/>
                </a:cubicBezTo>
                <a:cubicBezTo>
                  <a:pt x="116" y="132"/>
                  <a:pt x="120" y="135"/>
                  <a:pt x="124" y="136"/>
                </a:cubicBezTo>
                <a:cubicBezTo>
                  <a:pt x="124" y="136"/>
                  <a:pt x="125" y="137"/>
                  <a:pt x="125" y="138"/>
                </a:cubicBezTo>
                <a:cubicBezTo>
                  <a:pt x="125" y="138"/>
                  <a:pt x="125" y="138"/>
                  <a:pt x="125" y="138"/>
                </a:cubicBezTo>
                <a:close/>
                <a:moveTo>
                  <a:pt x="127" y="141"/>
                </a:moveTo>
                <a:cubicBezTo>
                  <a:pt x="123" y="139"/>
                  <a:pt x="118" y="138"/>
                  <a:pt x="114" y="137"/>
                </a:cubicBezTo>
                <a:cubicBezTo>
                  <a:pt x="108" y="134"/>
                  <a:pt x="103" y="132"/>
                  <a:pt x="97" y="130"/>
                </a:cubicBezTo>
                <a:cubicBezTo>
                  <a:pt x="94" y="129"/>
                  <a:pt x="90" y="128"/>
                  <a:pt x="87" y="126"/>
                </a:cubicBezTo>
                <a:cubicBezTo>
                  <a:pt x="89" y="127"/>
                  <a:pt x="91" y="128"/>
                  <a:pt x="93" y="128"/>
                </a:cubicBezTo>
                <a:cubicBezTo>
                  <a:pt x="100" y="130"/>
                  <a:pt x="108" y="132"/>
                  <a:pt x="115" y="135"/>
                </a:cubicBezTo>
                <a:cubicBezTo>
                  <a:pt x="118" y="137"/>
                  <a:pt x="122" y="139"/>
                  <a:pt x="126" y="140"/>
                </a:cubicBezTo>
                <a:cubicBezTo>
                  <a:pt x="126" y="140"/>
                  <a:pt x="126" y="141"/>
                  <a:pt x="127" y="141"/>
                </a:cubicBezTo>
                <a:close/>
                <a:moveTo>
                  <a:pt x="129" y="146"/>
                </a:moveTo>
                <a:cubicBezTo>
                  <a:pt x="125" y="144"/>
                  <a:pt x="120" y="143"/>
                  <a:pt x="116" y="141"/>
                </a:cubicBezTo>
                <a:cubicBezTo>
                  <a:pt x="109" y="139"/>
                  <a:pt x="103" y="136"/>
                  <a:pt x="96" y="133"/>
                </a:cubicBezTo>
                <a:cubicBezTo>
                  <a:pt x="95" y="133"/>
                  <a:pt x="95" y="133"/>
                  <a:pt x="94" y="133"/>
                </a:cubicBezTo>
                <a:cubicBezTo>
                  <a:pt x="101" y="135"/>
                  <a:pt x="107" y="137"/>
                  <a:pt x="113" y="139"/>
                </a:cubicBezTo>
                <a:cubicBezTo>
                  <a:pt x="118" y="140"/>
                  <a:pt x="122" y="142"/>
                  <a:pt x="127" y="143"/>
                </a:cubicBezTo>
                <a:cubicBezTo>
                  <a:pt x="128" y="144"/>
                  <a:pt x="128" y="145"/>
                  <a:pt x="129" y="146"/>
                </a:cubicBezTo>
                <a:close/>
                <a:moveTo>
                  <a:pt x="80" y="129"/>
                </a:moveTo>
                <a:cubicBezTo>
                  <a:pt x="84" y="130"/>
                  <a:pt x="88" y="132"/>
                  <a:pt x="92" y="133"/>
                </a:cubicBezTo>
                <a:cubicBezTo>
                  <a:pt x="99" y="135"/>
                  <a:pt x="106" y="138"/>
                  <a:pt x="112" y="141"/>
                </a:cubicBezTo>
                <a:cubicBezTo>
                  <a:pt x="118" y="143"/>
                  <a:pt x="124" y="144"/>
                  <a:pt x="129" y="147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4" y="144"/>
                  <a:pt x="118" y="143"/>
                  <a:pt x="112" y="141"/>
                </a:cubicBezTo>
                <a:cubicBezTo>
                  <a:pt x="105" y="139"/>
                  <a:pt x="99" y="137"/>
                  <a:pt x="93" y="134"/>
                </a:cubicBezTo>
                <a:cubicBezTo>
                  <a:pt x="86" y="132"/>
                  <a:pt x="79" y="130"/>
                  <a:pt x="72" y="128"/>
                </a:cubicBezTo>
                <a:cubicBezTo>
                  <a:pt x="67" y="126"/>
                  <a:pt x="61" y="124"/>
                  <a:pt x="55" y="122"/>
                </a:cubicBezTo>
                <a:cubicBezTo>
                  <a:pt x="55" y="121"/>
                  <a:pt x="55" y="121"/>
                  <a:pt x="56" y="120"/>
                </a:cubicBezTo>
                <a:cubicBezTo>
                  <a:pt x="58" y="121"/>
                  <a:pt x="60" y="121"/>
                  <a:pt x="61" y="122"/>
                </a:cubicBezTo>
                <a:cubicBezTo>
                  <a:pt x="62" y="122"/>
                  <a:pt x="62" y="122"/>
                  <a:pt x="63" y="122"/>
                </a:cubicBezTo>
                <a:cubicBezTo>
                  <a:pt x="66" y="123"/>
                  <a:pt x="69" y="125"/>
                  <a:pt x="72" y="126"/>
                </a:cubicBezTo>
                <a:cubicBezTo>
                  <a:pt x="75" y="127"/>
                  <a:pt x="78" y="128"/>
                  <a:pt x="80" y="129"/>
                </a:cubicBezTo>
                <a:close/>
                <a:moveTo>
                  <a:pt x="74" y="129"/>
                </a:moveTo>
                <a:cubicBezTo>
                  <a:pt x="74" y="129"/>
                  <a:pt x="75" y="129"/>
                  <a:pt x="76" y="130"/>
                </a:cubicBezTo>
                <a:cubicBezTo>
                  <a:pt x="75" y="130"/>
                  <a:pt x="75" y="129"/>
                  <a:pt x="75" y="129"/>
                </a:cubicBezTo>
                <a:cubicBezTo>
                  <a:pt x="71" y="128"/>
                  <a:pt x="68" y="127"/>
                  <a:pt x="65" y="126"/>
                </a:cubicBezTo>
                <a:cubicBezTo>
                  <a:pt x="68" y="127"/>
                  <a:pt x="71" y="128"/>
                  <a:pt x="74" y="129"/>
                </a:cubicBezTo>
                <a:close/>
                <a:moveTo>
                  <a:pt x="130" y="152"/>
                </a:moveTo>
                <a:cubicBezTo>
                  <a:pt x="119" y="146"/>
                  <a:pt x="107" y="142"/>
                  <a:pt x="95" y="137"/>
                </a:cubicBezTo>
                <a:cubicBezTo>
                  <a:pt x="91" y="135"/>
                  <a:pt x="86" y="133"/>
                  <a:pt x="82" y="132"/>
                </a:cubicBezTo>
                <a:cubicBezTo>
                  <a:pt x="86" y="133"/>
                  <a:pt x="90" y="134"/>
                  <a:pt x="94" y="136"/>
                </a:cubicBezTo>
                <a:cubicBezTo>
                  <a:pt x="101" y="138"/>
                  <a:pt x="108" y="140"/>
                  <a:pt x="115" y="142"/>
                </a:cubicBezTo>
                <a:cubicBezTo>
                  <a:pt x="118" y="144"/>
                  <a:pt x="122" y="145"/>
                  <a:pt x="125" y="146"/>
                </a:cubicBezTo>
                <a:cubicBezTo>
                  <a:pt x="127" y="147"/>
                  <a:pt x="128" y="148"/>
                  <a:pt x="129" y="148"/>
                </a:cubicBezTo>
                <a:cubicBezTo>
                  <a:pt x="130" y="149"/>
                  <a:pt x="130" y="151"/>
                  <a:pt x="130" y="152"/>
                </a:cubicBezTo>
                <a:close/>
                <a:moveTo>
                  <a:pt x="63" y="129"/>
                </a:moveTo>
                <a:cubicBezTo>
                  <a:pt x="66" y="130"/>
                  <a:pt x="69" y="131"/>
                  <a:pt x="73" y="132"/>
                </a:cubicBezTo>
                <a:cubicBezTo>
                  <a:pt x="80" y="134"/>
                  <a:pt x="86" y="137"/>
                  <a:pt x="93" y="140"/>
                </a:cubicBezTo>
                <a:cubicBezTo>
                  <a:pt x="100" y="142"/>
                  <a:pt x="106" y="145"/>
                  <a:pt x="113" y="148"/>
                </a:cubicBezTo>
                <a:cubicBezTo>
                  <a:pt x="119" y="150"/>
                  <a:pt x="125" y="152"/>
                  <a:pt x="131" y="154"/>
                </a:cubicBezTo>
                <a:cubicBezTo>
                  <a:pt x="131" y="156"/>
                  <a:pt x="131" y="157"/>
                  <a:pt x="132" y="158"/>
                </a:cubicBezTo>
                <a:cubicBezTo>
                  <a:pt x="120" y="151"/>
                  <a:pt x="108" y="147"/>
                  <a:pt x="96" y="142"/>
                </a:cubicBezTo>
                <a:cubicBezTo>
                  <a:pt x="90" y="139"/>
                  <a:pt x="83" y="137"/>
                  <a:pt x="77" y="134"/>
                </a:cubicBezTo>
                <a:cubicBezTo>
                  <a:pt x="70" y="132"/>
                  <a:pt x="63" y="130"/>
                  <a:pt x="58" y="127"/>
                </a:cubicBezTo>
                <a:cubicBezTo>
                  <a:pt x="54" y="124"/>
                  <a:pt x="61" y="128"/>
                  <a:pt x="63" y="129"/>
                </a:cubicBezTo>
                <a:close/>
                <a:moveTo>
                  <a:pt x="132" y="163"/>
                </a:moveTo>
                <a:cubicBezTo>
                  <a:pt x="127" y="160"/>
                  <a:pt x="121" y="159"/>
                  <a:pt x="116" y="157"/>
                </a:cubicBezTo>
                <a:cubicBezTo>
                  <a:pt x="109" y="154"/>
                  <a:pt x="103" y="151"/>
                  <a:pt x="96" y="148"/>
                </a:cubicBezTo>
                <a:cubicBezTo>
                  <a:pt x="94" y="147"/>
                  <a:pt x="92" y="146"/>
                  <a:pt x="90" y="144"/>
                </a:cubicBezTo>
                <a:cubicBezTo>
                  <a:pt x="92" y="145"/>
                  <a:pt x="93" y="146"/>
                  <a:pt x="95" y="146"/>
                </a:cubicBezTo>
                <a:cubicBezTo>
                  <a:pt x="102" y="149"/>
                  <a:pt x="109" y="151"/>
                  <a:pt x="116" y="153"/>
                </a:cubicBezTo>
                <a:cubicBezTo>
                  <a:pt x="121" y="155"/>
                  <a:pt x="126" y="158"/>
                  <a:pt x="132" y="159"/>
                </a:cubicBezTo>
                <a:cubicBezTo>
                  <a:pt x="132" y="160"/>
                  <a:pt x="132" y="162"/>
                  <a:pt x="132" y="163"/>
                </a:cubicBezTo>
                <a:close/>
                <a:moveTo>
                  <a:pt x="129" y="162"/>
                </a:moveTo>
                <a:cubicBezTo>
                  <a:pt x="129" y="162"/>
                  <a:pt x="128" y="162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lose/>
                <a:moveTo>
                  <a:pt x="130" y="163"/>
                </a:move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lose/>
                <a:moveTo>
                  <a:pt x="132" y="164"/>
                </a:moveTo>
                <a:cubicBezTo>
                  <a:pt x="132" y="165"/>
                  <a:pt x="132" y="166"/>
                  <a:pt x="132" y="167"/>
                </a:cubicBezTo>
                <a:cubicBezTo>
                  <a:pt x="130" y="165"/>
                  <a:pt x="128" y="164"/>
                  <a:pt x="126" y="163"/>
                </a:cubicBezTo>
                <a:cubicBezTo>
                  <a:pt x="120" y="161"/>
                  <a:pt x="114" y="159"/>
                  <a:pt x="109" y="156"/>
                </a:cubicBezTo>
                <a:cubicBezTo>
                  <a:pt x="105" y="155"/>
                  <a:pt x="101" y="153"/>
                  <a:pt x="97" y="151"/>
                </a:cubicBezTo>
                <a:cubicBezTo>
                  <a:pt x="99" y="152"/>
                  <a:pt x="102" y="153"/>
                  <a:pt x="104" y="154"/>
                </a:cubicBezTo>
                <a:cubicBezTo>
                  <a:pt x="113" y="157"/>
                  <a:pt x="123" y="161"/>
                  <a:pt x="132" y="164"/>
                </a:cubicBezTo>
                <a:close/>
                <a:moveTo>
                  <a:pt x="132" y="169"/>
                </a:moveTo>
                <a:cubicBezTo>
                  <a:pt x="131" y="170"/>
                  <a:pt x="131" y="171"/>
                  <a:pt x="131" y="171"/>
                </a:cubicBezTo>
                <a:cubicBezTo>
                  <a:pt x="129" y="170"/>
                  <a:pt x="126" y="169"/>
                  <a:pt x="124" y="168"/>
                </a:cubicBezTo>
                <a:cubicBezTo>
                  <a:pt x="119" y="166"/>
                  <a:pt x="114" y="163"/>
                  <a:pt x="109" y="161"/>
                </a:cubicBezTo>
                <a:cubicBezTo>
                  <a:pt x="104" y="159"/>
                  <a:pt x="100" y="158"/>
                  <a:pt x="95" y="156"/>
                </a:cubicBezTo>
                <a:cubicBezTo>
                  <a:pt x="94" y="155"/>
                  <a:pt x="93" y="155"/>
                  <a:pt x="92" y="155"/>
                </a:cubicBezTo>
                <a:cubicBezTo>
                  <a:pt x="97" y="156"/>
                  <a:pt x="101" y="158"/>
                  <a:pt x="105" y="159"/>
                </a:cubicBezTo>
                <a:cubicBezTo>
                  <a:pt x="110" y="161"/>
                  <a:pt x="116" y="162"/>
                  <a:pt x="121" y="164"/>
                </a:cubicBezTo>
                <a:cubicBezTo>
                  <a:pt x="124" y="165"/>
                  <a:pt x="128" y="167"/>
                  <a:pt x="132" y="169"/>
                </a:cubicBezTo>
                <a:close/>
                <a:moveTo>
                  <a:pt x="90" y="159"/>
                </a:moveTo>
                <a:cubicBezTo>
                  <a:pt x="92" y="160"/>
                  <a:pt x="95" y="160"/>
                  <a:pt x="98" y="161"/>
                </a:cubicBezTo>
                <a:cubicBezTo>
                  <a:pt x="102" y="162"/>
                  <a:pt x="106" y="164"/>
                  <a:pt x="110" y="166"/>
                </a:cubicBezTo>
                <a:cubicBezTo>
                  <a:pt x="117" y="169"/>
                  <a:pt x="123" y="172"/>
                  <a:pt x="130" y="172"/>
                </a:cubicBezTo>
                <a:cubicBezTo>
                  <a:pt x="129" y="174"/>
                  <a:pt x="128" y="175"/>
                  <a:pt x="125" y="176"/>
                </a:cubicBezTo>
                <a:cubicBezTo>
                  <a:pt x="120" y="177"/>
                  <a:pt x="114" y="174"/>
                  <a:pt x="109" y="170"/>
                </a:cubicBezTo>
                <a:cubicBezTo>
                  <a:pt x="110" y="171"/>
                  <a:pt x="111" y="171"/>
                  <a:pt x="112" y="171"/>
                </a:cubicBezTo>
                <a:cubicBezTo>
                  <a:pt x="113" y="172"/>
                  <a:pt x="114" y="172"/>
                  <a:pt x="115" y="172"/>
                </a:cubicBezTo>
                <a:cubicBezTo>
                  <a:pt x="115" y="172"/>
                  <a:pt x="119" y="174"/>
                  <a:pt x="119" y="174"/>
                </a:cubicBezTo>
                <a:cubicBezTo>
                  <a:pt x="118" y="174"/>
                  <a:pt x="118" y="175"/>
                  <a:pt x="119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18" y="173"/>
                  <a:pt x="116" y="172"/>
                  <a:pt x="114" y="171"/>
                </a:cubicBezTo>
                <a:cubicBezTo>
                  <a:pt x="112" y="171"/>
                  <a:pt x="110" y="170"/>
                  <a:pt x="109" y="169"/>
                </a:cubicBezTo>
                <a:cubicBezTo>
                  <a:pt x="107" y="168"/>
                  <a:pt x="111" y="170"/>
                  <a:pt x="111" y="170"/>
                </a:cubicBezTo>
                <a:cubicBezTo>
                  <a:pt x="115" y="171"/>
                  <a:pt x="118" y="173"/>
                  <a:pt x="122" y="174"/>
                </a:cubicBezTo>
                <a:cubicBezTo>
                  <a:pt x="123" y="175"/>
                  <a:pt x="125" y="175"/>
                  <a:pt x="127" y="175"/>
                </a:cubicBezTo>
                <a:cubicBezTo>
                  <a:pt x="127" y="175"/>
                  <a:pt x="127" y="174"/>
                  <a:pt x="127" y="174"/>
                </a:cubicBezTo>
                <a:cubicBezTo>
                  <a:pt x="125" y="172"/>
                  <a:pt x="122" y="172"/>
                  <a:pt x="120" y="171"/>
                </a:cubicBezTo>
                <a:cubicBezTo>
                  <a:pt x="117" y="169"/>
                  <a:pt x="114" y="168"/>
                  <a:pt x="111" y="166"/>
                </a:cubicBezTo>
                <a:cubicBezTo>
                  <a:pt x="106" y="165"/>
                  <a:pt x="102" y="163"/>
                  <a:pt x="98" y="162"/>
                </a:cubicBezTo>
                <a:cubicBezTo>
                  <a:pt x="96" y="161"/>
                  <a:pt x="94" y="160"/>
                  <a:pt x="91" y="160"/>
                </a:cubicBezTo>
                <a:cubicBezTo>
                  <a:pt x="91" y="159"/>
                  <a:pt x="90" y="159"/>
                  <a:pt x="90" y="159"/>
                </a:cubicBezTo>
                <a:close/>
                <a:moveTo>
                  <a:pt x="96" y="162"/>
                </a:moveTo>
                <a:cubicBezTo>
                  <a:pt x="97" y="162"/>
                  <a:pt x="98" y="162"/>
                  <a:pt x="99" y="163"/>
                </a:cubicBezTo>
                <a:cubicBezTo>
                  <a:pt x="105" y="165"/>
                  <a:pt x="111" y="167"/>
                  <a:pt x="116" y="170"/>
                </a:cubicBezTo>
                <a:cubicBezTo>
                  <a:pt x="119" y="171"/>
                  <a:pt x="121" y="172"/>
                  <a:pt x="123" y="173"/>
                </a:cubicBezTo>
                <a:cubicBezTo>
                  <a:pt x="127" y="174"/>
                  <a:pt x="124" y="174"/>
                  <a:pt x="123" y="174"/>
                </a:cubicBezTo>
                <a:cubicBezTo>
                  <a:pt x="122" y="173"/>
                  <a:pt x="121" y="173"/>
                  <a:pt x="120" y="172"/>
                </a:cubicBezTo>
                <a:cubicBezTo>
                  <a:pt x="115" y="170"/>
                  <a:pt x="111" y="169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3" y="166"/>
                  <a:pt x="99" y="164"/>
                  <a:pt x="96" y="162"/>
                </a:cubicBezTo>
                <a:close/>
                <a:moveTo>
                  <a:pt x="79" y="150"/>
                </a:moveTo>
                <a:cubicBezTo>
                  <a:pt x="87" y="154"/>
                  <a:pt x="95" y="157"/>
                  <a:pt x="104" y="160"/>
                </a:cubicBezTo>
                <a:cubicBezTo>
                  <a:pt x="111" y="163"/>
                  <a:pt x="119" y="167"/>
                  <a:pt x="127" y="170"/>
                </a:cubicBezTo>
                <a:cubicBezTo>
                  <a:pt x="128" y="170"/>
                  <a:pt x="129" y="171"/>
                  <a:pt x="130" y="171"/>
                </a:cubicBezTo>
                <a:cubicBezTo>
                  <a:pt x="128" y="172"/>
                  <a:pt x="127" y="172"/>
                  <a:pt x="126" y="171"/>
                </a:cubicBezTo>
                <a:cubicBezTo>
                  <a:pt x="124" y="171"/>
                  <a:pt x="122" y="170"/>
                  <a:pt x="120" y="169"/>
                </a:cubicBezTo>
                <a:cubicBezTo>
                  <a:pt x="116" y="168"/>
                  <a:pt x="113" y="166"/>
                  <a:pt x="109" y="164"/>
                </a:cubicBezTo>
                <a:cubicBezTo>
                  <a:pt x="101" y="161"/>
                  <a:pt x="94" y="159"/>
                  <a:pt x="86" y="157"/>
                </a:cubicBezTo>
                <a:cubicBezTo>
                  <a:pt x="83" y="155"/>
                  <a:pt x="80" y="153"/>
                  <a:pt x="79" y="150"/>
                </a:cubicBezTo>
                <a:close/>
                <a:moveTo>
                  <a:pt x="78" y="146"/>
                </a:moveTo>
                <a:cubicBezTo>
                  <a:pt x="78" y="145"/>
                  <a:pt x="78" y="145"/>
                  <a:pt x="78" y="144"/>
                </a:cubicBezTo>
                <a:cubicBezTo>
                  <a:pt x="80" y="145"/>
                  <a:pt x="81" y="146"/>
                  <a:pt x="83" y="147"/>
                </a:cubicBezTo>
                <a:cubicBezTo>
                  <a:pt x="84" y="147"/>
                  <a:pt x="85" y="147"/>
                  <a:pt x="85" y="148"/>
                </a:cubicBezTo>
                <a:cubicBezTo>
                  <a:pt x="90" y="149"/>
                  <a:pt x="94" y="151"/>
                  <a:pt x="99" y="153"/>
                </a:cubicBezTo>
                <a:cubicBezTo>
                  <a:pt x="109" y="157"/>
                  <a:pt x="119" y="161"/>
                  <a:pt x="128" y="166"/>
                </a:cubicBezTo>
                <a:cubicBezTo>
                  <a:pt x="129" y="166"/>
                  <a:pt x="131" y="168"/>
                  <a:pt x="131" y="168"/>
                </a:cubicBezTo>
                <a:cubicBezTo>
                  <a:pt x="130" y="167"/>
                  <a:pt x="128" y="167"/>
                  <a:pt x="127" y="166"/>
                </a:cubicBezTo>
                <a:cubicBezTo>
                  <a:pt x="125" y="165"/>
                  <a:pt x="124" y="164"/>
                  <a:pt x="122" y="164"/>
                </a:cubicBezTo>
                <a:cubicBezTo>
                  <a:pt x="117" y="162"/>
                  <a:pt x="112" y="160"/>
                  <a:pt x="107" y="159"/>
                </a:cubicBezTo>
                <a:cubicBezTo>
                  <a:pt x="98" y="156"/>
                  <a:pt x="88" y="154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49"/>
                  <a:pt x="78" y="147"/>
                  <a:pt x="78" y="146"/>
                </a:cubicBezTo>
                <a:close/>
                <a:moveTo>
                  <a:pt x="77" y="141"/>
                </a:moveTo>
                <a:cubicBezTo>
                  <a:pt x="77" y="141"/>
                  <a:pt x="78" y="141"/>
                  <a:pt x="78" y="141"/>
                </a:cubicBezTo>
                <a:cubicBezTo>
                  <a:pt x="80" y="141"/>
                  <a:pt x="83" y="142"/>
                  <a:pt x="85" y="143"/>
                </a:cubicBezTo>
                <a:cubicBezTo>
                  <a:pt x="87" y="144"/>
                  <a:pt x="88" y="144"/>
                  <a:pt x="90" y="145"/>
                </a:cubicBezTo>
                <a:cubicBezTo>
                  <a:pt x="98" y="150"/>
                  <a:pt x="108" y="154"/>
                  <a:pt x="117" y="158"/>
                </a:cubicBezTo>
                <a:cubicBezTo>
                  <a:pt x="107" y="154"/>
                  <a:pt x="97" y="151"/>
                  <a:pt x="87" y="148"/>
                </a:cubicBezTo>
                <a:cubicBezTo>
                  <a:pt x="85" y="147"/>
                  <a:pt x="83" y="146"/>
                  <a:pt x="81" y="145"/>
                </a:cubicBezTo>
                <a:cubicBezTo>
                  <a:pt x="80" y="144"/>
                  <a:pt x="80" y="144"/>
                  <a:pt x="79" y="144"/>
                </a:cubicBezTo>
                <a:cubicBezTo>
                  <a:pt x="79" y="144"/>
                  <a:pt x="78" y="144"/>
                  <a:pt x="78" y="143"/>
                </a:cubicBezTo>
                <a:cubicBezTo>
                  <a:pt x="78" y="142"/>
                  <a:pt x="78" y="141"/>
                  <a:pt x="77" y="141"/>
                </a:cubicBezTo>
                <a:close/>
                <a:moveTo>
                  <a:pt x="76" y="138"/>
                </a:moveTo>
                <a:cubicBezTo>
                  <a:pt x="78" y="140"/>
                  <a:pt x="81" y="141"/>
                  <a:pt x="83" y="142"/>
                </a:cubicBezTo>
                <a:cubicBezTo>
                  <a:pt x="81" y="141"/>
                  <a:pt x="79" y="140"/>
                  <a:pt x="77" y="140"/>
                </a:cubicBezTo>
                <a:cubicBezTo>
                  <a:pt x="77" y="139"/>
                  <a:pt x="76" y="139"/>
                  <a:pt x="76" y="138"/>
                </a:cubicBezTo>
                <a:close/>
                <a:moveTo>
                  <a:pt x="57" y="127"/>
                </a:moveTo>
                <a:cubicBezTo>
                  <a:pt x="61" y="129"/>
                  <a:pt x="65" y="131"/>
                  <a:pt x="70" y="132"/>
                </a:cubicBezTo>
                <a:cubicBezTo>
                  <a:pt x="77" y="135"/>
                  <a:pt x="83" y="137"/>
                  <a:pt x="90" y="140"/>
                </a:cubicBezTo>
                <a:cubicBezTo>
                  <a:pt x="103" y="146"/>
                  <a:pt x="117" y="150"/>
                  <a:pt x="130" y="158"/>
                </a:cubicBezTo>
                <a:cubicBezTo>
                  <a:pt x="130" y="158"/>
                  <a:pt x="131" y="158"/>
                  <a:pt x="132" y="158"/>
                </a:cubicBezTo>
                <a:cubicBezTo>
                  <a:pt x="131" y="158"/>
                  <a:pt x="131" y="158"/>
                  <a:pt x="130" y="158"/>
                </a:cubicBezTo>
                <a:cubicBezTo>
                  <a:pt x="129" y="157"/>
                  <a:pt x="127" y="157"/>
                  <a:pt x="126" y="156"/>
                </a:cubicBezTo>
                <a:cubicBezTo>
                  <a:pt x="123" y="155"/>
                  <a:pt x="120" y="154"/>
                  <a:pt x="116" y="153"/>
                </a:cubicBezTo>
                <a:cubicBezTo>
                  <a:pt x="110" y="150"/>
                  <a:pt x="102" y="148"/>
                  <a:pt x="96" y="145"/>
                </a:cubicBezTo>
                <a:cubicBezTo>
                  <a:pt x="93" y="145"/>
                  <a:pt x="90" y="144"/>
                  <a:pt x="87" y="143"/>
                </a:cubicBezTo>
                <a:cubicBezTo>
                  <a:pt x="84" y="141"/>
                  <a:pt x="80" y="139"/>
                  <a:pt x="77" y="138"/>
                </a:cubicBezTo>
                <a:cubicBezTo>
                  <a:pt x="76" y="138"/>
                  <a:pt x="75" y="137"/>
                  <a:pt x="75" y="137"/>
                </a:cubicBezTo>
                <a:cubicBezTo>
                  <a:pt x="74" y="137"/>
                  <a:pt x="74" y="136"/>
                  <a:pt x="74" y="136"/>
                </a:cubicBezTo>
                <a:cubicBezTo>
                  <a:pt x="70" y="133"/>
                  <a:pt x="61" y="131"/>
                  <a:pt x="57" y="127"/>
                </a:cubicBezTo>
                <a:close/>
                <a:moveTo>
                  <a:pt x="55" y="123"/>
                </a:move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7" y="123"/>
                </a:cubicBezTo>
                <a:cubicBezTo>
                  <a:pt x="62" y="125"/>
                  <a:pt x="67" y="128"/>
                  <a:pt x="73" y="130"/>
                </a:cubicBezTo>
                <a:cubicBezTo>
                  <a:pt x="80" y="132"/>
                  <a:pt x="86" y="134"/>
                  <a:pt x="93" y="137"/>
                </a:cubicBezTo>
                <a:cubicBezTo>
                  <a:pt x="106" y="142"/>
                  <a:pt x="119" y="146"/>
                  <a:pt x="131" y="153"/>
                </a:cubicBezTo>
                <a:cubicBezTo>
                  <a:pt x="131" y="153"/>
                  <a:pt x="131" y="153"/>
                  <a:pt x="131" y="154"/>
                </a:cubicBezTo>
                <a:cubicBezTo>
                  <a:pt x="126" y="151"/>
                  <a:pt x="120" y="150"/>
                  <a:pt x="115" y="148"/>
                </a:cubicBezTo>
                <a:cubicBezTo>
                  <a:pt x="108" y="145"/>
                  <a:pt x="101" y="142"/>
                  <a:pt x="95" y="140"/>
                </a:cubicBezTo>
                <a:cubicBezTo>
                  <a:pt x="88" y="137"/>
                  <a:pt x="81" y="134"/>
                  <a:pt x="75" y="132"/>
                </a:cubicBezTo>
                <a:cubicBezTo>
                  <a:pt x="68" y="130"/>
                  <a:pt x="62" y="127"/>
                  <a:pt x="56" y="125"/>
                </a:cubicBezTo>
                <a:cubicBezTo>
                  <a:pt x="56" y="124"/>
                  <a:pt x="55" y="124"/>
                  <a:pt x="55" y="123"/>
                </a:cubicBezTo>
                <a:close/>
                <a:moveTo>
                  <a:pt x="56" y="120"/>
                </a:moveTo>
                <a:cubicBezTo>
                  <a:pt x="56" y="119"/>
                  <a:pt x="56" y="118"/>
                  <a:pt x="57" y="118"/>
                </a:cubicBezTo>
                <a:cubicBezTo>
                  <a:pt x="62" y="120"/>
                  <a:pt x="68" y="121"/>
                  <a:pt x="73" y="123"/>
                </a:cubicBezTo>
                <a:cubicBezTo>
                  <a:pt x="74" y="123"/>
                  <a:pt x="74" y="123"/>
                  <a:pt x="75" y="123"/>
                </a:cubicBezTo>
                <a:cubicBezTo>
                  <a:pt x="75" y="123"/>
                  <a:pt x="76" y="123"/>
                  <a:pt x="76" y="123"/>
                </a:cubicBezTo>
                <a:cubicBezTo>
                  <a:pt x="83" y="126"/>
                  <a:pt x="91" y="128"/>
                  <a:pt x="98" y="131"/>
                </a:cubicBezTo>
                <a:cubicBezTo>
                  <a:pt x="104" y="133"/>
                  <a:pt x="110" y="137"/>
                  <a:pt x="116" y="138"/>
                </a:cubicBezTo>
                <a:cubicBezTo>
                  <a:pt x="120" y="140"/>
                  <a:pt x="124" y="140"/>
                  <a:pt x="127" y="142"/>
                </a:cubicBezTo>
                <a:cubicBezTo>
                  <a:pt x="126" y="142"/>
                  <a:pt x="125" y="142"/>
                  <a:pt x="124" y="142"/>
                </a:cubicBezTo>
                <a:cubicBezTo>
                  <a:pt x="124" y="141"/>
                  <a:pt x="123" y="141"/>
                  <a:pt x="123" y="141"/>
                </a:cubicBezTo>
                <a:cubicBezTo>
                  <a:pt x="121" y="141"/>
                  <a:pt x="119" y="140"/>
                  <a:pt x="118" y="140"/>
                </a:cubicBezTo>
                <a:cubicBezTo>
                  <a:pt x="111" y="137"/>
                  <a:pt x="104" y="135"/>
                  <a:pt x="97" y="133"/>
                </a:cubicBezTo>
                <a:cubicBezTo>
                  <a:pt x="93" y="132"/>
                  <a:pt x="89" y="131"/>
                  <a:pt x="85" y="129"/>
                </a:cubicBezTo>
                <a:cubicBezTo>
                  <a:pt x="76" y="126"/>
                  <a:pt x="67" y="123"/>
                  <a:pt x="58" y="120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7" y="120"/>
                  <a:pt x="56" y="120"/>
                  <a:pt x="56" y="120"/>
                </a:cubicBezTo>
                <a:close/>
                <a:moveTo>
                  <a:pt x="60" y="118"/>
                </a:moveTo>
                <a:cubicBezTo>
                  <a:pt x="56" y="117"/>
                  <a:pt x="61" y="118"/>
                  <a:pt x="62" y="119"/>
                </a:cubicBezTo>
                <a:cubicBezTo>
                  <a:pt x="63" y="119"/>
                  <a:pt x="65" y="120"/>
                  <a:pt x="66" y="120"/>
                </a:cubicBezTo>
                <a:cubicBezTo>
                  <a:pt x="67" y="120"/>
                  <a:pt x="68" y="121"/>
                  <a:pt x="69" y="121"/>
                </a:cubicBezTo>
                <a:cubicBezTo>
                  <a:pt x="66" y="120"/>
                  <a:pt x="63" y="119"/>
                  <a:pt x="60" y="118"/>
                </a:cubicBezTo>
                <a:close/>
                <a:moveTo>
                  <a:pt x="57" y="117"/>
                </a:moveTo>
                <a:cubicBezTo>
                  <a:pt x="58" y="116"/>
                  <a:pt x="58" y="116"/>
                  <a:pt x="58" y="115"/>
                </a:cubicBezTo>
                <a:cubicBezTo>
                  <a:pt x="66" y="119"/>
                  <a:pt x="75" y="120"/>
                  <a:pt x="83" y="122"/>
                </a:cubicBezTo>
                <a:cubicBezTo>
                  <a:pt x="86" y="123"/>
                  <a:pt x="88" y="124"/>
                  <a:pt x="91" y="125"/>
                </a:cubicBezTo>
                <a:cubicBezTo>
                  <a:pt x="98" y="127"/>
                  <a:pt x="105" y="130"/>
                  <a:pt x="112" y="133"/>
                </a:cubicBezTo>
                <a:cubicBezTo>
                  <a:pt x="116" y="134"/>
                  <a:pt x="120" y="136"/>
                  <a:pt x="123" y="138"/>
                </a:cubicBezTo>
                <a:cubicBezTo>
                  <a:pt x="123" y="138"/>
                  <a:pt x="125" y="138"/>
                  <a:pt x="126" y="139"/>
                </a:cubicBezTo>
                <a:cubicBezTo>
                  <a:pt x="126" y="139"/>
                  <a:pt x="126" y="139"/>
                  <a:pt x="126" y="139"/>
                </a:cubicBezTo>
                <a:cubicBezTo>
                  <a:pt x="126" y="139"/>
                  <a:pt x="125" y="139"/>
                  <a:pt x="125" y="139"/>
                </a:cubicBezTo>
                <a:cubicBezTo>
                  <a:pt x="123" y="139"/>
                  <a:pt x="121" y="138"/>
                  <a:pt x="119" y="137"/>
                </a:cubicBezTo>
                <a:cubicBezTo>
                  <a:pt x="107" y="131"/>
                  <a:pt x="93" y="127"/>
                  <a:pt x="79" y="123"/>
                </a:cubicBezTo>
                <a:cubicBezTo>
                  <a:pt x="79" y="123"/>
                  <a:pt x="79" y="123"/>
                  <a:pt x="78" y="123"/>
                </a:cubicBezTo>
                <a:cubicBezTo>
                  <a:pt x="71" y="120"/>
                  <a:pt x="64" y="118"/>
                  <a:pt x="57" y="117"/>
                </a:cubicBezTo>
                <a:close/>
                <a:moveTo>
                  <a:pt x="60" y="115"/>
                </a:moveTo>
                <a:cubicBezTo>
                  <a:pt x="62" y="116"/>
                  <a:pt x="64" y="116"/>
                  <a:pt x="65" y="117"/>
                </a:cubicBezTo>
                <a:cubicBezTo>
                  <a:pt x="64" y="116"/>
                  <a:pt x="62" y="116"/>
                  <a:pt x="60" y="115"/>
                </a:cubicBezTo>
                <a:close/>
                <a:moveTo>
                  <a:pt x="59" y="114"/>
                </a:moveTo>
                <a:cubicBezTo>
                  <a:pt x="60" y="114"/>
                  <a:pt x="60" y="113"/>
                  <a:pt x="61" y="112"/>
                </a:cubicBezTo>
                <a:cubicBezTo>
                  <a:pt x="73" y="118"/>
                  <a:pt x="87" y="120"/>
                  <a:pt x="100" y="124"/>
                </a:cubicBezTo>
                <a:cubicBezTo>
                  <a:pt x="107" y="126"/>
                  <a:pt x="114" y="129"/>
                  <a:pt x="120" y="132"/>
                </a:cubicBezTo>
                <a:cubicBezTo>
                  <a:pt x="121" y="133"/>
                  <a:pt x="122" y="133"/>
                  <a:pt x="123" y="134"/>
                </a:cubicBezTo>
                <a:cubicBezTo>
                  <a:pt x="124" y="134"/>
                  <a:pt x="124" y="135"/>
                  <a:pt x="124" y="135"/>
                </a:cubicBezTo>
                <a:cubicBezTo>
                  <a:pt x="123" y="135"/>
                  <a:pt x="122" y="135"/>
                  <a:pt x="122" y="134"/>
                </a:cubicBezTo>
                <a:cubicBezTo>
                  <a:pt x="119" y="133"/>
                  <a:pt x="117" y="132"/>
                  <a:pt x="114" y="131"/>
                </a:cubicBezTo>
                <a:cubicBezTo>
                  <a:pt x="101" y="126"/>
                  <a:pt x="89" y="123"/>
                  <a:pt x="76" y="120"/>
                </a:cubicBezTo>
                <a:cubicBezTo>
                  <a:pt x="76" y="120"/>
                  <a:pt x="76" y="120"/>
                  <a:pt x="75" y="119"/>
                </a:cubicBezTo>
                <a:cubicBezTo>
                  <a:pt x="70" y="118"/>
                  <a:pt x="65" y="116"/>
                  <a:pt x="59" y="114"/>
                </a:cubicBezTo>
                <a:close/>
                <a:moveTo>
                  <a:pt x="73" y="116"/>
                </a:moveTo>
                <a:cubicBezTo>
                  <a:pt x="74" y="116"/>
                  <a:pt x="75" y="116"/>
                  <a:pt x="76" y="117"/>
                </a:cubicBezTo>
                <a:cubicBezTo>
                  <a:pt x="79" y="118"/>
                  <a:pt x="83" y="119"/>
                  <a:pt x="86" y="120"/>
                </a:cubicBezTo>
                <a:cubicBezTo>
                  <a:pt x="82" y="118"/>
                  <a:pt x="77" y="117"/>
                  <a:pt x="73" y="116"/>
                </a:cubicBezTo>
                <a:close/>
                <a:moveTo>
                  <a:pt x="61" y="111"/>
                </a:moveTo>
                <a:cubicBezTo>
                  <a:pt x="61" y="111"/>
                  <a:pt x="62" y="110"/>
                  <a:pt x="62" y="110"/>
                </a:cubicBezTo>
                <a:cubicBezTo>
                  <a:pt x="66" y="112"/>
                  <a:pt x="70" y="113"/>
                  <a:pt x="75" y="114"/>
                </a:cubicBezTo>
                <a:cubicBezTo>
                  <a:pt x="80" y="115"/>
                  <a:pt x="85" y="117"/>
                  <a:pt x="90" y="119"/>
                </a:cubicBezTo>
                <a:cubicBezTo>
                  <a:pt x="101" y="122"/>
                  <a:pt x="112" y="125"/>
                  <a:pt x="122" y="130"/>
                </a:cubicBezTo>
                <a:cubicBezTo>
                  <a:pt x="120" y="129"/>
                  <a:pt x="117" y="129"/>
                  <a:pt x="115" y="128"/>
                </a:cubicBezTo>
                <a:cubicBezTo>
                  <a:pt x="112" y="127"/>
                  <a:pt x="110" y="126"/>
                  <a:pt x="107" y="125"/>
                </a:cubicBezTo>
                <a:cubicBezTo>
                  <a:pt x="102" y="123"/>
                  <a:pt x="97" y="122"/>
                  <a:pt x="92" y="120"/>
                </a:cubicBezTo>
                <a:cubicBezTo>
                  <a:pt x="81" y="118"/>
                  <a:pt x="71" y="115"/>
                  <a:pt x="61" y="111"/>
                </a:cubicBezTo>
                <a:close/>
                <a:moveTo>
                  <a:pt x="62" y="107"/>
                </a:moveTo>
                <a:cubicBezTo>
                  <a:pt x="62" y="105"/>
                  <a:pt x="62" y="104"/>
                  <a:pt x="62" y="103"/>
                </a:cubicBezTo>
                <a:cubicBezTo>
                  <a:pt x="62" y="103"/>
                  <a:pt x="63" y="103"/>
                  <a:pt x="63" y="103"/>
                </a:cubicBezTo>
                <a:cubicBezTo>
                  <a:pt x="68" y="105"/>
                  <a:pt x="73" y="107"/>
                  <a:pt x="78" y="109"/>
                </a:cubicBezTo>
                <a:cubicBezTo>
                  <a:pt x="83" y="111"/>
                  <a:pt x="89" y="112"/>
                  <a:pt x="94" y="114"/>
                </a:cubicBezTo>
                <a:cubicBezTo>
                  <a:pt x="99" y="116"/>
                  <a:pt x="105" y="118"/>
                  <a:pt x="111" y="120"/>
                </a:cubicBezTo>
                <a:cubicBezTo>
                  <a:pt x="114" y="121"/>
                  <a:pt x="117" y="122"/>
                  <a:pt x="120" y="124"/>
                </a:cubicBezTo>
                <a:cubicBezTo>
                  <a:pt x="121" y="124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2" y="125"/>
                  <a:pt x="121" y="124"/>
                </a:cubicBezTo>
                <a:cubicBezTo>
                  <a:pt x="111" y="120"/>
                  <a:pt x="100" y="118"/>
                  <a:pt x="90" y="115"/>
                </a:cubicBezTo>
                <a:cubicBezTo>
                  <a:pt x="84" y="113"/>
                  <a:pt x="78" y="112"/>
                  <a:pt x="73" y="110"/>
                </a:cubicBezTo>
                <a:cubicBezTo>
                  <a:pt x="71" y="109"/>
                  <a:pt x="68" y="109"/>
                  <a:pt x="66" y="109"/>
                </a:cubicBezTo>
                <a:cubicBezTo>
                  <a:pt x="66" y="108"/>
                  <a:pt x="65" y="108"/>
                  <a:pt x="63" y="108"/>
                </a:cubicBezTo>
                <a:cubicBezTo>
                  <a:pt x="64" y="108"/>
                  <a:pt x="64" y="107"/>
                  <a:pt x="63" y="107"/>
                </a:cubicBezTo>
                <a:cubicBezTo>
                  <a:pt x="63" y="107"/>
                  <a:pt x="63" y="107"/>
                  <a:pt x="62" y="107"/>
                </a:cubicBezTo>
                <a:close/>
                <a:moveTo>
                  <a:pt x="62" y="102"/>
                </a:moveTo>
                <a:cubicBezTo>
                  <a:pt x="63" y="101"/>
                  <a:pt x="63" y="100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4" y="100"/>
                  <a:pt x="65" y="100"/>
                </a:cubicBezTo>
                <a:cubicBezTo>
                  <a:pt x="65" y="101"/>
                  <a:pt x="65" y="101"/>
                  <a:pt x="66" y="101"/>
                </a:cubicBezTo>
                <a:cubicBezTo>
                  <a:pt x="76" y="104"/>
                  <a:pt x="86" y="107"/>
                  <a:pt x="95" y="110"/>
                </a:cubicBezTo>
                <a:cubicBezTo>
                  <a:pt x="100" y="112"/>
                  <a:pt x="106" y="113"/>
                  <a:pt x="111" y="115"/>
                </a:cubicBezTo>
                <a:cubicBezTo>
                  <a:pt x="114" y="117"/>
                  <a:pt x="117" y="118"/>
                  <a:pt x="120" y="119"/>
                </a:cubicBezTo>
                <a:cubicBezTo>
                  <a:pt x="121" y="120"/>
                  <a:pt x="126" y="122"/>
                  <a:pt x="122" y="121"/>
                </a:cubicBezTo>
                <a:cubicBezTo>
                  <a:pt x="112" y="118"/>
                  <a:pt x="102" y="114"/>
                  <a:pt x="92" y="111"/>
                </a:cubicBezTo>
                <a:cubicBezTo>
                  <a:pt x="87" y="110"/>
                  <a:pt x="81" y="109"/>
                  <a:pt x="76" y="107"/>
                </a:cubicBezTo>
                <a:cubicBezTo>
                  <a:pt x="72" y="105"/>
                  <a:pt x="67" y="104"/>
                  <a:pt x="63" y="102"/>
                </a:cubicBezTo>
                <a:cubicBezTo>
                  <a:pt x="63" y="102"/>
                  <a:pt x="63" y="102"/>
                  <a:pt x="62" y="102"/>
                </a:cubicBezTo>
                <a:close/>
                <a:moveTo>
                  <a:pt x="64" y="97"/>
                </a:moveTo>
                <a:cubicBezTo>
                  <a:pt x="64" y="96"/>
                  <a:pt x="64" y="95"/>
                  <a:pt x="65" y="95"/>
                </a:cubicBezTo>
                <a:cubicBezTo>
                  <a:pt x="72" y="98"/>
                  <a:pt x="80" y="100"/>
                  <a:pt x="88" y="102"/>
                </a:cubicBezTo>
                <a:cubicBezTo>
                  <a:pt x="92" y="103"/>
                  <a:pt x="95" y="104"/>
                  <a:pt x="99" y="106"/>
                </a:cubicBezTo>
                <a:cubicBezTo>
                  <a:pt x="105" y="108"/>
                  <a:pt x="111" y="110"/>
                  <a:pt x="118" y="112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4"/>
                  <a:pt x="118" y="113"/>
                  <a:pt x="116" y="112"/>
                </a:cubicBezTo>
                <a:cubicBezTo>
                  <a:pt x="113" y="112"/>
                  <a:pt x="110" y="111"/>
                  <a:pt x="107" y="110"/>
                </a:cubicBezTo>
                <a:cubicBezTo>
                  <a:pt x="92" y="106"/>
                  <a:pt x="78" y="102"/>
                  <a:pt x="64" y="97"/>
                </a:cubicBezTo>
                <a:close/>
                <a:moveTo>
                  <a:pt x="66" y="95"/>
                </a:moveTo>
                <a:cubicBezTo>
                  <a:pt x="67" y="95"/>
                  <a:pt x="68" y="95"/>
                  <a:pt x="69" y="96"/>
                </a:cubicBezTo>
                <a:cubicBezTo>
                  <a:pt x="70" y="96"/>
                  <a:pt x="71" y="96"/>
                  <a:pt x="71" y="96"/>
                </a:cubicBezTo>
                <a:cubicBezTo>
                  <a:pt x="70" y="96"/>
                  <a:pt x="68" y="95"/>
                  <a:pt x="66" y="95"/>
                </a:cubicBezTo>
                <a:close/>
                <a:moveTo>
                  <a:pt x="65" y="94"/>
                </a:moveTo>
                <a:cubicBezTo>
                  <a:pt x="65" y="93"/>
                  <a:pt x="66" y="93"/>
                  <a:pt x="66" y="92"/>
                </a:cubicBezTo>
                <a:cubicBezTo>
                  <a:pt x="68" y="92"/>
                  <a:pt x="70" y="93"/>
                  <a:pt x="72" y="94"/>
                </a:cubicBezTo>
                <a:cubicBezTo>
                  <a:pt x="74" y="94"/>
                  <a:pt x="75" y="95"/>
                  <a:pt x="76" y="96"/>
                </a:cubicBezTo>
                <a:cubicBezTo>
                  <a:pt x="78" y="97"/>
                  <a:pt x="81" y="98"/>
                  <a:pt x="84" y="99"/>
                </a:cubicBezTo>
                <a:cubicBezTo>
                  <a:pt x="91" y="100"/>
                  <a:pt x="99" y="103"/>
                  <a:pt x="106" y="105"/>
                </a:cubicBezTo>
                <a:cubicBezTo>
                  <a:pt x="109" y="106"/>
                  <a:pt x="112" y="107"/>
                  <a:pt x="116" y="108"/>
                </a:cubicBezTo>
                <a:cubicBezTo>
                  <a:pt x="117" y="109"/>
                  <a:pt x="119" y="109"/>
                  <a:pt x="120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18" y="110"/>
                  <a:pt x="116" y="109"/>
                  <a:pt x="114" y="109"/>
                </a:cubicBezTo>
                <a:cubicBezTo>
                  <a:pt x="107" y="107"/>
                  <a:pt x="100" y="104"/>
                  <a:pt x="93" y="102"/>
                </a:cubicBezTo>
                <a:cubicBezTo>
                  <a:pt x="92" y="102"/>
                  <a:pt x="92" y="102"/>
                  <a:pt x="91" y="102"/>
                </a:cubicBezTo>
                <a:cubicBezTo>
                  <a:pt x="86" y="100"/>
                  <a:pt x="81" y="99"/>
                  <a:pt x="76" y="98"/>
                </a:cubicBezTo>
                <a:cubicBezTo>
                  <a:pt x="72" y="96"/>
                  <a:pt x="69" y="94"/>
                  <a:pt x="65" y="94"/>
                </a:cubicBezTo>
                <a:close/>
                <a:moveTo>
                  <a:pt x="66" y="80"/>
                </a:moveTo>
                <a:cubicBezTo>
                  <a:pt x="69" y="80"/>
                  <a:pt x="71" y="81"/>
                  <a:pt x="74" y="82"/>
                </a:cubicBezTo>
                <a:cubicBezTo>
                  <a:pt x="90" y="86"/>
                  <a:pt x="106" y="92"/>
                  <a:pt x="122" y="96"/>
                </a:cubicBezTo>
                <a:cubicBezTo>
                  <a:pt x="121" y="97"/>
                  <a:pt x="121" y="97"/>
                  <a:pt x="120" y="98"/>
                </a:cubicBezTo>
                <a:cubicBezTo>
                  <a:pt x="113" y="95"/>
                  <a:pt x="104" y="93"/>
                  <a:pt x="97" y="91"/>
                </a:cubicBezTo>
                <a:cubicBezTo>
                  <a:pt x="87" y="89"/>
                  <a:pt x="77" y="87"/>
                  <a:pt x="68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76" y="89"/>
                  <a:pt x="85" y="91"/>
                  <a:pt x="94" y="94"/>
                </a:cubicBezTo>
                <a:cubicBezTo>
                  <a:pt x="101" y="97"/>
                  <a:pt x="110" y="101"/>
                  <a:pt x="118" y="101"/>
                </a:cubicBezTo>
                <a:cubicBezTo>
                  <a:pt x="109" y="101"/>
                  <a:pt x="99" y="98"/>
                  <a:pt x="90" y="95"/>
                </a:cubicBezTo>
                <a:cubicBezTo>
                  <a:pt x="87" y="94"/>
                  <a:pt x="84" y="93"/>
                  <a:pt x="81" y="92"/>
                </a:cubicBezTo>
                <a:cubicBezTo>
                  <a:pt x="76" y="91"/>
                  <a:pt x="72" y="89"/>
                  <a:pt x="67" y="88"/>
                </a:cubicBezTo>
                <a:cubicBezTo>
                  <a:pt x="67" y="88"/>
                  <a:pt x="67" y="88"/>
                  <a:pt x="67" y="88"/>
                </a:cubicBezTo>
                <a:cubicBezTo>
                  <a:pt x="68" y="85"/>
                  <a:pt x="68" y="81"/>
                  <a:pt x="66" y="80"/>
                </a:cubicBezTo>
                <a:close/>
                <a:moveTo>
                  <a:pt x="50" y="75"/>
                </a:moveTo>
                <a:cubicBezTo>
                  <a:pt x="46" y="74"/>
                  <a:pt x="43" y="73"/>
                  <a:pt x="39" y="72"/>
                </a:cubicBezTo>
                <a:cubicBezTo>
                  <a:pt x="38" y="71"/>
                  <a:pt x="29" y="69"/>
                  <a:pt x="34" y="70"/>
                </a:cubicBezTo>
                <a:cubicBezTo>
                  <a:pt x="50" y="71"/>
                  <a:pt x="67" y="78"/>
                  <a:pt x="83" y="83"/>
                </a:cubicBezTo>
                <a:cubicBezTo>
                  <a:pt x="91" y="86"/>
                  <a:pt x="99" y="89"/>
                  <a:pt x="107" y="90"/>
                </a:cubicBezTo>
                <a:cubicBezTo>
                  <a:pt x="112" y="92"/>
                  <a:pt x="117" y="92"/>
                  <a:pt x="121" y="95"/>
                </a:cubicBezTo>
                <a:cubicBezTo>
                  <a:pt x="105" y="91"/>
                  <a:pt x="90" y="86"/>
                  <a:pt x="74" y="81"/>
                </a:cubicBezTo>
                <a:cubicBezTo>
                  <a:pt x="66" y="79"/>
                  <a:pt x="58" y="77"/>
                  <a:pt x="50" y="75"/>
                </a:cubicBezTo>
                <a:close/>
                <a:moveTo>
                  <a:pt x="45" y="78"/>
                </a:moveTo>
                <a:cubicBezTo>
                  <a:pt x="42" y="77"/>
                  <a:pt x="39" y="76"/>
                  <a:pt x="37" y="75"/>
                </a:cubicBezTo>
                <a:cubicBezTo>
                  <a:pt x="35" y="74"/>
                  <a:pt x="34" y="74"/>
                  <a:pt x="32" y="73"/>
                </a:cubicBezTo>
                <a:cubicBezTo>
                  <a:pt x="31" y="72"/>
                  <a:pt x="31" y="72"/>
                  <a:pt x="33" y="73"/>
                </a:cubicBezTo>
                <a:cubicBezTo>
                  <a:pt x="37" y="74"/>
                  <a:pt x="42" y="76"/>
                  <a:pt x="47" y="77"/>
                </a:cubicBezTo>
                <a:cubicBezTo>
                  <a:pt x="52" y="78"/>
                  <a:pt x="56" y="79"/>
                  <a:pt x="61" y="80"/>
                </a:cubicBezTo>
                <a:cubicBezTo>
                  <a:pt x="61" y="80"/>
                  <a:pt x="60" y="81"/>
                  <a:pt x="60" y="81"/>
                </a:cubicBezTo>
                <a:cubicBezTo>
                  <a:pt x="55" y="80"/>
                  <a:pt x="50" y="79"/>
                  <a:pt x="45" y="78"/>
                </a:cubicBezTo>
                <a:close/>
                <a:moveTo>
                  <a:pt x="40" y="83"/>
                </a:moveTo>
                <a:cubicBezTo>
                  <a:pt x="39" y="82"/>
                  <a:pt x="37" y="82"/>
                  <a:pt x="35" y="81"/>
                </a:cubicBezTo>
                <a:cubicBezTo>
                  <a:pt x="34" y="81"/>
                  <a:pt x="26" y="78"/>
                  <a:pt x="31" y="79"/>
                </a:cubicBezTo>
                <a:cubicBezTo>
                  <a:pt x="34" y="80"/>
                  <a:pt x="38" y="81"/>
                  <a:pt x="42" y="82"/>
                </a:cubicBezTo>
                <a:cubicBezTo>
                  <a:pt x="41" y="82"/>
                  <a:pt x="41" y="83"/>
                  <a:pt x="40" y="83"/>
                </a:cubicBezTo>
                <a:close/>
                <a:moveTo>
                  <a:pt x="38" y="87"/>
                </a:moveTo>
                <a:cubicBezTo>
                  <a:pt x="36" y="86"/>
                  <a:pt x="34" y="85"/>
                  <a:pt x="32" y="84"/>
                </a:cubicBezTo>
                <a:cubicBezTo>
                  <a:pt x="31" y="83"/>
                  <a:pt x="26" y="80"/>
                  <a:pt x="29" y="81"/>
                </a:cubicBezTo>
                <a:cubicBezTo>
                  <a:pt x="33" y="82"/>
                  <a:pt x="36" y="84"/>
                  <a:pt x="40" y="84"/>
                </a:cubicBezTo>
                <a:cubicBezTo>
                  <a:pt x="39" y="85"/>
                  <a:pt x="39" y="86"/>
                  <a:pt x="38" y="87"/>
                </a:cubicBezTo>
                <a:close/>
                <a:moveTo>
                  <a:pt x="36" y="90"/>
                </a:moveTo>
                <a:cubicBezTo>
                  <a:pt x="34" y="89"/>
                  <a:pt x="32" y="88"/>
                  <a:pt x="29" y="87"/>
                </a:cubicBezTo>
                <a:cubicBezTo>
                  <a:pt x="28" y="86"/>
                  <a:pt x="23" y="84"/>
                  <a:pt x="27" y="86"/>
                </a:cubicBezTo>
                <a:cubicBezTo>
                  <a:pt x="31" y="86"/>
                  <a:pt x="34" y="87"/>
                  <a:pt x="37" y="88"/>
                </a:cubicBezTo>
                <a:cubicBezTo>
                  <a:pt x="37" y="88"/>
                  <a:pt x="37" y="88"/>
                  <a:pt x="37" y="89"/>
                </a:cubicBezTo>
                <a:cubicBezTo>
                  <a:pt x="37" y="89"/>
                  <a:pt x="36" y="90"/>
                  <a:pt x="36" y="90"/>
                </a:cubicBezTo>
                <a:close/>
                <a:moveTo>
                  <a:pt x="34" y="94"/>
                </a:moveTo>
                <a:cubicBezTo>
                  <a:pt x="31" y="92"/>
                  <a:pt x="28" y="91"/>
                  <a:pt x="25" y="89"/>
                </a:cubicBezTo>
                <a:cubicBezTo>
                  <a:pt x="26" y="90"/>
                  <a:pt x="31" y="90"/>
                  <a:pt x="32" y="91"/>
                </a:cubicBezTo>
                <a:cubicBezTo>
                  <a:pt x="33" y="91"/>
                  <a:pt x="34" y="91"/>
                  <a:pt x="36" y="91"/>
                </a:cubicBezTo>
                <a:cubicBezTo>
                  <a:pt x="35" y="92"/>
                  <a:pt x="34" y="93"/>
                  <a:pt x="34" y="94"/>
                </a:cubicBezTo>
                <a:close/>
                <a:moveTo>
                  <a:pt x="32" y="97"/>
                </a:moveTo>
                <a:cubicBezTo>
                  <a:pt x="30" y="97"/>
                  <a:pt x="29" y="96"/>
                  <a:pt x="27" y="95"/>
                </a:cubicBezTo>
                <a:cubicBezTo>
                  <a:pt x="26" y="94"/>
                  <a:pt x="21" y="92"/>
                  <a:pt x="25" y="93"/>
                </a:cubicBezTo>
                <a:cubicBezTo>
                  <a:pt x="28" y="94"/>
                  <a:pt x="30" y="95"/>
                  <a:pt x="33" y="95"/>
                </a:cubicBezTo>
                <a:cubicBezTo>
                  <a:pt x="33" y="96"/>
                  <a:pt x="32" y="97"/>
                  <a:pt x="32" y="97"/>
                </a:cubicBezTo>
                <a:close/>
                <a:moveTo>
                  <a:pt x="30" y="100"/>
                </a:moveTo>
                <a:cubicBezTo>
                  <a:pt x="29" y="99"/>
                  <a:pt x="28" y="98"/>
                  <a:pt x="27" y="98"/>
                </a:cubicBezTo>
                <a:cubicBezTo>
                  <a:pt x="26" y="98"/>
                  <a:pt x="22" y="96"/>
                  <a:pt x="26" y="97"/>
                </a:cubicBezTo>
                <a:cubicBezTo>
                  <a:pt x="27" y="98"/>
                  <a:pt x="29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9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lose/>
                <a:moveTo>
                  <a:pt x="25" y="101"/>
                </a:moveTo>
                <a:cubicBezTo>
                  <a:pt x="24" y="100"/>
                  <a:pt x="24" y="100"/>
                  <a:pt x="25" y="99"/>
                </a:cubicBezTo>
                <a:cubicBezTo>
                  <a:pt x="27" y="100"/>
                  <a:pt x="28" y="100"/>
                  <a:pt x="30" y="100"/>
                </a:cubicBezTo>
                <a:cubicBezTo>
                  <a:pt x="29" y="101"/>
                  <a:pt x="28" y="101"/>
                  <a:pt x="28" y="102"/>
                </a:cubicBezTo>
                <a:cubicBezTo>
                  <a:pt x="27" y="101"/>
                  <a:pt x="26" y="101"/>
                  <a:pt x="25" y="101"/>
                </a:cubicBezTo>
                <a:close/>
                <a:moveTo>
                  <a:pt x="27" y="103"/>
                </a:moveTo>
                <a:cubicBezTo>
                  <a:pt x="26" y="103"/>
                  <a:pt x="26" y="104"/>
                  <a:pt x="25" y="104"/>
                </a:cubicBezTo>
                <a:cubicBezTo>
                  <a:pt x="25" y="104"/>
                  <a:pt x="24" y="103"/>
                  <a:pt x="23" y="102"/>
                </a:cubicBezTo>
                <a:cubicBezTo>
                  <a:pt x="24" y="102"/>
                  <a:pt x="26" y="102"/>
                  <a:pt x="27" y="103"/>
                </a:cubicBezTo>
                <a:close/>
                <a:moveTo>
                  <a:pt x="23" y="107"/>
                </a:moveTo>
                <a:cubicBezTo>
                  <a:pt x="22" y="105"/>
                  <a:pt x="23" y="105"/>
                  <a:pt x="24" y="105"/>
                </a:cubicBezTo>
                <a:cubicBezTo>
                  <a:pt x="24" y="105"/>
                  <a:pt x="24" y="105"/>
                  <a:pt x="24" y="106"/>
                </a:cubicBezTo>
                <a:cubicBezTo>
                  <a:pt x="24" y="106"/>
                  <a:pt x="23" y="107"/>
                  <a:pt x="23" y="107"/>
                </a:cubicBezTo>
                <a:close/>
                <a:moveTo>
                  <a:pt x="22" y="108"/>
                </a:moveTo>
                <a:cubicBezTo>
                  <a:pt x="22" y="109"/>
                  <a:pt x="22" y="109"/>
                  <a:pt x="21" y="110"/>
                </a:cubicBezTo>
                <a:cubicBezTo>
                  <a:pt x="21" y="109"/>
                  <a:pt x="21" y="108"/>
                  <a:pt x="21" y="108"/>
                </a:cubicBezTo>
                <a:cubicBezTo>
                  <a:pt x="22" y="108"/>
                  <a:pt x="22" y="108"/>
                  <a:pt x="22" y="108"/>
                </a:cubicBezTo>
                <a:close/>
                <a:moveTo>
                  <a:pt x="21" y="111"/>
                </a:moveTo>
                <a:cubicBezTo>
                  <a:pt x="21" y="111"/>
                  <a:pt x="20" y="112"/>
                  <a:pt x="20" y="112"/>
                </a:cubicBezTo>
                <a:cubicBezTo>
                  <a:pt x="20" y="112"/>
                  <a:pt x="20" y="112"/>
                  <a:pt x="20" y="111"/>
                </a:cubicBezTo>
                <a:cubicBezTo>
                  <a:pt x="20" y="111"/>
                  <a:pt x="20" y="110"/>
                  <a:pt x="20" y="109"/>
                </a:cubicBezTo>
                <a:cubicBezTo>
                  <a:pt x="20" y="110"/>
                  <a:pt x="21" y="110"/>
                  <a:pt x="21" y="111"/>
                </a:cubicBezTo>
                <a:close/>
                <a:moveTo>
                  <a:pt x="20" y="107"/>
                </a:moveTo>
                <a:cubicBezTo>
                  <a:pt x="21" y="102"/>
                  <a:pt x="21" y="97"/>
                  <a:pt x="22" y="92"/>
                </a:cubicBezTo>
                <a:cubicBezTo>
                  <a:pt x="22" y="92"/>
                  <a:pt x="22" y="92"/>
                  <a:pt x="22" y="92"/>
                </a:cubicBezTo>
                <a:cubicBezTo>
                  <a:pt x="24" y="94"/>
                  <a:pt x="27" y="96"/>
                  <a:pt x="29" y="97"/>
                </a:cubicBezTo>
                <a:cubicBezTo>
                  <a:pt x="33" y="99"/>
                  <a:pt x="28" y="97"/>
                  <a:pt x="27" y="97"/>
                </a:cubicBezTo>
                <a:cubicBezTo>
                  <a:pt x="26" y="97"/>
                  <a:pt x="25" y="96"/>
                  <a:pt x="23" y="96"/>
                </a:cubicBezTo>
                <a:cubicBezTo>
                  <a:pt x="23" y="96"/>
                  <a:pt x="23" y="96"/>
                  <a:pt x="23" y="97"/>
                </a:cubicBezTo>
                <a:cubicBezTo>
                  <a:pt x="25" y="98"/>
                  <a:pt x="27" y="98"/>
                  <a:pt x="29" y="99"/>
                </a:cubicBezTo>
                <a:cubicBezTo>
                  <a:pt x="27" y="99"/>
                  <a:pt x="24" y="99"/>
                  <a:pt x="23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100"/>
                  <a:pt x="24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3" y="101"/>
                  <a:pt x="24" y="101"/>
                  <a:pt x="22" y="101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2" y="103"/>
                  <a:pt x="23" y="103"/>
                  <a:pt x="24" y="104"/>
                </a:cubicBezTo>
                <a:cubicBezTo>
                  <a:pt x="25" y="105"/>
                  <a:pt x="22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6"/>
                  <a:pt x="23" y="107"/>
                  <a:pt x="20" y="107"/>
                </a:cubicBezTo>
                <a:close/>
                <a:moveTo>
                  <a:pt x="22" y="92"/>
                </a:moveTo>
                <a:cubicBezTo>
                  <a:pt x="23" y="91"/>
                  <a:pt x="23" y="90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5" y="90"/>
                  <a:pt x="26" y="91"/>
                  <a:pt x="28" y="92"/>
                </a:cubicBezTo>
                <a:cubicBezTo>
                  <a:pt x="29" y="92"/>
                  <a:pt x="32" y="94"/>
                  <a:pt x="33" y="94"/>
                </a:cubicBezTo>
                <a:cubicBezTo>
                  <a:pt x="29" y="94"/>
                  <a:pt x="26" y="92"/>
                  <a:pt x="23" y="91"/>
                </a:cubicBezTo>
                <a:cubicBezTo>
                  <a:pt x="23" y="91"/>
                  <a:pt x="22" y="91"/>
                  <a:pt x="22" y="92"/>
                </a:cubicBezTo>
                <a:close/>
                <a:moveTo>
                  <a:pt x="23" y="88"/>
                </a:moveTo>
                <a:cubicBezTo>
                  <a:pt x="23" y="87"/>
                  <a:pt x="24" y="86"/>
                  <a:pt x="24" y="85"/>
                </a:cubicBezTo>
                <a:cubicBezTo>
                  <a:pt x="26" y="86"/>
                  <a:pt x="28" y="87"/>
                  <a:pt x="30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1" y="90"/>
                  <a:pt x="27" y="88"/>
                  <a:pt x="23" y="88"/>
                </a:cubicBezTo>
                <a:cubicBezTo>
                  <a:pt x="23" y="88"/>
                  <a:pt x="23" y="88"/>
                  <a:pt x="23" y="88"/>
                </a:cubicBezTo>
                <a:close/>
                <a:moveTo>
                  <a:pt x="24" y="84"/>
                </a:moveTo>
                <a:cubicBezTo>
                  <a:pt x="25" y="81"/>
                  <a:pt x="26" y="79"/>
                  <a:pt x="27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32" y="78"/>
                  <a:pt x="37" y="80"/>
                  <a:pt x="42" y="81"/>
                </a:cubicBezTo>
                <a:cubicBezTo>
                  <a:pt x="37" y="80"/>
                  <a:pt x="32" y="79"/>
                  <a:pt x="28" y="78"/>
                </a:cubicBezTo>
                <a:cubicBezTo>
                  <a:pt x="27" y="78"/>
                  <a:pt x="27" y="78"/>
                  <a:pt x="27" y="79"/>
                </a:cubicBezTo>
                <a:cubicBezTo>
                  <a:pt x="29" y="80"/>
                  <a:pt x="31" y="81"/>
                  <a:pt x="33" y="81"/>
                </a:cubicBezTo>
                <a:cubicBezTo>
                  <a:pt x="34" y="81"/>
                  <a:pt x="41" y="84"/>
                  <a:pt x="38" y="83"/>
                </a:cubicBezTo>
                <a:cubicBezTo>
                  <a:pt x="34" y="82"/>
                  <a:pt x="30" y="80"/>
                  <a:pt x="26" y="80"/>
                </a:cubicBezTo>
                <a:cubicBezTo>
                  <a:pt x="26" y="80"/>
                  <a:pt x="26" y="81"/>
                  <a:pt x="26" y="81"/>
                </a:cubicBezTo>
                <a:cubicBezTo>
                  <a:pt x="30" y="83"/>
                  <a:pt x="34" y="85"/>
                  <a:pt x="38" y="87"/>
                </a:cubicBezTo>
                <a:cubicBezTo>
                  <a:pt x="36" y="86"/>
                  <a:pt x="33" y="86"/>
                  <a:pt x="31" y="86"/>
                </a:cubicBezTo>
                <a:cubicBezTo>
                  <a:pt x="29" y="85"/>
                  <a:pt x="27" y="85"/>
                  <a:pt x="24" y="84"/>
                </a:cubicBezTo>
                <a:close/>
                <a:moveTo>
                  <a:pt x="27" y="76"/>
                </a:moveTo>
                <a:cubicBezTo>
                  <a:pt x="29" y="72"/>
                  <a:pt x="31" y="68"/>
                  <a:pt x="33" y="65"/>
                </a:cubicBezTo>
                <a:cubicBezTo>
                  <a:pt x="40" y="68"/>
                  <a:pt x="48" y="70"/>
                  <a:pt x="55" y="72"/>
                </a:cubicBezTo>
                <a:cubicBezTo>
                  <a:pt x="64" y="75"/>
                  <a:pt x="72" y="78"/>
                  <a:pt x="80" y="80"/>
                </a:cubicBezTo>
                <a:cubicBezTo>
                  <a:pt x="89" y="83"/>
                  <a:pt x="97" y="86"/>
                  <a:pt x="106" y="88"/>
                </a:cubicBezTo>
                <a:cubicBezTo>
                  <a:pt x="110" y="90"/>
                  <a:pt x="115" y="91"/>
                  <a:pt x="119" y="92"/>
                </a:cubicBezTo>
                <a:cubicBezTo>
                  <a:pt x="121" y="93"/>
                  <a:pt x="124" y="93"/>
                  <a:pt x="126" y="94"/>
                </a:cubicBezTo>
                <a:cubicBezTo>
                  <a:pt x="125" y="94"/>
                  <a:pt x="124" y="95"/>
                  <a:pt x="123" y="95"/>
                </a:cubicBezTo>
                <a:cubicBezTo>
                  <a:pt x="119" y="92"/>
                  <a:pt x="113" y="91"/>
                  <a:pt x="108" y="90"/>
                </a:cubicBezTo>
                <a:cubicBezTo>
                  <a:pt x="99" y="88"/>
                  <a:pt x="90" y="85"/>
                  <a:pt x="81" y="82"/>
                </a:cubicBezTo>
                <a:cubicBezTo>
                  <a:pt x="72" y="79"/>
                  <a:pt x="63" y="76"/>
                  <a:pt x="53" y="73"/>
                </a:cubicBezTo>
                <a:cubicBezTo>
                  <a:pt x="46" y="71"/>
                  <a:pt x="38" y="69"/>
                  <a:pt x="31" y="69"/>
                </a:cubicBezTo>
                <a:cubicBezTo>
                  <a:pt x="30" y="69"/>
                  <a:pt x="30" y="69"/>
                  <a:pt x="31" y="70"/>
                </a:cubicBezTo>
                <a:cubicBezTo>
                  <a:pt x="36" y="73"/>
                  <a:pt x="44" y="74"/>
                  <a:pt x="50" y="75"/>
                </a:cubicBezTo>
                <a:cubicBezTo>
                  <a:pt x="54" y="77"/>
                  <a:pt x="59" y="78"/>
                  <a:pt x="63" y="79"/>
                </a:cubicBezTo>
                <a:cubicBezTo>
                  <a:pt x="63" y="79"/>
                  <a:pt x="62" y="79"/>
                  <a:pt x="62" y="79"/>
                </a:cubicBezTo>
                <a:cubicBezTo>
                  <a:pt x="56" y="78"/>
                  <a:pt x="50" y="77"/>
                  <a:pt x="44" y="75"/>
                </a:cubicBezTo>
                <a:cubicBezTo>
                  <a:pt x="39" y="74"/>
                  <a:pt x="34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7" y="77"/>
                  <a:pt x="46" y="79"/>
                  <a:pt x="55" y="81"/>
                </a:cubicBezTo>
                <a:cubicBezTo>
                  <a:pt x="54" y="81"/>
                  <a:pt x="53" y="81"/>
                  <a:pt x="52" y="80"/>
                </a:cubicBezTo>
                <a:cubicBezTo>
                  <a:pt x="49" y="80"/>
                  <a:pt x="46" y="79"/>
                  <a:pt x="44" y="78"/>
                </a:cubicBezTo>
                <a:cubicBezTo>
                  <a:pt x="38" y="77"/>
                  <a:pt x="33" y="77"/>
                  <a:pt x="28" y="76"/>
                </a:cubicBezTo>
                <a:cubicBezTo>
                  <a:pt x="28" y="76"/>
                  <a:pt x="27" y="76"/>
                  <a:pt x="27" y="76"/>
                </a:cubicBezTo>
                <a:close/>
                <a:moveTo>
                  <a:pt x="148" y="65"/>
                </a:moveTo>
                <a:cubicBezTo>
                  <a:pt x="147" y="65"/>
                  <a:pt x="147" y="65"/>
                  <a:pt x="147" y="65"/>
                </a:cubicBezTo>
                <a:cubicBezTo>
                  <a:pt x="143" y="64"/>
                  <a:pt x="140" y="62"/>
                  <a:pt x="136" y="62"/>
                </a:cubicBezTo>
                <a:cubicBezTo>
                  <a:pt x="131" y="61"/>
                  <a:pt x="126" y="60"/>
                  <a:pt x="122" y="59"/>
                </a:cubicBezTo>
                <a:cubicBezTo>
                  <a:pt x="113" y="57"/>
                  <a:pt x="105" y="54"/>
                  <a:pt x="96" y="53"/>
                </a:cubicBezTo>
                <a:cubicBezTo>
                  <a:pt x="98" y="51"/>
                  <a:pt x="100" y="50"/>
                  <a:pt x="102" y="48"/>
                </a:cubicBezTo>
                <a:cubicBezTo>
                  <a:pt x="109" y="51"/>
                  <a:pt x="117" y="52"/>
                  <a:pt x="124" y="54"/>
                </a:cubicBezTo>
                <a:cubicBezTo>
                  <a:pt x="128" y="55"/>
                  <a:pt x="132" y="56"/>
                  <a:pt x="136" y="57"/>
                </a:cubicBezTo>
                <a:cubicBezTo>
                  <a:pt x="138" y="58"/>
                  <a:pt x="140" y="59"/>
                  <a:pt x="142" y="60"/>
                </a:cubicBezTo>
                <a:cubicBezTo>
                  <a:pt x="142" y="60"/>
                  <a:pt x="143" y="60"/>
                  <a:pt x="144" y="60"/>
                </a:cubicBezTo>
                <a:cubicBezTo>
                  <a:pt x="144" y="60"/>
                  <a:pt x="144" y="61"/>
                  <a:pt x="144" y="61"/>
                </a:cubicBezTo>
                <a:cubicBezTo>
                  <a:pt x="141" y="60"/>
                  <a:pt x="138" y="59"/>
                  <a:pt x="135" y="58"/>
                </a:cubicBezTo>
                <a:cubicBezTo>
                  <a:pt x="130" y="57"/>
                  <a:pt x="126" y="56"/>
                  <a:pt x="122" y="55"/>
                </a:cubicBezTo>
                <a:cubicBezTo>
                  <a:pt x="115" y="53"/>
                  <a:pt x="107" y="51"/>
                  <a:pt x="100" y="50"/>
                </a:cubicBezTo>
                <a:cubicBezTo>
                  <a:pt x="99" y="50"/>
                  <a:pt x="99" y="51"/>
                  <a:pt x="99" y="51"/>
                </a:cubicBezTo>
                <a:cubicBezTo>
                  <a:pt x="107" y="55"/>
                  <a:pt x="116" y="56"/>
                  <a:pt x="124" y="58"/>
                </a:cubicBezTo>
                <a:cubicBezTo>
                  <a:pt x="129" y="59"/>
                  <a:pt x="134" y="60"/>
                  <a:pt x="138" y="61"/>
                </a:cubicBezTo>
                <a:cubicBezTo>
                  <a:pt x="140" y="62"/>
                  <a:pt x="142" y="62"/>
                  <a:pt x="144" y="63"/>
                </a:cubicBezTo>
                <a:cubicBezTo>
                  <a:pt x="144" y="63"/>
                  <a:pt x="146" y="64"/>
                  <a:pt x="147" y="64"/>
                </a:cubicBezTo>
                <a:cubicBezTo>
                  <a:pt x="147" y="65"/>
                  <a:pt x="148" y="65"/>
                  <a:pt x="148" y="65"/>
                </a:cubicBezTo>
                <a:close/>
                <a:moveTo>
                  <a:pt x="103" y="47"/>
                </a:moveTo>
                <a:cubicBezTo>
                  <a:pt x="104" y="47"/>
                  <a:pt x="105" y="46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12" y="48"/>
                  <a:pt x="119" y="49"/>
                  <a:pt x="125" y="51"/>
                </a:cubicBezTo>
                <a:cubicBezTo>
                  <a:pt x="128" y="52"/>
                  <a:pt x="130" y="53"/>
                  <a:pt x="133" y="54"/>
                </a:cubicBezTo>
                <a:cubicBezTo>
                  <a:pt x="133" y="54"/>
                  <a:pt x="143" y="57"/>
                  <a:pt x="138" y="56"/>
                </a:cubicBezTo>
                <a:cubicBezTo>
                  <a:pt x="132" y="55"/>
                  <a:pt x="126" y="52"/>
                  <a:pt x="119" y="51"/>
                </a:cubicBezTo>
                <a:cubicBezTo>
                  <a:pt x="114" y="50"/>
                  <a:pt x="108" y="49"/>
                  <a:pt x="103" y="47"/>
                </a:cubicBezTo>
                <a:close/>
                <a:moveTo>
                  <a:pt x="107" y="45"/>
                </a:moveTo>
                <a:cubicBezTo>
                  <a:pt x="109" y="45"/>
                  <a:pt x="111" y="44"/>
                  <a:pt x="114" y="44"/>
                </a:cubicBezTo>
                <a:cubicBezTo>
                  <a:pt x="119" y="45"/>
                  <a:pt x="124" y="47"/>
                  <a:pt x="129" y="49"/>
                </a:cubicBezTo>
                <a:cubicBezTo>
                  <a:pt x="121" y="47"/>
                  <a:pt x="114" y="46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lose/>
                <a:moveTo>
                  <a:pt x="138" y="55"/>
                </a:moveTo>
                <a:cubicBezTo>
                  <a:pt x="135" y="54"/>
                  <a:pt x="132" y="52"/>
                  <a:pt x="128" y="51"/>
                </a:cubicBezTo>
                <a:cubicBezTo>
                  <a:pt x="123" y="50"/>
                  <a:pt x="118" y="49"/>
                  <a:pt x="113" y="47"/>
                </a:cubicBezTo>
                <a:cubicBezTo>
                  <a:pt x="112" y="47"/>
                  <a:pt x="110" y="47"/>
                  <a:pt x="108" y="46"/>
                </a:cubicBezTo>
                <a:cubicBezTo>
                  <a:pt x="109" y="46"/>
                  <a:pt x="110" y="47"/>
                  <a:pt x="111" y="47"/>
                </a:cubicBezTo>
                <a:cubicBezTo>
                  <a:pt x="113" y="47"/>
                  <a:pt x="116" y="48"/>
                  <a:pt x="118" y="48"/>
                </a:cubicBezTo>
                <a:cubicBezTo>
                  <a:pt x="122" y="49"/>
                  <a:pt x="127" y="49"/>
                  <a:pt x="131" y="50"/>
                </a:cubicBezTo>
                <a:cubicBezTo>
                  <a:pt x="134" y="52"/>
                  <a:pt x="136" y="53"/>
                  <a:pt x="138" y="55"/>
                </a:cubicBezTo>
                <a:close/>
                <a:moveTo>
                  <a:pt x="143" y="59"/>
                </a:moveTo>
                <a:cubicBezTo>
                  <a:pt x="137" y="57"/>
                  <a:pt x="131" y="55"/>
                  <a:pt x="126" y="54"/>
                </a:cubicBezTo>
                <a:cubicBezTo>
                  <a:pt x="120" y="52"/>
                  <a:pt x="114" y="51"/>
                  <a:pt x="108" y="49"/>
                </a:cubicBezTo>
                <a:cubicBezTo>
                  <a:pt x="109" y="50"/>
                  <a:pt x="110" y="50"/>
                  <a:pt x="110" y="50"/>
                </a:cubicBezTo>
                <a:cubicBezTo>
                  <a:pt x="114" y="50"/>
                  <a:pt x="117" y="51"/>
                  <a:pt x="121" y="52"/>
                </a:cubicBezTo>
                <a:cubicBezTo>
                  <a:pt x="127" y="54"/>
                  <a:pt x="134" y="56"/>
                  <a:pt x="141" y="57"/>
                </a:cubicBezTo>
                <a:cubicBezTo>
                  <a:pt x="141" y="58"/>
                  <a:pt x="142" y="58"/>
                  <a:pt x="143" y="59"/>
                </a:cubicBezTo>
                <a:close/>
                <a:moveTo>
                  <a:pt x="146" y="63"/>
                </a:moveTo>
                <a:cubicBezTo>
                  <a:pt x="132" y="57"/>
                  <a:pt x="115" y="58"/>
                  <a:pt x="101" y="51"/>
                </a:cubicBezTo>
                <a:cubicBezTo>
                  <a:pt x="104" y="52"/>
                  <a:pt x="109" y="53"/>
                  <a:pt x="113" y="54"/>
                </a:cubicBezTo>
                <a:cubicBezTo>
                  <a:pt x="118" y="55"/>
                  <a:pt x="123" y="56"/>
                  <a:pt x="127" y="57"/>
                </a:cubicBezTo>
                <a:cubicBezTo>
                  <a:pt x="131" y="58"/>
                  <a:pt x="136" y="59"/>
                  <a:pt x="140" y="60"/>
                </a:cubicBezTo>
                <a:cubicBezTo>
                  <a:pt x="141" y="61"/>
                  <a:pt x="143" y="62"/>
                  <a:pt x="145" y="62"/>
                </a:cubicBezTo>
                <a:cubicBezTo>
                  <a:pt x="145" y="62"/>
                  <a:pt x="145" y="62"/>
                  <a:pt x="146" y="63"/>
                </a:cubicBezTo>
                <a:cubicBezTo>
                  <a:pt x="146" y="63"/>
                  <a:pt x="146" y="63"/>
                  <a:pt x="146" y="63"/>
                </a:cubicBezTo>
                <a:close/>
                <a:moveTo>
                  <a:pt x="150" y="69"/>
                </a:moveTo>
                <a:cubicBezTo>
                  <a:pt x="140" y="67"/>
                  <a:pt x="131" y="64"/>
                  <a:pt x="122" y="62"/>
                </a:cubicBezTo>
                <a:cubicBezTo>
                  <a:pt x="113" y="60"/>
                  <a:pt x="104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5"/>
                  <a:pt x="95" y="54"/>
                  <a:pt x="96" y="54"/>
                </a:cubicBezTo>
                <a:cubicBezTo>
                  <a:pt x="107" y="55"/>
                  <a:pt x="118" y="59"/>
                  <a:pt x="128" y="61"/>
                </a:cubicBezTo>
                <a:cubicBezTo>
                  <a:pt x="133" y="62"/>
                  <a:pt x="137" y="63"/>
                  <a:pt x="141" y="64"/>
                </a:cubicBezTo>
                <a:cubicBezTo>
                  <a:pt x="144" y="65"/>
                  <a:pt x="146" y="66"/>
                  <a:pt x="148" y="66"/>
                </a:cubicBezTo>
                <a:cubicBezTo>
                  <a:pt x="149" y="67"/>
                  <a:pt x="149" y="68"/>
                  <a:pt x="150" y="69"/>
                </a:cubicBezTo>
                <a:close/>
                <a:moveTo>
                  <a:pt x="81" y="41"/>
                </a:moveTo>
                <a:cubicBezTo>
                  <a:pt x="79" y="39"/>
                  <a:pt x="76" y="37"/>
                  <a:pt x="74" y="35"/>
                </a:cubicBezTo>
                <a:cubicBezTo>
                  <a:pt x="73" y="35"/>
                  <a:pt x="73" y="35"/>
                  <a:pt x="72" y="34"/>
                </a:cubicBezTo>
                <a:cubicBezTo>
                  <a:pt x="76" y="36"/>
                  <a:pt x="79" y="38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1" y="40"/>
                  <a:pt x="81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1" y="41"/>
                </a:moveTo>
                <a:cubicBezTo>
                  <a:pt x="80" y="42"/>
                  <a:pt x="80" y="42"/>
                  <a:pt x="80" y="43"/>
                </a:cubicBezTo>
                <a:cubicBezTo>
                  <a:pt x="78" y="41"/>
                  <a:pt x="75" y="39"/>
                  <a:pt x="72" y="37"/>
                </a:cubicBezTo>
                <a:cubicBezTo>
                  <a:pt x="75" y="39"/>
                  <a:pt x="78" y="40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0" y="44"/>
                </a:moveTo>
                <a:cubicBezTo>
                  <a:pt x="79" y="45"/>
                  <a:pt x="79" y="45"/>
                  <a:pt x="78" y="46"/>
                </a:cubicBezTo>
                <a:cubicBezTo>
                  <a:pt x="76" y="44"/>
                  <a:pt x="73" y="42"/>
                  <a:pt x="71" y="40"/>
                </a:cubicBezTo>
                <a:cubicBezTo>
                  <a:pt x="68" y="38"/>
                  <a:pt x="65" y="37"/>
                  <a:pt x="63" y="35"/>
                </a:cubicBezTo>
                <a:cubicBezTo>
                  <a:pt x="61" y="33"/>
                  <a:pt x="66" y="36"/>
                  <a:pt x="67" y="37"/>
                </a:cubicBezTo>
                <a:cubicBezTo>
                  <a:pt x="68" y="37"/>
                  <a:pt x="70" y="38"/>
                  <a:pt x="71" y="39"/>
                </a:cubicBezTo>
                <a:cubicBezTo>
                  <a:pt x="74" y="40"/>
                  <a:pt x="77" y="42"/>
                  <a:pt x="80" y="44"/>
                </a:cubicBezTo>
                <a:close/>
                <a:moveTo>
                  <a:pt x="78" y="47"/>
                </a:moveTo>
                <a:cubicBezTo>
                  <a:pt x="78" y="47"/>
                  <a:pt x="78" y="48"/>
                  <a:pt x="77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5" y="48"/>
                  <a:pt x="74" y="47"/>
                  <a:pt x="72" y="46"/>
                </a:cubicBezTo>
                <a:cubicBezTo>
                  <a:pt x="70" y="45"/>
                  <a:pt x="67" y="43"/>
                  <a:pt x="65" y="41"/>
                </a:cubicBezTo>
                <a:cubicBezTo>
                  <a:pt x="63" y="40"/>
                  <a:pt x="61" y="38"/>
                  <a:pt x="59" y="37"/>
                </a:cubicBezTo>
                <a:cubicBezTo>
                  <a:pt x="61" y="38"/>
                  <a:pt x="64" y="39"/>
                  <a:pt x="66" y="40"/>
                </a:cubicBezTo>
                <a:cubicBezTo>
                  <a:pt x="70" y="42"/>
                  <a:pt x="74" y="45"/>
                  <a:pt x="78" y="47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76" y="50"/>
                </a:moveTo>
                <a:cubicBezTo>
                  <a:pt x="74" y="52"/>
                  <a:pt x="73" y="50"/>
                  <a:pt x="70" y="48"/>
                </a:cubicBezTo>
                <a:cubicBezTo>
                  <a:pt x="70" y="48"/>
                  <a:pt x="69" y="48"/>
                  <a:pt x="69" y="48"/>
                </a:cubicBezTo>
                <a:cubicBezTo>
                  <a:pt x="68" y="47"/>
                  <a:pt x="67" y="47"/>
                  <a:pt x="66" y="47"/>
                </a:cubicBezTo>
                <a:cubicBezTo>
                  <a:pt x="65" y="46"/>
                  <a:pt x="64" y="45"/>
                  <a:pt x="63" y="44"/>
                </a:cubicBezTo>
                <a:cubicBezTo>
                  <a:pt x="61" y="43"/>
                  <a:pt x="60" y="42"/>
                  <a:pt x="59" y="41"/>
                </a:cubicBezTo>
                <a:cubicBezTo>
                  <a:pt x="57" y="40"/>
                  <a:pt x="57" y="39"/>
                  <a:pt x="59" y="40"/>
                </a:cubicBezTo>
                <a:cubicBezTo>
                  <a:pt x="61" y="41"/>
                  <a:pt x="63" y="42"/>
                  <a:pt x="65" y="43"/>
                </a:cubicBezTo>
                <a:cubicBezTo>
                  <a:pt x="67" y="44"/>
                  <a:pt x="69" y="45"/>
                  <a:pt x="72" y="47"/>
                </a:cubicBezTo>
                <a:cubicBezTo>
                  <a:pt x="73" y="47"/>
                  <a:pt x="74" y="48"/>
                  <a:pt x="75" y="49"/>
                </a:cubicBezTo>
                <a:cubicBezTo>
                  <a:pt x="75" y="49"/>
                  <a:pt x="76" y="50"/>
                  <a:pt x="76" y="49"/>
                </a:cubicBezTo>
                <a:cubicBezTo>
                  <a:pt x="76" y="49"/>
                  <a:pt x="76" y="50"/>
                  <a:pt x="76" y="50"/>
                </a:cubicBezTo>
                <a:close/>
                <a:moveTo>
                  <a:pt x="67" y="48"/>
                </a:moveTo>
                <a:cubicBezTo>
                  <a:pt x="66" y="48"/>
                  <a:pt x="64" y="49"/>
                  <a:pt x="63" y="49"/>
                </a:cubicBezTo>
                <a:cubicBezTo>
                  <a:pt x="60" y="47"/>
                  <a:pt x="57" y="46"/>
                  <a:pt x="54" y="43"/>
                </a:cubicBezTo>
                <a:cubicBezTo>
                  <a:pt x="51" y="39"/>
                  <a:pt x="58" y="43"/>
                  <a:pt x="59" y="44"/>
                </a:cubicBezTo>
                <a:cubicBezTo>
                  <a:pt x="60" y="45"/>
                  <a:pt x="62" y="45"/>
                  <a:pt x="64" y="46"/>
                </a:cubicBezTo>
                <a:cubicBezTo>
                  <a:pt x="65" y="47"/>
                  <a:pt x="66" y="47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8"/>
                  <a:pt x="67" y="48"/>
                  <a:pt x="67" y="48"/>
                </a:cubicBezTo>
                <a:close/>
                <a:moveTo>
                  <a:pt x="61" y="50"/>
                </a:moveTo>
                <a:cubicBezTo>
                  <a:pt x="61" y="50"/>
                  <a:pt x="60" y="51"/>
                  <a:pt x="59" y="51"/>
                </a:cubicBezTo>
                <a:cubicBezTo>
                  <a:pt x="57" y="50"/>
                  <a:pt x="56" y="49"/>
                  <a:pt x="54" y="48"/>
                </a:cubicBezTo>
                <a:cubicBezTo>
                  <a:pt x="52" y="47"/>
                  <a:pt x="49" y="44"/>
                  <a:pt x="53" y="46"/>
                </a:cubicBezTo>
                <a:cubicBezTo>
                  <a:pt x="56" y="47"/>
                  <a:pt x="59" y="49"/>
                  <a:pt x="61" y="50"/>
                </a:cubicBezTo>
                <a:close/>
                <a:moveTo>
                  <a:pt x="56" y="54"/>
                </a:moveTo>
                <a:cubicBezTo>
                  <a:pt x="53" y="52"/>
                  <a:pt x="50" y="50"/>
                  <a:pt x="48" y="48"/>
                </a:cubicBezTo>
                <a:cubicBezTo>
                  <a:pt x="50" y="50"/>
                  <a:pt x="55" y="51"/>
                  <a:pt x="58" y="52"/>
                </a:cubicBezTo>
                <a:cubicBezTo>
                  <a:pt x="57" y="52"/>
                  <a:pt x="57" y="53"/>
                  <a:pt x="56" y="54"/>
                </a:cubicBezTo>
                <a:close/>
                <a:moveTo>
                  <a:pt x="48" y="55"/>
                </a:moveTo>
                <a:cubicBezTo>
                  <a:pt x="50" y="55"/>
                  <a:pt x="52" y="56"/>
                  <a:pt x="54" y="57"/>
                </a:cubicBezTo>
                <a:cubicBezTo>
                  <a:pt x="54" y="57"/>
                  <a:pt x="54" y="57"/>
                  <a:pt x="54" y="58"/>
                </a:cubicBezTo>
                <a:cubicBezTo>
                  <a:pt x="52" y="57"/>
                  <a:pt x="50" y="56"/>
                  <a:pt x="48" y="55"/>
                </a:cubicBezTo>
                <a:close/>
                <a:moveTo>
                  <a:pt x="61" y="63"/>
                </a:moveTo>
                <a:cubicBezTo>
                  <a:pt x="61" y="63"/>
                  <a:pt x="60" y="63"/>
                  <a:pt x="60" y="63"/>
                </a:cubicBezTo>
                <a:cubicBezTo>
                  <a:pt x="60" y="63"/>
                  <a:pt x="60" y="62"/>
                  <a:pt x="61" y="62"/>
                </a:cubicBezTo>
                <a:cubicBezTo>
                  <a:pt x="61" y="62"/>
                  <a:pt x="61" y="62"/>
                  <a:pt x="61" y="63"/>
                </a:cubicBezTo>
                <a:close/>
                <a:moveTo>
                  <a:pt x="62" y="61"/>
                </a:moveTo>
                <a:cubicBezTo>
                  <a:pt x="62" y="61"/>
                  <a:pt x="63" y="61"/>
                  <a:pt x="63" y="61"/>
                </a:cubicBezTo>
                <a:cubicBezTo>
                  <a:pt x="63" y="61"/>
                  <a:pt x="63" y="61"/>
                  <a:pt x="62" y="61"/>
                </a:cubicBezTo>
                <a:close/>
                <a:moveTo>
                  <a:pt x="65" y="59"/>
                </a:moveTo>
                <a:cubicBezTo>
                  <a:pt x="67" y="61"/>
                  <a:pt x="65" y="60"/>
                  <a:pt x="64" y="60"/>
                </a:cubicBezTo>
                <a:cubicBezTo>
                  <a:pt x="64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5" y="59"/>
                </a:move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7"/>
                </a:cubicBezTo>
                <a:cubicBezTo>
                  <a:pt x="67" y="58"/>
                  <a:pt x="68" y="59"/>
                  <a:pt x="68" y="59"/>
                </a:cubicBezTo>
                <a:cubicBezTo>
                  <a:pt x="67" y="59"/>
                  <a:pt x="66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8" y="60"/>
                </a:moveTo>
                <a:cubicBezTo>
                  <a:pt x="68" y="60"/>
                  <a:pt x="68" y="60"/>
                  <a:pt x="67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66" y="59"/>
                  <a:pt x="67" y="59"/>
                  <a:pt x="68" y="60"/>
                </a:cubicBezTo>
                <a:cubicBezTo>
                  <a:pt x="68" y="60"/>
                  <a:pt x="68" y="60"/>
                  <a:pt x="68" y="60"/>
                </a:cubicBezTo>
                <a:close/>
                <a:moveTo>
                  <a:pt x="67" y="61"/>
                </a:moveTo>
                <a:cubicBezTo>
                  <a:pt x="66" y="61"/>
                  <a:pt x="65" y="61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4" y="61"/>
                  <a:pt x="65" y="61"/>
                  <a:pt x="67" y="61"/>
                </a:cubicBezTo>
                <a:close/>
                <a:moveTo>
                  <a:pt x="64" y="62"/>
                </a:moveTo>
                <a:cubicBezTo>
                  <a:pt x="63" y="62"/>
                  <a:pt x="63" y="63"/>
                  <a:pt x="62" y="63"/>
                </a:cubicBezTo>
                <a:cubicBezTo>
                  <a:pt x="61" y="61"/>
                  <a:pt x="62" y="62"/>
                  <a:pt x="64" y="62"/>
                </a:cubicBezTo>
                <a:close/>
                <a:moveTo>
                  <a:pt x="61" y="64"/>
                </a:moveTo>
                <a:cubicBezTo>
                  <a:pt x="60" y="64"/>
                  <a:pt x="59" y="65"/>
                  <a:pt x="59" y="66"/>
                </a:cubicBezTo>
                <a:cubicBezTo>
                  <a:pt x="56" y="64"/>
                  <a:pt x="53" y="63"/>
                  <a:pt x="49" y="61"/>
                </a:cubicBezTo>
                <a:cubicBezTo>
                  <a:pt x="46" y="60"/>
                  <a:pt x="43" y="57"/>
                  <a:pt x="40" y="57"/>
                </a:cubicBezTo>
                <a:cubicBezTo>
                  <a:pt x="47" y="59"/>
                  <a:pt x="54" y="63"/>
                  <a:pt x="61" y="64"/>
                </a:cubicBezTo>
                <a:close/>
                <a:moveTo>
                  <a:pt x="58" y="69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69"/>
                  <a:pt x="57" y="68"/>
                  <a:pt x="57" y="68"/>
                </a:cubicBezTo>
                <a:cubicBezTo>
                  <a:pt x="53" y="67"/>
                  <a:pt x="49" y="65"/>
                  <a:pt x="45" y="63"/>
                </a:cubicBezTo>
                <a:cubicBezTo>
                  <a:pt x="43" y="62"/>
                  <a:pt x="41" y="60"/>
                  <a:pt x="39" y="60"/>
                </a:cubicBezTo>
                <a:cubicBezTo>
                  <a:pt x="42" y="60"/>
                  <a:pt x="44" y="61"/>
                  <a:pt x="46" y="62"/>
                </a:cubicBezTo>
                <a:cubicBezTo>
                  <a:pt x="50" y="64"/>
                  <a:pt x="54" y="66"/>
                  <a:pt x="59" y="67"/>
                </a:cubicBezTo>
                <a:cubicBezTo>
                  <a:pt x="59" y="68"/>
                  <a:pt x="58" y="68"/>
                  <a:pt x="58" y="69"/>
                </a:cubicBezTo>
                <a:close/>
                <a:moveTo>
                  <a:pt x="68" y="72"/>
                </a:moveTo>
                <a:cubicBezTo>
                  <a:pt x="69" y="73"/>
                  <a:pt x="71" y="73"/>
                  <a:pt x="72" y="74"/>
                </a:cubicBezTo>
                <a:cubicBezTo>
                  <a:pt x="74" y="75"/>
                  <a:pt x="77" y="76"/>
                  <a:pt x="79" y="76"/>
                </a:cubicBezTo>
                <a:cubicBezTo>
                  <a:pt x="83" y="78"/>
                  <a:pt x="87" y="79"/>
                  <a:pt x="90" y="80"/>
                </a:cubicBezTo>
                <a:cubicBezTo>
                  <a:pt x="82" y="78"/>
                  <a:pt x="74" y="76"/>
                  <a:pt x="66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7" y="72"/>
                  <a:pt x="67" y="72"/>
                  <a:pt x="68" y="72"/>
                </a:cubicBezTo>
                <a:close/>
                <a:moveTo>
                  <a:pt x="68" y="72"/>
                </a:moveTo>
                <a:cubicBezTo>
                  <a:pt x="69" y="71"/>
                  <a:pt x="69" y="71"/>
                  <a:pt x="70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82" y="75"/>
                  <a:pt x="93" y="79"/>
                  <a:pt x="105" y="82"/>
                </a:cubicBezTo>
                <a:cubicBezTo>
                  <a:pt x="110" y="84"/>
                  <a:pt x="115" y="86"/>
                  <a:pt x="120" y="88"/>
                </a:cubicBezTo>
                <a:cubicBezTo>
                  <a:pt x="123" y="89"/>
                  <a:pt x="127" y="90"/>
                  <a:pt x="130" y="91"/>
                </a:cubicBezTo>
                <a:cubicBezTo>
                  <a:pt x="128" y="90"/>
                  <a:pt x="124" y="90"/>
                  <a:pt x="122" y="89"/>
                </a:cubicBezTo>
                <a:cubicBezTo>
                  <a:pt x="114" y="87"/>
                  <a:pt x="107" y="85"/>
                  <a:pt x="100" y="83"/>
                </a:cubicBezTo>
                <a:cubicBezTo>
                  <a:pt x="93" y="80"/>
                  <a:pt x="86" y="78"/>
                  <a:pt x="79" y="76"/>
                </a:cubicBezTo>
                <a:cubicBezTo>
                  <a:pt x="76" y="74"/>
                  <a:pt x="72" y="73"/>
                  <a:pt x="68" y="72"/>
                </a:cubicBezTo>
                <a:close/>
                <a:moveTo>
                  <a:pt x="82" y="74"/>
                </a:moveTo>
                <a:cubicBezTo>
                  <a:pt x="79" y="73"/>
                  <a:pt x="75" y="72"/>
                  <a:pt x="72" y="70"/>
                </a:cubicBezTo>
                <a:cubicBezTo>
                  <a:pt x="75" y="72"/>
                  <a:pt x="78" y="72"/>
                  <a:pt x="82" y="74"/>
                </a:cubicBezTo>
                <a:cubicBezTo>
                  <a:pt x="86" y="75"/>
                  <a:pt x="90" y="77"/>
                  <a:pt x="94" y="78"/>
                </a:cubicBezTo>
                <a:cubicBezTo>
                  <a:pt x="90" y="77"/>
                  <a:pt x="86" y="76"/>
                  <a:pt x="82" y="74"/>
                </a:cubicBezTo>
                <a:close/>
                <a:moveTo>
                  <a:pt x="71" y="70"/>
                </a:moveTo>
                <a:cubicBezTo>
                  <a:pt x="73" y="70"/>
                  <a:pt x="74" y="69"/>
                  <a:pt x="75" y="69"/>
                </a:cubicBezTo>
                <a:cubicBezTo>
                  <a:pt x="75" y="69"/>
                  <a:pt x="76" y="69"/>
                  <a:pt x="77" y="69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9"/>
                  <a:pt x="79" y="69"/>
                  <a:pt x="79" y="69"/>
                </a:cubicBezTo>
                <a:cubicBezTo>
                  <a:pt x="79" y="69"/>
                  <a:pt x="79" y="69"/>
                  <a:pt x="80" y="70"/>
                </a:cubicBezTo>
                <a:cubicBezTo>
                  <a:pt x="83" y="70"/>
                  <a:pt x="85" y="72"/>
                  <a:pt x="88" y="73"/>
                </a:cubicBezTo>
                <a:cubicBezTo>
                  <a:pt x="102" y="78"/>
                  <a:pt x="115" y="83"/>
                  <a:pt x="129" y="88"/>
                </a:cubicBezTo>
                <a:cubicBezTo>
                  <a:pt x="130" y="88"/>
                  <a:pt x="132" y="89"/>
                  <a:pt x="133" y="89"/>
                </a:cubicBezTo>
                <a:cubicBezTo>
                  <a:pt x="133" y="89"/>
                  <a:pt x="137" y="91"/>
                  <a:pt x="136" y="90"/>
                </a:cubicBezTo>
                <a:cubicBezTo>
                  <a:pt x="132" y="89"/>
                  <a:pt x="129" y="88"/>
                  <a:pt x="125" y="87"/>
                </a:cubicBezTo>
                <a:cubicBezTo>
                  <a:pt x="119" y="85"/>
                  <a:pt x="113" y="83"/>
                  <a:pt x="106" y="81"/>
                </a:cubicBezTo>
                <a:cubicBezTo>
                  <a:pt x="105" y="81"/>
                  <a:pt x="105" y="81"/>
                  <a:pt x="104" y="81"/>
                </a:cubicBezTo>
                <a:cubicBezTo>
                  <a:pt x="98" y="79"/>
                  <a:pt x="92" y="77"/>
                  <a:pt x="86" y="75"/>
                </a:cubicBezTo>
                <a:cubicBezTo>
                  <a:pt x="82" y="73"/>
                  <a:pt x="77" y="71"/>
                  <a:pt x="71" y="70"/>
                </a:cubicBezTo>
                <a:close/>
                <a:moveTo>
                  <a:pt x="76" y="68"/>
                </a:moveTo>
                <a:cubicBezTo>
                  <a:pt x="77" y="67"/>
                  <a:pt x="79" y="67"/>
                  <a:pt x="80" y="66"/>
                </a:cubicBezTo>
                <a:cubicBezTo>
                  <a:pt x="89" y="71"/>
                  <a:pt x="100" y="75"/>
                  <a:pt x="110" y="78"/>
                </a:cubicBezTo>
                <a:cubicBezTo>
                  <a:pt x="112" y="79"/>
                  <a:pt x="115" y="80"/>
                  <a:pt x="117" y="80"/>
                </a:cubicBezTo>
                <a:cubicBezTo>
                  <a:pt x="112" y="79"/>
                  <a:pt x="106" y="77"/>
                  <a:pt x="100" y="75"/>
                </a:cubicBezTo>
                <a:cubicBezTo>
                  <a:pt x="94" y="73"/>
                  <a:pt x="87" y="70"/>
                  <a:pt x="80" y="69"/>
                </a:cubicBezTo>
                <a:cubicBezTo>
                  <a:pt x="79" y="69"/>
                  <a:pt x="78" y="68"/>
                  <a:pt x="77" y="68"/>
                </a:cubicBezTo>
                <a:cubicBezTo>
                  <a:pt x="77" y="68"/>
                  <a:pt x="76" y="68"/>
                  <a:pt x="76" y="68"/>
                </a:cubicBezTo>
                <a:close/>
                <a:moveTo>
                  <a:pt x="81" y="66"/>
                </a:moveTo>
                <a:cubicBezTo>
                  <a:pt x="83" y="65"/>
                  <a:pt x="84" y="64"/>
                  <a:pt x="85" y="63"/>
                </a:cubicBezTo>
                <a:cubicBezTo>
                  <a:pt x="97" y="67"/>
                  <a:pt x="108" y="72"/>
                  <a:pt x="119" y="76"/>
                </a:cubicBezTo>
                <a:cubicBezTo>
                  <a:pt x="125" y="78"/>
                  <a:pt x="131" y="80"/>
                  <a:pt x="136" y="82"/>
                </a:cubicBezTo>
                <a:cubicBezTo>
                  <a:pt x="139" y="83"/>
                  <a:pt x="141" y="84"/>
                  <a:pt x="144" y="85"/>
                </a:cubicBezTo>
                <a:cubicBezTo>
                  <a:pt x="150" y="87"/>
                  <a:pt x="147" y="86"/>
                  <a:pt x="144" y="85"/>
                </a:cubicBezTo>
                <a:cubicBezTo>
                  <a:pt x="139" y="84"/>
                  <a:pt x="134" y="81"/>
                  <a:pt x="129" y="80"/>
                </a:cubicBezTo>
                <a:cubicBezTo>
                  <a:pt x="123" y="78"/>
                  <a:pt x="117" y="77"/>
                  <a:pt x="112" y="75"/>
                </a:cubicBezTo>
                <a:cubicBezTo>
                  <a:pt x="101" y="72"/>
                  <a:pt x="91" y="69"/>
                  <a:pt x="81" y="66"/>
                </a:cubicBezTo>
                <a:close/>
                <a:moveTo>
                  <a:pt x="86" y="63"/>
                </a:moveTo>
                <a:cubicBezTo>
                  <a:pt x="87" y="62"/>
                  <a:pt x="87" y="62"/>
                  <a:pt x="87" y="62"/>
                </a:cubicBezTo>
                <a:cubicBezTo>
                  <a:pt x="88" y="62"/>
                  <a:pt x="88" y="61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99" y="66"/>
                  <a:pt x="109" y="69"/>
                  <a:pt x="120" y="72"/>
                </a:cubicBezTo>
                <a:cubicBezTo>
                  <a:pt x="125" y="74"/>
                  <a:pt x="131" y="76"/>
                  <a:pt x="136" y="78"/>
                </a:cubicBezTo>
                <a:cubicBezTo>
                  <a:pt x="139" y="79"/>
                  <a:pt x="141" y="79"/>
                  <a:pt x="144" y="80"/>
                </a:cubicBezTo>
                <a:cubicBezTo>
                  <a:pt x="145" y="80"/>
                  <a:pt x="154" y="83"/>
                  <a:pt x="148" y="82"/>
                </a:cubicBezTo>
                <a:cubicBezTo>
                  <a:pt x="138" y="79"/>
                  <a:pt x="128" y="75"/>
                  <a:pt x="117" y="72"/>
                </a:cubicBezTo>
                <a:cubicBezTo>
                  <a:pt x="107" y="69"/>
                  <a:pt x="97" y="66"/>
                  <a:pt x="86" y="63"/>
                </a:cubicBezTo>
                <a:close/>
                <a:moveTo>
                  <a:pt x="89" y="60"/>
                </a:moveTo>
                <a:cubicBezTo>
                  <a:pt x="91" y="59"/>
                  <a:pt x="92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8" y="58"/>
                  <a:pt x="103" y="59"/>
                  <a:pt x="108" y="60"/>
                </a:cubicBezTo>
                <a:cubicBezTo>
                  <a:pt x="113" y="62"/>
                  <a:pt x="118" y="64"/>
                  <a:pt x="123" y="65"/>
                </a:cubicBezTo>
                <a:cubicBezTo>
                  <a:pt x="132" y="69"/>
                  <a:pt x="143" y="70"/>
                  <a:pt x="152" y="75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48" y="72"/>
                  <a:pt x="142" y="72"/>
                  <a:pt x="137" y="71"/>
                </a:cubicBezTo>
                <a:cubicBezTo>
                  <a:pt x="132" y="69"/>
                  <a:pt x="126" y="68"/>
                  <a:pt x="121" y="66"/>
                </a:cubicBezTo>
                <a:cubicBezTo>
                  <a:pt x="111" y="63"/>
                  <a:pt x="102" y="60"/>
                  <a:pt x="92" y="58"/>
                </a:cubicBezTo>
                <a:cubicBezTo>
                  <a:pt x="91" y="58"/>
                  <a:pt x="91" y="59"/>
                  <a:pt x="92" y="59"/>
                </a:cubicBezTo>
                <a:cubicBezTo>
                  <a:pt x="101" y="63"/>
                  <a:pt x="111" y="66"/>
                  <a:pt x="121" y="69"/>
                </a:cubicBezTo>
                <a:cubicBezTo>
                  <a:pt x="123" y="70"/>
                  <a:pt x="124" y="70"/>
                  <a:pt x="125" y="71"/>
                </a:cubicBezTo>
                <a:cubicBezTo>
                  <a:pt x="124" y="70"/>
                  <a:pt x="122" y="70"/>
                  <a:pt x="120" y="69"/>
                </a:cubicBezTo>
                <a:cubicBezTo>
                  <a:pt x="110" y="66"/>
                  <a:pt x="100" y="6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lose/>
                <a:moveTo>
                  <a:pt x="152" y="78"/>
                </a:moveTo>
                <a:cubicBezTo>
                  <a:pt x="152" y="78"/>
                  <a:pt x="152" y="78"/>
                  <a:pt x="152" y="78"/>
                </a:cubicBezTo>
                <a:cubicBezTo>
                  <a:pt x="152" y="78"/>
                  <a:pt x="151" y="78"/>
                  <a:pt x="151" y="78"/>
                </a:cubicBezTo>
                <a:cubicBezTo>
                  <a:pt x="141" y="75"/>
                  <a:pt x="132" y="72"/>
                  <a:pt x="123" y="69"/>
                </a:cubicBezTo>
                <a:cubicBezTo>
                  <a:pt x="113" y="66"/>
                  <a:pt x="103" y="63"/>
                  <a:pt x="93" y="59"/>
                </a:cubicBezTo>
                <a:cubicBezTo>
                  <a:pt x="97" y="60"/>
                  <a:pt x="103" y="61"/>
                  <a:pt x="107" y="62"/>
                </a:cubicBezTo>
                <a:cubicBezTo>
                  <a:pt x="112" y="64"/>
                  <a:pt x="117" y="66"/>
                  <a:pt x="122" y="67"/>
                </a:cubicBezTo>
                <a:cubicBezTo>
                  <a:pt x="132" y="70"/>
                  <a:pt x="142" y="73"/>
                  <a:pt x="152" y="75"/>
                </a:cubicBezTo>
                <a:cubicBezTo>
                  <a:pt x="152" y="76"/>
                  <a:pt x="152" y="77"/>
                  <a:pt x="152" y="78"/>
                </a:cubicBezTo>
                <a:close/>
                <a:moveTo>
                  <a:pt x="152" y="74"/>
                </a:moveTo>
                <a:cubicBezTo>
                  <a:pt x="145" y="70"/>
                  <a:pt x="136" y="69"/>
                  <a:pt x="129" y="66"/>
                </a:cubicBezTo>
                <a:cubicBezTo>
                  <a:pt x="124" y="65"/>
                  <a:pt x="118" y="63"/>
                  <a:pt x="113" y="61"/>
                </a:cubicBezTo>
                <a:cubicBezTo>
                  <a:pt x="109" y="60"/>
                  <a:pt x="105" y="59"/>
                  <a:pt x="101" y="58"/>
                </a:cubicBezTo>
                <a:cubicBezTo>
                  <a:pt x="103" y="58"/>
                  <a:pt x="105" y="59"/>
                  <a:pt x="106" y="59"/>
                </a:cubicBezTo>
                <a:cubicBezTo>
                  <a:pt x="112" y="60"/>
                  <a:pt x="117" y="61"/>
                  <a:pt x="122" y="63"/>
                </a:cubicBezTo>
                <a:cubicBezTo>
                  <a:pt x="131" y="65"/>
                  <a:pt x="141" y="68"/>
                  <a:pt x="150" y="69"/>
                </a:cubicBezTo>
                <a:cubicBezTo>
                  <a:pt x="151" y="71"/>
                  <a:pt x="151" y="72"/>
                  <a:pt x="152" y="74"/>
                </a:cubicBezTo>
                <a:close/>
                <a:moveTo>
                  <a:pt x="152" y="79"/>
                </a:moveTo>
                <a:cubicBezTo>
                  <a:pt x="152" y="80"/>
                  <a:pt x="152" y="81"/>
                  <a:pt x="151" y="81"/>
                </a:cubicBezTo>
                <a:cubicBezTo>
                  <a:pt x="151" y="81"/>
                  <a:pt x="151" y="82"/>
                  <a:pt x="151" y="82"/>
                </a:cubicBezTo>
                <a:cubicBezTo>
                  <a:pt x="147" y="80"/>
                  <a:pt x="142" y="79"/>
                  <a:pt x="138" y="78"/>
                </a:cubicBezTo>
                <a:cubicBezTo>
                  <a:pt x="133" y="76"/>
                  <a:pt x="128" y="74"/>
                  <a:pt x="123" y="73"/>
                </a:cubicBezTo>
                <a:cubicBezTo>
                  <a:pt x="113" y="69"/>
                  <a:pt x="101" y="66"/>
                  <a:pt x="91" y="61"/>
                </a:cubicBezTo>
                <a:cubicBezTo>
                  <a:pt x="95" y="63"/>
                  <a:pt x="101" y="64"/>
                  <a:pt x="106" y="66"/>
                </a:cubicBezTo>
                <a:cubicBezTo>
                  <a:pt x="111" y="67"/>
                  <a:pt x="117" y="69"/>
                  <a:pt x="122" y="70"/>
                </a:cubicBezTo>
                <a:cubicBezTo>
                  <a:pt x="132" y="73"/>
                  <a:pt x="142" y="77"/>
                  <a:pt x="152" y="79"/>
                </a:cubicBezTo>
                <a:close/>
                <a:moveTo>
                  <a:pt x="151" y="83"/>
                </a:moveTo>
                <a:cubicBezTo>
                  <a:pt x="150" y="84"/>
                  <a:pt x="149" y="85"/>
                  <a:pt x="148" y="86"/>
                </a:cubicBezTo>
                <a:cubicBezTo>
                  <a:pt x="138" y="81"/>
                  <a:pt x="127" y="78"/>
                  <a:pt x="116" y="74"/>
                </a:cubicBezTo>
                <a:cubicBezTo>
                  <a:pt x="110" y="72"/>
                  <a:pt x="105" y="70"/>
                  <a:pt x="99" y="67"/>
                </a:cubicBezTo>
                <a:cubicBezTo>
                  <a:pt x="98" y="67"/>
                  <a:pt x="98" y="67"/>
                  <a:pt x="97" y="67"/>
                </a:cubicBezTo>
                <a:cubicBezTo>
                  <a:pt x="106" y="69"/>
                  <a:pt x="115" y="72"/>
                  <a:pt x="124" y="75"/>
                </a:cubicBezTo>
                <a:cubicBezTo>
                  <a:pt x="129" y="76"/>
                  <a:pt x="135" y="78"/>
                  <a:pt x="140" y="80"/>
                </a:cubicBezTo>
                <a:cubicBezTo>
                  <a:pt x="143" y="81"/>
                  <a:pt x="147" y="83"/>
                  <a:pt x="151" y="83"/>
                </a:cubicBezTo>
                <a:close/>
                <a:moveTo>
                  <a:pt x="147" y="87"/>
                </a:moveTo>
                <a:cubicBezTo>
                  <a:pt x="146" y="88"/>
                  <a:pt x="145" y="88"/>
                  <a:pt x="143" y="89"/>
                </a:cubicBezTo>
                <a:cubicBezTo>
                  <a:pt x="143" y="89"/>
                  <a:pt x="142" y="88"/>
                  <a:pt x="142" y="88"/>
                </a:cubicBezTo>
                <a:cubicBezTo>
                  <a:pt x="142" y="88"/>
                  <a:pt x="141" y="88"/>
                  <a:pt x="140" y="88"/>
                </a:cubicBezTo>
                <a:cubicBezTo>
                  <a:pt x="140" y="88"/>
                  <a:pt x="139" y="87"/>
                  <a:pt x="139" y="87"/>
                </a:cubicBezTo>
                <a:cubicBezTo>
                  <a:pt x="138" y="87"/>
                  <a:pt x="138" y="87"/>
                  <a:pt x="137" y="86"/>
                </a:cubicBezTo>
                <a:cubicBezTo>
                  <a:pt x="135" y="86"/>
                  <a:pt x="133" y="85"/>
                  <a:pt x="132" y="85"/>
                </a:cubicBezTo>
                <a:cubicBezTo>
                  <a:pt x="124" y="82"/>
                  <a:pt x="116" y="79"/>
                  <a:pt x="108" y="76"/>
                </a:cubicBezTo>
                <a:cubicBezTo>
                  <a:pt x="101" y="74"/>
                  <a:pt x="93" y="71"/>
                  <a:pt x="86" y="68"/>
                </a:cubicBezTo>
                <a:cubicBezTo>
                  <a:pt x="88" y="69"/>
                  <a:pt x="89" y="69"/>
                  <a:pt x="90" y="69"/>
                </a:cubicBezTo>
                <a:cubicBezTo>
                  <a:pt x="94" y="70"/>
                  <a:pt x="97" y="71"/>
                  <a:pt x="101" y="72"/>
                </a:cubicBezTo>
                <a:cubicBezTo>
                  <a:pt x="110" y="75"/>
                  <a:pt x="118" y="78"/>
                  <a:pt x="127" y="80"/>
                </a:cubicBezTo>
                <a:cubicBezTo>
                  <a:pt x="134" y="82"/>
                  <a:pt x="140" y="85"/>
                  <a:pt x="147" y="87"/>
                </a:cubicBezTo>
                <a:close/>
                <a:moveTo>
                  <a:pt x="142" y="89"/>
                </a:moveTo>
                <a:cubicBezTo>
                  <a:pt x="141" y="90"/>
                  <a:pt x="139" y="90"/>
                  <a:pt x="138" y="90"/>
                </a:cubicBezTo>
                <a:cubicBezTo>
                  <a:pt x="134" y="88"/>
                  <a:pt x="129" y="87"/>
                  <a:pt x="125" y="85"/>
                </a:cubicBezTo>
                <a:cubicBezTo>
                  <a:pt x="119" y="83"/>
                  <a:pt x="112" y="81"/>
                  <a:pt x="106" y="79"/>
                </a:cubicBezTo>
                <a:cubicBezTo>
                  <a:pt x="100" y="77"/>
                  <a:pt x="94" y="74"/>
                  <a:pt x="88" y="72"/>
                </a:cubicBezTo>
                <a:cubicBezTo>
                  <a:pt x="87" y="72"/>
                  <a:pt x="87" y="71"/>
                  <a:pt x="86" y="71"/>
                </a:cubicBezTo>
                <a:cubicBezTo>
                  <a:pt x="91" y="72"/>
                  <a:pt x="96" y="74"/>
                  <a:pt x="102" y="76"/>
                </a:cubicBezTo>
                <a:cubicBezTo>
                  <a:pt x="110" y="79"/>
                  <a:pt x="119" y="82"/>
                  <a:pt x="128" y="84"/>
                </a:cubicBezTo>
                <a:cubicBezTo>
                  <a:pt x="130" y="85"/>
                  <a:pt x="133" y="86"/>
                  <a:pt x="135" y="87"/>
                </a:cubicBezTo>
                <a:cubicBezTo>
                  <a:pt x="137" y="88"/>
                  <a:pt x="140" y="88"/>
                  <a:pt x="142" y="89"/>
                </a:cubicBezTo>
                <a:close/>
                <a:moveTo>
                  <a:pt x="135" y="91"/>
                </a:moveTo>
                <a:cubicBezTo>
                  <a:pt x="134" y="91"/>
                  <a:pt x="133" y="91"/>
                  <a:pt x="132" y="91"/>
                </a:cubicBezTo>
                <a:cubicBezTo>
                  <a:pt x="129" y="89"/>
                  <a:pt x="125" y="89"/>
                  <a:pt x="122" y="87"/>
                </a:cubicBezTo>
                <a:cubicBezTo>
                  <a:pt x="119" y="86"/>
                  <a:pt x="116" y="85"/>
                  <a:pt x="114" y="84"/>
                </a:cubicBezTo>
                <a:cubicBezTo>
                  <a:pt x="117" y="85"/>
                  <a:pt x="120" y="86"/>
                  <a:pt x="124" y="87"/>
                </a:cubicBezTo>
                <a:cubicBezTo>
                  <a:pt x="127" y="88"/>
                  <a:pt x="131" y="90"/>
                  <a:pt x="135" y="91"/>
                </a:cubicBezTo>
                <a:close/>
                <a:moveTo>
                  <a:pt x="130" y="92"/>
                </a:moveTo>
                <a:cubicBezTo>
                  <a:pt x="129" y="92"/>
                  <a:pt x="129" y="92"/>
                  <a:pt x="128" y="93"/>
                </a:cubicBezTo>
                <a:cubicBezTo>
                  <a:pt x="126" y="91"/>
                  <a:pt x="123" y="90"/>
                  <a:pt x="120" y="90"/>
                </a:cubicBezTo>
                <a:cubicBezTo>
                  <a:pt x="115" y="88"/>
                  <a:pt x="111" y="87"/>
                  <a:pt x="106" y="85"/>
                </a:cubicBezTo>
                <a:cubicBezTo>
                  <a:pt x="114" y="88"/>
                  <a:pt x="122" y="90"/>
                  <a:pt x="130" y="92"/>
                </a:cubicBezTo>
                <a:close/>
                <a:moveTo>
                  <a:pt x="33" y="64"/>
                </a:moveTo>
                <a:cubicBezTo>
                  <a:pt x="33" y="64"/>
                  <a:pt x="34" y="63"/>
                  <a:pt x="34" y="62"/>
                </a:cubicBezTo>
                <a:cubicBezTo>
                  <a:pt x="43" y="65"/>
                  <a:pt x="52" y="70"/>
                  <a:pt x="61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4" y="73"/>
                  <a:pt x="64" y="73"/>
                  <a:pt x="65" y="73"/>
                </a:cubicBezTo>
                <a:cubicBezTo>
                  <a:pt x="65" y="73"/>
                  <a:pt x="65" y="73"/>
                  <a:pt x="66" y="73"/>
                </a:cubicBezTo>
                <a:cubicBezTo>
                  <a:pt x="71" y="75"/>
                  <a:pt x="77" y="78"/>
                  <a:pt x="83" y="79"/>
                </a:cubicBezTo>
                <a:cubicBezTo>
                  <a:pt x="89" y="81"/>
                  <a:pt x="96" y="82"/>
                  <a:pt x="102" y="85"/>
                </a:cubicBezTo>
                <a:cubicBezTo>
                  <a:pt x="109" y="87"/>
                  <a:pt x="115" y="89"/>
                  <a:pt x="122" y="91"/>
                </a:cubicBezTo>
                <a:cubicBezTo>
                  <a:pt x="123" y="91"/>
                  <a:pt x="127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6" y="93"/>
                  <a:pt x="126" y="93"/>
                  <a:pt x="124" y="93"/>
                </a:cubicBezTo>
                <a:cubicBezTo>
                  <a:pt x="121" y="92"/>
                  <a:pt x="118" y="91"/>
                  <a:pt x="115" y="90"/>
                </a:cubicBezTo>
                <a:cubicBezTo>
                  <a:pt x="101" y="87"/>
                  <a:pt x="87" y="82"/>
                  <a:pt x="74" y="77"/>
                </a:cubicBezTo>
                <a:cubicBezTo>
                  <a:pt x="60" y="73"/>
                  <a:pt x="46" y="70"/>
                  <a:pt x="33" y="64"/>
                </a:cubicBezTo>
                <a:close/>
                <a:moveTo>
                  <a:pt x="35" y="61"/>
                </a:moveTo>
                <a:cubicBezTo>
                  <a:pt x="36" y="60"/>
                  <a:pt x="37" y="58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4" y="61"/>
                  <a:pt x="51" y="62"/>
                  <a:pt x="58" y="66"/>
                </a:cubicBezTo>
                <a:cubicBezTo>
                  <a:pt x="52" y="63"/>
                  <a:pt x="44" y="60"/>
                  <a:pt x="38" y="59"/>
                </a:cubicBezTo>
                <a:cubicBezTo>
                  <a:pt x="38" y="58"/>
                  <a:pt x="37" y="59"/>
                  <a:pt x="38" y="59"/>
                </a:cubicBezTo>
                <a:cubicBezTo>
                  <a:pt x="43" y="64"/>
                  <a:pt x="51" y="66"/>
                  <a:pt x="58" y="69"/>
                </a:cubicBezTo>
                <a:cubicBezTo>
                  <a:pt x="59" y="70"/>
                  <a:pt x="59" y="70"/>
                  <a:pt x="59" y="71"/>
                </a:cubicBezTo>
                <a:cubicBezTo>
                  <a:pt x="58" y="71"/>
                  <a:pt x="58" y="70"/>
                  <a:pt x="57" y="70"/>
                </a:cubicBezTo>
                <a:cubicBezTo>
                  <a:pt x="55" y="69"/>
                  <a:pt x="52" y="68"/>
                  <a:pt x="50" y="67"/>
                </a:cubicBezTo>
                <a:cubicBezTo>
                  <a:pt x="45" y="65"/>
                  <a:pt x="40" y="63"/>
                  <a:pt x="35" y="61"/>
                </a:cubicBezTo>
                <a:close/>
                <a:moveTo>
                  <a:pt x="39" y="56"/>
                </a:move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45" y="56"/>
                  <a:pt x="49" y="58"/>
                  <a:pt x="54" y="59"/>
                </a:cubicBezTo>
                <a:cubicBezTo>
                  <a:pt x="54" y="59"/>
                  <a:pt x="54" y="60"/>
                  <a:pt x="54" y="60"/>
                </a:cubicBezTo>
                <a:cubicBezTo>
                  <a:pt x="55" y="60"/>
                  <a:pt x="55" y="61"/>
                  <a:pt x="55" y="61"/>
                </a:cubicBezTo>
                <a:cubicBezTo>
                  <a:pt x="54" y="61"/>
                  <a:pt x="53" y="60"/>
                  <a:pt x="52" y="60"/>
                </a:cubicBezTo>
                <a:cubicBezTo>
                  <a:pt x="48" y="58"/>
                  <a:pt x="43" y="57"/>
                  <a:pt x="39" y="56"/>
                </a:cubicBezTo>
                <a:close/>
                <a:moveTo>
                  <a:pt x="40" y="53"/>
                </a:moveTo>
                <a:cubicBezTo>
                  <a:pt x="41" y="53"/>
                  <a:pt x="41" y="53"/>
                  <a:pt x="41" y="52"/>
                </a:cubicBezTo>
                <a:cubicBezTo>
                  <a:pt x="45" y="54"/>
                  <a:pt x="50" y="56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7"/>
                  <a:pt x="45" y="55"/>
                  <a:pt x="40" y="53"/>
                </a:cubicBezTo>
                <a:cubicBezTo>
                  <a:pt x="40" y="53"/>
                  <a:pt x="40" y="53"/>
                  <a:pt x="40" y="53"/>
                </a:cubicBezTo>
                <a:close/>
                <a:moveTo>
                  <a:pt x="42" y="52"/>
                </a:moveTo>
                <a:cubicBezTo>
                  <a:pt x="42" y="51"/>
                  <a:pt x="43" y="50"/>
                  <a:pt x="43" y="50"/>
                </a:cubicBezTo>
                <a:cubicBezTo>
                  <a:pt x="43" y="50"/>
                  <a:pt x="43" y="50"/>
                  <a:pt x="44" y="50"/>
                </a:cubicBezTo>
                <a:cubicBezTo>
                  <a:pt x="47" y="51"/>
                  <a:pt x="51" y="53"/>
                  <a:pt x="55" y="55"/>
                </a:cubicBezTo>
                <a:cubicBezTo>
                  <a:pt x="55" y="55"/>
                  <a:pt x="55" y="55"/>
                  <a:pt x="54" y="56"/>
                </a:cubicBezTo>
                <a:cubicBezTo>
                  <a:pt x="50" y="55"/>
                  <a:pt x="46" y="53"/>
                  <a:pt x="42" y="52"/>
                </a:cubicBezTo>
                <a:close/>
                <a:moveTo>
                  <a:pt x="44" y="49"/>
                </a:moveTo>
                <a:cubicBezTo>
                  <a:pt x="45" y="47"/>
                  <a:pt x="47" y="46"/>
                  <a:pt x="49" y="44"/>
                </a:cubicBezTo>
                <a:cubicBezTo>
                  <a:pt x="51" y="47"/>
                  <a:pt x="54" y="49"/>
                  <a:pt x="57" y="51"/>
                </a:cubicBezTo>
                <a:cubicBezTo>
                  <a:pt x="59" y="52"/>
                  <a:pt x="57" y="51"/>
                  <a:pt x="56" y="51"/>
                </a:cubicBezTo>
                <a:cubicBezTo>
                  <a:pt x="55" y="50"/>
                  <a:pt x="53" y="49"/>
                  <a:pt x="52" y="49"/>
                </a:cubicBezTo>
                <a:cubicBezTo>
                  <a:pt x="50" y="48"/>
                  <a:pt x="49" y="47"/>
                  <a:pt x="47" y="47"/>
                </a:cubicBezTo>
                <a:cubicBezTo>
                  <a:pt x="47" y="46"/>
                  <a:pt x="46" y="47"/>
                  <a:pt x="47" y="47"/>
                </a:cubicBezTo>
                <a:cubicBezTo>
                  <a:pt x="49" y="49"/>
                  <a:pt x="53" y="53"/>
                  <a:pt x="56" y="54"/>
                </a:cubicBezTo>
                <a:cubicBezTo>
                  <a:pt x="52" y="53"/>
                  <a:pt x="48" y="51"/>
                  <a:pt x="44" y="49"/>
                </a:cubicBezTo>
                <a:close/>
                <a:moveTo>
                  <a:pt x="49" y="43"/>
                </a:moveTo>
                <a:cubicBezTo>
                  <a:pt x="50" y="43"/>
                  <a:pt x="51" y="42"/>
                  <a:pt x="52" y="41"/>
                </a:cubicBezTo>
                <a:cubicBezTo>
                  <a:pt x="54" y="44"/>
                  <a:pt x="57" y="47"/>
                  <a:pt x="61" y="49"/>
                </a:cubicBezTo>
                <a:cubicBezTo>
                  <a:pt x="59" y="48"/>
                  <a:pt x="58" y="48"/>
                  <a:pt x="56" y="47"/>
                </a:cubicBezTo>
                <a:cubicBezTo>
                  <a:pt x="54" y="46"/>
                  <a:pt x="52" y="44"/>
                  <a:pt x="49" y="43"/>
                </a:cubicBezTo>
                <a:close/>
                <a:moveTo>
                  <a:pt x="52" y="41"/>
                </a:moveTo>
                <a:cubicBezTo>
                  <a:pt x="53" y="40"/>
                  <a:pt x="55" y="39"/>
                  <a:pt x="56" y="38"/>
                </a:cubicBezTo>
                <a:cubicBezTo>
                  <a:pt x="56" y="37"/>
                  <a:pt x="57" y="37"/>
                  <a:pt x="57" y="36"/>
                </a:cubicBezTo>
                <a:cubicBezTo>
                  <a:pt x="57" y="36"/>
                  <a:pt x="57" y="36"/>
                  <a:pt x="58" y="37"/>
                </a:cubicBezTo>
                <a:cubicBezTo>
                  <a:pt x="60" y="39"/>
                  <a:pt x="63" y="41"/>
                  <a:pt x="66" y="43"/>
                </a:cubicBezTo>
                <a:cubicBezTo>
                  <a:pt x="63" y="41"/>
                  <a:pt x="59" y="40"/>
                  <a:pt x="56" y="39"/>
                </a:cubicBezTo>
                <a:cubicBezTo>
                  <a:pt x="56" y="38"/>
                  <a:pt x="55" y="39"/>
                  <a:pt x="56" y="39"/>
                </a:cubicBezTo>
                <a:cubicBezTo>
                  <a:pt x="58" y="41"/>
                  <a:pt x="60" y="43"/>
                  <a:pt x="62" y="44"/>
                </a:cubicBezTo>
                <a:cubicBezTo>
                  <a:pt x="59" y="43"/>
                  <a:pt x="55" y="42"/>
                  <a:pt x="52" y="41"/>
                </a:cubicBezTo>
                <a:close/>
                <a:moveTo>
                  <a:pt x="58" y="36"/>
                </a:moveTo>
                <a:cubicBezTo>
                  <a:pt x="59" y="35"/>
                  <a:pt x="60" y="34"/>
                  <a:pt x="61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4" y="39"/>
                  <a:pt x="71" y="41"/>
                  <a:pt x="75" y="45"/>
                </a:cubicBezTo>
                <a:cubicBezTo>
                  <a:pt x="79" y="47"/>
                  <a:pt x="75" y="44"/>
                  <a:pt x="74" y="44"/>
                </a:cubicBezTo>
                <a:cubicBezTo>
                  <a:pt x="72" y="43"/>
                  <a:pt x="71" y="42"/>
                  <a:pt x="69" y="41"/>
                </a:cubicBezTo>
                <a:cubicBezTo>
                  <a:pt x="65" y="39"/>
                  <a:pt x="62" y="38"/>
                  <a:pt x="58" y="36"/>
                </a:cubicBezTo>
                <a:cubicBezTo>
                  <a:pt x="58" y="36"/>
                  <a:pt x="58" y="36"/>
                  <a:pt x="58" y="36"/>
                </a:cubicBezTo>
                <a:close/>
                <a:moveTo>
                  <a:pt x="61" y="33"/>
                </a:moveTo>
                <a:cubicBezTo>
                  <a:pt x="62" y="33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6" y="34"/>
                  <a:pt x="68" y="36"/>
                  <a:pt x="70" y="37"/>
                </a:cubicBezTo>
                <a:cubicBezTo>
                  <a:pt x="67" y="36"/>
                  <a:pt x="64" y="35"/>
                  <a:pt x="61" y="33"/>
                </a:cubicBezTo>
                <a:cubicBezTo>
                  <a:pt x="61" y="33"/>
                  <a:pt x="61" y="33"/>
                  <a:pt x="61" y="33"/>
                </a:cubicBezTo>
                <a:close/>
                <a:moveTo>
                  <a:pt x="64" y="32"/>
                </a:moveTo>
                <a:cubicBezTo>
                  <a:pt x="68" y="29"/>
                  <a:pt x="72" y="26"/>
                  <a:pt x="77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4"/>
                  <a:pt x="77" y="25"/>
                  <a:pt x="77" y="25"/>
                </a:cubicBezTo>
                <a:cubicBezTo>
                  <a:pt x="78" y="25"/>
                  <a:pt x="79" y="26"/>
                  <a:pt x="80" y="26"/>
                </a:cubicBezTo>
                <a:cubicBezTo>
                  <a:pt x="79" y="26"/>
                  <a:pt x="78" y="25"/>
                  <a:pt x="77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7" y="26"/>
                  <a:pt x="77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5" y="27"/>
                  <a:pt x="74" y="26"/>
                  <a:pt x="73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8"/>
                  <a:pt x="74" y="28"/>
                  <a:pt x="75" y="29"/>
                </a:cubicBezTo>
                <a:cubicBezTo>
                  <a:pt x="74" y="28"/>
                  <a:pt x="72" y="28"/>
                  <a:pt x="71" y="28"/>
                </a:cubicBezTo>
                <a:cubicBezTo>
                  <a:pt x="71" y="28"/>
                  <a:pt x="71" y="28"/>
                  <a:pt x="71" y="29"/>
                </a:cubicBezTo>
                <a:cubicBezTo>
                  <a:pt x="72" y="29"/>
                  <a:pt x="74" y="30"/>
                  <a:pt x="75" y="30"/>
                </a:cubicBezTo>
                <a:cubicBezTo>
                  <a:pt x="74" y="32"/>
                  <a:pt x="76" y="34"/>
                  <a:pt x="78" y="34"/>
                </a:cubicBezTo>
                <a:cubicBezTo>
                  <a:pt x="78" y="34"/>
                  <a:pt x="79" y="34"/>
                  <a:pt x="79" y="34"/>
                </a:cubicBezTo>
                <a:cubicBezTo>
                  <a:pt x="80" y="35"/>
                  <a:pt x="81" y="36"/>
                  <a:pt x="83" y="37"/>
                </a:cubicBezTo>
                <a:cubicBezTo>
                  <a:pt x="83" y="37"/>
                  <a:pt x="83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3" y="38"/>
                  <a:pt x="83" y="38"/>
                  <a:pt x="83" y="37"/>
                </a:cubicBezTo>
                <a:cubicBezTo>
                  <a:pt x="82" y="37"/>
                  <a:pt x="80" y="36"/>
                  <a:pt x="79" y="36"/>
                </a:cubicBezTo>
                <a:cubicBezTo>
                  <a:pt x="76" y="34"/>
                  <a:pt x="72" y="31"/>
                  <a:pt x="68" y="29"/>
                </a:cubicBezTo>
                <a:cubicBezTo>
                  <a:pt x="68" y="29"/>
                  <a:pt x="68" y="30"/>
                  <a:pt x="68" y="30"/>
                </a:cubicBezTo>
                <a:cubicBezTo>
                  <a:pt x="73" y="32"/>
                  <a:pt x="78" y="36"/>
                  <a:pt x="83" y="38"/>
                </a:cubicBezTo>
                <a:cubicBezTo>
                  <a:pt x="83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7"/>
                  <a:pt x="76" y="36"/>
                  <a:pt x="73" y="34"/>
                </a:cubicBezTo>
                <a:cubicBezTo>
                  <a:pt x="72" y="33"/>
                  <a:pt x="71" y="32"/>
                  <a:pt x="69" y="32"/>
                </a:cubicBez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7" y="30"/>
                  <a:pt x="67" y="30"/>
                </a:cubicBezTo>
                <a:cubicBezTo>
                  <a:pt x="66" y="30"/>
                  <a:pt x="66" y="31"/>
                  <a:pt x="66" y="31"/>
                </a:cubicBezTo>
                <a:cubicBezTo>
                  <a:pt x="71" y="34"/>
                  <a:pt x="75" y="38"/>
                  <a:pt x="79" y="40"/>
                </a:cubicBezTo>
                <a:cubicBezTo>
                  <a:pt x="74" y="38"/>
                  <a:pt x="69" y="35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93" y="36"/>
                </a:moveTo>
                <a:cubicBezTo>
                  <a:pt x="92" y="35"/>
                  <a:pt x="91" y="35"/>
                  <a:pt x="90" y="34"/>
                </a:cubicBezTo>
                <a:cubicBezTo>
                  <a:pt x="86" y="31"/>
                  <a:pt x="91" y="33"/>
                  <a:pt x="92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5"/>
                  <a:pt x="96" y="37"/>
                  <a:pt x="97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38"/>
                  <a:pt x="97" y="38"/>
                  <a:pt x="97" y="37"/>
                </a:cubicBezTo>
                <a:cubicBezTo>
                  <a:pt x="96" y="37"/>
                  <a:pt x="94" y="36"/>
                  <a:pt x="93" y="36"/>
                </a:cubicBezTo>
                <a:close/>
                <a:moveTo>
                  <a:pt x="93" y="33"/>
                </a:moveTo>
                <a:cubicBezTo>
                  <a:pt x="93" y="33"/>
                  <a:pt x="93" y="33"/>
                  <a:pt x="93" y="33"/>
                </a:cubicBezTo>
                <a:cubicBezTo>
                  <a:pt x="93" y="33"/>
                  <a:pt x="93" y="33"/>
                  <a:pt x="93" y="33"/>
                </a:cubicBezTo>
                <a:close/>
                <a:moveTo>
                  <a:pt x="89" y="31"/>
                </a:moveTo>
                <a:cubicBezTo>
                  <a:pt x="90" y="31"/>
                  <a:pt x="91" y="30"/>
                  <a:pt x="92" y="29"/>
                </a:cubicBezTo>
                <a:cubicBezTo>
                  <a:pt x="92" y="29"/>
                  <a:pt x="92" y="30"/>
                  <a:pt x="92" y="30"/>
                </a:cubicBezTo>
                <a:cubicBezTo>
                  <a:pt x="92" y="31"/>
                  <a:pt x="93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3" y="33"/>
                  <a:pt x="93" y="32"/>
                  <a:pt x="92" y="32"/>
                </a:cubicBezTo>
                <a:cubicBezTo>
                  <a:pt x="92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2"/>
                  <a:pt x="89" y="31"/>
                  <a:pt x="89" y="31"/>
                </a:cubicBezTo>
                <a:close/>
                <a:moveTo>
                  <a:pt x="92" y="29"/>
                </a:move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5" y="30"/>
                  <a:pt x="98" y="32"/>
                  <a:pt x="92" y="29"/>
                </a:cubicBezTo>
                <a:cubicBezTo>
                  <a:pt x="92" y="29"/>
                  <a:pt x="92" y="29"/>
                  <a:pt x="92" y="29"/>
                </a:cubicBezTo>
                <a:close/>
                <a:moveTo>
                  <a:pt x="94" y="28"/>
                </a:moveTo>
                <a:cubicBezTo>
                  <a:pt x="94" y="27"/>
                  <a:pt x="95" y="27"/>
                  <a:pt x="95" y="27"/>
                </a:cubicBezTo>
                <a:cubicBezTo>
                  <a:pt x="96" y="26"/>
                  <a:pt x="97" y="27"/>
                  <a:pt x="97" y="28"/>
                </a:cubicBezTo>
                <a:cubicBezTo>
                  <a:pt x="96" y="28"/>
                  <a:pt x="95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97" y="29"/>
                </a:moveTo>
                <a:cubicBezTo>
                  <a:pt x="97" y="29"/>
                  <a:pt x="97" y="29"/>
                  <a:pt x="97" y="30"/>
                </a:cubicBezTo>
                <a:cubicBezTo>
                  <a:pt x="96" y="29"/>
                  <a:pt x="95" y="28"/>
                  <a:pt x="97" y="29"/>
                </a:cubicBezTo>
                <a:close/>
                <a:moveTo>
                  <a:pt x="102" y="36"/>
                </a:moveTo>
                <a:cubicBezTo>
                  <a:pt x="102" y="36"/>
                  <a:pt x="102" y="36"/>
                  <a:pt x="102" y="37"/>
                </a:cubicBezTo>
                <a:cubicBezTo>
                  <a:pt x="103" y="37"/>
                  <a:pt x="105" y="38"/>
                  <a:pt x="105" y="39"/>
                </a:cubicBezTo>
                <a:cubicBezTo>
                  <a:pt x="105" y="39"/>
                  <a:pt x="105" y="39"/>
                  <a:pt x="104" y="39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1" y="38"/>
                  <a:pt x="99" y="36"/>
                  <a:pt x="96" y="35"/>
                </a:cubicBezTo>
                <a:cubicBezTo>
                  <a:pt x="97" y="35"/>
                  <a:pt x="97" y="34"/>
                  <a:pt x="97" y="34"/>
                </a:cubicBezTo>
                <a:cubicBezTo>
                  <a:pt x="96" y="33"/>
                  <a:pt x="95" y="32"/>
                  <a:pt x="94" y="31"/>
                </a:cubicBezTo>
                <a:cubicBezTo>
                  <a:pt x="93" y="30"/>
                  <a:pt x="95" y="31"/>
                  <a:pt x="96" y="31"/>
                </a:cubicBezTo>
                <a:cubicBezTo>
                  <a:pt x="96" y="32"/>
                  <a:pt x="96" y="33"/>
                  <a:pt x="96" y="33"/>
                </a:cubicBezTo>
                <a:cubicBezTo>
                  <a:pt x="97" y="35"/>
                  <a:pt x="100" y="36"/>
                  <a:pt x="102" y="36"/>
                </a:cubicBezTo>
                <a:close/>
                <a:moveTo>
                  <a:pt x="106" y="35"/>
                </a:moveTo>
                <a:cubicBezTo>
                  <a:pt x="106" y="36"/>
                  <a:pt x="107" y="37"/>
                  <a:pt x="108" y="37"/>
                </a:cubicBezTo>
                <a:cubicBezTo>
                  <a:pt x="106" y="37"/>
                  <a:pt x="105" y="36"/>
                  <a:pt x="103" y="35"/>
                </a:cubicBezTo>
                <a:cubicBezTo>
                  <a:pt x="104" y="35"/>
                  <a:pt x="105" y="35"/>
                  <a:pt x="106" y="35"/>
                </a:cubicBezTo>
                <a:cubicBezTo>
                  <a:pt x="106" y="35"/>
                  <a:pt x="106" y="35"/>
                  <a:pt x="106" y="35"/>
                </a:cubicBezTo>
                <a:close/>
                <a:moveTo>
                  <a:pt x="106" y="35"/>
                </a:moveTo>
                <a:cubicBezTo>
                  <a:pt x="107" y="35"/>
                  <a:pt x="108" y="34"/>
                  <a:pt x="109" y="34"/>
                </a:cubicBezTo>
                <a:cubicBezTo>
                  <a:pt x="109" y="34"/>
                  <a:pt x="109" y="34"/>
                  <a:pt x="109" y="35"/>
                </a:cubicBezTo>
                <a:cubicBezTo>
                  <a:pt x="109" y="36"/>
                  <a:pt x="111" y="37"/>
                  <a:pt x="109" y="36"/>
                </a:cubicBezTo>
                <a:cubicBezTo>
                  <a:pt x="107" y="35"/>
                  <a:pt x="107" y="35"/>
                  <a:pt x="106" y="35"/>
                </a:cubicBezTo>
                <a:close/>
                <a:moveTo>
                  <a:pt x="110" y="34"/>
                </a:moveTo>
                <a:cubicBezTo>
                  <a:pt x="111" y="34"/>
                  <a:pt x="113" y="34"/>
                  <a:pt x="112" y="35"/>
                </a:cubicBezTo>
                <a:cubicBezTo>
                  <a:pt x="112" y="35"/>
                  <a:pt x="112" y="35"/>
                  <a:pt x="112" y="36"/>
                </a:cubicBezTo>
                <a:cubicBezTo>
                  <a:pt x="111" y="35"/>
                  <a:pt x="110" y="35"/>
                  <a:pt x="110" y="34"/>
                </a:cubicBezTo>
                <a:close/>
                <a:moveTo>
                  <a:pt x="112" y="36"/>
                </a:moveTo>
                <a:cubicBezTo>
                  <a:pt x="111" y="36"/>
                  <a:pt x="111" y="36"/>
                  <a:pt x="111" y="37"/>
                </a:cubicBezTo>
                <a:cubicBezTo>
                  <a:pt x="110" y="35"/>
                  <a:pt x="110" y="35"/>
                  <a:pt x="112" y="36"/>
                </a:cubicBezTo>
                <a:close/>
                <a:moveTo>
                  <a:pt x="110" y="37"/>
                </a:moveTo>
                <a:cubicBezTo>
                  <a:pt x="110" y="37"/>
                  <a:pt x="109" y="37"/>
                  <a:pt x="109" y="38"/>
                </a:cubicBezTo>
                <a:cubicBezTo>
                  <a:pt x="107" y="36"/>
                  <a:pt x="109" y="37"/>
                  <a:pt x="110" y="37"/>
                </a:cubicBezTo>
                <a:close/>
                <a:moveTo>
                  <a:pt x="108" y="38"/>
                </a:moveTo>
                <a:cubicBezTo>
                  <a:pt x="107" y="38"/>
                  <a:pt x="106" y="38"/>
                  <a:pt x="105" y="38"/>
                </a:cubicBezTo>
                <a:cubicBezTo>
                  <a:pt x="105" y="38"/>
                  <a:pt x="103" y="36"/>
                  <a:pt x="103" y="36"/>
                </a:cubicBezTo>
                <a:cubicBezTo>
                  <a:pt x="105" y="37"/>
                  <a:pt x="106" y="37"/>
                  <a:pt x="108" y="38"/>
                </a:cubicBezTo>
                <a:close/>
                <a:moveTo>
                  <a:pt x="103" y="39"/>
                </a:moveTo>
                <a:cubicBezTo>
                  <a:pt x="102" y="39"/>
                  <a:pt x="101" y="39"/>
                  <a:pt x="101" y="39"/>
                </a:cubicBezTo>
                <a:cubicBezTo>
                  <a:pt x="99" y="38"/>
                  <a:pt x="98" y="37"/>
                  <a:pt x="97" y="37"/>
                </a:cubicBezTo>
                <a:cubicBezTo>
                  <a:pt x="96" y="36"/>
                  <a:pt x="95" y="35"/>
                  <a:pt x="95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8" y="36"/>
                  <a:pt x="100" y="38"/>
                  <a:pt x="103" y="39"/>
                </a:cubicBezTo>
                <a:close/>
                <a:moveTo>
                  <a:pt x="91" y="35"/>
                </a:moveTo>
                <a:cubicBezTo>
                  <a:pt x="90" y="35"/>
                  <a:pt x="90" y="35"/>
                  <a:pt x="90" y="35"/>
                </a:cubicBezTo>
                <a:cubicBezTo>
                  <a:pt x="90" y="35"/>
                  <a:pt x="90" y="35"/>
                  <a:pt x="90" y="35"/>
                </a:cubicBezTo>
                <a:cubicBezTo>
                  <a:pt x="88" y="34"/>
                  <a:pt x="87" y="33"/>
                  <a:pt x="85" y="33"/>
                </a:cubicBezTo>
                <a:cubicBezTo>
                  <a:pt x="86" y="33"/>
                  <a:pt x="86" y="32"/>
                  <a:pt x="87" y="32"/>
                </a:cubicBezTo>
                <a:cubicBezTo>
                  <a:pt x="88" y="33"/>
                  <a:pt x="89" y="34"/>
                  <a:pt x="91" y="35"/>
                </a:cubicBezTo>
                <a:close/>
                <a:moveTo>
                  <a:pt x="81" y="26"/>
                </a:moveTo>
                <a:cubicBezTo>
                  <a:pt x="80" y="26"/>
                  <a:pt x="79" y="25"/>
                  <a:pt x="78" y="25"/>
                </a:cubicBezTo>
                <a:cubicBezTo>
                  <a:pt x="80" y="25"/>
                  <a:pt x="82" y="25"/>
                  <a:pt x="83" y="26"/>
                </a:cubicBezTo>
                <a:cubicBezTo>
                  <a:pt x="83" y="26"/>
                  <a:pt x="82" y="26"/>
                  <a:pt x="81" y="26"/>
                </a:cubicBezTo>
                <a:close/>
                <a:moveTo>
                  <a:pt x="76" y="28"/>
                </a:moveTo>
                <a:cubicBezTo>
                  <a:pt x="75" y="28"/>
                  <a:pt x="74" y="28"/>
                  <a:pt x="74" y="27"/>
                </a:cubicBezTo>
                <a:cubicBezTo>
                  <a:pt x="75" y="27"/>
                  <a:pt x="75" y="27"/>
                  <a:pt x="76" y="28"/>
                </a:cubicBezTo>
                <a:cubicBezTo>
                  <a:pt x="76" y="28"/>
                  <a:pt x="76" y="28"/>
                  <a:pt x="76" y="28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9" y="26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6"/>
                  <a:pt x="78" y="26"/>
                  <a:pt x="78" y="26"/>
                </a:cubicBezTo>
                <a:close/>
                <a:moveTo>
                  <a:pt x="83" y="34"/>
                </a:moveTo>
                <a:cubicBezTo>
                  <a:pt x="83" y="34"/>
                  <a:pt x="82" y="34"/>
                  <a:pt x="82" y="34"/>
                </a:cubicBezTo>
                <a:cubicBezTo>
                  <a:pt x="83" y="33"/>
                  <a:pt x="83" y="33"/>
                  <a:pt x="84" y="33"/>
                </a:cubicBezTo>
                <a:cubicBezTo>
                  <a:pt x="85" y="34"/>
                  <a:pt x="86" y="34"/>
                  <a:pt x="86" y="35"/>
                </a:cubicBezTo>
                <a:cubicBezTo>
                  <a:pt x="86" y="35"/>
                  <a:pt x="87" y="36"/>
                  <a:pt x="87" y="36"/>
                </a:cubicBezTo>
                <a:cubicBezTo>
                  <a:pt x="87" y="36"/>
                  <a:pt x="86" y="36"/>
                  <a:pt x="86" y="36"/>
                </a:cubicBezTo>
                <a:cubicBezTo>
                  <a:pt x="85" y="36"/>
                  <a:pt x="84" y="35"/>
                  <a:pt x="83" y="34"/>
                </a:cubicBezTo>
                <a:close/>
                <a:moveTo>
                  <a:pt x="89" y="35"/>
                </a:moveTo>
                <a:cubicBezTo>
                  <a:pt x="88" y="35"/>
                  <a:pt x="88" y="35"/>
                  <a:pt x="87" y="36"/>
                </a:cubicBezTo>
                <a:cubicBezTo>
                  <a:pt x="87" y="35"/>
                  <a:pt x="86" y="34"/>
                  <a:pt x="85" y="33"/>
                </a:cubicBezTo>
                <a:cubicBezTo>
                  <a:pt x="86" y="34"/>
                  <a:pt x="87" y="35"/>
                  <a:pt x="89" y="35"/>
                </a:cubicBezTo>
                <a:close/>
                <a:moveTo>
                  <a:pt x="86" y="36"/>
                </a:moveTo>
                <a:cubicBezTo>
                  <a:pt x="85" y="37"/>
                  <a:pt x="85" y="37"/>
                  <a:pt x="84" y="37"/>
                </a:cubicBezTo>
                <a:cubicBezTo>
                  <a:pt x="83" y="36"/>
                  <a:pt x="81" y="35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1" y="34"/>
                  <a:pt x="81" y="34"/>
                </a:cubicBezTo>
                <a:cubicBezTo>
                  <a:pt x="81" y="34"/>
                  <a:pt x="82" y="34"/>
                  <a:pt x="82" y="34"/>
                </a:cubicBezTo>
                <a:cubicBezTo>
                  <a:pt x="83" y="35"/>
                  <a:pt x="84" y="36"/>
                  <a:pt x="86" y="36"/>
                </a:cubicBezTo>
                <a:close/>
                <a:moveTo>
                  <a:pt x="221" y="133"/>
                </a:moveTo>
                <a:cubicBezTo>
                  <a:pt x="220" y="132"/>
                  <a:pt x="219" y="132"/>
                  <a:pt x="219" y="131"/>
                </a:cubicBezTo>
                <a:cubicBezTo>
                  <a:pt x="217" y="128"/>
                  <a:pt x="220" y="130"/>
                  <a:pt x="221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2" y="131"/>
                  <a:pt x="221" y="132"/>
                  <a:pt x="221" y="133"/>
                </a:cubicBezTo>
                <a:close/>
                <a:moveTo>
                  <a:pt x="222" y="126"/>
                </a:moveTo>
                <a:cubicBezTo>
                  <a:pt x="221" y="125"/>
                  <a:pt x="220" y="124"/>
                  <a:pt x="218" y="123"/>
                </a:cubicBezTo>
                <a:cubicBezTo>
                  <a:pt x="218" y="123"/>
                  <a:pt x="217" y="122"/>
                  <a:pt x="217" y="122"/>
                </a:cubicBezTo>
                <a:cubicBezTo>
                  <a:pt x="217" y="122"/>
                  <a:pt x="217" y="121"/>
                  <a:pt x="217" y="121"/>
                </a:cubicBezTo>
                <a:cubicBezTo>
                  <a:pt x="217" y="121"/>
                  <a:pt x="218" y="122"/>
                  <a:pt x="218" y="122"/>
                </a:cubicBezTo>
                <a:cubicBezTo>
                  <a:pt x="220" y="122"/>
                  <a:pt x="221" y="123"/>
                  <a:pt x="223" y="124"/>
                </a:cubicBezTo>
                <a:cubicBezTo>
                  <a:pt x="223" y="125"/>
                  <a:pt x="223" y="125"/>
                  <a:pt x="222" y="126"/>
                </a:cubicBezTo>
                <a:close/>
                <a:moveTo>
                  <a:pt x="222" y="127"/>
                </a:moveTo>
                <a:cubicBezTo>
                  <a:pt x="222" y="128"/>
                  <a:pt x="222" y="129"/>
                  <a:pt x="222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1" y="128"/>
                  <a:pt x="219" y="127"/>
                  <a:pt x="218" y="126"/>
                </a:cubicBezTo>
                <a:cubicBezTo>
                  <a:pt x="219" y="126"/>
                  <a:pt x="220" y="126"/>
                  <a:pt x="220" y="126"/>
                </a:cubicBezTo>
                <a:cubicBezTo>
                  <a:pt x="221" y="127"/>
                  <a:pt x="222" y="127"/>
                  <a:pt x="222" y="127"/>
                </a:cubicBezTo>
                <a:cubicBezTo>
                  <a:pt x="222" y="127"/>
                  <a:pt x="222" y="127"/>
                  <a:pt x="222" y="127"/>
                </a:cubicBezTo>
                <a:close/>
                <a:moveTo>
                  <a:pt x="217" y="129"/>
                </a:moveTo>
                <a:cubicBezTo>
                  <a:pt x="217" y="130"/>
                  <a:pt x="218" y="131"/>
                  <a:pt x="219" y="132"/>
                </a:cubicBezTo>
                <a:cubicBezTo>
                  <a:pt x="220" y="133"/>
                  <a:pt x="218" y="132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1"/>
                  <a:pt x="217" y="130"/>
                  <a:pt x="217" y="129"/>
                </a:cubicBezTo>
                <a:close/>
                <a:moveTo>
                  <a:pt x="221" y="134"/>
                </a:moveTo>
                <a:cubicBezTo>
                  <a:pt x="221" y="135"/>
                  <a:pt x="220" y="137"/>
                  <a:pt x="220" y="138"/>
                </a:cubicBezTo>
                <a:cubicBezTo>
                  <a:pt x="220" y="137"/>
                  <a:pt x="220" y="137"/>
                  <a:pt x="219" y="136"/>
                </a:cubicBezTo>
                <a:cubicBezTo>
                  <a:pt x="219" y="135"/>
                  <a:pt x="218" y="135"/>
                  <a:pt x="218" y="134"/>
                </a:cubicBezTo>
                <a:cubicBezTo>
                  <a:pt x="217" y="132"/>
                  <a:pt x="220" y="134"/>
                  <a:pt x="221" y="134"/>
                </a:cubicBezTo>
                <a:cubicBezTo>
                  <a:pt x="221" y="134"/>
                  <a:pt x="221" y="134"/>
                  <a:pt x="221" y="134"/>
                </a:cubicBezTo>
                <a:close/>
                <a:moveTo>
                  <a:pt x="220" y="139"/>
                </a:moveTo>
                <a:cubicBezTo>
                  <a:pt x="219" y="139"/>
                  <a:pt x="219" y="139"/>
                  <a:pt x="219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9" y="139"/>
                  <a:pt x="219" y="139"/>
                  <a:pt x="220" y="139"/>
                </a:cubicBezTo>
                <a:close/>
                <a:moveTo>
                  <a:pt x="218" y="136"/>
                </a:moveTo>
                <a:cubicBezTo>
                  <a:pt x="218" y="136"/>
                  <a:pt x="218" y="135"/>
                  <a:pt x="218" y="135"/>
                </a:cubicBezTo>
                <a:cubicBezTo>
                  <a:pt x="218" y="136"/>
                  <a:pt x="219" y="137"/>
                  <a:pt x="219" y="139"/>
                </a:cubicBezTo>
                <a:cubicBezTo>
                  <a:pt x="219" y="138"/>
                  <a:pt x="218" y="137"/>
                  <a:pt x="218" y="136"/>
                </a:cubicBezTo>
                <a:close/>
                <a:moveTo>
                  <a:pt x="217" y="126"/>
                </a:moveTo>
                <a:cubicBezTo>
                  <a:pt x="218" y="127"/>
                  <a:pt x="218" y="127"/>
                  <a:pt x="219" y="128"/>
                </a:cubicBezTo>
                <a:cubicBezTo>
                  <a:pt x="220" y="128"/>
                  <a:pt x="222" y="130"/>
                  <a:pt x="219" y="129"/>
                </a:cubicBezTo>
                <a:cubicBezTo>
                  <a:pt x="219" y="129"/>
                  <a:pt x="218" y="128"/>
                  <a:pt x="217" y="128"/>
                </a:cubicBezTo>
                <a:cubicBezTo>
                  <a:pt x="217" y="128"/>
                  <a:pt x="217" y="128"/>
                  <a:pt x="217" y="128"/>
                </a:cubicBezTo>
                <a:cubicBezTo>
                  <a:pt x="217" y="128"/>
                  <a:pt x="217" y="127"/>
                  <a:pt x="217" y="127"/>
                </a:cubicBezTo>
                <a:cubicBezTo>
                  <a:pt x="217" y="126"/>
                  <a:pt x="217" y="126"/>
                  <a:pt x="217" y="126"/>
                </a:cubicBezTo>
                <a:close/>
                <a:moveTo>
                  <a:pt x="217" y="123"/>
                </a:moveTo>
                <a:cubicBezTo>
                  <a:pt x="218" y="124"/>
                  <a:pt x="220" y="125"/>
                  <a:pt x="221" y="126"/>
                </a:cubicBezTo>
                <a:cubicBezTo>
                  <a:pt x="222" y="126"/>
                  <a:pt x="222" y="126"/>
                  <a:pt x="221" y="126"/>
                </a:cubicBezTo>
                <a:cubicBezTo>
                  <a:pt x="220" y="125"/>
                  <a:pt x="219" y="125"/>
                  <a:pt x="219" y="125"/>
                </a:cubicBezTo>
                <a:cubicBezTo>
                  <a:pt x="218" y="124"/>
                  <a:pt x="218" y="124"/>
                  <a:pt x="217" y="124"/>
                </a:cubicBezTo>
                <a:cubicBezTo>
                  <a:pt x="217" y="124"/>
                  <a:pt x="217" y="123"/>
                  <a:pt x="217" y="123"/>
                </a:cubicBezTo>
                <a:close/>
                <a:moveTo>
                  <a:pt x="214" y="117"/>
                </a:moveTo>
                <a:cubicBezTo>
                  <a:pt x="213" y="117"/>
                  <a:pt x="212" y="117"/>
                  <a:pt x="212" y="117"/>
                </a:cubicBezTo>
                <a:cubicBezTo>
                  <a:pt x="210" y="116"/>
                  <a:pt x="209" y="115"/>
                  <a:pt x="207" y="114"/>
                </a:cubicBezTo>
                <a:cubicBezTo>
                  <a:pt x="206" y="113"/>
                  <a:pt x="206" y="113"/>
                  <a:pt x="208" y="114"/>
                </a:cubicBezTo>
                <a:cubicBezTo>
                  <a:pt x="209" y="114"/>
                  <a:pt x="211" y="115"/>
                  <a:pt x="212" y="116"/>
                </a:cubicBezTo>
                <a:cubicBezTo>
                  <a:pt x="216" y="118"/>
                  <a:pt x="219" y="120"/>
                  <a:pt x="223" y="121"/>
                </a:cubicBezTo>
                <a:cubicBezTo>
                  <a:pt x="223" y="121"/>
                  <a:pt x="223" y="122"/>
                  <a:pt x="223" y="123"/>
                </a:cubicBezTo>
                <a:cubicBezTo>
                  <a:pt x="221" y="122"/>
                  <a:pt x="219" y="121"/>
                  <a:pt x="217" y="120"/>
                </a:cubicBezTo>
                <a:cubicBezTo>
                  <a:pt x="216" y="119"/>
                  <a:pt x="215" y="118"/>
                  <a:pt x="214" y="117"/>
                </a:cubicBezTo>
                <a:close/>
                <a:moveTo>
                  <a:pt x="217" y="77"/>
                </a:moveTo>
                <a:cubicBezTo>
                  <a:pt x="215" y="76"/>
                  <a:pt x="213" y="76"/>
                  <a:pt x="211" y="74"/>
                </a:cubicBezTo>
                <a:cubicBezTo>
                  <a:pt x="208" y="72"/>
                  <a:pt x="212" y="75"/>
                  <a:pt x="213" y="75"/>
                </a:cubicBezTo>
                <a:cubicBezTo>
                  <a:pt x="214" y="76"/>
                  <a:pt x="215" y="76"/>
                  <a:pt x="216" y="76"/>
                </a:cubicBezTo>
                <a:cubicBezTo>
                  <a:pt x="217" y="77"/>
                  <a:pt x="217" y="77"/>
                  <a:pt x="217" y="77"/>
                </a:cubicBezTo>
                <a:close/>
                <a:moveTo>
                  <a:pt x="208" y="61"/>
                </a:moveTo>
                <a:cubicBezTo>
                  <a:pt x="206" y="59"/>
                  <a:pt x="206" y="60"/>
                  <a:pt x="208" y="60"/>
                </a:cubicBezTo>
                <a:cubicBezTo>
                  <a:pt x="208" y="60"/>
                  <a:pt x="208" y="60"/>
                  <a:pt x="208" y="61"/>
                </a:cubicBezTo>
                <a:close/>
                <a:moveTo>
                  <a:pt x="210" y="64"/>
                </a:moveTo>
                <a:cubicBezTo>
                  <a:pt x="210" y="63"/>
                  <a:pt x="209" y="63"/>
                  <a:pt x="209" y="63"/>
                </a:cubicBezTo>
                <a:cubicBezTo>
                  <a:pt x="208" y="62"/>
                  <a:pt x="207" y="61"/>
                  <a:pt x="206" y="61"/>
                </a:cubicBezTo>
                <a:cubicBezTo>
                  <a:pt x="207" y="61"/>
                  <a:pt x="208" y="62"/>
                  <a:pt x="209" y="62"/>
                </a:cubicBezTo>
                <a:cubicBezTo>
                  <a:pt x="210" y="63"/>
                  <a:pt x="210" y="63"/>
                  <a:pt x="210" y="64"/>
                </a:cubicBezTo>
                <a:close/>
                <a:moveTo>
                  <a:pt x="213" y="70"/>
                </a:moveTo>
                <a:cubicBezTo>
                  <a:pt x="211" y="68"/>
                  <a:pt x="209" y="67"/>
                  <a:pt x="207" y="66"/>
                </a:cubicBezTo>
                <a:cubicBezTo>
                  <a:pt x="203" y="63"/>
                  <a:pt x="208" y="65"/>
                  <a:pt x="210" y="66"/>
                </a:cubicBezTo>
                <a:cubicBezTo>
                  <a:pt x="211" y="66"/>
                  <a:pt x="211" y="67"/>
                  <a:pt x="212" y="67"/>
                </a:cubicBezTo>
                <a:cubicBezTo>
                  <a:pt x="212" y="68"/>
                  <a:pt x="213" y="69"/>
                  <a:pt x="213" y="70"/>
                </a:cubicBezTo>
                <a:close/>
                <a:moveTo>
                  <a:pt x="215" y="73"/>
                </a:moveTo>
                <a:cubicBezTo>
                  <a:pt x="213" y="72"/>
                  <a:pt x="211" y="71"/>
                  <a:pt x="209" y="70"/>
                </a:cubicBezTo>
                <a:cubicBezTo>
                  <a:pt x="208" y="69"/>
                  <a:pt x="207" y="69"/>
                  <a:pt x="206" y="68"/>
                </a:cubicBezTo>
                <a:cubicBezTo>
                  <a:pt x="208" y="69"/>
                  <a:pt x="209" y="70"/>
                  <a:pt x="211" y="71"/>
                </a:cubicBezTo>
                <a:cubicBezTo>
                  <a:pt x="212" y="71"/>
                  <a:pt x="213" y="71"/>
                  <a:pt x="214" y="71"/>
                </a:cubicBezTo>
                <a:cubicBezTo>
                  <a:pt x="215" y="72"/>
                  <a:pt x="215" y="73"/>
                  <a:pt x="215" y="73"/>
                </a:cubicBezTo>
                <a:close/>
                <a:moveTo>
                  <a:pt x="219" y="83"/>
                </a:moveTo>
                <a:cubicBezTo>
                  <a:pt x="216" y="81"/>
                  <a:pt x="214" y="80"/>
                  <a:pt x="211" y="79"/>
                </a:cubicBezTo>
                <a:cubicBezTo>
                  <a:pt x="207" y="76"/>
                  <a:pt x="213" y="78"/>
                  <a:pt x="214" y="79"/>
                </a:cubicBezTo>
                <a:cubicBezTo>
                  <a:pt x="215" y="79"/>
                  <a:pt x="217" y="80"/>
                  <a:pt x="218" y="80"/>
                </a:cubicBezTo>
                <a:cubicBezTo>
                  <a:pt x="218" y="81"/>
                  <a:pt x="219" y="82"/>
                  <a:pt x="219" y="83"/>
                </a:cubicBezTo>
                <a:close/>
                <a:moveTo>
                  <a:pt x="208" y="77"/>
                </a:moveTo>
                <a:cubicBezTo>
                  <a:pt x="211" y="80"/>
                  <a:pt x="215" y="81"/>
                  <a:pt x="218" y="83"/>
                </a:cubicBezTo>
                <a:cubicBezTo>
                  <a:pt x="221" y="85"/>
                  <a:pt x="214" y="82"/>
                  <a:pt x="215" y="82"/>
                </a:cubicBezTo>
                <a:cubicBezTo>
                  <a:pt x="214" y="82"/>
                  <a:pt x="213" y="81"/>
                  <a:pt x="212" y="81"/>
                </a:cubicBezTo>
                <a:cubicBezTo>
                  <a:pt x="211" y="80"/>
                  <a:pt x="209" y="80"/>
                  <a:pt x="208" y="79"/>
                </a:cubicBezTo>
                <a:cubicBezTo>
                  <a:pt x="208" y="79"/>
                  <a:pt x="208" y="78"/>
                  <a:pt x="208" y="77"/>
                </a:cubicBezTo>
                <a:close/>
                <a:moveTo>
                  <a:pt x="220" y="87"/>
                </a:moveTo>
                <a:cubicBezTo>
                  <a:pt x="217" y="85"/>
                  <a:pt x="213" y="83"/>
                  <a:pt x="209" y="81"/>
                </a:cubicBezTo>
                <a:cubicBezTo>
                  <a:pt x="208" y="80"/>
                  <a:pt x="207" y="80"/>
                  <a:pt x="209" y="81"/>
                </a:cubicBezTo>
                <a:cubicBezTo>
                  <a:pt x="211" y="81"/>
                  <a:pt x="213" y="82"/>
                  <a:pt x="215" y="83"/>
                </a:cubicBezTo>
                <a:cubicBezTo>
                  <a:pt x="216" y="84"/>
                  <a:pt x="218" y="84"/>
                  <a:pt x="219" y="85"/>
                </a:cubicBezTo>
                <a:cubicBezTo>
                  <a:pt x="220" y="86"/>
                  <a:pt x="220" y="87"/>
                  <a:pt x="220" y="87"/>
                </a:cubicBezTo>
                <a:close/>
                <a:moveTo>
                  <a:pt x="221" y="92"/>
                </a:moveTo>
                <a:cubicBezTo>
                  <a:pt x="217" y="89"/>
                  <a:pt x="211" y="87"/>
                  <a:pt x="207" y="85"/>
                </a:cubicBezTo>
                <a:cubicBezTo>
                  <a:pt x="204" y="83"/>
                  <a:pt x="208" y="84"/>
                  <a:pt x="209" y="84"/>
                </a:cubicBezTo>
                <a:cubicBezTo>
                  <a:pt x="211" y="85"/>
                  <a:pt x="212" y="86"/>
                  <a:pt x="214" y="86"/>
                </a:cubicBezTo>
                <a:cubicBezTo>
                  <a:pt x="216" y="87"/>
                  <a:pt x="218" y="88"/>
                  <a:pt x="221" y="89"/>
                </a:cubicBezTo>
                <a:cubicBezTo>
                  <a:pt x="221" y="90"/>
                  <a:pt x="221" y="91"/>
                  <a:pt x="221" y="92"/>
                </a:cubicBezTo>
                <a:close/>
                <a:moveTo>
                  <a:pt x="222" y="97"/>
                </a:moveTo>
                <a:cubicBezTo>
                  <a:pt x="217" y="93"/>
                  <a:pt x="211" y="91"/>
                  <a:pt x="206" y="88"/>
                </a:cubicBezTo>
                <a:cubicBezTo>
                  <a:pt x="205" y="87"/>
                  <a:pt x="200" y="85"/>
                  <a:pt x="204" y="87"/>
                </a:cubicBezTo>
                <a:cubicBezTo>
                  <a:pt x="207" y="88"/>
                  <a:pt x="210" y="89"/>
                  <a:pt x="212" y="90"/>
                </a:cubicBezTo>
                <a:cubicBezTo>
                  <a:pt x="215" y="91"/>
                  <a:pt x="218" y="93"/>
                  <a:pt x="222" y="94"/>
                </a:cubicBezTo>
                <a:cubicBezTo>
                  <a:pt x="222" y="95"/>
                  <a:pt x="222" y="96"/>
                  <a:pt x="222" y="97"/>
                </a:cubicBezTo>
                <a:close/>
                <a:moveTo>
                  <a:pt x="223" y="102"/>
                </a:moveTo>
                <a:cubicBezTo>
                  <a:pt x="220" y="100"/>
                  <a:pt x="217" y="99"/>
                  <a:pt x="215" y="97"/>
                </a:cubicBezTo>
                <a:cubicBezTo>
                  <a:pt x="212" y="95"/>
                  <a:pt x="209" y="94"/>
                  <a:pt x="206" y="92"/>
                </a:cubicBezTo>
                <a:cubicBezTo>
                  <a:pt x="205" y="91"/>
                  <a:pt x="204" y="91"/>
                  <a:pt x="203" y="90"/>
                </a:cubicBezTo>
                <a:cubicBezTo>
                  <a:pt x="204" y="91"/>
                  <a:pt x="205" y="91"/>
                  <a:pt x="207" y="92"/>
                </a:cubicBezTo>
                <a:cubicBezTo>
                  <a:pt x="209" y="92"/>
                  <a:pt x="212" y="93"/>
                  <a:pt x="214" y="94"/>
                </a:cubicBezTo>
                <a:cubicBezTo>
                  <a:pt x="217" y="96"/>
                  <a:pt x="220" y="97"/>
                  <a:pt x="223" y="98"/>
                </a:cubicBezTo>
                <a:cubicBezTo>
                  <a:pt x="223" y="99"/>
                  <a:pt x="223" y="100"/>
                  <a:pt x="223" y="102"/>
                </a:cubicBezTo>
                <a:close/>
                <a:moveTo>
                  <a:pt x="223" y="106"/>
                </a:moveTo>
                <a:cubicBezTo>
                  <a:pt x="217" y="101"/>
                  <a:pt x="210" y="98"/>
                  <a:pt x="203" y="94"/>
                </a:cubicBezTo>
                <a:cubicBezTo>
                  <a:pt x="199" y="92"/>
                  <a:pt x="205" y="95"/>
                  <a:pt x="205" y="95"/>
                </a:cubicBezTo>
                <a:cubicBezTo>
                  <a:pt x="207" y="96"/>
                  <a:pt x="209" y="97"/>
                  <a:pt x="211" y="98"/>
                </a:cubicBezTo>
                <a:cubicBezTo>
                  <a:pt x="215" y="99"/>
                  <a:pt x="219" y="101"/>
                  <a:pt x="223" y="102"/>
                </a:cubicBezTo>
                <a:cubicBezTo>
                  <a:pt x="223" y="102"/>
                  <a:pt x="223" y="102"/>
                  <a:pt x="223" y="102"/>
                </a:cubicBezTo>
                <a:cubicBezTo>
                  <a:pt x="223" y="104"/>
                  <a:pt x="223" y="105"/>
                  <a:pt x="223" y="106"/>
                </a:cubicBezTo>
                <a:close/>
                <a:moveTo>
                  <a:pt x="203" y="103"/>
                </a:moveTo>
                <a:cubicBezTo>
                  <a:pt x="209" y="107"/>
                  <a:pt x="216" y="110"/>
                  <a:pt x="223" y="112"/>
                </a:cubicBezTo>
                <a:cubicBezTo>
                  <a:pt x="223" y="112"/>
                  <a:pt x="224" y="112"/>
                  <a:pt x="224" y="112"/>
                </a:cubicBezTo>
                <a:cubicBezTo>
                  <a:pt x="224" y="113"/>
                  <a:pt x="224" y="114"/>
                  <a:pt x="224" y="115"/>
                </a:cubicBezTo>
                <a:cubicBezTo>
                  <a:pt x="221" y="113"/>
                  <a:pt x="218" y="111"/>
                  <a:pt x="215" y="110"/>
                </a:cubicBezTo>
                <a:cubicBezTo>
                  <a:pt x="211" y="108"/>
                  <a:pt x="207" y="105"/>
                  <a:pt x="203" y="103"/>
                </a:cubicBezTo>
                <a:close/>
                <a:moveTo>
                  <a:pt x="213" y="104"/>
                </a:moveTo>
                <a:cubicBezTo>
                  <a:pt x="209" y="102"/>
                  <a:pt x="205" y="100"/>
                  <a:pt x="201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201" y="98"/>
                  <a:pt x="201" y="98"/>
                  <a:pt x="201" y="98"/>
                </a:cubicBezTo>
                <a:cubicBezTo>
                  <a:pt x="203" y="99"/>
                  <a:pt x="204" y="99"/>
                  <a:pt x="205" y="100"/>
                </a:cubicBezTo>
                <a:cubicBezTo>
                  <a:pt x="207" y="100"/>
                  <a:pt x="208" y="101"/>
                  <a:pt x="210" y="101"/>
                </a:cubicBezTo>
                <a:cubicBezTo>
                  <a:pt x="214" y="103"/>
                  <a:pt x="219" y="106"/>
                  <a:pt x="223" y="107"/>
                </a:cubicBezTo>
                <a:cubicBezTo>
                  <a:pt x="224" y="108"/>
                  <a:pt x="224" y="110"/>
                  <a:pt x="224" y="111"/>
                </a:cubicBezTo>
                <a:cubicBezTo>
                  <a:pt x="220" y="109"/>
                  <a:pt x="217" y="106"/>
                  <a:pt x="213" y="104"/>
                </a:cubicBezTo>
                <a:close/>
                <a:moveTo>
                  <a:pt x="223" y="120"/>
                </a:moveTo>
                <a:cubicBezTo>
                  <a:pt x="217" y="116"/>
                  <a:pt x="211" y="112"/>
                  <a:pt x="205" y="109"/>
                </a:cubicBezTo>
                <a:cubicBezTo>
                  <a:pt x="205" y="109"/>
                  <a:pt x="205" y="109"/>
                  <a:pt x="205" y="109"/>
                </a:cubicBezTo>
                <a:cubicBezTo>
                  <a:pt x="209" y="110"/>
                  <a:pt x="212" y="112"/>
                  <a:pt x="216" y="113"/>
                </a:cubicBezTo>
                <a:cubicBezTo>
                  <a:pt x="218" y="115"/>
                  <a:pt x="221" y="116"/>
                  <a:pt x="223" y="116"/>
                </a:cubicBezTo>
                <a:cubicBezTo>
                  <a:pt x="223" y="116"/>
                  <a:pt x="223" y="116"/>
                  <a:pt x="224" y="116"/>
                </a:cubicBezTo>
                <a:cubicBezTo>
                  <a:pt x="223" y="117"/>
                  <a:pt x="223" y="119"/>
                  <a:pt x="223" y="120"/>
                </a:cubicBezTo>
                <a:close/>
                <a:moveTo>
                  <a:pt x="209" y="119"/>
                </a:moveTo>
                <a:cubicBezTo>
                  <a:pt x="208" y="118"/>
                  <a:pt x="209" y="118"/>
                  <a:pt x="210" y="118"/>
                </a:cubicBezTo>
                <a:cubicBezTo>
                  <a:pt x="210" y="118"/>
                  <a:pt x="209" y="119"/>
                  <a:pt x="209" y="119"/>
                </a:cubicBezTo>
                <a:cubicBezTo>
                  <a:pt x="208" y="120"/>
                  <a:pt x="207" y="120"/>
                  <a:pt x="206" y="119"/>
                </a:cubicBezTo>
                <a:cubicBezTo>
                  <a:pt x="207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lose/>
                <a:moveTo>
                  <a:pt x="205" y="114"/>
                </a:moveTo>
                <a:cubicBezTo>
                  <a:pt x="207" y="115"/>
                  <a:pt x="208" y="116"/>
                  <a:pt x="210" y="117"/>
                </a:cubicBezTo>
                <a:cubicBezTo>
                  <a:pt x="212" y="118"/>
                  <a:pt x="208" y="116"/>
                  <a:pt x="207" y="11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7" y="118"/>
                  <a:pt x="207" y="119"/>
                  <a:pt x="206" y="118"/>
                </a:cubicBezTo>
                <a:cubicBezTo>
                  <a:pt x="206" y="117"/>
                  <a:pt x="205" y="115"/>
                  <a:pt x="205" y="114"/>
                </a:cubicBezTo>
                <a:close/>
                <a:moveTo>
                  <a:pt x="205" y="109"/>
                </a:moveTo>
                <a:cubicBezTo>
                  <a:pt x="210" y="113"/>
                  <a:pt x="216" y="116"/>
                  <a:pt x="221" y="119"/>
                </a:cubicBezTo>
                <a:cubicBezTo>
                  <a:pt x="225" y="122"/>
                  <a:pt x="218" y="118"/>
                  <a:pt x="218" y="118"/>
                </a:cubicBezTo>
                <a:cubicBezTo>
                  <a:pt x="217" y="117"/>
                  <a:pt x="215" y="117"/>
                  <a:pt x="214" y="116"/>
                </a:cubicBezTo>
                <a:cubicBezTo>
                  <a:pt x="211" y="114"/>
                  <a:pt x="208" y="113"/>
                  <a:pt x="205" y="112"/>
                </a:cubicBezTo>
                <a:cubicBezTo>
                  <a:pt x="205" y="111"/>
                  <a:pt x="205" y="110"/>
                  <a:pt x="205" y="109"/>
                </a:cubicBezTo>
                <a:close/>
                <a:moveTo>
                  <a:pt x="203" y="104"/>
                </a:moveTo>
                <a:cubicBezTo>
                  <a:pt x="206" y="106"/>
                  <a:pt x="209" y="107"/>
                  <a:pt x="212" y="109"/>
                </a:cubicBezTo>
                <a:cubicBezTo>
                  <a:pt x="215" y="111"/>
                  <a:pt x="220" y="112"/>
                  <a:pt x="222" y="115"/>
                </a:cubicBezTo>
                <a:cubicBezTo>
                  <a:pt x="223" y="115"/>
                  <a:pt x="217" y="113"/>
                  <a:pt x="218" y="113"/>
                </a:cubicBezTo>
                <a:cubicBezTo>
                  <a:pt x="216" y="113"/>
                  <a:pt x="215" y="112"/>
                  <a:pt x="214" y="112"/>
                </a:cubicBezTo>
                <a:cubicBezTo>
                  <a:pt x="211" y="110"/>
                  <a:pt x="208" y="109"/>
                  <a:pt x="205" y="108"/>
                </a:cubicBezTo>
                <a:cubicBezTo>
                  <a:pt x="205" y="107"/>
                  <a:pt x="205" y="107"/>
                  <a:pt x="205" y="106"/>
                </a:cubicBezTo>
                <a:cubicBezTo>
                  <a:pt x="204" y="105"/>
                  <a:pt x="204" y="105"/>
                  <a:pt x="203" y="104"/>
                </a:cubicBezTo>
                <a:close/>
                <a:moveTo>
                  <a:pt x="198" y="97"/>
                </a:moveTo>
                <a:cubicBezTo>
                  <a:pt x="205" y="102"/>
                  <a:pt x="213" y="104"/>
                  <a:pt x="219" y="109"/>
                </a:cubicBezTo>
                <a:cubicBezTo>
                  <a:pt x="224" y="113"/>
                  <a:pt x="221" y="111"/>
                  <a:pt x="219" y="110"/>
                </a:cubicBezTo>
                <a:cubicBezTo>
                  <a:pt x="216" y="109"/>
                  <a:pt x="214" y="108"/>
                  <a:pt x="211" y="107"/>
                </a:cubicBezTo>
                <a:cubicBezTo>
                  <a:pt x="208" y="105"/>
                  <a:pt x="205" y="103"/>
                  <a:pt x="201" y="102"/>
                </a:cubicBezTo>
                <a:cubicBezTo>
                  <a:pt x="201" y="102"/>
                  <a:pt x="201" y="102"/>
                  <a:pt x="201" y="102"/>
                </a:cubicBezTo>
                <a:cubicBezTo>
                  <a:pt x="200" y="101"/>
                  <a:pt x="198" y="99"/>
                  <a:pt x="198" y="97"/>
                </a:cubicBezTo>
                <a:close/>
                <a:moveTo>
                  <a:pt x="199" y="96"/>
                </a:moveTo>
                <a:cubicBezTo>
                  <a:pt x="199" y="96"/>
                  <a:pt x="199" y="96"/>
                  <a:pt x="199" y="95"/>
                </a:cubicBezTo>
                <a:cubicBezTo>
                  <a:pt x="200" y="95"/>
                  <a:pt x="200" y="94"/>
                  <a:pt x="200" y="94"/>
                </a:cubicBezTo>
                <a:cubicBezTo>
                  <a:pt x="204" y="96"/>
                  <a:pt x="208" y="98"/>
                  <a:pt x="211" y="100"/>
                </a:cubicBezTo>
                <a:cubicBezTo>
                  <a:pt x="213" y="101"/>
                  <a:pt x="215" y="102"/>
                  <a:pt x="217" y="103"/>
                </a:cubicBezTo>
                <a:cubicBezTo>
                  <a:pt x="219" y="104"/>
                  <a:pt x="221" y="105"/>
                  <a:pt x="222" y="106"/>
                </a:cubicBezTo>
                <a:cubicBezTo>
                  <a:pt x="214" y="103"/>
                  <a:pt x="207" y="99"/>
                  <a:pt x="199" y="96"/>
                </a:cubicBezTo>
                <a:close/>
                <a:moveTo>
                  <a:pt x="201" y="93"/>
                </a:moveTo>
                <a:cubicBezTo>
                  <a:pt x="201" y="92"/>
                  <a:pt x="202" y="91"/>
                  <a:pt x="201" y="90"/>
                </a:cubicBezTo>
                <a:cubicBezTo>
                  <a:pt x="201" y="88"/>
                  <a:pt x="201" y="87"/>
                  <a:pt x="201" y="86"/>
                </a:cubicBezTo>
                <a:cubicBezTo>
                  <a:pt x="207" y="90"/>
                  <a:pt x="214" y="91"/>
                  <a:pt x="220" y="96"/>
                </a:cubicBezTo>
                <a:cubicBezTo>
                  <a:pt x="225" y="99"/>
                  <a:pt x="219" y="96"/>
                  <a:pt x="217" y="95"/>
                </a:cubicBezTo>
                <a:cubicBezTo>
                  <a:pt x="215" y="94"/>
                  <a:pt x="214" y="93"/>
                  <a:pt x="212" y="92"/>
                </a:cubicBezTo>
                <a:cubicBezTo>
                  <a:pt x="208" y="91"/>
                  <a:pt x="205" y="90"/>
                  <a:pt x="202" y="89"/>
                </a:cubicBezTo>
                <a:cubicBezTo>
                  <a:pt x="202" y="89"/>
                  <a:pt x="201" y="90"/>
                  <a:pt x="202" y="90"/>
                </a:cubicBezTo>
                <a:cubicBezTo>
                  <a:pt x="207" y="95"/>
                  <a:pt x="215" y="97"/>
                  <a:pt x="221" y="101"/>
                </a:cubicBezTo>
                <a:cubicBezTo>
                  <a:pt x="223" y="102"/>
                  <a:pt x="219" y="100"/>
                  <a:pt x="218" y="100"/>
                </a:cubicBezTo>
                <a:cubicBezTo>
                  <a:pt x="216" y="99"/>
                  <a:pt x="213" y="98"/>
                  <a:pt x="210" y="96"/>
                </a:cubicBezTo>
                <a:cubicBezTo>
                  <a:pt x="207" y="95"/>
                  <a:pt x="204" y="94"/>
                  <a:pt x="201" y="93"/>
                </a:cubicBezTo>
                <a:close/>
                <a:moveTo>
                  <a:pt x="201" y="85"/>
                </a:moveTo>
                <a:cubicBezTo>
                  <a:pt x="202" y="84"/>
                  <a:pt x="202" y="83"/>
                  <a:pt x="203" y="83"/>
                </a:cubicBezTo>
                <a:cubicBezTo>
                  <a:pt x="208" y="87"/>
                  <a:pt x="214" y="88"/>
                  <a:pt x="219" y="91"/>
                </a:cubicBezTo>
                <a:cubicBezTo>
                  <a:pt x="224" y="94"/>
                  <a:pt x="219" y="92"/>
                  <a:pt x="217" y="91"/>
                </a:cubicBezTo>
                <a:cubicBezTo>
                  <a:pt x="215" y="90"/>
                  <a:pt x="213" y="89"/>
                  <a:pt x="211" y="89"/>
                </a:cubicBezTo>
                <a:cubicBezTo>
                  <a:pt x="208" y="87"/>
                  <a:pt x="205" y="86"/>
                  <a:pt x="201" y="85"/>
                </a:cubicBezTo>
                <a:close/>
                <a:moveTo>
                  <a:pt x="204" y="82"/>
                </a:moveTo>
                <a:cubicBezTo>
                  <a:pt x="204" y="82"/>
                  <a:pt x="205" y="82"/>
                  <a:pt x="205" y="82"/>
                </a:cubicBezTo>
                <a:cubicBezTo>
                  <a:pt x="206" y="82"/>
                  <a:pt x="207" y="81"/>
                  <a:pt x="207" y="81"/>
                </a:cubicBezTo>
                <a:cubicBezTo>
                  <a:pt x="209" y="82"/>
                  <a:pt x="211" y="83"/>
                  <a:pt x="214" y="84"/>
                </a:cubicBezTo>
                <a:cubicBezTo>
                  <a:pt x="215" y="85"/>
                  <a:pt x="216" y="86"/>
                  <a:pt x="218" y="86"/>
                </a:cubicBezTo>
                <a:cubicBezTo>
                  <a:pt x="218" y="87"/>
                  <a:pt x="222" y="89"/>
                  <a:pt x="219" y="88"/>
                </a:cubicBezTo>
                <a:cubicBezTo>
                  <a:pt x="214" y="86"/>
                  <a:pt x="209" y="83"/>
                  <a:pt x="204" y="82"/>
                </a:cubicBezTo>
                <a:close/>
                <a:moveTo>
                  <a:pt x="206" y="69"/>
                </a:moveTo>
                <a:cubicBezTo>
                  <a:pt x="208" y="70"/>
                  <a:pt x="211" y="71"/>
                  <a:pt x="213" y="72"/>
                </a:cubicBezTo>
                <a:cubicBezTo>
                  <a:pt x="214" y="73"/>
                  <a:pt x="215" y="74"/>
                  <a:pt x="215" y="74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5" y="75"/>
                  <a:pt x="213" y="74"/>
                  <a:pt x="212" y="74"/>
                </a:cubicBezTo>
                <a:cubicBezTo>
                  <a:pt x="211" y="73"/>
                  <a:pt x="210" y="73"/>
                  <a:pt x="208" y="72"/>
                </a:cubicBezTo>
                <a:cubicBezTo>
                  <a:pt x="208" y="72"/>
                  <a:pt x="208" y="73"/>
                  <a:pt x="208" y="73"/>
                </a:cubicBezTo>
                <a:cubicBezTo>
                  <a:pt x="211" y="75"/>
                  <a:pt x="214" y="78"/>
                  <a:pt x="218" y="79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215" y="78"/>
                  <a:pt x="212" y="77"/>
                  <a:pt x="208" y="76"/>
                </a:cubicBezTo>
                <a:cubicBezTo>
                  <a:pt x="208" y="75"/>
                  <a:pt x="208" y="74"/>
                  <a:pt x="208" y="73"/>
                </a:cubicBezTo>
                <a:cubicBezTo>
                  <a:pt x="207" y="72"/>
                  <a:pt x="207" y="70"/>
                  <a:pt x="206" y="69"/>
                </a:cubicBezTo>
                <a:close/>
                <a:moveTo>
                  <a:pt x="204" y="64"/>
                </a:moveTo>
                <a:cubicBezTo>
                  <a:pt x="206" y="66"/>
                  <a:pt x="209" y="68"/>
                  <a:pt x="211" y="69"/>
                </a:cubicBezTo>
                <a:cubicBezTo>
                  <a:pt x="215" y="71"/>
                  <a:pt x="211" y="70"/>
                  <a:pt x="209" y="69"/>
                </a:cubicBezTo>
                <a:cubicBezTo>
                  <a:pt x="208" y="68"/>
                  <a:pt x="207" y="68"/>
                  <a:pt x="205" y="67"/>
                </a:cubicBezTo>
                <a:cubicBezTo>
                  <a:pt x="205" y="66"/>
                  <a:pt x="205" y="65"/>
                  <a:pt x="204" y="64"/>
                </a:cubicBezTo>
                <a:close/>
                <a:moveTo>
                  <a:pt x="204" y="61"/>
                </a:moveTo>
                <a:cubicBezTo>
                  <a:pt x="206" y="62"/>
                  <a:pt x="209" y="63"/>
                  <a:pt x="211" y="65"/>
                </a:cubicBezTo>
                <a:cubicBezTo>
                  <a:pt x="211" y="65"/>
                  <a:pt x="211" y="65"/>
                  <a:pt x="211" y="66"/>
                </a:cubicBezTo>
                <a:cubicBezTo>
                  <a:pt x="210" y="65"/>
                  <a:pt x="209" y="65"/>
                  <a:pt x="207" y="64"/>
                </a:cubicBezTo>
                <a:cubicBezTo>
                  <a:pt x="206" y="64"/>
                  <a:pt x="206" y="63"/>
                  <a:pt x="204" y="63"/>
                </a:cubicBezTo>
                <a:cubicBezTo>
                  <a:pt x="204" y="63"/>
                  <a:pt x="204" y="63"/>
                  <a:pt x="204" y="63"/>
                </a:cubicBezTo>
                <a:cubicBezTo>
                  <a:pt x="204" y="63"/>
                  <a:pt x="204" y="62"/>
                  <a:pt x="204" y="62"/>
                </a:cubicBezTo>
                <a:cubicBezTo>
                  <a:pt x="204" y="62"/>
                  <a:pt x="204" y="61"/>
                  <a:pt x="204" y="61"/>
                </a:cubicBezTo>
                <a:close/>
                <a:moveTo>
                  <a:pt x="205" y="56"/>
                </a:moveTo>
                <a:cubicBezTo>
                  <a:pt x="206" y="57"/>
                  <a:pt x="207" y="58"/>
                  <a:pt x="207" y="59"/>
                </a:cubicBezTo>
                <a:cubicBezTo>
                  <a:pt x="207" y="59"/>
                  <a:pt x="206" y="59"/>
                  <a:pt x="205" y="59"/>
                </a:cubicBezTo>
                <a:cubicBezTo>
                  <a:pt x="205" y="58"/>
                  <a:pt x="204" y="59"/>
                  <a:pt x="205" y="59"/>
                </a:cubicBezTo>
                <a:cubicBezTo>
                  <a:pt x="206" y="60"/>
                  <a:pt x="206" y="60"/>
                  <a:pt x="207" y="61"/>
                </a:cubicBezTo>
                <a:cubicBezTo>
                  <a:pt x="206" y="60"/>
                  <a:pt x="205" y="60"/>
                  <a:pt x="205" y="60"/>
                </a:cubicBezTo>
                <a:cubicBezTo>
                  <a:pt x="205" y="59"/>
                  <a:pt x="205" y="57"/>
                  <a:pt x="205" y="56"/>
                </a:cubicBezTo>
                <a:close/>
                <a:moveTo>
                  <a:pt x="99" y="206"/>
                </a:moveTo>
                <a:cubicBezTo>
                  <a:pt x="58" y="196"/>
                  <a:pt x="26" y="163"/>
                  <a:pt x="21" y="121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2" y="115"/>
                  <a:pt x="24" y="110"/>
                  <a:pt x="28" y="105"/>
                </a:cubicBezTo>
                <a:cubicBezTo>
                  <a:pt x="32" y="103"/>
                  <a:pt x="34" y="100"/>
                  <a:pt x="36" y="96"/>
                </a:cubicBezTo>
                <a:cubicBezTo>
                  <a:pt x="38" y="92"/>
                  <a:pt x="41" y="86"/>
                  <a:pt x="45" y="83"/>
                </a:cubicBezTo>
                <a:cubicBezTo>
                  <a:pt x="48" y="82"/>
                  <a:pt x="45" y="89"/>
                  <a:pt x="45" y="88"/>
                </a:cubicBezTo>
                <a:cubicBezTo>
                  <a:pt x="45" y="89"/>
                  <a:pt x="45" y="89"/>
                  <a:pt x="44" y="90"/>
                </a:cubicBezTo>
                <a:cubicBezTo>
                  <a:pt x="43" y="91"/>
                  <a:pt x="42" y="93"/>
                  <a:pt x="42" y="94"/>
                </a:cubicBezTo>
                <a:cubicBezTo>
                  <a:pt x="39" y="97"/>
                  <a:pt x="36" y="101"/>
                  <a:pt x="37" y="106"/>
                </a:cubicBezTo>
                <a:cubicBezTo>
                  <a:pt x="38" y="109"/>
                  <a:pt x="43" y="111"/>
                  <a:pt x="46" y="111"/>
                </a:cubicBezTo>
                <a:cubicBezTo>
                  <a:pt x="49" y="112"/>
                  <a:pt x="54" y="113"/>
                  <a:pt x="57" y="110"/>
                </a:cubicBezTo>
                <a:cubicBezTo>
                  <a:pt x="59" y="107"/>
                  <a:pt x="59" y="104"/>
                  <a:pt x="59" y="101"/>
                </a:cubicBezTo>
                <a:cubicBezTo>
                  <a:pt x="59" y="95"/>
                  <a:pt x="59" y="88"/>
                  <a:pt x="62" y="83"/>
                </a:cubicBezTo>
                <a:cubicBezTo>
                  <a:pt x="64" y="83"/>
                  <a:pt x="65" y="85"/>
                  <a:pt x="65" y="87"/>
                </a:cubicBezTo>
                <a:cubicBezTo>
                  <a:pt x="64" y="87"/>
                  <a:pt x="64" y="88"/>
                  <a:pt x="64" y="88"/>
                </a:cubicBezTo>
                <a:cubicBezTo>
                  <a:pt x="64" y="89"/>
                  <a:pt x="63" y="91"/>
                  <a:pt x="62" y="92"/>
                </a:cubicBezTo>
                <a:cubicBezTo>
                  <a:pt x="61" y="95"/>
                  <a:pt x="60" y="97"/>
                  <a:pt x="60" y="99"/>
                </a:cubicBezTo>
                <a:cubicBezTo>
                  <a:pt x="59" y="102"/>
                  <a:pt x="60" y="106"/>
                  <a:pt x="59" y="109"/>
                </a:cubicBezTo>
                <a:cubicBezTo>
                  <a:pt x="58" y="112"/>
                  <a:pt x="55" y="114"/>
                  <a:pt x="54" y="117"/>
                </a:cubicBezTo>
                <a:cubicBezTo>
                  <a:pt x="52" y="120"/>
                  <a:pt x="52" y="123"/>
                  <a:pt x="53" y="126"/>
                </a:cubicBezTo>
                <a:cubicBezTo>
                  <a:pt x="57" y="133"/>
                  <a:pt x="66" y="134"/>
                  <a:pt x="72" y="138"/>
                </a:cubicBezTo>
                <a:cubicBezTo>
                  <a:pt x="77" y="142"/>
                  <a:pt x="74" y="148"/>
                  <a:pt x="77" y="153"/>
                </a:cubicBezTo>
                <a:cubicBezTo>
                  <a:pt x="80" y="157"/>
                  <a:pt x="84" y="159"/>
                  <a:pt x="88" y="161"/>
                </a:cubicBezTo>
                <a:cubicBezTo>
                  <a:pt x="95" y="164"/>
                  <a:pt x="101" y="167"/>
                  <a:pt x="106" y="172"/>
                </a:cubicBezTo>
                <a:cubicBezTo>
                  <a:pt x="111" y="175"/>
                  <a:pt x="115" y="178"/>
                  <a:pt x="120" y="178"/>
                </a:cubicBezTo>
                <a:cubicBezTo>
                  <a:pt x="126" y="179"/>
                  <a:pt x="131" y="178"/>
                  <a:pt x="134" y="173"/>
                </a:cubicBezTo>
                <a:cubicBezTo>
                  <a:pt x="136" y="167"/>
                  <a:pt x="135" y="159"/>
                  <a:pt x="134" y="153"/>
                </a:cubicBezTo>
                <a:cubicBezTo>
                  <a:pt x="133" y="150"/>
                  <a:pt x="132" y="146"/>
                  <a:pt x="131" y="143"/>
                </a:cubicBezTo>
                <a:cubicBezTo>
                  <a:pt x="129" y="139"/>
                  <a:pt x="125" y="134"/>
                  <a:pt x="126" y="130"/>
                </a:cubicBezTo>
                <a:cubicBezTo>
                  <a:pt x="126" y="126"/>
                  <a:pt x="127" y="123"/>
                  <a:pt x="126" y="120"/>
                </a:cubicBezTo>
                <a:cubicBezTo>
                  <a:pt x="126" y="118"/>
                  <a:pt x="125" y="116"/>
                  <a:pt x="124" y="113"/>
                </a:cubicBezTo>
                <a:cubicBezTo>
                  <a:pt x="122" y="108"/>
                  <a:pt x="119" y="100"/>
                  <a:pt x="126" y="97"/>
                </a:cubicBezTo>
                <a:cubicBezTo>
                  <a:pt x="134" y="92"/>
                  <a:pt x="148" y="95"/>
                  <a:pt x="153" y="85"/>
                </a:cubicBezTo>
                <a:cubicBezTo>
                  <a:pt x="162" y="65"/>
                  <a:pt x="135" y="46"/>
                  <a:pt x="119" y="42"/>
                </a:cubicBezTo>
                <a:cubicBezTo>
                  <a:pt x="114" y="41"/>
                  <a:pt x="109" y="41"/>
                  <a:pt x="105" y="43"/>
                </a:cubicBezTo>
                <a:cubicBezTo>
                  <a:pt x="101" y="44"/>
                  <a:pt x="97" y="48"/>
                  <a:pt x="95" y="51"/>
                </a:cubicBezTo>
                <a:cubicBezTo>
                  <a:pt x="90" y="56"/>
                  <a:pt x="86" y="60"/>
                  <a:pt x="80" y="63"/>
                </a:cubicBezTo>
                <a:cubicBezTo>
                  <a:pt x="75" y="65"/>
                  <a:pt x="70" y="67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8"/>
                  <a:pt x="61" y="66"/>
                  <a:pt x="64" y="65"/>
                </a:cubicBezTo>
                <a:cubicBezTo>
                  <a:pt x="64" y="65"/>
                  <a:pt x="64" y="65"/>
                  <a:pt x="65" y="65"/>
                </a:cubicBezTo>
                <a:cubicBezTo>
                  <a:pt x="67" y="64"/>
                  <a:pt x="72" y="62"/>
                  <a:pt x="71" y="59"/>
                </a:cubicBezTo>
                <a:cubicBezTo>
                  <a:pt x="71" y="56"/>
                  <a:pt x="70" y="54"/>
                  <a:pt x="68" y="54"/>
                </a:cubicBezTo>
                <a:cubicBezTo>
                  <a:pt x="64" y="55"/>
                  <a:pt x="62" y="58"/>
                  <a:pt x="59" y="60"/>
                </a:cubicBezTo>
                <a:cubicBezTo>
                  <a:pt x="55" y="62"/>
                  <a:pt x="58" y="56"/>
                  <a:pt x="58" y="56"/>
                </a:cubicBezTo>
                <a:cubicBezTo>
                  <a:pt x="59" y="55"/>
                  <a:pt x="60" y="54"/>
                  <a:pt x="61" y="53"/>
                </a:cubicBezTo>
                <a:cubicBezTo>
                  <a:pt x="63" y="52"/>
                  <a:pt x="65" y="51"/>
                  <a:pt x="67" y="51"/>
                </a:cubicBezTo>
                <a:cubicBezTo>
                  <a:pt x="71" y="50"/>
                  <a:pt x="73" y="56"/>
                  <a:pt x="77" y="53"/>
                </a:cubicBezTo>
                <a:cubicBezTo>
                  <a:pt x="81" y="50"/>
                  <a:pt x="81" y="44"/>
                  <a:pt x="84" y="41"/>
                </a:cubicBezTo>
                <a:cubicBezTo>
                  <a:pt x="88" y="37"/>
                  <a:pt x="92" y="38"/>
                  <a:pt x="96" y="41"/>
                </a:cubicBezTo>
                <a:cubicBezTo>
                  <a:pt x="98" y="41"/>
                  <a:pt x="99" y="42"/>
                  <a:pt x="101" y="42"/>
                </a:cubicBezTo>
                <a:cubicBezTo>
                  <a:pt x="104" y="42"/>
                  <a:pt x="109" y="41"/>
                  <a:pt x="112" y="40"/>
                </a:cubicBezTo>
                <a:cubicBezTo>
                  <a:pt x="116" y="37"/>
                  <a:pt x="117" y="30"/>
                  <a:pt x="110" y="31"/>
                </a:cubicBezTo>
                <a:cubicBezTo>
                  <a:pt x="107" y="31"/>
                  <a:pt x="104" y="33"/>
                  <a:pt x="101" y="33"/>
                </a:cubicBezTo>
                <a:cubicBezTo>
                  <a:pt x="98" y="33"/>
                  <a:pt x="100" y="30"/>
                  <a:pt x="100" y="28"/>
                </a:cubicBezTo>
                <a:cubicBezTo>
                  <a:pt x="99" y="26"/>
                  <a:pt x="99" y="25"/>
                  <a:pt x="98" y="24"/>
                </a:cubicBezTo>
                <a:cubicBezTo>
                  <a:pt x="95" y="22"/>
                  <a:pt x="91" y="27"/>
                  <a:pt x="89" y="28"/>
                </a:cubicBezTo>
                <a:cubicBezTo>
                  <a:pt x="86" y="29"/>
                  <a:pt x="82" y="31"/>
                  <a:pt x="79" y="31"/>
                </a:cubicBezTo>
                <a:cubicBezTo>
                  <a:pt x="79" y="29"/>
                  <a:pt x="79" y="29"/>
                  <a:pt x="80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2" y="29"/>
                  <a:pt x="83" y="30"/>
                  <a:pt x="84" y="29"/>
                </a:cubicBezTo>
                <a:cubicBezTo>
                  <a:pt x="86" y="29"/>
                  <a:pt x="88" y="26"/>
                  <a:pt x="86" y="25"/>
                </a:cubicBezTo>
                <a:cubicBezTo>
                  <a:pt x="85" y="23"/>
                  <a:pt x="83" y="23"/>
                  <a:pt x="81" y="22"/>
                </a:cubicBezTo>
                <a:cubicBezTo>
                  <a:pt x="115" y="9"/>
                  <a:pt x="154" y="12"/>
                  <a:pt x="183" y="34"/>
                </a:cubicBezTo>
                <a:cubicBezTo>
                  <a:pt x="191" y="39"/>
                  <a:pt x="197" y="45"/>
                  <a:pt x="202" y="52"/>
                </a:cubicBezTo>
                <a:cubicBezTo>
                  <a:pt x="202" y="56"/>
                  <a:pt x="201" y="60"/>
                  <a:pt x="201" y="64"/>
                </a:cubicBezTo>
                <a:cubicBezTo>
                  <a:pt x="202" y="66"/>
                  <a:pt x="203" y="69"/>
                  <a:pt x="204" y="71"/>
                </a:cubicBezTo>
                <a:cubicBezTo>
                  <a:pt x="205" y="73"/>
                  <a:pt x="207" y="78"/>
                  <a:pt x="203" y="80"/>
                </a:cubicBezTo>
                <a:cubicBezTo>
                  <a:pt x="202" y="80"/>
                  <a:pt x="201" y="80"/>
                  <a:pt x="201" y="80"/>
                </a:cubicBezTo>
                <a:cubicBezTo>
                  <a:pt x="199" y="81"/>
                  <a:pt x="198" y="83"/>
                  <a:pt x="198" y="85"/>
                </a:cubicBezTo>
                <a:cubicBezTo>
                  <a:pt x="197" y="86"/>
                  <a:pt x="198" y="88"/>
                  <a:pt x="198" y="90"/>
                </a:cubicBezTo>
                <a:cubicBezTo>
                  <a:pt x="199" y="92"/>
                  <a:pt x="197" y="93"/>
                  <a:pt x="196" y="94"/>
                </a:cubicBezTo>
                <a:cubicBezTo>
                  <a:pt x="194" y="97"/>
                  <a:pt x="196" y="102"/>
                  <a:pt x="199" y="104"/>
                </a:cubicBezTo>
                <a:cubicBezTo>
                  <a:pt x="202" y="107"/>
                  <a:pt x="202" y="110"/>
                  <a:pt x="203" y="114"/>
                </a:cubicBezTo>
                <a:cubicBezTo>
                  <a:pt x="203" y="116"/>
                  <a:pt x="203" y="118"/>
                  <a:pt x="203" y="120"/>
                </a:cubicBezTo>
                <a:cubicBezTo>
                  <a:pt x="204" y="122"/>
                  <a:pt x="206" y="123"/>
                  <a:pt x="209" y="123"/>
                </a:cubicBezTo>
                <a:cubicBezTo>
                  <a:pt x="210" y="123"/>
                  <a:pt x="211" y="122"/>
                  <a:pt x="211" y="121"/>
                </a:cubicBezTo>
                <a:cubicBezTo>
                  <a:pt x="214" y="118"/>
                  <a:pt x="214" y="125"/>
                  <a:pt x="214" y="127"/>
                </a:cubicBezTo>
                <a:cubicBezTo>
                  <a:pt x="214" y="129"/>
                  <a:pt x="213" y="132"/>
                  <a:pt x="214" y="134"/>
                </a:cubicBezTo>
                <a:cubicBezTo>
                  <a:pt x="215" y="137"/>
                  <a:pt x="217" y="140"/>
                  <a:pt x="217" y="144"/>
                </a:cubicBezTo>
                <a:cubicBezTo>
                  <a:pt x="217" y="144"/>
                  <a:pt x="217" y="144"/>
                  <a:pt x="218" y="145"/>
                </a:cubicBezTo>
                <a:cubicBezTo>
                  <a:pt x="216" y="147"/>
                  <a:pt x="215" y="150"/>
                  <a:pt x="214" y="153"/>
                </a:cubicBezTo>
                <a:cubicBezTo>
                  <a:pt x="193" y="194"/>
                  <a:pt x="144" y="216"/>
                  <a:pt x="99" y="206"/>
                </a:cubicBezTo>
                <a:close/>
                <a:moveTo>
                  <a:pt x="160" y="204"/>
                </a:moveTo>
                <a:cubicBezTo>
                  <a:pt x="161" y="203"/>
                  <a:pt x="163" y="203"/>
                  <a:pt x="164" y="203"/>
                </a:cubicBezTo>
                <a:cubicBezTo>
                  <a:pt x="165" y="205"/>
                  <a:pt x="166" y="207"/>
                  <a:pt x="168" y="209"/>
                </a:cubicBezTo>
                <a:cubicBezTo>
                  <a:pt x="169" y="211"/>
                  <a:pt x="173" y="216"/>
                  <a:pt x="172" y="218"/>
                </a:cubicBezTo>
                <a:cubicBezTo>
                  <a:pt x="168" y="223"/>
                  <a:pt x="162" y="209"/>
                  <a:pt x="160" y="204"/>
                </a:cubicBezTo>
                <a:close/>
                <a:moveTo>
                  <a:pt x="127" y="221"/>
                </a:moveTo>
                <a:cubicBezTo>
                  <a:pt x="127" y="222"/>
                  <a:pt x="127" y="222"/>
                  <a:pt x="128" y="223"/>
                </a:cubicBezTo>
                <a:cubicBezTo>
                  <a:pt x="124" y="223"/>
                  <a:pt x="121" y="222"/>
                  <a:pt x="118" y="221"/>
                </a:cubicBezTo>
                <a:cubicBezTo>
                  <a:pt x="121" y="221"/>
                  <a:pt x="123" y="221"/>
                  <a:pt x="126" y="221"/>
                </a:cubicBezTo>
                <a:cubicBezTo>
                  <a:pt x="126" y="221"/>
                  <a:pt x="127" y="221"/>
                  <a:pt x="127" y="221"/>
                </a:cubicBezTo>
                <a:close/>
                <a:moveTo>
                  <a:pt x="115" y="227"/>
                </a:moveTo>
                <a:cubicBezTo>
                  <a:pt x="118" y="228"/>
                  <a:pt x="122" y="230"/>
                  <a:pt x="125" y="232"/>
                </a:cubicBezTo>
                <a:cubicBezTo>
                  <a:pt x="127" y="232"/>
                  <a:pt x="128" y="233"/>
                  <a:pt x="130" y="234"/>
                </a:cubicBezTo>
                <a:cubicBezTo>
                  <a:pt x="130" y="234"/>
                  <a:pt x="130" y="234"/>
                  <a:pt x="131" y="234"/>
                </a:cubicBezTo>
                <a:cubicBezTo>
                  <a:pt x="131" y="234"/>
                  <a:pt x="130" y="234"/>
                  <a:pt x="130" y="234"/>
                </a:cubicBezTo>
                <a:cubicBezTo>
                  <a:pt x="125" y="233"/>
                  <a:pt x="119" y="231"/>
                  <a:pt x="114" y="229"/>
                </a:cubicBezTo>
                <a:cubicBezTo>
                  <a:pt x="114" y="228"/>
                  <a:pt x="114" y="227"/>
                  <a:pt x="115" y="227"/>
                </a:cubicBezTo>
                <a:cubicBezTo>
                  <a:pt x="115" y="227"/>
                  <a:pt x="115" y="227"/>
                  <a:pt x="115" y="227"/>
                </a:cubicBezTo>
                <a:close/>
                <a:moveTo>
                  <a:pt x="114" y="230"/>
                </a:moveTo>
                <a:cubicBezTo>
                  <a:pt x="117" y="231"/>
                  <a:pt x="120" y="233"/>
                  <a:pt x="123" y="234"/>
                </a:cubicBezTo>
                <a:cubicBezTo>
                  <a:pt x="126" y="235"/>
                  <a:pt x="129" y="237"/>
                  <a:pt x="132" y="237"/>
                </a:cubicBezTo>
                <a:cubicBezTo>
                  <a:pt x="132" y="237"/>
                  <a:pt x="132" y="237"/>
                  <a:pt x="132" y="237"/>
                </a:cubicBezTo>
                <a:cubicBezTo>
                  <a:pt x="125" y="237"/>
                  <a:pt x="119" y="235"/>
                  <a:pt x="113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13" y="232"/>
                  <a:pt x="114" y="231"/>
                  <a:pt x="114" y="230"/>
                </a:cubicBezTo>
                <a:close/>
                <a:moveTo>
                  <a:pt x="109" y="246"/>
                </a:moveTo>
                <a:cubicBezTo>
                  <a:pt x="119" y="252"/>
                  <a:pt x="130" y="255"/>
                  <a:pt x="141" y="258"/>
                </a:cubicBezTo>
                <a:cubicBezTo>
                  <a:pt x="147" y="261"/>
                  <a:pt x="154" y="263"/>
                  <a:pt x="160" y="265"/>
                </a:cubicBezTo>
                <a:cubicBezTo>
                  <a:pt x="165" y="267"/>
                  <a:pt x="172" y="270"/>
                  <a:pt x="177" y="271"/>
                </a:cubicBezTo>
                <a:cubicBezTo>
                  <a:pt x="163" y="268"/>
                  <a:pt x="150" y="263"/>
                  <a:pt x="137" y="259"/>
                </a:cubicBezTo>
                <a:cubicBezTo>
                  <a:pt x="130" y="257"/>
                  <a:pt x="124" y="255"/>
                  <a:pt x="117" y="253"/>
                </a:cubicBezTo>
                <a:cubicBezTo>
                  <a:pt x="115" y="253"/>
                  <a:pt x="112" y="252"/>
                  <a:pt x="110" y="252"/>
                </a:cubicBezTo>
                <a:cubicBezTo>
                  <a:pt x="106" y="250"/>
                  <a:pt x="102" y="249"/>
                  <a:pt x="99" y="248"/>
                </a:cubicBezTo>
                <a:cubicBezTo>
                  <a:pt x="102" y="247"/>
                  <a:pt x="105" y="246"/>
                  <a:pt x="109" y="246"/>
                </a:cubicBezTo>
                <a:close/>
                <a:moveTo>
                  <a:pt x="97" y="248"/>
                </a:moveTo>
                <a:cubicBezTo>
                  <a:pt x="101" y="250"/>
                  <a:pt x="105" y="251"/>
                  <a:pt x="109" y="252"/>
                </a:cubicBezTo>
                <a:cubicBezTo>
                  <a:pt x="111" y="253"/>
                  <a:pt x="113" y="254"/>
                  <a:pt x="115" y="255"/>
                </a:cubicBezTo>
                <a:cubicBezTo>
                  <a:pt x="122" y="257"/>
                  <a:pt x="128" y="259"/>
                  <a:pt x="134" y="261"/>
                </a:cubicBezTo>
                <a:cubicBezTo>
                  <a:pt x="140" y="263"/>
                  <a:pt x="147" y="266"/>
                  <a:pt x="154" y="268"/>
                </a:cubicBezTo>
                <a:cubicBezTo>
                  <a:pt x="157" y="269"/>
                  <a:pt x="160" y="270"/>
                  <a:pt x="164" y="271"/>
                </a:cubicBezTo>
                <a:cubicBezTo>
                  <a:pt x="165" y="272"/>
                  <a:pt x="167" y="272"/>
                  <a:pt x="168" y="273"/>
                </a:cubicBezTo>
                <a:cubicBezTo>
                  <a:pt x="167" y="272"/>
                  <a:pt x="166" y="272"/>
                  <a:pt x="165" y="272"/>
                </a:cubicBezTo>
                <a:cubicBezTo>
                  <a:pt x="152" y="270"/>
                  <a:pt x="139" y="265"/>
                  <a:pt x="126" y="260"/>
                </a:cubicBezTo>
                <a:cubicBezTo>
                  <a:pt x="114" y="256"/>
                  <a:pt x="102" y="253"/>
                  <a:pt x="90" y="250"/>
                </a:cubicBezTo>
                <a:cubicBezTo>
                  <a:pt x="92" y="249"/>
                  <a:pt x="95" y="249"/>
                  <a:pt x="97" y="248"/>
                </a:cubicBezTo>
                <a:close/>
                <a:moveTo>
                  <a:pt x="88" y="250"/>
                </a:moveTo>
                <a:cubicBezTo>
                  <a:pt x="88" y="250"/>
                  <a:pt x="88" y="250"/>
                  <a:pt x="88" y="250"/>
                </a:cubicBezTo>
                <a:cubicBezTo>
                  <a:pt x="100" y="254"/>
                  <a:pt x="112" y="259"/>
                  <a:pt x="124" y="263"/>
                </a:cubicBezTo>
                <a:cubicBezTo>
                  <a:pt x="129" y="266"/>
                  <a:pt x="135" y="268"/>
                  <a:pt x="141" y="269"/>
                </a:cubicBezTo>
                <a:cubicBezTo>
                  <a:pt x="144" y="270"/>
                  <a:pt x="147" y="271"/>
                  <a:pt x="149" y="271"/>
                </a:cubicBezTo>
                <a:cubicBezTo>
                  <a:pt x="150" y="272"/>
                  <a:pt x="157" y="274"/>
                  <a:pt x="152" y="273"/>
                </a:cubicBezTo>
                <a:cubicBezTo>
                  <a:pt x="146" y="271"/>
                  <a:pt x="140" y="269"/>
                  <a:pt x="134" y="268"/>
                </a:cubicBezTo>
                <a:cubicBezTo>
                  <a:pt x="129" y="266"/>
                  <a:pt x="123" y="264"/>
                  <a:pt x="117" y="262"/>
                </a:cubicBezTo>
                <a:cubicBezTo>
                  <a:pt x="106" y="258"/>
                  <a:pt x="95" y="254"/>
                  <a:pt x="83" y="252"/>
                </a:cubicBezTo>
                <a:cubicBezTo>
                  <a:pt x="85" y="251"/>
                  <a:pt x="86" y="251"/>
                  <a:pt x="88" y="250"/>
                </a:cubicBezTo>
                <a:close/>
                <a:moveTo>
                  <a:pt x="71" y="255"/>
                </a:moveTo>
                <a:cubicBezTo>
                  <a:pt x="74" y="257"/>
                  <a:pt x="77" y="258"/>
                  <a:pt x="81" y="259"/>
                </a:cubicBezTo>
                <a:cubicBezTo>
                  <a:pt x="85" y="261"/>
                  <a:pt x="89" y="263"/>
                  <a:pt x="94" y="265"/>
                </a:cubicBezTo>
                <a:cubicBezTo>
                  <a:pt x="98" y="267"/>
                  <a:pt x="103" y="269"/>
                  <a:pt x="108" y="271"/>
                </a:cubicBezTo>
                <a:cubicBezTo>
                  <a:pt x="103" y="270"/>
                  <a:pt x="99" y="268"/>
                  <a:pt x="95" y="267"/>
                </a:cubicBezTo>
                <a:cubicBezTo>
                  <a:pt x="86" y="264"/>
                  <a:pt x="76" y="260"/>
                  <a:pt x="67" y="257"/>
                </a:cubicBezTo>
                <a:cubicBezTo>
                  <a:pt x="68" y="257"/>
                  <a:pt x="70" y="256"/>
                  <a:pt x="71" y="255"/>
                </a:cubicBezTo>
                <a:close/>
                <a:moveTo>
                  <a:pt x="62" y="259"/>
                </a:moveTo>
                <a:cubicBezTo>
                  <a:pt x="71" y="266"/>
                  <a:pt x="82" y="268"/>
                  <a:pt x="91" y="273"/>
                </a:cubicBezTo>
                <a:cubicBezTo>
                  <a:pt x="92" y="274"/>
                  <a:pt x="93" y="275"/>
                  <a:pt x="94" y="275"/>
                </a:cubicBezTo>
                <a:cubicBezTo>
                  <a:pt x="92" y="275"/>
                  <a:pt x="91" y="274"/>
                  <a:pt x="89" y="274"/>
                </a:cubicBezTo>
                <a:cubicBezTo>
                  <a:pt x="86" y="273"/>
                  <a:pt x="84" y="272"/>
                  <a:pt x="81" y="270"/>
                </a:cubicBezTo>
                <a:cubicBezTo>
                  <a:pt x="76" y="268"/>
                  <a:pt x="71" y="267"/>
                  <a:pt x="66" y="265"/>
                </a:cubicBezTo>
                <a:cubicBezTo>
                  <a:pt x="66" y="265"/>
                  <a:pt x="66" y="265"/>
                  <a:pt x="65" y="265"/>
                </a:cubicBezTo>
                <a:cubicBezTo>
                  <a:pt x="63" y="264"/>
                  <a:pt x="61" y="263"/>
                  <a:pt x="58" y="262"/>
                </a:cubicBezTo>
                <a:cubicBezTo>
                  <a:pt x="58" y="262"/>
                  <a:pt x="58" y="262"/>
                  <a:pt x="58" y="262"/>
                </a:cubicBezTo>
                <a:cubicBezTo>
                  <a:pt x="60" y="261"/>
                  <a:pt x="61" y="260"/>
                  <a:pt x="62" y="259"/>
                </a:cubicBezTo>
                <a:close/>
                <a:moveTo>
                  <a:pt x="54" y="266"/>
                </a:moveTo>
                <a:cubicBezTo>
                  <a:pt x="58" y="269"/>
                  <a:pt x="62" y="270"/>
                  <a:pt x="66" y="272"/>
                </a:cubicBezTo>
                <a:cubicBezTo>
                  <a:pt x="66" y="272"/>
                  <a:pt x="66" y="272"/>
                  <a:pt x="66" y="272"/>
                </a:cubicBezTo>
                <a:cubicBezTo>
                  <a:pt x="65" y="272"/>
                  <a:pt x="63" y="271"/>
                  <a:pt x="62" y="271"/>
                </a:cubicBezTo>
                <a:cubicBezTo>
                  <a:pt x="59" y="270"/>
                  <a:pt x="57" y="269"/>
                  <a:pt x="54" y="268"/>
                </a:cubicBezTo>
                <a:cubicBezTo>
                  <a:pt x="54" y="268"/>
                  <a:pt x="54" y="268"/>
                  <a:pt x="54" y="268"/>
                </a:cubicBezTo>
                <a:cubicBezTo>
                  <a:pt x="54" y="267"/>
                  <a:pt x="54" y="267"/>
                  <a:pt x="54" y="266"/>
                </a:cubicBezTo>
                <a:cubicBezTo>
                  <a:pt x="54" y="266"/>
                  <a:pt x="54" y="266"/>
                  <a:pt x="54" y="266"/>
                </a:cubicBezTo>
                <a:close/>
                <a:moveTo>
                  <a:pt x="56" y="266"/>
                </a:moveTo>
                <a:cubicBezTo>
                  <a:pt x="57" y="266"/>
                  <a:pt x="59" y="267"/>
                  <a:pt x="60" y="267"/>
                </a:cubicBezTo>
                <a:cubicBezTo>
                  <a:pt x="67" y="270"/>
                  <a:pt x="74" y="271"/>
                  <a:pt x="81" y="275"/>
                </a:cubicBezTo>
                <a:cubicBezTo>
                  <a:pt x="77" y="274"/>
                  <a:pt x="73" y="274"/>
                  <a:pt x="69" y="273"/>
                </a:cubicBezTo>
                <a:cubicBezTo>
                  <a:pt x="69" y="273"/>
                  <a:pt x="69" y="273"/>
                  <a:pt x="69" y="273"/>
                </a:cubicBezTo>
                <a:cubicBezTo>
                  <a:pt x="66" y="271"/>
                  <a:pt x="63" y="270"/>
                  <a:pt x="59" y="268"/>
                </a:cubicBezTo>
                <a:cubicBezTo>
                  <a:pt x="59" y="268"/>
                  <a:pt x="58" y="267"/>
                  <a:pt x="57" y="267"/>
                </a:cubicBezTo>
                <a:cubicBezTo>
                  <a:pt x="57" y="266"/>
                  <a:pt x="56" y="266"/>
                  <a:pt x="56" y="266"/>
                </a:cubicBezTo>
                <a:close/>
                <a:moveTo>
                  <a:pt x="69" y="267"/>
                </a:moveTo>
                <a:cubicBezTo>
                  <a:pt x="71" y="267"/>
                  <a:pt x="72" y="268"/>
                  <a:pt x="74" y="269"/>
                </a:cubicBezTo>
                <a:cubicBezTo>
                  <a:pt x="80" y="271"/>
                  <a:pt x="86" y="274"/>
                  <a:pt x="92" y="275"/>
                </a:cubicBezTo>
                <a:cubicBezTo>
                  <a:pt x="89" y="275"/>
                  <a:pt x="86" y="275"/>
                  <a:pt x="83" y="275"/>
                </a:cubicBezTo>
                <a:cubicBezTo>
                  <a:pt x="83" y="275"/>
                  <a:pt x="83" y="275"/>
                  <a:pt x="83" y="275"/>
                </a:cubicBezTo>
                <a:cubicBezTo>
                  <a:pt x="83" y="275"/>
                  <a:pt x="83" y="274"/>
                  <a:pt x="83" y="274"/>
                </a:cubicBezTo>
                <a:cubicBezTo>
                  <a:pt x="78" y="271"/>
                  <a:pt x="73" y="269"/>
                  <a:pt x="69" y="267"/>
                </a:cubicBezTo>
                <a:close/>
                <a:moveTo>
                  <a:pt x="107" y="276"/>
                </a:moveTo>
                <a:cubicBezTo>
                  <a:pt x="92" y="272"/>
                  <a:pt x="78" y="265"/>
                  <a:pt x="63" y="259"/>
                </a:cubicBezTo>
                <a:cubicBezTo>
                  <a:pt x="64" y="258"/>
                  <a:pt x="65" y="258"/>
                  <a:pt x="66" y="257"/>
                </a:cubicBezTo>
                <a:cubicBezTo>
                  <a:pt x="66" y="258"/>
                  <a:pt x="66" y="258"/>
                  <a:pt x="66" y="258"/>
                </a:cubicBezTo>
                <a:cubicBezTo>
                  <a:pt x="74" y="262"/>
                  <a:pt x="82" y="265"/>
                  <a:pt x="90" y="268"/>
                </a:cubicBezTo>
                <a:cubicBezTo>
                  <a:pt x="93" y="269"/>
                  <a:pt x="97" y="271"/>
                  <a:pt x="100" y="272"/>
                </a:cubicBezTo>
                <a:cubicBezTo>
                  <a:pt x="103" y="273"/>
                  <a:pt x="105" y="274"/>
                  <a:pt x="108" y="275"/>
                </a:cubicBezTo>
                <a:cubicBezTo>
                  <a:pt x="108" y="276"/>
                  <a:pt x="109" y="276"/>
                  <a:pt x="109" y="276"/>
                </a:cubicBezTo>
                <a:cubicBezTo>
                  <a:pt x="109" y="276"/>
                  <a:pt x="109" y="276"/>
                  <a:pt x="109" y="276"/>
                </a:cubicBezTo>
                <a:cubicBezTo>
                  <a:pt x="109" y="276"/>
                  <a:pt x="108" y="276"/>
                  <a:pt x="107" y="276"/>
                </a:cubicBezTo>
                <a:close/>
                <a:moveTo>
                  <a:pt x="83" y="259"/>
                </a:moveTo>
                <a:cubicBezTo>
                  <a:pt x="92" y="263"/>
                  <a:pt x="101" y="266"/>
                  <a:pt x="111" y="268"/>
                </a:cubicBezTo>
                <a:cubicBezTo>
                  <a:pt x="116" y="270"/>
                  <a:pt x="122" y="272"/>
                  <a:pt x="127" y="274"/>
                </a:cubicBezTo>
                <a:cubicBezTo>
                  <a:pt x="129" y="274"/>
                  <a:pt x="131" y="275"/>
                  <a:pt x="133" y="276"/>
                </a:cubicBezTo>
                <a:cubicBezTo>
                  <a:pt x="130" y="276"/>
                  <a:pt x="126" y="276"/>
                  <a:pt x="123" y="276"/>
                </a:cubicBezTo>
                <a:cubicBezTo>
                  <a:pt x="112" y="272"/>
                  <a:pt x="101" y="268"/>
                  <a:pt x="91" y="263"/>
                </a:cubicBezTo>
                <a:cubicBezTo>
                  <a:pt x="88" y="262"/>
                  <a:pt x="86" y="260"/>
                  <a:pt x="83" y="259"/>
                </a:cubicBezTo>
                <a:close/>
                <a:moveTo>
                  <a:pt x="139" y="275"/>
                </a:moveTo>
                <a:cubicBezTo>
                  <a:pt x="131" y="270"/>
                  <a:pt x="121" y="268"/>
                  <a:pt x="112" y="265"/>
                </a:cubicBezTo>
                <a:cubicBezTo>
                  <a:pt x="107" y="264"/>
                  <a:pt x="101" y="262"/>
                  <a:pt x="96" y="260"/>
                </a:cubicBezTo>
                <a:cubicBezTo>
                  <a:pt x="93" y="259"/>
                  <a:pt x="89" y="258"/>
                  <a:pt x="86" y="256"/>
                </a:cubicBezTo>
                <a:cubicBezTo>
                  <a:pt x="84" y="255"/>
                  <a:pt x="82" y="254"/>
                  <a:pt x="80" y="253"/>
                </a:cubicBezTo>
                <a:cubicBezTo>
                  <a:pt x="91" y="255"/>
                  <a:pt x="101" y="261"/>
                  <a:pt x="112" y="264"/>
                </a:cubicBezTo>
                <a:cubicBezTo>
                  <a:pt x="122" y="268"/>
                  <a:pt x="133" y="272"/>
                  <a:pt x="144" y="275"/>
                </a:cubicBezTo>
                <a:cubicBezTo>
                  <a:pt x="142" y="275"/>
                  <a:pt x="141" y="275"/>
                  <a:pt x="139" y="275"/>
                </a:cubicBezTo>
                <a:close/>
                <a:moveTo>
                  <a:pt x="146" y="275"/>
                </a:moveTo>
                <a:cubicBezTo>
                  <a:pt x="137" y="270"/>
                  <a:pt x="126" y="268"/>
                  <a:pt x="116" y="264"/>
                </a:cubicBezTo>
                <a:cubicBezTo>
                  <a:pt x="110" y="262"/>
                  <a:pt x="104" y="259"/>
                  <a:pt x="98" y="257"/>
                </a:cubicBezTo>
                <a:cubicBezTo>
                  <a:pt x="95" y="256"/>
                  <a:pt x="91" y="255"/>
                  <a:pt x="88" y="254"/>
                </a:cubicBezTo>
                <a:cubicBezTo>
                  <a:pt x="87" y="254"/>
                  <a:pt x="83" y="252"/>
                  <a:pt x="84" y="253"/>
                </a:cubicBezTo>
                <a:cubicBezTo>
                  <a:pt x="85" y="253"/>
                  <a:pt x="86" y="253"/>
                  <a:pt x="87" y="253"/>
                </a:cubicBezTo>
                <a:cubicBezTo>
                  <a:pt x="100" y="257"/>
                  <a:pt x="112" y="261"/>
                  <a:pt x="124" y="265"/>
                </a:cubicBezTo>
                <a:cubicBezTo>
                  <a:pt x="130" y="267"/>
                  <a:pt x="136" y="269"/>
                  <a:pt x="142" y="271"/>
                </a:cubicBezTo>
                <a:cubicBezTo>
                  <a:pt x="147" y="272"/>
                  <a:pt x="151" y="274"/>
                  <a:pt x="155" y="274"/>
                </a:cubicBezTo>
                <a:cubicBezTo>
                  <a:pt x="152" y="274"/>
                  <a:pt x="149" y="275"/>
                  <a:pt x="146" y="275"/>
                </a:cubicBezTo>
                <a:close/>
                <a:moveTo>
                  <a:pt x="145" y="275"/>
                </a:moveTo>
                <a:cubicBezTo>
                  <a:pt x="145" y="275"/>
                  <a:pt x="145" y="275"/>
                  <a:pt x="145" y="275"/>
                </a:cubicBezTo>
                <a:cubicBezTo>
                  <a:pt x="140" y="272"/>
                  <a:pt x="133" y="271"/>
                  <a:pt x="128" y="269"/>
                </a:cubicBezTo>
                <a:cubicBezTo>
                  <a:pt x="122" y="267"/>
                  <a:pt x="116" y="265"/>
                  <a:pt x="110" y="263"/>
                </a:cubicBezTo>
                <a:cubicBezTo>
                  <a:pt x="107" y="262"/>
                  <a:pt x="105" y="261"/>
                  <a:pt x="102" y="260"/>
                </a:cubicBezTo>
                <a:cubicBezTo>
                  <a:pt x="106" y="261"/>
                  <a:pt x="110" y="263"/>
                  <a:pt x="114" y="264"/>
                </a:cubicBezTo>
                <a:cubicBezTo>
                  <a:pt x="124" y="268"/>
                  <a:pt x="136" y="270"/>
                  <a:pt x="145" y="275"/>
                </a:cubicBezTo>
                <a:close/>
                <a:moveTo>
                  <a:pt x="80" y="253"/>
                </a:moveTo>
                <a:cubicBezTo>
                  <a:pt x="80" y="252"/>
                  <a:pt x="81" y="252"/>
                  <a:pt x="82" y="252"/>
                </a:cubicBezTo>
                <a:cubicBezTo>
                  <a:pt x="82" y="252"/>
                  <a:pt x="82" y="252"/>
                  <a:pt x="82" y="252"/>
                </a:cubicBezTo>
                <a:cubicBezTo>
                  <a:pt x="83" y="253"/>
                  <a:pt x="85" y="253"/>
                  <a:pt x="86" y="254"/>
                </a:cubicBezTo>
                <a:cubicBezTo>
                  <a:pt x="84" y="253"/>
                  <a:pt x="82" y="253"/>
                  <a:pt x="80" y="253"/>
                </a:cubicBezTo>
                <a:close/>
                <a:moveTo>
                  <a:pt x="179" y="272"/>
                </a:moveTo>
                <a:cubicBezTo>
                  <a:pt x="173" y="269"/>
                  <a:pt x="167" y="267"/>
                  <a:pt x="162" y="265"/>
                </a:cubicBezTo>
                <a:cubicBezTo>
                  <a:pt x="156" y="263"/>
                  <a:pt x="150" y="261"/>
                  <a:pt x="144" y="259"/>
                </a:cubicBezTo>
                <a:cubicBezTo>
                  <a:pt x="134" y="255"/>
                  <a:pt x="123" y="253"/>
                  <a:pt x="114" y="248"/>
                </a:cubicBezTo>
                <a:cubicBezTo>
                  <a:pt x="115" y="248"/>
                  <a:pt x="115" y="249"/>
                  <a:pt x="116" y="249"/>
                </a:cubicBezTo>
                <a:cubicBezTo>
                  <a:pt x="119" y="250"/>
                  <a:pt x="122" y="251"/>
                  <a:pt x="124" y="252"/>
                </a:cubicBezTo>
                <a:cubicBezTo>
                  <a:pt x="130" y="254"/>
                  <a:pt x="136" y="255"/>
                  <a:pt x="142" y="257"/>
                </a:cubicBezTo>
                <a:cubicBezTo>
                  <a:pt x="148" y="259"/>
                  <a:pt x="154" y="260"/>
                  <a:pt x="160" y="262"/>
                </a:cubicBezTo>
                <a:cubicBezTo>
                  <a:pt x="168" y="265"/>
                  <a:pt x="176" y="267"/>
                  <a:pt x="183" y="270"/>
                </a:cubicBezTo>
                <a:cubicBezTo>
                  <a:pt x="182" y="271"/>
                  <a:pt x="180" y="271"/>
                  <a:pt x="179" y="272"/>
                </a:cubicBezTo>
                <a:close/>
                <a:moveTo>
                  <a:pt x="110" y="246"/>
                </a:moveTo>
                <a:cubicBezTo>
                  <a:pt x="110" y="246"/>
                  <a:pt x="110" y="246"/>
                  <a:pt x="111" y="246"/>
                </a:cubicBezTo>
                <a:cubicBezTo>
                  <a:pt x="111" y="246"/>
                  <a:pt x="111" y="246"/>
                  <a:pt x="111" y="246"/>
                </a:cubicBezTo>
                <a:cubicBezTo>
                  <a:pt x="113" y="246"/>
                  <a:pt x="115" y="246"/>
                  <a:pt x="117" y="246"/>
                </a:cubicBezTo>
                <a:cubicBezTo>
                  <a:pt x="117" y="246"/>
                  <a:pt x="117" y="247"/>
                  <a:pt x="118" y="247"/>
                </a:cubicBezTo>
                <a:cubicBezTo>
                  <a:pt x="126" y="251"/>
                  <a:pt x="135" y="254"/>
                  <a:pt x="144" y="257"/>
                </a:cubicBezTo>
                <a:cubicBezTo>
                  <a:pt x="132" y="254"/>
                  <a:pt x="121" y="250"/>
                  <a:pt x="110" y="246"/>
                </a:cubicBezTo>
                <a:close/>
                <a:moveTo>
                  <a:pt x="132" y="237"/>
                </a:moveTo>
                <a:cubicBezTo>
                  <a:pt x="129" y="235"/>
                  <a:pt x="126" y="234"/>
                  <a:pt x="124" y="233"/>
                </a:cubicBezTo>
                <a:cubicBezTo>
                  <a:pt x="122" y="233"/>
                  <a:pt x="120" y="232"/>
                  <a:pt x="119" y="231"/>
                </a:cubicBezTo>
                <a:cubicBezTo>
                  <a:pt x="123" y="233"/>
                  <a:pt x="127" y="234"/>
                  <a:pt x="132" y="235"/>
                </a:cubicBezTo>
                <a:cubicBezTo>
                  <a:pt x="132" y="235"/>
                  <a:pt x="132" y="236"/>
                  <a:pt x="132" y="237"/>
                </a:cubicBezTo>
                <a:close/>
                <a:moveTo>
                  <a:pt x="127" y="246"/>
                </a:moveTo>
                <a:cubicBezTo>
                  <a:pt x="133" y="249"/>
                  <a:pt x="139" y="251"/>
                  <a:pt x="145" y="253"/>
                </a:cubicBezTo>
                <a:cubicBezTo>
                  <a:pt x="137" y="251"/>
                  <a:pt x="128" y="249"/>
                  <a:pt x="120" y="246"/>
                </a:cubicBezTo>
                <a:cubicBezTo>
                  <a:pt x="122" y="246"/>
                  <a:pt x="124" y="246"/>
                  <a:pt x="127" y="246"/>
                </a:cubicBezTo>
                <a:close/>
                <a:moveTo>
                  <a:pt x="113" y="240"/>
                </a:moveTo>
                <a:cubicBezTo>
                  <a:pt x="114" y="241"/>
                  <a:pt x="116" y="242"/>
                  <a:pt x="118" y="243"/>
                </a:cubicBezTo>
                <a:cubicBezTo>
                  <a:pt x="117" y="242"/>
                  <a:pt x="115" y="243"/>
                  <a:pt x="114" y="243"/>
                </a:cubicBezTo>
                <a:cubicBezTo>
                  <a:pt x="114" y="243"/>
                  <a:pt x="114" y="243"/>
                  <a:pt x="114" y="243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2"/>
                  <a:pt x="113" y="241"/>
                  <a:pt x="113" y="240"/>
                </a:cubicBezTo>
                <a:close/>
                <a:moveTo>
                  <a:pt x="114" y="240"/>
                </a:moveTo>
                <a:cubicBezTo>
                  <a:pt x="117" y="240"/>
                  <a:pt x="119" y="241"/>
                  <a:pt x="121" y="241"/>
                </a:cubicBezTo>
                <a:cubicBezTo>
                  <a:pt x="124" y="242"/>
                  <a:pt x="126" y="242"/>
                  <a:pt x="128" y="243"/>
                </a:cubicBezTo>
                <a:cubicBezTo>
                  <a:pt x="125" y="243"/>
                  <a:pt x="122" y="243"/>
                  <a:pt x="119" y="243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18" y="242"/>
                  <a:pt x="115" y="240"/>
                  <a:pt x="114" y="240"/>
                </a:cubicBezTo>
                <a:close/>
                <a:moveTo>
                  <a:pt x="124" y="240"/>
                </a:moveTo>
                <a:cubicBezTo>
                  <a:pt x="122" y="240"/>
                  <a:pt x="120" y="239"/>
                  <a:pt x="118" y="239"/>
                </a:cubicBezTo>
                <a:cubicBezTo>
                  <a:pt x="119" y="239"/>
                  <a:pt x="113" y="237"/>
                  <a:pt x="116" y="237"/>
                </a:cubicBezTo>
                <a:cubicBezTo>
                  <a:pt x="122" y="239"/>
                  <a:pt x="126" y="241"/>
                  <a:pt x="132" y="241"/>
                </a:cubicBezTo>
                <a:cubicBezTo>
                  <a:pt x="132" y="241"/>
                  <a:pt x="131" y="242"/>
                  <a:pt x="131" y="242"/>
                </a:cubicBezTo>
                <a:cubicBezTo>
                  <a:pt x="131" y="242"/>
                  <a:pt x="131" y="242"/>
                  <a:pt x="131" y="242"/>
                </a:cubicBezTo>
                <a:cubicBezTo>
                  <a:pt x="129" y="241"/>
                  <a:pt x="126" y="241"/>
                  <a:pt x="124" y="240"/>
                </a:cubicBezTo>
                <a:close/>
                <a:moveTo>
                  <a:pt x="132" y="240"/>
                </a:moveTo>
                <a:cubicBezTo>
                  <a:pt x="129" y="239"/>
                  <a:pt x="127" y="238"/>
                  <a:pt x="124" y="237"/>
                </a:cubicBezTo>
                <a:cubicBezTo>
                  <a:pt x="124" y="237"/>
                  <a:pt x="124" y="237"/>
                  <a:pt x="124" y="237"/>
                </a:cubicBezTo>
                <a:cubicBezTo>
                  <a:pt x="127" y="238"/>
                  <a:pt x="129" y="238"/>
                  <a:pt x="132" y="238"/>
                </a:cubicBezTo>
                <a:cubicBezTo>
                  <a:pt x="132" y="239"/>
                  <a:pt x="132" y="239"/>
                  <a:pt x="132" y="240"/>
                </a:cubicBezTo>
                <a:close/>
                <a:moveTo>
                  <a:pt x="119" y="228"/>
                </a:moveTo>
                <a:cubicBezTo>
                  <a:pt x="121" y="228"/>
                  <a:pt x="122" y="228"/>
                  <a:pt x="124" y="229"/>
                </a:cubicBezTo>
                <a:cubicBezTo>
                  <a:pt x="126" y="230"/>
                  <a:pt x="128" y="230"/>
                  <a:pt x="130" y="231"/>
                </a:cubicBezTo>
                <a:cubicBezTo>
                  <a:pt x="131" y="232"/>
                  <a:pt x="131" y="233"/>
                  <a:pt x="131" y="234"/>
                </a:cubicBezTo>
                <a:cubicBezTo>
                  <a:pt x="127" y="231"/>
                  <a:pt x="123" y="229"/>
                  <a:pt x="118" y="227"/>
                </a:cubicBezTo>
                <a:cubicBezTo>
                  <a:pt x="114" y="226"/>
                  <a:pt x="119" y="228"/>
                  <a:pt x="119" y="228"/>
                </a:cubicBezTo>
                <a:close/>
                <a:moveTo>
                  <a:pt x="130" y="229"/>
                </a:moveTo>
                <a:cubicBezTo>
                  <a:pt x="126" y="227"/>
                  <a:pt x="122" y="226"/>
                  <a:pt x="118" y="224"/>
                </a:cubicBezTo>
                <a:cubicBezTo>
                  <a:pt x="121" y="226"/>
                  <a:pt x="125" y="227"/>
                  <a:pt x="129" y="227"/>
                </a:cubicBezTo>
                <a:cubicBezTo>
                  <a:pt x="129" y="228"/>
                  <a:pt x="130" y="229"/>
                  <a:pt x="130" y="229"/>
                </a:cubicBezTo>
                <a:close/>
                <a:moveTo>
                  <a:pt x="128" y="225"/>
                </a:moveTo>
                <a:cubicBezTo>
                  <a:pt x="126" y="224"/>
                  <a:pt x="123" y="224"/>
                  <a:pt x="121" y="223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21" y="223"/>
                  <a:pt x="121" y="223"/>
                  <a:pt x="122" y="223"/>
                </a:cubicBezTo>
                <a:cubicBezTo>
                  <a:pt x="124" y="223"/>
                  <a:pt x="126" y="224"/>
                  <a:pt x="128" y="224"/>
                </a:cubicBezTo>
                <a:cubicBezTo>
                  <a:pt x="128" y="224"/>
                  <a:pt x="128" y="225"/>
                  <a:pt x="128" y="225"/>
                </a:cubicBezTo>
                <a:close/>
                <a:moveTo>
                  <a:pt x="177" y="259"/>
                </a:moveTo>
                <a:cubicBezTo>
                  <a:pt x="168" y="256"/>
                  <a:pt x="159" y="254"/>
                  <a:pt x="150" y="251"/>
                </a:cubicBezTo>
                <a:cubicBezTo>
                  <a:pt x="144" y="250"/>
                  <a:pt x="138" y="247"/>
                  <a:pt x="132" y="245"/>
                </a:cubicBezTo>
                <a:cubicBezTo>
                  <a:pt x="132" y="245"/>
                  <a:pt x="132" y="245"/>
                  <a:pt x="133" y="245"/>
                </a:cubicBezTo>
                <a:cubicBezTo>
                  <a:pt x="139" y="247"/>
                  <a:pt x="146" y="248"/>
                  <a:pt x="153" y="250"/>
                </a:cubicBezTo>
                <a:cubicBezTo>
                  <a:pt x="161" y="252"/>
                  <a:pt x="170" y="255"/>
                  <a:pt x="177" y="259"/>
                </a:cubicBezTo>
                <a:close/>
                <a:moveTo>
                  <a:pt x="186" y="267"/>
                </a:moveTo>
                <a:cubicBezTo>
                  <a:pt x="168" y="259"/>
                  <a:pt x="149" y="255"/>
                  <a:pt x="131" y="247"/>
                </a:cubicBezTo>
                <a:cubicBezTo>
                  <a:pt x="130" y="247"/>
                  <a:pt x="129" y="246"/>
                  <a:pt x="128" y="246"/>
                </a:cubicBezTo>
                <a:cubicBezTo>
                  <a:pt x="129" y="246"/>
                  <a:pt x="129" y="246"/>
                  <a:pt x="130" y="246"/>
                </a:cubicBezTo>
                <a:cubicBezTo>
                  <a:pt x="130" y="246"/>
                  <a:pt x="131" y="246"/>
                  <a:pt x="132" y="246"/>
                </a:cubicBezTo>
                <a:cubicBezTo>
                  <a:pt x="137" y="248"/>
                  <a:pt x="142" y="250"/>
                  <a:pt x="147" y="251"/>
                </a:cubicBezTo>
                <a:cubicBezTo>
                  <a:pt x="157" y="254"/>
                  <a:pt x="168" y="256"/>
                  <a:pt x="178" y="260"/>
                </a:cubicBezTo>
                <a:cubicBezTo>
                  <a:pt x="178" y="260"/>
                  <a:pt x="178" y="260"/>
                  <a:pt x="178" y="260"/>
                </a:cubicBezTo>
                <a:cubicBezTo>
                  <a:pt x="179" y="260"/>
                  <a:pt x="179" y="261"/>
                  <a:pt x="179" y="261"/>
                </a:cubicBezTo>
                <a:cubicBezTo>
                  <a:pt x="180" y="262"/>
                  <a:pt x="184" y="265"/>
                  <a:pt x="186" y="267"/>
                </a:cubicBezTo>
                <a:close/>
                <a:moveTo>
                  <a:pt x="172" y="262"/>
                </a:moveTo>
                <a:cubicBezTo>
                  <a:pt x="175" y="263"/>
                  <a:pt x="178" y="264"/>
                  <a:pt x="181" y="266"/>
                </a:cubicBezTo>
                <a:cubicBezTo>
                  <a:pt x="182" y="266"/>
                  <a:pt x="183" y="266"/>
                  <a:pt x="184" y="267"/>
                </a:cubicBezTo>
                <a:cubicBezTo>
                  <a:pt x="176" y="264"/>
                  <a:pt x="167" y="261"/>
                  <a:pt x="159" y="258"/>
                </a:cubicBezTo>
                <a:cubicBezTo>
                  <a:pt x="164" y="259"/>
                  <a:pt x="168" y="260"/>
                  <a:pt x="172" y="262"/>
                </a:cubicBezTo>
                <a:close/>
                <a:moveTo>
                  <a:pt x="186" y="269"/>
                </a:moveTo>
                <a:cubicBezTo>
                  <a:pt x="186" y="269"/>
                  <a:pt x="185" y="270"/>
                  <a:pt x="184" y="270"/>
                </a:cubicBezTo>
                <a:cubicBezTo>
                  <a:pt x="178" y="267"/>
                  <a:pt x="171" y="265"/>
                  <a:pt x="164" y="263"/>
                </a:cubicBezTo>
                <a:cubicBezTo>
                  <a:pt x="161" y="262"/>
                  <a:pt x="158" y="260"/>
                  <a:pt x="154" y="259"/>
                </a:cubicBezTo>
                <a:cubicBezTo>
                  <a:pt x="144" y="256"/>
                  <a:pt x="133" y="253"/>
                  <a:pt x="123" y="248"/>
                </a:cubicBezTo>
                <a:cubicBezTo>
                  <a:pt x="124" y="248"/>
                  <a:pt x="124" y="249"/>
                  <a:pt x="125" y="249"/>
                </a:cubicBezTo>
                <a:cubicBezTo>
                  <a:pt x="128" y="250"/>
                  <a:pt x="131" y="250"/>
                  <a:pt x="134" y="251"/>
                </a:cubicBezTo>
                <a:cubicBezTo>
                  <a:pt x="140" y="253"/>
                  <a:pt x="146" y="254"/>
                  <a:pt x="152" y="256"/>
                </a:cubicBezTo>
                <a:cubicBezTo>
                  <a:pt x="164" y="260"/>
                  <a:pt x="175" y="265"/>
                  <a:pt x="187" y="268"/>
                </a:cubicBezTo>
                <a:cubicBezTo>
                  <a:pt x="187" y="269"/>
                  <a:pt x="186" y="269"/>
                  <a:pt x="186" y="269"/>
                </a:cubicBezTo>
                <a:close/>
                <a:moveTo>
                  <a:pt x="170" y="273"/>
                </a:moveTo>
                <a:cubicBezTo>
                  <a:pt x="170" y="273"/>
                  <a:pt x="170" y="273"/>
                  <a:pt x="170" y="273"/>
                </a:cubicBezTo>
                <a:cubicBezTo>
                  <a:pt x="158" y="268"/>
                  <a:pt x="146" y="265"/>
                  <a:pt x="134" y="260"/>
                </a:cubicBezTo>
                <a:cubicBezTo>
                  <a:pt x="128" y="258"/>
                  <a:pt x="121" y="256"/>
                  <a:pt x="115" y="254"/>
                </a:cubicBezTo>
                <a:cubicBezTo>
                  <a:pt x="122" y="255"/>
                  <a:pt x="128" y="257"/>
                  <a:pt x="135" y="259"/>
                </a:cubicBezTo>
                <a:cubicBezTo>
                  <a:pt x="149" y="264"/>
                  <a:pt x="162" y="269"/>
                  <a:pt x="177" y="272"/>
                </a:cubicBezTo>
                <a:cubicBezTo>
                  <a:pt x="174" y="272"/>
                  <a:pt x="172" y="273"/>
                  <a:pt x="170" y="273"/>
                </a:cubicBezTo>
                <a:close/>
                <a:moveTo>
                  <a:pt x="159" y="274"/>
                </a:moveTo>
                <a:cubicBezTo>
                  <a:pt x="159" y="274"/>
                  <a:pt x="158" y="274"/>
                  <a:pt x="157" y="274"/>
                </a:cubicBezTo>
                <a:cubicBezTo>
                  <a:pt x="157" y="274"/>
                  <a:pt x="157" y="274"/>
                  <a:pt x="157" y="274"/>
                </a:cubicBezTo>
                <a:cubicBezTo>
                  <a:pt x="146" y="269"/>
                  <a:pt x="134" y="267"/>
                  <a:pt x="122" y="262"/>
                </a:cubicBezTo>
                <a:cubicBezTo>
                  <a:pt x="115" y="259"/>
                  <a:pt x="109" y="257"/>
                  <a:pt x="102" y="254"/>
                </a:cubicBezTo>
                <a:cubicBezTo>
                  <a:pt x="100" y="253"/>
                  <a:pt x="99" y="253"/>
                  <a:pt x="97" y="252"/>
                </a:cubicBezTo>
                <a:cubicBezTo>
                  <a:pt x="110" y="256"/>
                  <a:pt x="122" y="260"/>
                  <a:pt x="134" y="264"/>
                </a:cubicBezTo>
                <a:cubicBezTo>
                  <a:pt x="145" y="268"/>
                  <a:pt x="156" y="271"/>
                  <a:pt x="168" y="273"/>
                </a:cubicBezTo>
                <a:cubicBezTo>
                  <a:pt x="165" y="273"/>
                  <a:pt x="162" y="274"/>
                  <a:pt x="159" y="274"/>
                </a:cubicBezTo>
                <a:close/>
                <a:moveTo>
                  <a:pt x="110" y="276"/>
                </a:moveTo>
                <a:cubicBezTo>
                  <a:pt x="104" y="272"/>
                  <a:pt x="97" y="270"/>
                  <a:pt x="90" y="267"/>
                </a:cubicBezTo>
                <a:cubicBezTo>
                  <a:pt x="85" y="265"/>
                  <a:pt x="80" y="263"/>
                  <a:pt x="75" y="261"/>
                </a:cubicBezTo>
                <a:cubicBezTo>
                  <a:pt x="74" y="261"/>
                  <a:pt x="73" y="260"/>
                  <a:pt x="72" y="260"/>
                </a:cubicBezTo>
                <a:cubicBezTo>
                  <a:pt x="80" y="263"/>
                  <a:pt x="88" y="266"/>
                  <a:pt x="97" y="268"/>
                </a:cubicBezTo>
                <a:cubicBezTo>
                  <a:pt x="105" y="271"/>
                  <a:pt x="113" y="273"/>
                  <a:pt x="121" y="276"/>
                </a:cubicBezTo>
                <a:cubicBezTo>
                  <a:pt x="117" y="276"/>
                  <a:pt x="114" y="276"/>
                  <a:pt x="110" y="276"/>
                </a:cubicBezTo>
                <a:close/>
                <a:moveTo>
                  <a:pt x="97" y="276"/>
                </a:moveTo>
                <a:cubicBezTo>
                  <a:pt x="97" y="276"/>
                  <a:pt x="96" y="276"/>
                  <a:pt x="96" y="276"/>
                </a:cubicBezTo>
                <a:cubicBezTo>
                  <a:pt x="91" y="272"/>
                  <a:pt x="85" y="269"/>
                  <a:pt x="79" y="267"/>
                </a:cubicBezTo>
                <a:cubicBezTo>
                  <a:pt x="76" y="266"/>
                  <a:pt x="72" y="264"/>
                  <a:pt x="68" y="262"/>
                </a:cubicBezTo>
                <a:cubicBezTo>
                  <a:pt x="67" y="262"/>
                  <a:pt x="65" y="261"/>
                  <a:pt x="64" y="260"/>
                </a:cubicBezTo>
                <a:cubicBezTo>
                  <a:pt x="65" y="261"/>
                  <a:pt x="66" y="261"/>
                  <a:pt x="68" y="262"/>
                </a:cubicBezTo>
                <a:cubicBezTo>
                  <a:pt x="75" y="265"/>
                  <a:pt x="81" y="267"/>
                  <a:pt x="88" y="270"/>
                </a:cubicBezTo>
                <a:cubicBezTo>
                  <a:pt x="94" y="272"/>
                  <a:pt x="100" y="274"/>
                  <a:pt x="106" y="276"/>
                </a:cubicBezTo>
                <a:cubicBezTo>
                  <a:pt x="103" y="276"/>
                  <a:pt x="100" y="276"/>
                  <a:pt x="97" y="276"/>
                </a:cubicBezTo>
                <a:close/>
                <a:moveTo>
                  <a:pt x="54" y="269"/>
                </a:moveTo>
                <a:cubicBezTo>
                  <a:pt x="57" y="270"/>
                  <a:pt x="60" y="271"/>
                  <a:pt x="64" y="272"/>
                </a:cubicBezTo>
                <a:cubicBezTo>
                  <a:pt x="60" y="272"/>
                  <a:pt x="56" y="270"/>
                  <a:pt x="54" y="269"/>
                </a:cubicBezTo>
                <a:close/>
                <a:moveTo>
                  <a:pt x="58" y="262"/>
                </a:moveTo>
                <a:cubicBezTo>
                  <a:pt x="58" y="262"/>
                  <a:pt x="58" y="262"/>
                  <a:pt x="58" y="262"/>
                </a:cubicBezTo>
                <a:cubicBezTo>
                  <a:pt x="60" y="263"/>
                  <a:pt x="62" y="264"/>
                  <a:pt x="63" y="265"/>
                </a:cubicBezTo>
                <a:cubicBezTo>
                  <a:pt x="65" y="266"/>
                  <a:pt x="66" y="267"/>
                  <a:pt x="68" y="267"/>
                </a:cubicBezTo>
                <a:cubicBezTo>
                  <a:pt x="72" y="269"/>
                  <a:pt x="76" y="271"/>
                  <a:pt x="80" y="273"/>
                </a:cubicBezTo>
                <a:cubicBezTo>
                  <a:pt x="79" y="273"/>
                  <a:pt x="78" y="272"/>
                  <a:pt x="77" y="272"/>
                </a:cubicBezTo>
                <a:cubicBezTo>
                  <a:pt x="75" y="271"/>
                  <a:pt x="72" y="270"/>
                  <a:pt x="70" y="270"/>
                </a:cubicBezTo>
                <a:cubicBezTo>
                  <a:pt x="65" y="268"/>
                  <a:pt x="60" y="267"/>
                  <a:pt x="55" y="265"/>
                </a:cubicBezTo>
                <a:cubicBezTo>
                  <a:pt x="56" y="264"/>
                  <a:pt x="57" y="263"/>
                  <a:pt x="58" y="262"/>
                </a:cubicBezTo>
                <a:close/>
                <a:moveTo>
                  <a:pt x="76" y="254"/>
                </a:moveTo>
                <a:cubicBezTo>
                  <a:pt x="77" y="254"/>
                  <a:pt x="78" y="253"/>
                  <a:pt x="78" y="253"/>
                </a:cubicBezTo>
                <a:cubicBezTo>
                  <a:pt x="78" y="253"/>
                  <a:pt x="78" y="253"/>
                  <a:pt x="78" y="253"/>
                </a:cubicBezTo>
                <a:cubicBezTo>
                  <a:pt x="89" y="258"/>
                  <a:pt x="100" y="262"/>
                  <a:pt x="111" y="266"/>
                </a:cubicBezTo>
                <a:cubicBezTo>
                  <a:pt x="115" y="267"/>
                  <a:pt x="120" y="268"/>
                  <a:pt x="125" y="270"/>
                </a:cubicBezTo>
                <a:cubicBezTo>
                  <a:pt x="128" y="271"/>
                  <a:pt x="130" y="272"/>
                  <a:pt x="133" y="273"/>
                </a:cubicBezTo>
                <a:cubicBezTo>
                  <a:pt x="134" y="273"/>
                  <a:pt x="136" y="275"/>
                  <a:pt x="137" y="275"/>
                </a:cubicBezTo>
                <a:cubicBezTo>
                  <a:pt x="137" y="275"/>
                  <a:pt x="136" y="275"/>
                  <a:pt x="136" y="275"/>
                </a:cubicBezTo>
                <a:cubicBezTo>
                  <a:pt x="131" y="275"/>
                  <a:pt x="126" y="273"/>
                  <a:pt x="121" y="271"/>
                </a:cubicBezTo>
                <a:cubicBezTo>
                  <a:pt x="116" y="269"/>
                  <a:pt x="110" y="267"/>
                  <a:pt x="104" y="266"/>
                </a:cubicBezTo>
                <a:cubicBezTo>
                  <a:pt x="94" y="263"/>
                  <a:pt x="83" y="259"/>
                  <a:pt x="73" y="255"/>
                </a:cubicBezTo>
                <a:cubicBezTo>
                  <a:pt x="74" y="255"/>
                  <a:pt x="75" y="254"/>
                  <a:pt x="76" y="254"/>
                </a:cubicBezTo>
                <a:close/>
                <a:moveTo>
                  <a:pt x="113" y="234"/>
                </a:moveTo>
                <a:cubicBezTo>
                  <a:pt x="116" y="235"/>
                  <a:pt x="119" y="236"/>
                  <a:pt x="122" y="237"/>
                </a:cubicBezTo>
                <a:cubicBezTo>
                  <a:pt x="125" y="238"/>
                  <a:pt x="129" y="240"/>
                  <a:pt x="132" y="240"/>
                </a:cubicBezTo>
                <a:cubicBezTo>
                  <a:pt x="132" y="240"/>
                  <a:pt x="132" y="240"/>
                  <a:pt x="132" y="240"/>
                </a:cubicBezTo>
                <a:cubicBezTo>
                  <a:pt x="126" y="240"/>
                  <a:pt x="120" y="237"/>
                  <a:pt x="114" y="236"/>
                </a:cubicBezTo>
                <a:cubicBezTo>
                  <a:pt x="114" y="236"/>
                  <a:pt x="114" y="237"/>
                  <a:pt x="114" y="237"/>
                </a:cubicBezTo>
                <a:cubicBezTo>
                  <a:pt x="119" y="240"/>
                  <a:pt x="124" y="241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29" y="242"/>
                  <a:pt x="126" y="242"/>
                  <a:pt x="126" y="242"/>
                </a:cubicBezTo>
                <a:cubicBezTo>
                  <a:pt x="125" y="241"/>
                  <a:pt x="123" y="241"/>
                  <a:pt x="122" y="241"/>
                </a:cubicBezTo>
                <a:cubicBezTo>
                  <a:pt x="119" y="240"/>
                  <a:pt x="116" y="239"/>
                  <a:pt x="113" y="239"/>
                </a:cubicBezTo>
                <a:cubicBezTo>
                  <a:pt x="112" y="237"/>
                  <a:pt x="113" y="236"/>
                  <a:pt x="113" y="234"/>
                </a:cubicBezTo>
                <a:close/>
                <a:moveTo>
                  <a:pt x="117" y="221"/>
                </a:moveTo>
                <a:cubicBezTo>
                  <a:pt x="117" y="221"/>
                  <a:pt x="117" y="221"/>
                  <a:pt x="117" y="221"/>
                </a:cubicBezTo>
                <a:cubicBezTo>
                  <a:pt x="117" y="221"/>
                  <a:pt x="117" y="221"/>
                  <a:pt x="117" y="222"/>
                </a:cubicBezTo>
                <a:cubicBezTo>
                  <a:pt x="120" y="223"/>
                  <a:pt x="125" y="224"/>
                  <a:pt x="129" y="226"/>
                </a:cubicBezTo>
                <a:cubicBezTo>
                  <a:pt x="129" y="226"/>
                  <a:pt x="129" y="226"/>
                  <a:pt x="129" y="226"/>
                </a:cubicBezTo>
                <a:cubicBezTo>
                  <a:pt x="127" y="226"/>
                  <a:pt x="125" y="225"/>
                  <a:pt x="123" y="225"/>
                </a:cubicBezTo>
                <a:cubicBezTo>
                  <a:pt x="121" y="225"/>
                  <a:pt x="119" y="224"/>
                  <a:pt x="117" y="224"/>
                </a:cubicBezTo>
                <a:cubicBezTo>
                  <a:pt x="117" y="224"/>
                  <a:pt x="116" y="224"/>
                  <a:pt x="117" y="224"/>
                </a:cubicBezTo>
                <a:cubicBezTo>
                  <a:pt x="119" y="226"/>
                  <a:pt x="121" y="226"/>
                  <a:pt x="123" y="227"/>
                </a:cubicBezTo>
                <a:cubicBezTo>
                  <a:pt x="125" y="228"/>
                  <a:pt x="128" y="229"/>
                  <a:pt x="130" y="230"/>
                </a:cubicBezTo>
                <a:cubicBezTo>
                  <a:pt x="125" y="229"/>
                  <a:pt x="120" y="227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5"/>
                  <a:pt x="116" y="223"/>
                  <a:pt x="117" y="221"/>
                </a:cubicBezTo>
                <a:close/>
                <a:moveTo>
                  <a:pt x="16" y="73"/>
                </a:moveTo>
                <a:cubicBezTo>
                  <a:pt x="21" y="60"/>
                  <a:pt x="28" y="47"/>
                  <a:pt x="38" y="36"/>
                </a:cubicBezTo>
                <a:cubicBezTo>
                  <a:pt x="48" y="26"/>
                  <a:pt x="60" y="19"/>
                  <a:pt x="72" y="13"/>
                </a:cubicBezTo>
                <a:cubicBezTo>
                  <a:pt x="73" y="16"/>
                  <a:pt x="76" y="19"/>
                  <a:pt x="77" y="21"/>
                </a:cubicBezTo>
                <a:cubicBezTo>
                  <a:pt x="42" y="37"/>
                  <a:pt x="18" y="71"/>
                  <a:pt x="17" y="111"/>
                </a:cubicBezTo>
                <a:cubicBezTo>
                  <a:pt x="18" y="159"/>
                  <a:pt x="54" y="200"/>
                  <a:pt x="101" y="209"/>
                </a:cubicBezTo>
                <a:cubicBezTo>
                  <a:pt x="120" y="213"/>
                  <a:pt x="140" y="211"/>
                  <a:pt x="157" y="205"/>
                </a:cubicBezTo>
                <a:cubicBezTo>
                  <a:pt x="158" y="207"/>
                  <a:pt x="159" y="209"/>
                  <a:pt x="160" y="212"/>
                </a:cubicBezTo>
                <a:cubicBezTo>
                  <a:pt x="149" y="217"/>
                  <a:pt x="135" y="218"/>
                  <a:pt x="123" y="218"/>
                </a:cubicBezTo>
                <a:cubicBezTo>
                  <a:pt x="113" y="218"/>
                  <a:pt x="102" y="218"/>
                  <a:pt x="92" y="215"/>
                </a:cubicBezTo>
                <a:cubicBezTo>
                  <a:pt x="60" y="208"/>
                  <a:pt x="32" y="189"/>
                  <a:pt x="18" y="158"/>
                </a:cubicBezTo>
                <a:cubicBezTo>
                  <a:pt x="6" y="131"/>
                  <a:pt x="5" y="101"/>
                  <a:pt x="16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稻壳儿搜索【幻雨工作室】_5"/>
          <p:cNvSpPr>
            <a:spLocks noEditPoints="1"/>
          </p:cNvSpPr>
          <p:nvPr/>
        </p:nvSpPr>
        <p:spPr bwMode="auto">
          <a:xfrm>
            <a:off x="2495779" y="987936"/>
            <a:ext cx="582384" cy="723846"/>
          </a:xfrm>
          <a:custGeom>
            <a:avLst/>
            <a:gdLst>
              <a:gd name="T0" fmla="*/ 72 w 268"/>
              <a:gd name="T1" fmla="*/ 287 h 333"/>
              <a:gd name="T2" fmla="*/ 76 w 268"/>
              <a:gd name="T3" fmla="*/ 88 h 333"/>
              <a:gd name="T4" fmla="*/ 97 w 268"/>
              <a:gd name="T5" fmla="*/ 88 h 333"/>
              <a:gd name="T6" fmla="*/ 67 w 268"/>
              <a:gd name="T7" fmla="*/ 243 h 333"/>
              <a:gd name="T8" fmla="*/ 5 w 268"/>
              <a:gd name="T9" fmla="*/ 251 h 333"/>
              <a:gd name="T10" fmla="*/ 57 w 268"/>
              <a:gd name="T11" fmla="*/ 299 h 333"/>
              <a:gd name="T12" fmla="*/ 21 w 268"/>
              <a:gd name="T13" fmla="*/ 269 h 333"/>
              <a:gd name="T14" fmla="*/ 67 w 268"/>
              <a:gd name="T15" fmla="*/ 238 h 333"/>
              <a:gd name="T16" fmla="*/ 65 w 268"/>
              <a:gd name="T17" fmla="*/ 200 h 333"/>
              <a:gd name="T18" fmla="*/ 55 w 268"/>
              <a:gd name="T19" fmla="*/ 217 h 333"/>
              <a:gd name="T20" fmla="*/ 62 w 268"/>
              <a:gd name="T21" fmla="*/ 168 h 333"/>
              <a:gd name="T22" fmla="*/ 47 w 268"/>
              <a:gd name="T23" fmla="*/ 175 h 333"/>
              <a:gd name="T24" fmla="*/ 48 w 268"/>
              <a:gd name="T25" fmla="*/ 173 h 333"/>
              <a:gd name="T26" fmla="*/ 65 w 268"/>
              <a:gd name="T27" fmla="*/ 210 h 333"/>
              <a:gd name="T28" fmla="*/ 56 w 268"/>
              <a:gd name="T29" fmla="*/ 267 h 333"/>
              <a:gd name="T30" fmla="*/ 5 w 268"/>
              <a:gd name="T31" fmla="*/ 221 h 333"/>
              <a:gd name="T32" fmla="*/ 61 w 268"/>
              <a:gd name="T33" fmla="*/ 156 h 333"/>
              <a:gd name="T34" fmla="*/ 103 w 268"/>
              <a:gd name="T35" fmla="*/ 309 h 333"/>
              <a:gd name="T36" fmla="*/ 137 w 268"/>
              <a:gd name="T37" fmla="*/ 307 h 333"/>
              <a:gd name="T38" fmla="*/ 102 w 268"/>
              <a:gd name="T39" fmla="*/ 259 h 333"/>
              <a:gd name="T40" fmla="*/ 175 w 268"/>
              <a:gd name="T41" fmla="*/ 267 h 333"/>
              <a:gd name="T42" fmla="*/ 172 w 268"/>
              <a:gd name="T43" fmla="*/ 285 h 333"/>
              <a:gd name="T44" fmla="*/ 174 w 268"/>
              <a:gd name="T45" fmla="*/ 281 h 333"/>
              <a:gd name="T46" fmla="*/ 113 w 268"/>
              <a:gd name="T47" fmla="*/ 249 h 333"/>
              <a:gd name="T48" fmla="*/ 134 w 268"/>
              <a:gd name="T49" fmla="*/ 229 h 333"/>
              <a:gd name="T50" fmla="*/ 95 w 268"/>
              <a:gd name="T51" fmla="*/ 181 h 333"/>
              <a:gd name="T52" fmla="*/ 136 w 268"/>
              <a:gd name="T53" fmla="*/ 189 h 333"/>
              <a:gd name="T54" fmla="*/ 120 w 268"/>
              <a:gd name="T55" fmla="*/ 170 h 333"/>
              <a:gd name="T56" fmla="*/ 161 w 268"/>
              <a:gd name="T57" fmla="*/ 205 h 333"/>
              <a:gd name="T58" fmla="*/ 160 w 268"/>
              <a:gd name="T59" fmla="*/ 191 h 333"/>
              <a:gd name="T60" fmla="*/ 98 w 268"/>
              <a:gd name="T61" fmla="*/ 163 h 333"/>
              <a:gd name="T62" fmla="*/ 108 w 268"/>
              <a:gd name="T63" fmla="*/ 173 h 333"/>
              <a:gd name="T64" fmla="*/ 170 w 268"/>
              <a:gd name="T65" fmla="*/ 196 h 333"/>
              <a:gd name="T66" fmla="*/ 114 w 268"/>
              <a:gd name="T67" fmla="*/ 267 h 333"/>
              <a:gd name="T68" fmla="*/ 118 w 268"/>
              <a:gd name="T69" fmla="*/ 292 h 333"/>
              <a:gd name="T70" fmla="*/ 120 w 268"/>
              <a:gd name="T71" fmla="*/ 315 h 333"/>
              <a:gd name="T72" fmla="*/ 75 w 268"/>
              <a:gd name="T73" fmla="*/ 311 h 333"/>
              <a:gd name="T74" fmla="*/ 12 w 268"/>
              <a:gd name="T75" fmla="*/ 278 h 333"/>
              <a:gd name="T76" fmla="*/ 61 w 268"/>
              <a:gd name="T77" fmla="*/ 259 h 333"/>
              <a:gd name="T78" fmla="*/ 171 w 268"/>
              <a:gd name="T79" fmla="*/ 157 h 333"/>
              <a:gd name="T80" fmla="*/ 238 w 268"/>
              <a:gd name="T81" fmla="*/ 259 h 333"/>
              <a:gd name="T82" fmla="*/ 204 w 268"/>
              <a:gd name="T83" fmla="*/ 69 h 333"/>
              <a:gd name="T84" fmla="*/ 146 w 268"/>
              <a:gd name="T85" fmla="*/ 18 h 333"/>
              <a:gd name="T86" fmla="*/ 166 w 268"/>
              <a:gd name="T87" fmla="*/ 43 h 333"/>
              <a:gd name="T88" fmla="*/ 129 w 268"/>
              <a:gd name="T89" fmla="*/ 37 h 333"/>
              <a:gd name="T90" fmla="*/ 230 w 268"/>
              <a:gd name="T91" fmla="*/ 164 h 333"/>
              <a:gd name="T92" fmla="*/ 254 w 268"/>
              <a:gd name="T93" fmla="*/ 153 h 333"/>
              <a:gd name="T94" fmla="*/ 227 w 268"/>
              <a:gd name="T95" fmla="*/ 125 h 333"/>
              <a:gd name="T96" fmla="*/ 246 w 268"/>
              <a:gd name="T97" fmla="*/ 162 h 333"/>
              <a:gd name="T98" fmla="*/ 236 w 268"/>
              <a:gd name="T99" fmla="*/ 105 h 333"/>
              <a:gd name="T100" fmla="*/ 229 w 268"/>
              <a:gd name="T101" fmla="*/ 84 h 333"/>
              <a:gd name="T102" fmla="*/ 245 w 268"/>
              <a:gd name="T103" fmla="*/ 123 h 333"/>
              <a:gd name="T104" fmla="*/ 242 w 268"/>
              <a:gd name="T105" fmla="*/ 141 h 333"/>
              <a:gd name="T106" fmla="*/ 231 w 268"/>
              <a:gd name="T107" fmla="*/ 173 h 333"/>
              <a:gd name="T108" fmla="*/ 245 w 268"/>
              <a:gd name="T109" fmla="*/ 200 h 333"/>
              <a:gd name="T110" fmla="*/ 248 w 268"/>
              <a:gd name="T111" fmla="*/ 214 h 333"/>
              <a:gd name="T112" fmla="*/ 232 w 268"/>
              <a:gd name="T113" fmla="*/ 179 h 333"/>
              <a:gd name="T114" fmla="*/ 246 w 268"/>
              <a:gd name="T115" fmla="*/ 196 h 333"/>
              <a:gd name="T116" fmla="*/ 237 w 268"/>
              <a:gd name="T117" fmla="*/ 231 h 333"/>
              <a:gd name="T118" fmla="*/ 236 w 268"/>
              <a:gd name="T119" fmla="*/ 253 h 333"/>
              <a:gd name="T120" fmla="*/ 120 w 268"/>
              <a:gd name="T121" fmla="*/ 33 h 333"/>
              <a:gd name="T122" fmla="*/ 257 w 268"/>
              <a:gd name="T123" fmla="*/ 263 h 333"/>
              <a:gd name="T124" fmla="*/ 219 w 268"/>
              <a:gd name="T125" fmla="*/ 28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8" h="333">
                <a:moveTo>
                  <a:pt x="4" y="204"/>
                </a:moveTo>
                <a:cubicBezTo>
                  <a:pt x="3" y="219"/>
                  <a:pt x="0" y="234"/>
                  <a:pt x="2" y="249"/>
                </a:cubicBezTo>
                <a:cubicBezTo>
                  <a:pt x="3" y="260"/>
                  <a:pt x="6" y="272"/>
                  <a:pt x="10" y="282"/>
                </a:cubicBezTo>
                <a:cubicBezTo>
                  <a:pt x="18" y="301"/>
                  <a:pt x="33" y="320"/>
                  <a:pt x="53" y="328"/>
                </a:cubicBezTo>
                <a:cubicBezTo>
                  <a:pt x="67" y="333"/>
                  <a:pt x="81" y="331"/>
                  <a:pt x="95" y="330"/>
                </a:cubicBezTo>
                <a:cubicBezTo>
                  <a:pt x="109" y="329"/>
                  <a:pt x="124" y="329"/>
                  <a:pt x="138" y="329"/>
                </a:cubicBezTo>
                <a:cubicBezTo>
                  <a:pt x="159" y="329"/>
                  <a:pt x="181" y="327"/>
                  <a:pt x="198" y="315"/>
                </a:cubicBezTo>
                <a:cubicBezTo>
                  <a:pt x="207" y="308"/>
                  <a:pt x="213" y="301"/>
                  <a:pt x="219" y="291"/>
                </a:cubicBezTo>
                <a:cubicBezTo>
                  <a:pt x="219" y="291"/>
                  <a:pt x="219" y="291"/>
                  <a:pt x="220" y="290"/>
                </a:cubicBezTo>
                <a:cubicBezTo>
                  <a:pt x="220" y="290"/>
                  <a:pt x="220" y="290"/>
                  <a:pt x="220" y="290"/>
                </a:cubicBezTo>
                <a:cubicBezTo>
                  <a:pt x="226" y="284"/>
                  <a:pt x="236" y="290"/>
                  <a:pt x="243" y="287"/>
                </a:cubicBezTo>
                <a:cubicBezTo>
                  <a:pt x="250" y="283"/>
                  <a:pt x="253" y="275"/>
                  <a:pt x="255" y="268"/>
                </a:cubicBezTo>
                <a:cubicBezTo>
                  <a:pt x="255" y="268"/>
                  <a:pt x="255" y="268"/>
                  <a:pt x="255" y="268"/>
                </a:cubicBezTo>
                <a:cubicBezTo>
                  <a:pt x="260" y="266"/>
                  <a:pt x="265" y="262"/>
                  <a:pt x="267" y="256"/>
                </a:cubicBezTo>
                <a:cubicBezTo>
                  <a:pt x="268" y="250"/>
                  <a:pt x="268" y="244"/>
                  <a:pt x="266" y="238"/>
                </a:cubicBezTo>
                <a:cubicBezTo>
                  <a:pt x="265" y="230"/>
                  <a:pt x="263" y="223"/>
                  <a:pt x="263" y="215"/>
                </a:cubicBezTo>
                <a:cubicBezTo>
                  <a:pt x="263" y="201"/>
                  <a:pt x="263" y="186"/>
                  <a:pt x="260" y="171"/>
                </a:cubicBezTo>
                <a:cubicBezTo>
                  <a:pt x="258" y="156"/>
                  <a:pt x="254" y="141"/>
                  <a:pt x="250" y="126"/>
                </a:cubicBezTo>
                <a:cubicBezTo>
                  <a:pt x="246" y="113"/>
                  <a:pt x="242" y="99"/>
                  <a:pt x="236" y="85"/>
                </a:cubicBezTo>
                <a:cubicBezTo>
                  <a:pt x="232" y="75"/>
                  <a:pt x="225" y="65"/>
                  <a:pt x="216" y="59"/>
                </a:cubicBezTo>
                <a:cubicBezTo>
                  <a:pt x="204" y="52"/>
                  <a:pt x="192" y="48"/>
                  <a:pt x="178" y="46"/>
                </a:cubicBezTo>
                <a:cubicBezTo>
                  <a:pt x="178" y="46"/>
                  <a:pt x="178" y="46"/>
                  <a:pt x="178" y="47"/>
                </a:cubicBezTo>
                <a:cubicBezTo>
                  <a:pt x="179" y="41"/>
                  <a:pt x="180" y="35"/>
                  <a:pt x="177" y="29"/>
                </a:cubicBezTo>
                <a:cubicBezTo>
                  <a:pt x="175" y="24"/>
                  <a:pt x="171" y="19"/>
                  <a:pt x="168" y="13"/>
                </a:cubicBezTo>
                <a:cubicBezTo>
                  <a:pt x="165" y="7"/>
                  <a:pt x="158" y="0"/>
                  <a:pt x="150" y="5"/>
                </a:cubicBezTo>
                <a:cubicBezTo>
                  <a:pt x="144" y="10"/>
                  <a:pt x="144" y="22"/>
                  <a:pt x="136" y="24"/>
                </a:cubicBezTo>
                <a:cubicBezTo>
                  <a:pt x="130" y="25"/>
                  <a:pt x="124" y="24"/>
                  <a:pt x="120" y="29"/>
                </a:cubicBezTo>
                <a:cubicBezTo>
                  <a:pt x="116" y="32"/>
                  <a:pt x="116" y="37"/>
                  <a:pt x="115" y="41"/>
                </a:cubicBezTo>
                <a:cubicBezTo>
                  <a:pt x="96" y="46"/>
                  <a:pt x="78" y="55"/>
                  <a:pt x="62" y="68"/>
                </a:cubicBezTo>
                <a:cubicBezTo>
                  <a:pt x="45" y="81"/>
                  <a:pt x="30" y="98"/>
                  <a:pt x="21" y="117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19" y="121"/>
                  <a:pt x="18" y="124"/>
                  <a:pt x="17" y="126"/>
                </a:cubicBezTo>
                <a:cubicBezTo>
                  <a:pt x="12" y="138"/>
                  <a:pt x="9" y="151"/>
                  <a:pt x="8" y="163"/>
                </a:cubicBezTo>
                <a:cubicBezTo>
                  <a:pt x="7" y="165"/>
                  <a:pt x="7" y="167"/>
                  <a:pt x="7" y="169"/>
                </a:cubicBezTo>
                <a:cubicBezTo>
                  <a:pt x="7" y="169"/>
                  <a:pt x="7" y="169"/>
                  <a:pt x="7" y="169"/>
                </a:cubicBezTo>
                <a:cubicBezTo>
                  <a:pt x="6" y="181"/>
                  <a:pt x="6" y="192"/>
                  <a:pt x="4" y="204"/>
                </a:cubicBezTo>
                <a:close/>
                <a:moveTo>
                  <a:pt x="7" y="262"/>
                </a:moveTo>
                <a:cubicBezTo>
                  <a:pt x="11" y="264"/>
                  <a:pt x="17" y="266"/>
                  <a:pt x="22" y="269"/>
                </a:cubicBezTo>
                <a:cubicBezTo>
                  <a:pt x="27" y="271"/>
                  <a:pt x="32" y="273"/>
                  <a:pt x="38" y="274"/>
                </a:cubicBezTo>
                <a:cubicBezTo>
                  <a:pt x="44" y="276"/>
                  <a:pt x="51" y="277"/>
                  <a:pt x="57" y="280"/>
                </a:cubicBezTo>
                <a:cubicBezTo>
                  <a:pt x="62" y="282"/>
                  <a:pt x="66" y="284"/>
                  <a:pt x="72" y="284"/>
                </a:cubicBezTo>
                <a:cubicBezTo>
                  <a:pt x="72" y="285"/>
                  <a:pt x="72" y="286"/>
                  <a:pt x="72" y="287"/>
                </a:cubicBezTo>
                <a:cubicBezTo>
                  <a:pt x="68" y="285"/>
                  <a:pt x="63" y="284"/>
                  <a:pt x="59" y="283"/>
                </a:cubicBezTo>
                <a:cubicBezTo>
                  <a:pt x="53" y="281"/>
                  <a:pt x="47" y="278"/>
                  <a:pt x="41" y="276"/>
                </a:cubicBezTo>
                <a:cubicBezTo>
                  <a:pt x="35" y="274"/>
                  <a:pt x="29" y="272"/>
                  <a:pt x="23" y="269"/>
                </a:cubicBezTo>
                <a:cubicBezTo>
                  <a:pt x="18" y="267"/>
                  <a:pt x="13" y="264"/>
                  <a:pt x="7" y="263"/>
                </a:cubicBezTo>
                <a:cubicBezTo>
                  <a:pt x="7" y="263"/>
                  <a:pt x="7" y="263"/>
                  <a:pt x="7" y="263"/>
                </a:cubicBezTo>
                <a:cubicBezTo>
                  <a:pt x="7" y="263"/>
                  <a:pt x="7" y="262"/>
                  <a:pt x="7" y="262"/>
                </a:cubicBezTo>
                <a:close/>
                <a:moveTo>
                  <a:pt x="7" y="264"/>
                </a:moveTo>
                <a:cubicBezTo>
                  <a:pt x="9" y="266"/>
                  <a:pt x="13" y="268"/>
                  <a:pt x="16" y="269"/>
                </a:cubicBezTo>
                <a:cubicBezTo>
                  <a:pt x="21" y="271"/>
                  <a:pt x="26" y="273"/>
                  <a:pt x="31" y="275"/>
                </a:cubicBezTo>
                <a:cubicBezTo>
                  <a:pt x="37" y="278"/>
                  <a:pt x="43" y="280"/>
                  <a:pt x="49" y="282"/>
                </a:cubicBezTo>
                <a:cubicBezTo>
                  <a:pt x="55" y="284"/>
                  <a:pt x="62" y="286"/>
                  <a:pt x="67" y="289"/>
                </a:cubicBezTo>
                <a:cubicBezTo>
                  <a:pt x="69" y="290"/>
                  <a:pt x="70" y="291"/>
                  <a:pt x="72" y="291"/>
                </a:cubicBezTo>
                <a:cubicBezTo>
                  <a:pt x="71" y="291"/>
                  <a:pt x="69" y="291"/>
                  <a:pt x="68" y="290"/>
                </a:cubicBezTo>
                <a:cubicBezTo>
                  <a:pt x="65" y="289"/>
                  <a:pt x="63" y="288"/>
                  <a:pt x="60" y="287"/>
                </a:cubicBezTo>
                <a:cubicBezTo>
                  <a:pt x="54" y="285"/>
                  <a:pt x="48" y="283"/>
                  <a:pt x="42" y="281"/>
                </a:cubicBezTo>
                <a:cubicBezTo>
                  <a:pt x="36" y="279"/>
                  <a:pt x="30" y="277"/>
                  <a:pt x="24" y="274"/>
                </a:cubicBezTo>
                <a:cubicBezTo>
                  <a:pt x="19" y="273"/>
                  <a:pt x="13" y="272"/>
                  <a:pt x="9" y="268"/>
                </a:cubicBezTo>
                <a:cubicBezTo>
                  <a:pt x="9" y="268"/>
                  <a:pt x="8" y="268"/>
                  <a:pt x="8" y="268"/>
                </a:cubicBezTo>
                <a:cubicBezTo>
                  <a:pt x="8" y="267"/>
                  <a:pt x="7" y="265"/>
                  <a:pt x="7" y="264"/>
                </a:cubicBezTo>
                <a:close/>
                <a:moveTo>
                  <a:pt x="65" y="92"/>
                </a:moveTo>
                <a:cubicBezTo>
                  <a:pt x="64" y="92"/>
                  <a:pt x="64" y="92"/>
                  <a:pt x="64" y="92"/>
                </a:cubicBezTo>
                <a:cubicBezTo>
                  <a:pt x="61" y="93"/>
                  <a:pt x="59" y="94"/>
                  <a:pt x="57" y="94"/>
                </a:cubicBezTo>
                <a:cubicBezTo>
                  <a:pt x="59" y="93"/>
                  <a:pt x="62" y="92"/>
                  <a:pt x="64" y="91"/>
                </a:cubicBezTo>
                <a:cubicBezTo>
                  <a:pt x="64" y="91"/>
                  <a:pt x="65" y="91"/>
                  <a:pt x="65" y="92"/>
                </a:cubicBezTo>
                <a:close/>
                <a:moveTo>
                  <a:pt x="67" y="90"/>
                </a:moveTo>
                <a:cubicBezTo>
                  <a:pt x="67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1"/>
                </a:cubicBezTo>
                <a:cubicBezTo>
                  <a:pt x="68" y="91"/>
                  <a:pt x="67" y="91"/>
                  <a:pt x="67" y="91"/>
                </a:cubicBezTo>
                <a:cubicBezTo>
                  <a:pt x="67" y="91"/>
                  <a:pt x="67" y="90"/>
                  <a:pt x="67" y="90"/>
                </a:cubicBezTo>
                <a:close/>
                <a:moveTo>
                  <a:pt x="71" y="89"/>
                </a:move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2" y="89"/>
                  <a:pt x="72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71" y="89"/>
                  <a:pt x="71" y="89"/>
                </a:cubicBezTo>
                <a:close/>
                <a:moveTo>
                  <a:pt x="74" y="89"/>
                </a:moveTo>
                <a:cubicBezTo>
                  <a:pt x="74" y="89"/>
                  <a:pt x="74" y="88"/>
                  <a:pt x="74" y="88"/>
                </a:cubicBezTo>
                <a:cubicBezTo>
                  <a:pt x="75" y="88"/>
                  <a:pt x="76" y="88"/>
                  <a:pt x="76" y="88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89"/>
                  <a:pt x="75" y="89"/>
                  <a:pt x="74" y="89"/>
                </a:cubicBezTo>
                <a:cubicBezTo>
                  <a:pt x="74" y="89"/>
                  <a:pt x="74" y="89"/>
                  <a:pt x="74" y="89"/>
                </a:cubicBezTo>
                <a:close/>
                <a:moveTo>
                  <a:pt x="79" y="87"/>
                </a:moveTo>
                <a:cubicBezTo>
                  <a:pt x="80" y="87"/>
                  <a:pt x="80" y="87"/>
                  <a:pt x="81" y="87"/>
                </a:cubicBezTo>
                <a:cubicBezTo>
                  <a:pt x="81" y="87"/>
                  <a:pt x="81" y="88"/>
                  <a:pt x="81" y="88"/>
                </a:cubicBezTo>
                <a:cubicBezTo>
                  <a:pt x="80" y="88"/>
                  <a:pt x="80" y="88"/>
                  <a:pt x="79" y="88"/>
                </a:cubicBezTo>
                <a:cubicBezTo>
                  <a:pt x="79" y="88"/>
                  <a:pt x="79" y="87"/>
                  <a:pt x="79" y="87"/>
                </a:cubicBezTo>
                <a:close/>
                <a:moveTo>
                  <a:pt x="85" y="87"/>
                </a:moveTo>
                <a:cubicBezTo>
                  <a:pt x="85" y="87"/>
                  <a:pt x="85" y="87"/>
                  <a:pt x="85" y="88"/>
                </a:cubicBezTo>
                <a:cubicBezTo>
                  <a:pt x="85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7"/>
                  <a:pt x="85" y="87"/>
                </a:cubicBezTo>
                <a:close/>
                <a:moveTo>
                  <a:pt x="89" y="87"/>
                </a:move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8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3" y="87"/>
                </a:moveTo>
                <a:cubicBezTo>
                  <a:pt x="93" y="87"/>
                  <a:pt x="93" y="88"/>
                  <a:pt x="93" y="88"/>
                </a:cubicBezTo>
                <a:cubicBezTo>
                  <a:pt x="93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3" y="87"/>
                  <a:pt x="93" y="87"/>
                </a:cubicBezTo>
                <a:close/>
                <a:moveTo>
                  <a:pt x="97" y="88"/>
                </a:moveTo>
                <a:cubicBezTo>
                  <a:pt x="97" y="88"/>
                  <a:pt x="97" y="88"/>
                  <a:pt x="97" y="88"/>
                </a:cubicBezTo>
                <a:cubicBezTo>
                  <a:pt x="97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7" y="88"/>
                  <a:pt x="97" y="88"/>
                </a:cubicBezTo>
                <a:close/>
                <a:moveTo>
                  <a:pt x="103" y="109"/>
                </a:moveTo>
                <a:cubicBezTo>
                  <a:pt x="103" y="110"/>
                  <a:pt x="102" y="115"/>
                  <a:pt x="100" y="113"/>
                </a:cubicBezTo>
                <a:cubicBezTo>
                  <a:pt x="97" y="110"/>
                  <a:pt x="98" y="104"/>
                  <a:pt x="99" y="100"/>
                </a:cubicBezTo>
                <a:cubicBezTo>
                  <a:pt x="99" y="98"/>
                  <a:pt x="100" y="96"/>
                  <a:pt x="100" y="93"/>
                </a:cubicBezTo>
                <a:cubicBezTo>
                  <a:pt x="101" y="96"/>
                  <a:pt x="102" y="98"/>
                  <a:pt x="102" y="101"/>
                </a:cubicBezTo>
                <a:cubicBezTo>
                  <a:pt x="103" y="103"/>
                  <a:pt x="103" y="106"/>
                  <a:pt x="103" y="109"/>
                </a:cubicBezTo>
                <a:close/>
                <a:moveTo>
                  <a:pt x="94" y="102"/>
                </a:moveTo>
                <a:cubicBezTo>
                  <a:pt x="93" y="105"/>
                  <a:pt x="90" y="113"/>
                  <a:pt x="86" y="113"/>
                </a:cubicBezTo>
                <a:cubicBezTo>
                  <a:pt x="84" y="113"/>
                  <a:pt x="81" y="110"/>
                  <a:pt x="82" y="107"/>
                </a:cubicBezTo>
                <a:cubicBezTo>
                  <a:pt x="83" y="105"/>
                  <a:pt x="85" y="102"/>
                  <a:pt x="87" y="101"/>
                </a:cubicBezTo>
                <a:cubicBezTo>
                  <a:pt x="90" y="98"/>
                  <a:pt x="93" y="95"/>
                  <a:pt x="97" y="93"/>
                </a:cubicBezTo>
                <a:cubicBezTo>
                  <a:pt x="96" y="96"/>
                  <a:pt x="95" y="99"/>
                  <a:pt x="94" y="102"/>
                </a:cubicBezTo>
                <a:close/>
                <a:moveTo>
                  <a:pt x="97" y="84"/>
                </a:moveTo>
                <a:cubicBezTo>
                  <a:pt x="97" y="84"/>
                  <a:pt x="97" y="84"/>
                  <a:pt x="98" y="84"/>
                </a:cubicBezTo>
                <a:cubicBezTo>
                  <a:pt x="99" y="84"/>
                  <a:pt x="100" y="84"/>
                  <a:pt x="100" y="85"/>
                </a:cubicBezTo>
                <a:cubicBezTo>
                  <a:pt x="99" y="85"/>
                  <a:pt x="98" y="85"/>
                  <a:pt x="97" y="84"/>
                </a:cubicBezTo>
                <a:close/>
                <a:moveTo>
                  <a:pt x="108" y="91"/>
                </a:moveTo>
                <a:cubicBezTo>
                  <a:pt x="107" y="90"/>
                  <a:pt x="105" y="90"/>
                  <a:pt x="103" y="89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105" y="90"/>
                  <a:pt x="107" y="90"/>
                  <a:pt x="108" y="91"/>
                </a:cubicBezTo>
                <a:close/>
                <a:moveTo>
                  <a:pt x="135" y="164"/>
                </a:moveTo>
                <a:cubicBezTo>
                  <a:pt x="135" y="165"/>
                  <a:pt x="135" y="165"/>
                  <a:pt x="135" y="165"/>
                </a:cubicBezTo>
                <a:cubicBezTo>
                  <a:pt x="135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4"/>
                  <a:pt x="134" y="164"/>
                  <a:pt x="134" y="164"/>
                </a:cubicBezTo>
                <a:cubicBezTo>
                  <a:pt x="134" y="164"/>
                  <a:pt x="135" y="164"/>
                  <a:pt x="135" y="164"/>
                </a:cubicBezTo>
                <a:close/>
                <a:moveTo>
                  <a:pt x="7" y="211"/>
                </a:moveTo>
                <a:cubicBezTo>
                  <a:pt x="14" y="218"/>
                  <a:pt x="25" y="222"/>
                  <a:pt x="34" y="226"/>
                </a:cubicBezTo>
                <a:cubicBezTo>
                  <a:pt x="39" y="228"/>
                  <a:pt x="44" y="231"/>
                  <a:pt x="50" y="233"/>
                </a:cubicBezTo>
                <a:cubicBezTo>
                  <a:pt x="55" y="235"/>
                  <a:pt x="59" y="238"/>
                  <a:pt x="64" y="241"/>
                </a:cubicBezTo>
                <a:cubicBezTo>
                  <a:pt x="65" y="241"/>
                  <a:pt x="66" y="242"/>
                  <a:pt x="67" y="242"/>
                </a:cubicBezTo>
                <a:cubicBezTo>
                  <a:pt x="65" y="242"/>
                  <a:pt x="64" y="241"/>
                  <a:pt x="62" y="240"/>
                </a:cubicBezTo>
                <a:cubicBezTo>
                  <a:pt x="60" y="239"/>
                  <a:pt x="57" y="238"/>
                  <a:pt x="55" y="237"/>
                </a:cubicBezTo>
                <a:cubicBezTo>
                  <a:pt x="50" y="234"/>
                  <a:pt x="44" y="232"/>
                  <a:pt x="39" y="229"/>
                </a:cubicBezTo>
                <a:cubicBezTo>
                  <a:pt x="28" y="225"/>
                  <a:pt x="17" y="220"/>
                  <a:pt x="6" y="215"/>
                </a:cubicBezTo>
                <a:cubicBezTo>
                  <a:pt x="6" y="215"/>
                  <a:pt x="6" y="215"/>
                  <a:pt x="6" y="215"/>
                </a:cubicBezTo>
                <a:cubicBezTo>
                  <a:pt x="6" y="214"/>
                  <a:pt x="6" y="212"/>
                  <a:pt x="7" y="211"/>
                </a:cubicBezTo>
                <a:close/>
                <a:moveTo>
                  <a:pt x="6" y="215"/>
                </a:moveTo>
                <a:cubicBezTo>
                  <a:pt x="6" y="215"/>
                  <a:pt x="6" y="215"/>
                  <a:pt x="6" y="215"/>
                </a:cubicBezTo>
                <a:cubicBezTo>
                  <a:pt x="16" y="221"/>
                  <a:pt x="28" y="225"/>
                  <a:pt x="38" y="230"/>
                </a:cubicBezTo>
                <a:cubicBezTo>
                  <a:pt x="44" y="232"/>
                  <a:pt x="49" y="234"/>
                  <a:pt x="54" y="237"/>
                </a:cubicBezTo>
                <a:cubicBezTo>
                  <a:pt x="59" y="239"/>
                  <a:pt x="63" y="242"/>
                  <a:pt x="67" y="243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58" y="240"/>
                  <a:pt x="48" y="235"/>
                  <a:pt x="38" y="232"/>
                </a:cubicBezTo>
                <a:cubicBezTo>
                  <a:pt x="27" y="228"/>
                  <a:pt x="16" y="224"/>
                  <a:pt x="6" y="220"/>
                </a:cubicBezTo>
                <a:cubicBezTo>
                  <a:pt x="6" y="220"/>
                  <a:pt x="6" y="220"/>
                  <a:pt x="6" y="220"/>
                </a:cubicBezTo>
                <a:cubicBezTo>
                  <a:pt x="6" y="219"/>
                  <a:pt x="6" y="217"/>
                  <a:pt x="6" y="215"/>
                </a:cubicBezTo>
                <a:close/>
                <a:moveTo>
                  <a:pt x="5" y="226"/>
                </a:moveTo>
                <a:cubicBezTo>
                  <a:pt x="15" y="230"/>
                  <a:pt x="25" y="234"/>
                  <a:pt x="36" y="239"/>
                </a:cubicBezTo>
                <a:cubicBezTo>
                  <a:pt x="41" y="241"/>
                  <a:pt x="47" y="243"/>
                  <a:pt x="52" y="246"/>
                </a:cubicBezTo>
                <a:cubicBezTo>
                  <a:pt x="55" y="247"/>
                  <a:pt x="57" y="249"/>
                  <a:pt x="59" y="250"/>
                </a:cubicBezTo>
                <a:cubicBezTo>
                  <a:pt x="60" y="250"/>
                  <a:pt x="61" y="251"/>
                  <a:pt x="61" y="251"/>
                </a:cubicBezTo>
                <a:cubicBezTo>
                  <a:pt x="59" y="250"/>
                  <a:pt x="56" y="249"/>
                  <a:pt x="54" y="248"/>
                </a:cubicBezTo>
                <a:cubicBezTo>
                  <a:pt x="49" y="246"/>
                  <a:pt x="44" y="244"/>
                  <a:pt x="39" y="243"/>
                </a:cubicBezTo>
                <a:cubicBezTo>
                  <a:pt x="27" y="239"/>
                  <a:pt x="16" y="234"/>
                  <a:pt x="5" y="230"/>
                </a:cubicBezTo>
                <a:cubicBezTo>
                  <a:pt x="5" y="230"/>
                  <a:pt x="5" y="230"/>
                  <a:pt x="5" y="230"/>
                </a:cubicBezTo>
                <a:cubicBezTo>
                  <a:pt x="5" y="229"/>
                  <a:pt x="5" y="227"/>
                  <a:pt x="5" y="226"/>
                </a:cubicBezTo>
                <a:close/>
                <a:moveTo>
                  <a:pt x="23" y="255"/>
                </a:moveTo>
                <a:cubicBezTo>
                  <a:pt x="34" y="259"/>
                  <a:pt x="46" y="262"/>
                  <a:pt x="56" y="268"/>
                </a:cubicBezTo>
                <a:cubicBezTo>
                  <a:pt x="58" y="269"/>
                  <a:pt x="61" y="271"/>
                  <a:pt x="64" y="272"/>
                </a:cubicBezTo>
                <a:cubicBezTo>
                  <a:pt x="66" y="273"/>
                  <a:pt x="68" y="273"/>
                  <a:pt x="69" y="274"/>
                </a:cubicBezTo>
                <a:cubicBezTo>
                  <a:pt x="68" y="274"/>
                  <a:pt x="67" y="274"/>
                  <a:pt x="66" y="273"/>
                </a:cubicBezTo>
                <a:cubicBezTo>
                  <a:pt x="59" y="271"/>
                  <a:pt x="52" y="268"/>
                  <a:pt x="46" y="266"/>
                </a:cubicBezTo>
                <a:cubicBezTo>
                  <a:pt x="42" y="265"/>
                  <a:pt x="39" y="264"/>
                  <a:pt x="36" y="263"/>
                </a:cubicBezTo>
                <a:cubicBezTo>
                  <a:pt x="25" y="259"/>
                  <a:pt x="15" y="255"/>
                  <a:pt x="5" y="251"/>
                </a:cubicBezTo>
                <a:cubicBezTo>
                  <a:pt x="5" y="250"/>
                  <a:pt x="5" y="249"/>
                  <a:pt x="5" y="248"/>
                </a:cubicBezTo>
                <a:cubicBezTo>
                  <a:pt x="10" y="251"/>
                  <a:pt x="17" y="253"/>
                  <a:pt x="23" y="255"/>
                </a:cubicBezTo>
                <a:close/>
                <a:moveTo>
                  <a:pt x="8" y="249"/>
                </a:moveTo>
                <a:cubicBezTo>
                  <a:pt x="8" y="249"/>
                  <a:pt x="9" y="249"/>
                  <a:pt x="9" y="249"/>
                </a:cubicBezTo>
                <a:cubicBezTo>
                  <a:pt x="9" y="249"/>
                  <a:pt x="8" y="249"/>
                  <a:pt x="8" y="249"/>
                </a:cubicBezTo>
                <a:close/>
                <a:moveTo>
                  <a:pt x="7" y="248"/>
                </a:moveTo>
                <a:cubicBezTo>
                  <a:pt x="7" y="249"/>
                  <a:pt x="8" y="249"/>
                  <a:pt x="8" y="249"/>
                </a:cubicBezTo>
                <a:cubicBezTo>
                  <a:pt x="8" y="249"/>
                  <a:pt x="7" y="249"/>
                  <a:pt x="7" y="248"/>
                </a:cubicBezTo>
                <a:close/>
                <a:moveTo>
                  <a:pt x="5" y="251"/>
                </a:moveTo>
                <a:cubicBezTo>
                  <a:pt x="5" y="252"/>
                  <a:pt x="5" y="252"/>
                  <a:pt x="6" y="252"/>
                </a:cubicBezTo>
                <a:cubicBezTo>
                  <a:pt x="6" y="252"/>
                  <a:pt x="6" y="252"/>
                  <a:pt x="7" y="252"/>
                </a:cubicBezTo>
                <a:cubicBezTo>
                  <a:pt x="16" y="256"/>
                  <a:pt x="25" y="260"/>
                  <a:pt x="35" y="263"/>
                </a:cubicBezTo>
                <a:cubicBezTo>
                  <a:pt x="41" y="265"/>
                  <a:pt x="47" y="268"/>
                  <a:pt x="54" y="271"/>
                </a:cubicBezTo>
                <a:cubicBezTo>
                  <a:pt x="57" y="272"/>
                  <a:pt x="60" y="273"/>
                  <a:pt x="63" y="274"/>
                </a:cubicBezTo>
                <a:cubicBezTo>
                  <a:pt x="64" y="275"/>
                  <a:pt x="66" y="275"/>
                  <a:pt x="68" y="276"/>
                </a:cubicBezTo>
                <a:cubicBezTo>
                  <a:pt x="69" y="276"/>
                  <a:pt x="71" y="278"/>
                  <a:pt x="68" y="277"/>
                </a:cubicBezTo>
                <a:cubicBezTo>
                  <a:pt x="61" y="275"/>
                  <a:pt x="54" y="272"/>
                  <a:pt x="47" y="270"/>
                </a:cubicBezTo>
                <a:cubicBezTo>
                  <a:pt x="33" y="265"/>
                  <a:pt x="19" y="261"/>
                  <a:pt x="5" y="253"/>
                </a:cubicBezTo>
                <a:cubicBezTo>
                  <a:pt x="5" y="253"/>
                  <a:pt x="5" y="252"/>
                  <a:pt x="5" y="251"/>
                </a:cubicBezTo>
                <a:close/>
                <a:moveTo>
                  <a:pt x="62" y="279"/>
                </a:moveTo>
                <a:cubicBezTo>
                  <a:pt x="65" y="280"/>
                  <a:pt x="68" y="282"/>
                  <a:pt x="71" y="284"/>
                </a:cubicBezTo>
                <a:cubicBezTo>
                  <a:pt x="69" y="283"/>
                  <a:pt x="65" y="282"/>
                  <a:pt x="63" y="281"/>
                </a:cubicBezTo>
                <a:cubicBezTo>
                  <a:pt x="60" y="280"/>
                  <a:pt x="58" y="279"/>
                  <a:pt x="55" y="279"/>
                </a:cubicBezTo>
                <a:cubicBezTo>
                  <a:pt x="50" y="277"/>
                  <a:pt x="44" y="275"/>
                  <a:pt x="38" y="274"/>
                </a:cubicBezTo>
                <a:cubicBezTo>
                  <a:pt x="32" y="272"/>
                  <a:pt x="26" y="270"/>
                  <a:pt x="21" y="267"/>
                </a:cubicBezTo>
                <a:cubicBezTo>
                  <a:pt x="16" y="265"/>
                  <a:pt x="11" y="263"/>
                  <a:pt x="6" y="261"/>
                </a:cubicBezTo>
                <a:cubicBezTo>
                  <a:pt x="6" y="260"/>
                  <a:pt x="6" y="258"/>
                  <a:pt x="6" y="257"/>
                </a:cubicBezTo>
                <a:cubicBezTo>
                  <a:pt x="6" y="257"/>
                  <a:pt x="7" y="258"/>
                  <a:pt x="7" y="258"/>
                </a:cubicBezTo>
                <a:cubicBezTo>
                  <a:pt x="7" y="258"/>
                  <a:pt x="7" y="259"/>
                  <a:pt x="9" y="259"/>
                </a:cubicBezTo>
                <a:cubicBezTo>
                  <a:pt x="18" y="263"/>
                  <a:pt x="28" y="267"/>
                  <a:pt x="37" y="270"/>
                </a:cubicBezTo>
                <a:cubicBezTo>
                  <a:pt x="46" y="273"/>
                  <a:pt x="54" y="276"/>
                  <a:pt x="62" y="279"/>
                </a:cubicBezTo>
                <a:close/>
                <a:moveTo>
                  <a:pt x="67" y="281"/>
                </a:moveTo>
                <a:cubicBezTo>
                  <a:pt x="68" y="281"/>
                  <a:pt x="70" y="282"/>
                  <a:pt x="71" y="282"/>
                </a:cubicBezTo>
                <a:cubicBezTo>
                  <a:pt x="71" y="283"/>
                  <a:pt x="71" y="283"/>
                  <a:pt x="71" y="283"/>
                </a:cubicBezTo>
                <a:cubicBezTo>
                  <a:pt x="70" y="282"/>
                  <a:pt x="69" y="282"/>
                  <a:pt x="67" y="281"/>
                </a:cubicBezTo>
                <a:close/>
                <a:moveTo>
                  <a:pt x="75" y="310"/>
                </a:moveTo>
                <a:cubicBezTo>
                  <a:pt x="72" y="308"/>
                  <a:pt x="69" y="307"/>
                  <a:pt x="66" y="306"/>
                </a:cubicBezTo>
                <a:cubicBezTo>
                  <a:pt x="60" y="304"/>
                  <a:pt x="54" y="302"/>
                  <a:pt x="48" y="300"/>
                </a:cubicBezTo>
                <a:cubicBezTo>
                  <a:pt x="41" y="298"/>
                  <a:pt x="35" y="296"/>
                  <a:pt x="28" y="294"/>
                </a:cubicBezTo>
                <a:cubicBezTo>
                  <a:pt x="25" y="293"/>
                  <a:pt x="19" y="292"/>
                  <a:pt x="17" y="289"/>
                </a:cubicBezTo>
                <a:cubicBezTo>
                  <a:pt x="17" y="288"/>
                  <a:pt x="16" y="287"/>
                  <a:pt x="16" y="287"/>
                </a:cubicBezTo>
                <a:cubicBezTo>
                  <a:pt x="16" y="287"/>
                  <a:pt x="17" y="287"/>
                  <a:pt x="18" y="287"/>
                </a:cubicBezTo>
                <a:cubicBezTo>
                  <a:pt x="19" y="288"/>
                  <a:pt x="21" y="289"/>
                  <a:pt x="23" y="290"/>
                </a:cubicBezTo>
                <a:cubicBezTo>
                  <a:pt x="25" y="291"/>
                  <a:pt x="27" y="293"/>
                  <a:pt x="30" y="294"/>
                </a:cubicBezTo>
                <a:cubicBezTo>
                  <a:pt x="35" y="296"/>
                  <a:pt x="41" y="297"/>
                  <a:pt x="46" y="299"/>
                </a:cubicBezTo>
                <a:cubicBezTo>
                  <a:pt x="52" y="301"/>
                  <a:pt x="57" y="303"/>
                  <a:pt x="63" y="305"/>
                </a:cubicBezTo>
                <a:cubicBezTo>
                  <a:pt x="67" y="306"/>
                  <a:pt x="70" y="307"/>
                  <a:pt x="74" y="307"/>
                </a:cubicBezTo>
                <a:cubicBezTo>
                  <a:pt x="74" y="307"/>
                  <a:pt x="74" y="307"/>
                  <a:pt x="74" y="307"/>
                </a:cubicBezTo>
                <a:cubicBezTo>
                  <a:pt x="75" y="308"/>
                  <a:pt x="75" y="309"/>
                  <a:pt x="75" y="310"/>
                </a:cubicBezTo>
                <a:close/>
                <a:moveTo>
                  <a:pt x="70" y="305"/>
                </a:moveTo>
                <a:cubicBezTo>
                  <a:pt x="71" y="305"/>
                  <a:pt x="76" y="307"/>
                  <a:pt x="71" y="306"/>
                </a:cubicBezTo>
                <a:cubicBezTo>
                  <a:pt x="67" y="305"/>
                  <a:pt x="63" y="303"/>
                  <a:pt x="59" y="302"/>
                </a:cubicBezTo>
                <a:cubicBezTo>
                  <a:pt x="53" y="301"/>
                  <a:pt x="48" y="299"/>
                  <a:pt x="43" y="297"/>
                </a:cubicBezTo>
                <a:cubicBezTo>
                  <a:pt x="37" y="295"/>
                  <a:pt x="32" y="294"/>
                  <a:pt x="26" y="291"/>
                </a:cubicBezTo>
                <a:cubicBezTo>
                  <a:pt x="27" y="291"/>
                  <a:pt x="28" y="292"/>
                  <a:pt x="28" y="292"/>
                </a:cubicBezTo>
                <a:cubicBezTo>
                  <a:pt x="34" y="293"/>
                  <a:pt x="39" y="295"/>
                  <a:pt x="44" y="296"/>
                </a:cubicBezTo>
                <a:cubicBezTo>
                  <a:pt x="50" y="298"/>
                  <a:pt x="55" y="300"/>
                  <a:pt x="61" y="301"/>
                </a:cubicBezTo>
                <a:cubicBezTo>
                  <a:pt x="64" y="302"/>
                  <a:pt x="67" y="303"/>
                  <a:pt x="70" y="305"/>
                </a:cubicBezTo>
                <a:close/>
                <a:moveTo>
                  <a:pt x="21" y="288"/>
                </a:moveTo>
                <a:cubicBezTo>
                  <a:pt x="30" y="291"/>
                  <a:pt x="40" y="294"/>
                  <a:pt x="49" y="297"/>
                </a:cubicBezTo>
                <a:cubicBezTo>
                  <a:pt x="51" y="297"/>
                  <a:pt x="54" y="298"/>
                  <a:pt x="57" y="299"/>
                </a:cubicBezTo>
                <a:cubicBezTo>
                  <a:pt x="53" y="298"/>
                  <a:pt x="49" y="297"/>
                  <a:pt x="46" y="296"/>
                </a:cubicBezTo>
                <a:cubicBezTo>
                  <a:pt x="41" y="294"/>
                  <a:pt x="35" y="293"/>
                  <a:pt x="30" y="292"/>
                </a:cubicBezTo>
                <a:cubicBezTo>
                  <a:pt x="27" y="291"/>
                  <a:pt x="24" y="290"/>
                  <a:pt x="21" y="288"/>
                </a:cubicBezTo>
                <a:close/>
                <a:moveTo>
                  <a:pt x="67" y="303"/>
                </a:moveTo>
                <a:cubicBezTo>
                  <a:pt x="70" y="304"/>
                  <a:pt x="72" y="304"/>
                  <a:pt x="74" y="305"/>
                </a:cubicBezTo>
                <a:cubicBezTo>
                  <a:pt x="74" y="305"/>
                  <a:pt x="74" y="306"/>
                  <a:pt x="74" y="306"/>
                </a:cubicBezTo>
                <a:cubicBezTo>
                  <a:pt x="72" y="305"/>
                  <a:pt x="70" y="304"/>
                  <a:pt x="67" y="303"/>
                </a:cubicBezTo>
                <a:close/>
                <a:moveTo>
                  <a:pt x="74" y="304"/>
                </a:moveTo>
                <a:cubicBezTo>
                  <a:pt x="62" y="299"/>
                  <a:pt x="50" y="295"/>
                  <a:pt x="38" y="290"/>
                </a:cubicBezTo>
                <a:cubicBezTo>
                  <a:pt x="39" y="291"/>
                  <a:pt x="40" y="291"/>
                  <a:pt x="41" y="291"/>
                </a:cubicBezTo>
                <a:cubicBezTo>
                  <a:pt x="47" y="293"/>
                  <a:pt x="52" y="294"/>
                  <a:pt x="58" y="296"/>
                </a:cubicBezTo>
                <a:cubicBezTo>
                  <a:pt x="63" y="297"/>
                  <a:pt x="68" y="300"/>
                  <a:pt x="74" y="301"/>
                </a:cubicBezTo>
                <a:cubicBezTo>
                  <a:pt x="74" y="302"/>
                  <a:pt x="74" y="303"/>
                  <a:pt x="74" y="304"/>
                </a:cubicBezTo>
                <a:close/>
                <a:moveTo>
                  <a:pt x="73" y="300"/>
                </a:moveTo>
                <a:cubicBezTo>
                  <a:pt x="64" y="295"/>
                  <a:pt x="54" y="292"/>
                  <a:pt x="44" y="289"/>
                </a:cubicBezTo>
                <a:cubicBezTo>
                  <a:pt x="37" y="286"/>
                  <a:pt x="31" y="284"/>
                  <a:pt x="25" y="282"/>
                </a:cubicBezTo>
                <a:cubicBezTo>
                  <a:pt x="21" y="280"/>
                  <a:pt x="15" y="277"/>
                  <a:pt x="11" y="275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12" y="275"/>
                  <a:pt x="12" y="275"/>
                  <a:pt x="13" y="275"/>
                </a:cubicBezTo>
                <a:cubicBezTo>
                  <a:pt x="14" y="276"/>
                  <a:pt x="15" y="276"/>
                  <a:pt x="16" y="277"/>
                </a:cubicBezTo>
                <a:cubicBezTo>
                  <a:pt x="19" y="278"/>
                  <a:pt x="22" y="279"/>
                  <a:pt x="24" y="280"/>
                </a:cubicBezTo>
                <a:cubicBezTo>
                  <a:pt x="30" y="282"/>
                  <a:pt x="36" y="284"/>
                  <a:pt x="42" y="286"/>
                </a:cubicBezTo>
                <a:cubicBezTo>
                  <a:pt x="47" y="288"/>
                  <a:pt x="53" y="289"/>
                  <a:pt x="59" y="291"/>
                </a:cubicBezTo>
                <a:cubicBezTo>
                  <a:pt x="63" y="293"/>
                  <a:pt x="68" y="295"/>
                  <a:pt x="73" y="296"/>
                </a:cubicBezTo>
                <a:cubicBezTo>
                  <a:pt x="73" y="297"/>
                  <a:pt x="73" y="299"/>
                  <a:pt x="73" y="300"/>
                </a:cubicBezTo>
                <a:close/>
                <a:moveTo>
                  <a:pt x="73" y="295"/>
                </a:moveTo>
                <a:cubicBezTo>
                  <a:pt x="63" y="290"/>
                  <a:pt x="52" y="287"/>
                  <a:pt x="42" y="283"/>
                </a:cubicBezTo>
                <a:cubicBezTo>
                  <a:pt x="35" y="281"/>
                  <a:pt x="29" y="278"/>
                  <a:pt x="22" y="275"/>
                </a:cubicBezTo>
                <a:cubicBezTo>
                  <a:pt x="19" y="274"/>
                  <a:pt x="15" y="273"/>
                  <a:pt x="11" y="271"/>
                </a:cubicBezTo>
                <a:cubicBezTo>
                  <a:pt x="15" y="273"/>
                  <a:pt x="20" y="274"/>
                  <a:pt x="24" y="275"/>
                </a:cubicBezTo>
                <a:cubicBezTo>
                  <a:pt x="29" y="277"/>
                  <a:pt x="35" y="279"/>
                  <a:pt x="40" y="281"/>
                </a:cubicBezTo>
                <a:cubicBezTo>
                  <a:pt x="47" y="283"/>
                  <a:pt x="53" y="286"/>
                  <a:pt x="60" y="288"/>
                </a:cubicBezTo>
                <a:cubicBezTo>
                  <a:pt x="64" y="289"/>
                  <a:pt x="68" y="291"/>
                  <a:pt x="72" y="292"/>
                </a:cubicBezTo>
                <a:cubicBezTo>
                  <a:pt x="73" y="293"/>
                  <a:pt x="73" y="294"/>
                  <a:pt x="73" y="295"/>
                </a:cubicBezTo>
                <a:close/>
                <a:moveTo>
                  <a:pt x="72" y="291"/>
                </a:moveTo>
                <a:cubicBezTo>
                  <a:pt x="68" y="288"/>
                  <a:pt x="63" y="286"/>
                  <a:pt x="58" y="284"/>
                </a:cubicBezTo>
                <a:cubicBezTo>
                  <a:pt x="52" y="282"/>
                  <a:pt x="47" y="281"/>
                  <a:pt x="41" y="278"/>
                </a:cubicBezTo>
                <a:cubicBezTo>
                  <a:pt x="35" y="276"/>
                  <a:pt x="28" y="274"/>
                  <a:pt x="22" y="271"/>
                </a:cubicBezTo>
                <a:cubicBezTo>
                  <a:pt x="18" y="269"/>
                  <a:pt x="14" y="268"/>
                  <a:pt x="11" y="266"/>
                </a:cubicBezTo>
                <a:cubicBezTo>
                  <a:pt x="10" y="265"/>
                  <a:pt x="6" y="262"/>
                  <a:pt x="10" y="265"/>
                </a:cubicBezTo>
                <a:cubicBezTo>
                  <a:pt x="11" y="265"/>
                  <a:pt x="12" y="266"/>
                  <a:pt x="13" y="266"/>
                </a:cubicBezTo>
                <a:cubicBezTo>
                  <a:pt x="16" y="267"/>
                  <a:pt x="18" y="268"/>
                  <a:pt x="21" y="269"/>
                </a:cubicBezTo>
                <a:cubicBezTo>
                  <a:pt x="26" y="271"/>
                  <a:pt x="32" y="273"/>
                  <a:pt x="38" y="276"/>
                </a:cubicBezTo>
                <a:cubicBezTo>
                  <a:pt x="44" y="278"/>
                  <a:pt x="50" y="281"/>
                  <a:pt x="57" y="283"/>
                </a:cubicBezTo>
                <a:cubicBezTo>
                  <a:pt x="62" y="285"/>
                  <a:pt x="67" y="286"/>
                  <a:pt x="72" y="288"/>
                </a:cubicBezTo>
                <a:cubicBezTo>
                  <a:pt x="72" y="289"/>
                  <a:pt x="72" y="290"/>
                  <a:pt x="72" y="291"/>
                </a:cubicBezTo>
                <a:close/>
                <a:moveTo>
                  <a:pt x="62" y="160"/>
                </a:moveTo>
                <a:cubicBezTo>
                  <a:pt x="62" y="161"/>
                  <a:pt x="62" y="161"/>
                  <a:pt x="62" y="162"/>
                </a:cubicBezTo>
                <a:cubicBezTo>
                  <a:pt x="60" y="162"/>
                  <a:pt x="59" y="161"/>
                  <a:pt x="58" y="161"/>
                </a:cubicBezTo>
                <a:cubicBezTo>
                  <a:pt x="59" y="161"/>
                  <a:pt x="60" y="161"/>
                  <a:pt x="62" y="160"/>
                </a:cubicBezTo>
                <a:close/>
                <a:moveTo>
                  <a:pt x="68" y="249"/>
                </a:moveTo>
                <a:cubicBezTo>
                  <a:pt x="65" y="247"/>
                  <a:pt x="62" y="245"/>
                  <a:pt x="59" y="244"/>
                </a:cubicBezTo>
                <a:cubicBezTo>
                  <a:pt x="54" y="242"/>
                  <a:pt x="50" y="240"/>
                  <a:pt x="45" y="237"/>
                </a:cubicBezTo>
                <a:cubicBezTo>
                  <a:pt x="34" y="232"/>
                  <a:pt x="23" y="228"/>
                  <a:pt x="12" y="223"/>
                </a:cubicBezTo>
                <a:cubicBezTo>
                  <a:pt x="12" y="223"/>
                  <a:pt x="12" y="223"/>
                  <a:pt x="11" y="223"/>
                </a:cubicBezTo>
                <a:cubicBezTo>
                  <a:pt x="13" y="224"/>
                  <a:pt x="15" y="224"/>
                  <a:pt x="17" y="225"/>
                </a:cubicBezTo>
                <a:cubicBezTo>
                  <a:pt x="23" y="227"/>
                  <a:pt x="29" y="229"/>
                  <a:pt x="34" y="231"/>
                </a:cubicBezTo>
                <a:cubicBezTo>
                  <a:pt x="45" y="236"/>
                  <a:pt x="56" y="241"/>
                  <a:pt x="68" y="246"/>
                </a:cubicBezTo>
                <a:cubicBezTo>
                  <a:pt x="68" y="247"/>
                  <a:pt x="68" y="248"/>
                  <a:pt x="68" y="249"/>
                </a:cubicBezTo>
                <a:close/>
                <a:moveTo>
                  <a:pt x="67" y="242"/>
                </a:moveTo>
                <a:cubicBezTo>
                  <a:pt x="59" y="236"/>
                  <a:pt x="50" y="233"/>
                  <a:pt x="41" y="228"/>
                </a:cubicBezTo>
                <a:cubicBezTo>
                  <a:pt x="30" y="223"/>
                  <a:pt x="19" y="219"/>
                  <a:pt x="9" y="212"/>
                </a:cubicBezTo>
                <a:cubicBezTo>
                  <a:pt x="6" y="210"/>
                  <a:pt x="12" y="213"/>
                  <a:pt x="12" y="213"/>
                </a:cubicBezTo>
                <a:cubicBezTo>
                  <a:pt x="14" y="214"/>
                  <a:pt x="15" y="215"/>
                  <a:pt x="17" y="216"/>
                </a:cubicBezTo>
                <a:cubicBezTo>
                  <a:pt x="19" y="217"/>
                  <a:pt x="22" y="219"/>
                  <a:pt x="24" y="220"/>
                </a:cubicBezTo>
                <a:cubicBezTo>
                  <a:pt x="30" y="222"/>
                  <a:pt x="35" y="224"/>
                  <a:pt x="40" y="227"/>
                </a:cubicBezTo>
                <a:cubicBezTo>
                  <a:pt x="45" y="229"/>
                  <a:pt x="51" y="231"/>
                  <a:pt x="56" y="234"/>
                </a:cubicBezTo>
                <a:cubicBezTo>
                  <a:pt x="60" y="236"/>
                  <a:pt x="63" y="238"/>
                  <a:pt x="67" y="240"/>
                </a:cubicBezTo>
                <a:cubicBezTo>
                  <a:pt x="67" y="240"/>
                  <a:pt x="67" y="241"/>
                  <a:pt x="67" y="242"/>
                </a:cubicBezTo>
                <a:close/>
                <a:moveTo>
                  <a:pt x="59" y="235"/>
                </a:moveTo>
                <a:cubicBezTo>
                  <a:pt x="61" y="235"/>
                  <a:pt x="63" y="236"/>
                  <a:pt x="65" y="238"/>
                </a:cubicBezTo>
                <a:cubicBezTo>
                  <a:pt x="68" y="240"/>
                  <a:pt x="61" y="236"/>
                  <a:pt x="61" y="235"/>
                </a:cubicBezTo>
                <a:cubicBezTo>
                  <a:pt x="60" y="235"/>
                  <a:pt x="60" y="235"/>
                  <a:pt x="59" y="235"/>
                </a:cubicBezTo>
                <a:close/>
                <a:moveTo>
                  <a:pt x="40" y="223"/>
                </a:moveTo>
                <a:cubicBezTo>
                  <a:pt x="34" y="220"/>
                  <a:pt x="28" y="218"/>
                  <a:pt x="23" y="214"/>
                </a:cubicBezTo>
                <a:cubicBezTo>
                  <a:pt x="19" y="212"/>
                  <a:pt x="13" y="210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1" y="207"/>
                  <a:pt x="13" y="208"/>
                  <a:pt x="14" y="209"/>
                </a:cubicBezTo>
                <a:cubicBezTo>
                  <a:pt x="16" y="211"/>
                  <a:pt x="19" y="212"/>
                  <a:pt x="22" y="213"/>
                </a:cubicBezTo>
                <a:cubicBezTo>
                  <a:pt x="27" y="216"/>
                  <a:pt x="33" y="218"/>
                  <a:pt x="39" y="221"/>
                </a:cubicBezTo>
                <a:cubicBezTo>
                  <a:pt x="49" y="225"/>
                  <a:pt x="57" y="231"/>
                  <a:pt x="67" y="235"/>
                </a:cubicBezTo>
                <a:cubicBezTo>
                  <a:pt x="67" y="236"/>
                  <a:pt x="67" y="236"/>
                  <a:pt x="67" y="237"/>
                </a:cubicBezTo>
                <a:cubicBezTo>
                  <a:pt x="67" y="237"/>
                  <a:pt x="67" y="238"/>
                  <a:pt x="67" y="238"/>
                </a:cubicBezTo>
                <a:cubicBezTo>
                  <a:pt x="63" y="236"/>
                  <a:pt x="59" y="234"/>
                  <a:pt x="55" y="232"/>
                </a:cubicBezTo>
                <a:cubicBezTo>
                  <a:pt x="50" y="229"/>
                  <a:pt x="45" y="226"/>
                  <a:pt x="40" y="223"/>
                </a:cubicBezTo>
                <a:close/>
                <a:moveTo>
                  <a:pt x="8" y="204"/>
                </a:moveTo>
                <a:cubicBezTo>
                  <a:pt x="8" y="204"/>
                  <a:pt x="7" y="204"/>
                  <a:pt x="7" y="204"/>
                </a:cubicBezTo>
                <a:cubicBezTo>
                  <a:pt x="7" y="203"/>
                  <a:pt x="7" y="203"/>
                  <a:pt x="7" y="202"/>
                </a:cubicBezTo>
                <a:cubicBezTo>
                  <a:pt x="18" y="208"/>
                  <a:pt x="29" y="214"/>
                  <a:pt x="40" y="219"/>
                </a:cubicBezTo>
                <a:cubicBezTo>
                  <a:pt x="45" y="222"/>
                  <a:pt x="50" y="225"/>
                  <a:pt x="55" y="228"/>
                </a:cubicBezTo>
                <a:cubicBezTo>
                  <a:pt x="56" y="229"/>
                  <a:pt x="57" y="229"/>
                  <a:pt x="58" y="230"/>
                </a:cubicBezTo>
                <a:cubicBezTo>
                  <a:pt x="51" y="226"/>
                  <a:pt x="44" y="222"/>
                  <a:pt x="36" y="219"/>
                </a:cubicBezTo>
                <a:cubicBezTo>
                  <a:pt x="31" y="216"/>
                  <a:pt x="26" y="214"/>
                  <a:pt x="20" y="212"/>
                </a:cubicBezTo>
                <a:cubicBezTo>
                  <a:pt x="16" y="209"/>
                  <a:pt x="12" y="207"/>
                  <a:pt x="8" y="204"/>
                </a:cubicBezTo>
                <a:close/>
                <a:moveTo>
                  <a:pt x="9" y="187"/>
                </a:moveTo>
                <a:cubicBezTo>
                  <a:pt x="13" y="190"/>
                  <a:pt x="17" y="191"/>
                  <a:pt x="21" y="193"/>
                </a:cubicBezTo>
                <a:cubicBezTo>
                  <a:pt x="26" y="195"/>
                  <a:pt x="31" y="198"/>
                  <a:pt x="36" y="201"/>
                </a:cubicBezTo>
                <a:cubicBezTo>
                  <a:pt x="46" y="205"/>
                  <a:pt x="55" y="211"/>
                  <a:pt x="64" y="217"/>
                </a:cubicBezTo>
                <a:cubicBezTo>
                  <a:pt x="68" y="220"/>
                  <a:pt x="63" y="217"/>
                  <a:pt x="63" y="217"/>
                </a:cubicBezTo>
                <a:cubicBezTo>
                  <a:pt x="62" y="216"/>
                  <a:pt x="61" y="215"/>
                  <a:pt x="60" y="215"/>
                </a:cubicBezTo>
                <a:cubicBezTo>
                  <a:pt x="57" y="213"/>
                  <a:pt x="55" y="212"/>
                  <a:pt x="53" y="211"/>
                </a:cubicBezTo>
                <a:cubicBezTo>
                  <a:pt x="48" y="208"/>
                  <a:pt x="42" y="205"/>
                  <a:pt x="37" y="203"/>
                </a:cubicBezTo>
                <a:cubicBezTo>
                  <a:pt x="28" y="199"/>
                  <a:pt x="18" y="194"/>
                  <a:pt x="8" y="190"/>
                </a:cubicBezTo>
                <a:cubicBezTo>
                  <a:pt x="9" y="188"/>
                  <a:pt x="9" y="185"/>
                  <a:pt x="9" y="183"/>
                </a:cubicBezTo>
                <a:cubicBezTo>
                  <a:pt x="9" y="183"/>
                  <a:pt x="10" y="183"/>
                  <a:pt x="10" y="183"/>
                </a:cubicBezTo>
                <a:cubicBezTo>
                  <a:pt x="10" y="184"/>
                  <a:pt x="10" y="184"/>
                  <a:pt x="12" y="184"/>
                </a:cubicBezTo>
                <a:cubicBezTo>
                  <a:pt x="12" y="184"/>
                  <a:pt x="13" y="185"/>
                  <a:pt x="13" y="185"/>
                </a:cubicBezTo>
                <a:cubicBezTo>
                  <a:pt x="14" y="186"/>
                  <a:pt x="15" y="186"/>
                  <a:pt x="16" y="187"/>
                </a:cubicBezTo>
                <a:cubicBezTo>
                  <a:pt x="19" y="188"/>
                  <a:pt x="22" y="189"/>
                  <a:pt x="25" y="190"/>
                </a:cubicBezTo>
                <a:cubicBezTo>
                  <a:pt x="29" y="193"/>
                  <a:pt x="34" y="195"/>
                  <a:pt x="39" y="197"/>
                </a:cubicBezTo>
                <a:cubicBezTo>
                  <a:pt x="48" y="202"/>
                  <a:pt x="57" y="207"/>
                  <a:pt x="65" y="212"/>
                </a:cubicBezTo>
                <a:cubicBezTo>
                  <a:pt x="63" y="211"/>
                  <a:pt x="60" y="210"/>
                  <a:pt x="58" y="209"/>
                </a:cubicBezTo>
                <a:cubicBezTo>
                  <a:pt x="56" y="208"/>
                  <a:pt x="54" y="207"/>
                  <a:pt x="53" y="206"/>
                </a:cubicBezTo>
                <a:cubicBezTo>
                  <a:pt x="48" y="203"/>
                  <a:pt x="43" y="201"/>
                  <a:pt x="38" y="199"/>
                </a:cubicBezTo>
                <a:cubicBezTo>
                  <a:pt x="29" y="194"/>
                  <a:pt x="19" y="191"/>
                  <a:pt x="9" y="186"/>
                </a:cubicBezTo>
                <a:cubicBezTo>
                  <a:pt x="9" y="186"/>
                  <a:pt x="9" y="186"/>
                  <a:pt x="9" y="187"/>
                </a:cubicBezTo>
                <a:close/>
                <a:moveTo>
                  <a:pt x="65" y="209"/>
                </a:moveTo>
                <a:cubicBezTo>
                  <a:pt x="56" y="203"/>
                  <a:pt x="48" y="197"/>
                  <a:pt x="38" y="193"/>
                </a:cubicBezTo>
                <a:cubicBezTo>
                  <a:pt x="30" y="189"/>
                  <a:pt x="22" y="186"/>
                  <a:pt x="15" y="181"/>
                </a:cubicBezTo>
                <a:cubicBezTo>
                  <a:pt x="15" y="181"/>
                  <a:pt x="15" y="182"/>
                  <a:pt x="15" y="182"/>
                </a:cubicBezTo>
                <a:cubicBezTo>
                  <a:pt x="18" y="183"/>
                  <a:pt x="20" y="184"/>
                  <a:pt x="23" y="185"/>
                </a:cubicBezTo>
                <a:cubicBezTo>
                  <a:pt x="28" y="187"/>
                  <a:pt x="33" y="190"/>
                  <a:pt x="38" y="192"/>
                </a:cubicBezTo>
                <a:cubicBezTo>
                  <a:pt x="47" y="197"/>
                  <a:pt x="56" y="201"/>
                  <a:pt x="65" y="205"/>
                </a:cubicBezTo>
                <a:cubicBezTo>
                  <a:pt x="65" y="206"/>
                  <a:pt x="65" y="208"/>
                  <a:pt x="65" y="209"/>
                </a:cubicBezTo>
                <a:close/>
                <a:moveTo>
                  <a:pt x="65" y="200"/>
                </a:moveTo>
                <a:cubicBezTo>
                  <a:pt x="61" y="198"/>
                  <a:pt x="57" y="196"/>
                  <a:pt x="53" y="194"/>
                </a:cubicBezTo>
                <a:cubicBezTo>
                  <a:pt x="47" y="192"/>
                  <a:pt x="42" y="189"/>
                  <a:pt x="37" y="187"/>
                </a:cubicBezTo>
                <a:cubicBezTo>
                  <a:pt x="28" y="183"/>
                  <a:pt x="19" y="178"/>
                  <a:pt x="10" y="173"/>
                </a:cubicBezTo>
                <a:cubicBezTo>
                  <a:pt x="10" y="173"/>
                  <a:pt x="10" y="173"/>
                  <a:pt x="10" y="173"/>
                </a:cubicBezTo>
                <a:cubicBezTo>
                  <a:pt x="10" y="173"/>
                  <a:pt x="10" y="173"/>
                  <a:pt x="10" y="172"/>
                </a:cubicBezTo>
                <a:cubicBezTo>
                  <a:pt x="10" y="172"/>
                  <a:pt x="10" y="172"/>
                  <a:pt x="11" y="172"/>
                </a:cubicBezTo>
                <a:cubicBezTo>
                  <a:pt x="20" y="176"/>
                  <a:pt x="28" y="181"/>
                  <a:pt x="38" y="185"/>
                </a:cubicBezTo>
                <a:cubicBezTo>
                  <a:pt x="47" y="189"/>
                  <a:pt x="56" y="193"/>
                  <a:pt x="64" y="199"/>
                </a:cubicBezTo>
                <a:cubicBezTo>
                  <a:pt x="64" y="199"/>
                  <a:pt x="64" y="199"/>
                  <a:pt x="65" y="199"/>
                </a:cubicBezTo>
                <a:cubicBezTo>
                  <a:pt x="65" y="199"/>
                  <a:pt x="65" y="200"/>
                  <a:pt x="65" y="200"/>
                </a:cubicBezTo>
                <a:close/>
                <a:moveTo>
                  <a:pt x="34" y="188"/>
                </a:moveTo>
                <a:cubicBezTo>
                  <a:pt x="43" y="192"/>
                  <a:pt x="53" y="197"/>
                  <a:pt x="61" y="202"/>
                </a:cubicBezTo>
                <a:cubicBezTo>
                  <a:pt x="63" y="204"/>
                  <a:pt x="68" y="206"/>
                  <a:pt x="61" y="203"/>
                </a:cubicBezTo>
                <a:cubicBezTo>
                  <a:pt x="59" y="202"/>
                  <a:pt x="56" y="200"/>
                  <a:pt x="53" y="199"/>
                </a:cubicBezTo>
                <a:cubicBezTo>
                  <a:pt x="48" y="197"/>
                  <a:pt x="43" y="194"/>
                  <a:pt x="38" y="192"/>
                </a:cubicBezTo>
                <a:cubicBezTo>
                  <a:pt x="29" y="187"/>
                  <a:pt x="19" y="183"/>
                  <a:pt x="10" y="178"/>
                </a:cubicBezTo>
                <a:cubicBezTo>
                  <a:pt x="9" y="178"/>
                  <a:pt x="9" y="178"/>
                  <a:pt x="9" y="178"/>
                </a:cubicBezTo>
                <a:cubicBezTo>
                  <a:pt x="9" y="177"/>
                  <a:pt x="9" y="175"/>
                  <a:pt x="10" y="174"/>
                </a:cubicBezTo>
                <a:cubicBezTo>
                  <a:pt x="16" y="180"/>
                  <a:pt x="26" y="184"/>
                  <a:pt x="34" y="188"/>
                </a:cubicBezTo>
                <a:close/>
                <a:moveTo>
                  <a:pt x="61" y="207"/>
                </a:moveTo>
                <a:cubicBezTo>
                  <a:pt x="60" y="207"/>
                  <a:pt x="60" y="206"/>
                  <a:pt x="60" y="206"/>
                </a:cubicBezTo>
                <a:cubicBezTo>
                  <a:pt x="58" y="205"/>
                  <a:pt x="56" y="204"/>
                  <a:pt x="54" y="203"/>
                </a:cubicBezTo>
                <a:cubicBezTo>
                  <a:pt x="49" y="200"/>
                  <a:pt x="44" y="198"/>
                  <a:pt x="39" y="196"/>
                </a:cubicBezTo>
                <a:cubicBezTo>
                  <a:pt x="31" y="192"/>
                  <a:pt x="23" y="189"/>
                  <a:pt x="16" y="185"/>
                </a:cubicBezTo>
                <a:cubicBezTo>
                  <a:pt x="13" y="184"/>
                  <a:pt x="11" y="183"/>
                  <a:pt x="9" y="182"/>
                </a:cubicBezTo>
                <a:cubicBezTo>
                  <a:pt x="9" y="181"/>
                  <a:pt x="9" y="180"/>
                  <a:pt x="9" y="179"/>
                </a:cubicBezTo>
                <a:cubicBezTo>
                  <a:pt x="9" y="179"/>
                  <a:pt x="9" y="179"/>
                  <a:pt x="9" y="179"/>
                </a:cubicBezTo>
                <a:cubicBezTo>
                  <a:pt x="18" y="185"/>
                  <a:pt x="27" y="189"/>
                  <a:pt x="36" y="193"/>
                </a:cubicBezTo>
                <a:cubicBezTo>
                  <a:pt x="45" y="197"/>
                  <a:pt x="53" y="202"/>
                  <a:pt x="61" y="207"/>
                </a:cubicBezTo>
                <a:close/>
                <a:moveTo>
                  <a:pt x="66" y="219"/>
                </a:moveTo>
                <a:cubicBezTo>
                  <a:pt x="66" y="220"/>
                  <a:pt x="66" y="221"/>
                  <a:pt x="66" y="222"/>
                </a:cubicBezTo>
                <a:cubicBezTo>
                  <a:pt x="57" y="216"/>
                  <a:pt x="49" y="211"/>
                  <a:pt x="39" y="206"/>
                </a:cubicBezTo>
                <a:cubicBezTo>
                  <a:pt x="29" y="201"/>
                  <a:pt x="19" y="197"/>
                  <a:pt x="10" y="191"/>
                </a:cubicBezTo>
                <a:cubicBezTo>
                  <a:pt x="14" y="194"/>
                  <a:pt x="21" y="196"/>
                  <a:pt x="26" y="199"/>
                </a:cubicBezTo>
                <a:cubicBezTo>
                  <a:pt x="30" y="201"/>
                  <a:pt x="35" y="203"/>
                  <a:pt x="40" y="205"/>
                </a:cubicBezTo>
                <a:cubicBezTo>
                  <a:pt x="49" y="209"/>
                  <a:pt x="57" y="215"/>
                  <a:pt x="66" y="219"/>
                </a:cubicBezTo>
                <a:close/>
                <a:moveTo>
                  <a:pt x="66" y="225"/>
                </a:moveTo>
                <a:cubicBezTo>
                  <a:pt x="64" y="223"/>
                  <a:pt x="61" y="222"/>
                  <a:pt x="58" y="220"/>
                </a:cubicBezTo>
                <a:cubicBezTo>
                  <a:pt x="53" y="217"/>
                  <a:pt x="49" y="214"/>
                  <a:pt x="44" y="211"/>
                </a:cubicBezTo>
                <a:cubicBezTo>
                  <a:pt x="39" y="209"/>
                  <a:pt x="34" y="207"/>
                  <a:pt x="30" y="205"/>
                </a:cubicBezTo>
                <a:cubicBezTo>
                  <a:pt x="33" y="206"/>
                  <a:pt x="36" y="208"/>
                  <a:pt x="39" y="209"/>
                </a:cubicBezTo>
                <a:cubicBezTo>
                  <a:pt x="45" y="212"/>
                  <a:pt x="50" y="214"/>
                  <a:pt x="55" y="217"/>
                </a:cubicBezTo>
                <a:cubicBezTo>
                  <a:pt x="59" y="219"/>
                  <a:pt x="62" y="222"/>
                  <a:pt x="66" y="223"/>
                </a:cubicBezTo>
                <a:cubicBezTo>
                  <a:pt x="66" y="224"/>
                  <a:pt x="66" y="225"/>
                  <a:pt x="66" y="225"/>
                </a:cubicBezTo>
                <a:close/>
                <a:moveTo>
                  <a:pt x="67" y="230"/>
                </a:moveTo>
                <a:cubicBezTo>
                  <a:pt x="64" y="228"/>
                  <a:pt x="60" y="226"/>
                  <a:pt x="57" y="224"/>
                </a:cubicBezTo>
                <a:cubicBezTo>
                  <a:pt x="52" y="221"/>
                  <a:pt x="47" y="218"/>
                  <a:pt x="42" y="216"/>
                </a:cubicBezTo>
                <a:cubicBezTo>
                  <a:pt x="33" y="212"/>
                  <a:pt x="25" y="208"/>
                  <a:pt x="16" y="203"/>
                </a:cubicBezTo>
                <a:cubicBezTo>
                  <a:pt x="19" y="204"/>
                  <a:pt x="21" y="205"/>
                  <a:pt x="23" y="206"/>
                </a:cubicBezTo>
                <a:cubicBezTo>
                  <a:pt x="28" y="209"/>
                  <a:pt x="34" y="211"/>
                  <a:pt x="39" y="214"/>
                </a:cubicBezTo>
                <a:cubicBezTo>
                  <a:pt x="48" y="218"/>
                  <a:pt x="57" y="224"/>
                  <a:pt x="66" y="227"/>
                </a:cubicBezTo>
                <a:cubicBezTo>
                  <a:pt x="66" y="228"/>
                  <a:pt x="67" y="229"/>
                  <a:pt x="67" y="230"/>
                </a:cubicBezTo>
                <a:close/>
                <a:moveTo>
                  <a:pt x="66" y="231"/>
                </a:moveTo>
                <a:cubicBezTo>
                  <a:pt x="65" y="230"/>
                  <a:pt x="62" y="229"/>
                  <a:pt x="60" y="228"/>
                </a:cubicBezTo>
                <a:cubicBezTo>
                  <a:pt x="58" y="227"/>
                  <a:pt x="56" y="225"/>
                  <a:pt x="53" y="224"/>
                </a:cubicBezTo>
                <a:cubicBezTo>
                  <a:pt x="49" y="222"/>
                  <a:pt x="44" y="219"/>
                  <a:pt x="39" y="217"/>
                </a:cubicBezTo>
                <a:cubicBezTo>
                  <a:pt x="30" y="212"/>
                  <a:pt x="20" y="208"/>
                  <a:pt x="11" y="203"/>
                </a:cubicBezTo>
                <a:cubicBezTo>
                  <a:pt x="10" y="202"/>
                  <a:pt x="10" y="202"/>
                  <a:pt x="9" y="202"/>
                </a:cubicBezTo>
                <a:cubicBezTo>
                  <a:pt x="9" y="202"/>
                  <a:pt x="8" y="202"/>
                  <a:pt x="8" y="201"/>
                </a:cubicBezTo>
                <a:cubicBezTo>
                  <a:pt x="8" y="201"/>
                  <a:pt x="8" y="201"/>
                  <a:pt x="8" y="201"/>
                </a:cubicBezTo>
                <a:cubicBezTo>
                  <a:pt x="8" y="199"/>
                  <a:pt x="8" y="197"/>
                  <a:pt x="8" y="195"/>
                </a:cubicBezTo>
                <a:cubicBezTo>
                  <a:pt x="8" y="193"/>
                  <a:pt x="8" y="192"/>
                  <a:pt x="8" y="191"/>
                </a:cubicBezTo>
                <a:cubicBezTo>
                  <a:pt x="18" y="197"/>
                  <a:pt x="27" y="201"/>
                  <a:pt x="37" y="206"/>
                </a:cubicBezTo>
                <a:cubicBezTo>
                  <a:pt x="47" y="211"/>
                  <a:pt x="56" y="217"/>
                  <a:pt x="65" y="222"/>
                </a:cubicBezTo>
                <a:cubicBezTo>
                  <a:pt x="58" y="217"/>
                  <a:pt x="47" y="212"/>
                  <a:pt x="38" y="208"/>
                </a:cubicBezTo>
                <a:cubicBezTo>
                  <a:pt x="28" y="203"/>
                  <a:pt x="19" y="198"/>
                  <a:pt x="9" y="194"/>
                </a:cubicBezTo>
                <a:cubicBezTo>
                  <a:pt x="9" y="194"/>
                  <a:pt x="8" y="194"/>
                  <a:pt x="9" y="194"/>
                </a:cubicBezTo>
                <a:cubicBezTo>
                  <a:pt x="18" y="200"/>
                  <a:pt x="29" y="205"/>
                  <a:pt x="39" y="210"/>
                </a:cubicBezTo>
                <a:cubicBezTo>
                  <a:pt x="48" y="214"/>
                  <a:pt x="56" y="220"/>
                  <a:pt x="64" y="225"/>
                </a:cubicBezTo>
                <a:cubicBezTo>
                  <a:pt x="64" y="225"/>
                  <a:pt x="66" y="226"/>
                  <a:pt x="66" y="226"/>
                </a:cubicBezTo>
                <a:cubicBezTo>
                  <a:pt x="66" y="226"/>
                  <a:pt x="66" y="226"/>
                  <a:pt x="66" y="226"/>
                </a:cubicBezTo>
                <a:cubicBezTo>
                  <a:pt x="65" y="226"/>
                  <a:pt x="63" y="225"/>
                  <a:pt x="62" y="224"/>
                </a:cubicBezTo>
                <a:cubicBezTo>
                  <a:pt x="59" y="223"/>
                  <a:pt x="57" y="222"/>
                  <a:pt x="54" y="220"/>
                </a:cubicBezTo>
                <a:cubicBezTo>
                  <a:pt x="49" y="218"/>
                  <a:pt x="45" y="215"/>
                  <a:pt x="40" y="213"/>
                </a:cubicBezTo>
                <a:cubicBezTo>
                  <a:pt x="29" y="209"/>
                  <a:pt x="19" y="203"/>
                  <a:pt x="8" y="199"/>
                </a:cubicBezTo>
                <a:cubicBezTo>
                  <a:pt x="8" y="198"/>
                  <a:pt x="8" y="199"/>
                  <a:pt x="8" y="199"/>
                </a:cubicBezTo>
                <a:cubicBezTo>
                  <a:pt x="18" y="205"/>
                  <a:pt x="28" y="210"/>
                  <a:pt x="38" y="215"/>
                </a:cubicBezTo>
                <a:cubicBezTo>
                  <a:pt x="44" y="218"/>
                  <a:pt x="49" y="220"/>
                  <a:pt x="54" y="223"/>
                </a:cubicBezTo>
                <a:cubicBezTo>
                  <a:pt x="58" y="226"/>
                  <a:pt x="63" y="228"/>
                  <a:pt x="66" y="231"/>
                </a:cubicBezTo>
                <a:close/>
                <a:moveTo>
                  <a:pt x="62" y="164"/>
                </a:moveTo>
                <a:cubicBezTo>
                  <a:pt x="60" y="163"/>
                  <a:pt x="59" y="163"/>
                  <a:pt x="59" y="162"/>
                </a:cubicBezTo>
                <a:cubicBezTo>
                  <a:pt x="59" y="162"/>
                  <a:pt x="60" y="162"/>
                  <a:pt x="62" y="163"/>
                </a:cubicBezTo>
                <a:cubicBezTo>
                  <a:pt x="62" y="163"/>
                  <a:pt x="62" y="164"/>
                  <a:pt x="62" y="164"/>
                </a:cubicBezTo>
                <a:close/>
                <a:moveTo>
                  <a:pt x="62" y="168"/>
                </a:moveTo>
                <a:cubicBezTo>
                  <a:pt x="59" y="166"/>
                  <a:pt x="56" y="164"/>
                  <a:pt x="54" y="162"/>
                </a:cubicBezTo>
                <a:cubicBezTo>
                  <a:pt x="56" y="164"/>
                  <a:pt x="59" y="165"/>
                  <a:pt x="62" y="166"/>
                </a:cubicBezTo>
                <a:cubicBezTo>
                  <a:pt x="62" y="167"/>
                  <a:pt x="62" y="168"/>
                  <a:pt x="62" y="168"/>
                </a:cubicBezTo>
                <a:close/>
                <a:moveTo>
                  <a:pt x="62" y="172"/>
                </a:moveTo>
                <a:cubicBezTo>
                  <a:pt x="58" y="169"/>
                  <a:pt x="53" y="166"/>
                  <a:pt x="49" y="163"/>
                </a:cubicBezTo>
                <a:cubicBezTo>
                  <a:pt x="52" y="165"/>
                  <a:pt x="57" y="168"/>
                  <a:pt x="62" y="170"/>
                </a:cubicBezTo>
                <a:cubicBezTo>
                  <a:pt x="62" y="171"/>
                  <a:pt x="62" y="172"/>
                  <a:pt x="62" y="172"/>
                </a:cubicBezTo>
                <a:close/>
                <a:moveTo>
                  <a:pt x="62" y="178"/>
                </a:moveTo>
                <a:cubicBezTo>
                  <a:pt x="56" y="173"/>
                  <a:pt x="49" y="167"/>
                  <a:pt x="42" y="164"/>
                </a:cubicBezTo>
                <a:cubicBezTo>
                  <a:pt x="49" y="167"/>
                  <a:pt x="55" y="172"/>
                  <a:pt x="62" y="174"/>
                </a:cubicBezTo>
                <a:cubicBezTo>
                  <a:pt x="62" y="175"/>
                  <a:pt x="62" y="177"/>
                  <a:pt x="62" y="178"/>
                </a:cubicBezTo>
                <a:close/>
                <a:moveTo>
                  <a:pt x="41" y="163"/>
                </a:moveTo>
                <a:cubicBezTo>
                  <a:pt x="45" y="166"/>
                  <a:pt x="49" y="169"/>
                  <a:pt x="53" y="171"/>
                </a:cubicBezTo>
                <a:cubicBezTo>
                  <a:pt x="48" y="168"/>
                  <a:pt x="43" y="165"/>
                  <a:pt x="38" y="163"/>
                </a:cubicBezTo>
                <a:cubicBezTo>
                  <a:pt x="39" y="163"/>
                  <a:pt x="39" y="163"/>
                  <a:pt x="40" y="163"/>
                </a:cubicBezTo>
                <a:cubicBezTo>
                  <a:pt x="40" y="163"/>
                  <a:pt x="40" y="163"/>
                  <a:pt x="41" y="163"/>
                </a:cubicBezTo>
                <a:close/>
                <a:moveTo>
                  <a:pt x="62" y="179"/>
                </a:moveTo>
                <a:cubicBezTo>
                  <a:pt x="63" y="180"/>
                  <a:pt x="63" y="180"/>
                  <a:pt x="63" y="181"/>
                </a:cubicBezTo>
                <a:cubicBezTo>
                  <a:pt x="59" y="178"/>
                  <a:pt x="55" y="175"/>
                  <a:pt x="50" y="173"/>
                </a:cubicBezTo>
                <a:cubicBezTo>
                  <a:pt x="46" y="170"/>
                  <a:pt x="41" y="167"/>
                  <a:pt x="37" y="164"/>
                </a:cubicBezTo>
                <a:cubicBezTo>
                  <a:pt x="39" y="165"/>
                  <a:pt x="42" y="166"/>
                  <a:pt x="44" y="167"/>
                </a:cubicBezTo>
                <a:cubicBezTo>
                  <a:pt x="47" y="168"/>
                  <a:pt x="49" y="170"/>
                  <a:pt x="51" y="171"/>
                </a:cubicBezTo>
                <a:cubicBezTo>
                  <a:pt x="55" y="174"/>
                  <a:pt x="58" y="176"/>
                  <a:pt x="61" y="178"/>
                </a:cubicBezTo>
                <a:cubicBezTo>
                  <a:pt x="62" y="179"/>
                  <a:pt x="62" y="179"/>
                  <a:pt x="62" y="179"/>
                </a:cubicBezTo>
                <a:cubicBezTo>
                  <a:pt x="62" y="179"/>
                  <a:pt x="62" y="179"/>
                  <a:pt x="62" y="179"/>
                </a:cubicBezTo>
                <a:close/>
                <a:moveTo>
                  <a:pt x="59" y="180"/>
                </a:moveTo>
                <a:cubicBezTo>
                  <a:pt x="54" y="177"/>
                  <a:pt x="50" y="174"/>
                  <a:pt x="45" y="171"/>
                </a:cubicBezTo>
                <a:cubicBezTo>
                  <a:pt x="41" y="169"/>
                  <a:pt x="36" y="167"/>
                  <a:pt x="32" y="164"/>
                </a:cubicBezTo>
                <a:cubicBezTo>
                  <a:pt x="33" y="164"/>
                  <a:pt x="34" y="163"/>
                  <a:pt x="36" y="163"/>
                </a:cubicBezTo>
                <a:cubicBezTo>
                  <a:pt x="40" y="167"/>
                  <a:pt x="45" y="170"/>
                  <a:pt x="50" y="173"/>
                </a:cubicBezTo>
                <a:cubicBezTo>
                  <a:pt x="53" y="175"/>
                  <a:pt x="56" y="177"/>
                  <a:pt x="59" y="179"/>
                </a:cubicBezTo>
                <a:cubicBezTo>
                  <a:pt x="59" y="179"/>
                  <a:pt x="59" y="179"/>
                  <a:pt x="59" y="180"/>
                </a:cubicBezTo>
                <a:close/>
                <a:moveTo>
                  <a:pt x="47" y="175"/>
                </a:moveTo>
                <a:cubicBezTo>
                  <a:pt x="50" y="178"/>
                  <a:pt x="54" y="180"/>
                  <a:pt x="57" y="182"/>
                </a:cubicBezTo>
                <a:cubicBezTo>
                  <a:pt x="58" y="182"/>
                  <a:pt x="62" y="185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2" y="185"/>
                </a:cubicBezTo>
                <a:cubicBezTo>
                  <a:pt x="56" y="182"/>
                  <a:pt x="50" y="178"/>
                  <a:pt x="43" y="174"/>
                </a:cubicBezTo>
                <a:cubicBezTo>
                  <a:pt x="40" y="172"/>
                  <a:pt x="36" y="171"/>
                  <a:pt x="33" y="169"/>
                </a:cubicBezTo>
                <a:cubicBezTo>
                  <a:pt x="30" y="167"/>
                  <a:pt x="28" y="166"/>
                  <a:pt x="26" y="165"/>
                </a:cubicBezTo>
                <a:cubicBezTo>
                  <a:pt x="27" y="164"/>
                  <a:pt x="29" y="164"/>
                  <a:pt x="30" y="164"/>
                </a:cubicBezTo>
                <a:cubicBezTo>
                  <a:pt x="36" y="168"/>
                  <a:pt x="42" y="171"/>
                  <a:pt x="47" y="175"/>
                </a:cubicBezTo>
                <a:close/>
                <a:moveTo>
                  <a:pt x="64" y="189"/>
                </a:moveTo>
                <a:cubicBezTo>
                  <a:pt x="51" y="181"/>
                  <a:pt x="38" y="173"/>
                  <a:pt x="26" y="166"/>
                </a:cubicBezTo>
                <a:cubicBezTo>
                  <a:pt x="33" y="170"/>
                  <a:pt x="39" y="172"/>
                  <a:pt x="46" y="176"/>
                </a:cubicBezTo>
                <a:cubicBezTo>
                  <a:pt x="51" y="180"/>
                  <a:pt x="57" y="184"/>
                  <a:pt x="63" y="187"/>
                </a:cubicBezTo>
                <a:cubicBezTo>
                  <a:pt x="63" y="188"/>
                  <a:pt x="63" y="188"/>
                  <a:pt x="64" y="189"/>
                </a:cubicBezTo>
                <a:close/>
                <a:moveTo>
                  <a:pt x="61" y="188"/>
                </a:moveTo>
                <a:cubicBezTo>
                  <a:pt x="53" y="184"/>
                  <a:pt x="47" y="180"/>
                  <a:pt x="40" y="176"/>
                </a:cubicBezTo>
                <a:cubicBezTo>
                  <a:pt x="33" y="173"/>
                  <a:pt x="26" y="171"/>
                  <a:pt x="20" y="166"/>
                </a:cubicBezTo>
                <a:cubicBezTo>
                  <a:pt x="22" y="166"/>
                  <a:pt x="23" y="165"/>
                  <a:pt x="25" y="165"/>
                </a:cubicBezTo>
                <a:cubicBezTo>
                  <a:pt x="25" y="165"/>
                  <a:pt x="25" y="165"/>
                  <a:pt x="25" y="165"/>
                </a:cubicBezTo>
                <a:cubicBezTo>
                  <a:pt x="32" y="170"/>
                  <a:pt x="40" y="174"/>
                  <a:pt x="47" y="179"/>
                </a:cubicBezTo>
                <a:cubicBezTo>
                  <a:pt x="50" y="181"/>
                  <a:pt x="54" y="183"/>
                  <a:pt x="57" y="186"/>
                </a:cubicBezTo>
                <a:cubicBezTo>
                  <a:pt x="59" y="187"/>
                  <a:pt x="61" y="188"/>
                  <a:pt x="63" y="190"/>
                </a:cubicBezTo>
                <a:cubicBezTo>
                  <a:pt x="64" y="190"/>
                  <a:pt x="61" y="188"/>
                  <a:pt x="61" y="188"/>
                </a:cubicBezTo>
                <a:close/>
                <a:moveTo>
                  <a:pt x="42" y="163"/>
                </a:moveTo>
                <a:cubicBezTo>
                  <a:pt x="43" y="163"/>
                  <a:pt x="45" y="162"/>
                  <a:pt x="46" y="162"/>
                </a:cubicBezTo>
                <a:cubicBezTo>
                  <a:pt x="49" y="164"/>
                  <a:pt x="51" y="166"/>
                  <a:pt x="53" y="167"/>
                </a:cubicBezTo>
                <a:cubicBezTo>
                  <a:pt x="56" y="169"/>
                  <a:pt x="59" y="172"/>
                  <a:pt x="62" y="174"/>
                </a:cubicBezTo>
                <a:cubicBezTo>
                  <a:pt x="62" y="174"/>
                  <a:pt x="62" y="174"/>
                  <a:pt x="62" y="174"/>
                </a:cubicBezTo>
                <a:cubicBezTo>
                  <a:pt x="55" y="171"/>
                  <a:pt x="49" y="166"/>
                  <a:pt x="42" y="163"/>
                </a:cubicBezTo>
                <a:close/>
                <a:moveTo>
                  <a:pt x="48" y="162"/>
                </a:moveTo>
                <a:cubicBezTo>
                  <a:pt x="48" y="162"/>
                  <a:pt x="48" y="162"/>
                  <a:pt x="48" y="162"/>
                </a:cubicBezTo>
                <a:cubicBezTo>
                  <a:pt x="49" y="162"/>
                  <a:pt x="50" y="162"/>
                  <a:pt x="52" y="161"/>
                </a:cubicBezTo>
                <a:cubicBezTo>
                  <a:pt x="52" y="161"/>
                  <a:pt x="52" y="161"/>
                  <a:pt x="52" y="161"/>
                </a:cubicBezTo>
                <a:cubicBezTo>
                  <a:pt x="54" y="163"/>
                  <a:pt x="56" y="165"/>
                  <a:pt x="58" y="166"/>
                </a:cubicBezTo>
                <a:cubicBezTo>
                  <a:pt x="57" y="166"/>
                  <a:pt x="64" y="171"/>
                  <a:pt x="60" y="169"/>
                </a:cubicBezTo>
                <a:cubicBezTo>
                  <a:pt x="60" y="168"/>
                  <a:pt x="59" y="168"/>
                  <a:pt x="58" y="167"/>
                </a:cubicBezTo>
                <a:cubicBezTo>
                  <a:pt x="54" y="166"/>
                  <a:pt x="51" y="163"/>
                  <a:pt x="48" y="162"/>
                </a:cubicBezTo>
                <a:close/>
                <a:moveTo>
                  <a:pt x="57" y="161"/>
                </a:moveTo>
                <a:cubicBezTo>
                  <a:pt x="57" y="161"/>
                  <a:pt x="57" y="161"/>
                  <a:pt x="57" y="161"/>
                </a:cubicBezTo>
                <a:cubicBezTo>
                  <a:pt x="58" y="162"/>
                  <a:pt x="59" y="163"/>
                  <a:pt x="60" y="164"/>
                </a:cubicBezTo>
                <a:cubicBezTo>
                  <a:pt x="60" y="164"/>
                  <a:pt x="61" y="165"/>
                  <a:pt x="62" y="165"/>
                </a:cubicBezTo>
                <a:cubicBezTo>
                  <a:pt x="62" y="165"/>
                  <a:pt x="62" y="165"/>
                  <a:pt x="62" y="165"/>
                </a:cubicBezTo>
                <a:cubicBezTo>
                  <a:pt x="61" y="165"/>
                  <a:pt x="61" y="165"/>
                  <a:pt x="60" y="164"/>
                </a:cubicBezTo>
                <a:cubicBezTo>
                  <a:pt x="58" y="163"/>
                  <a:pt x="55" y="162"/>
                  <a:pt x="53" y="161"/>
                </a:cubicBezTo>
                <a:cubicBezTo>
                  <a:pt x="54" y="161"/>
                  <a:pt x="56" y="161"/>
                  <a:pt x="57" y="161"/>
                </a:cubicBezTo>
                <a:close/>
                <a:moveTo>
                  <a:pt x="63" y="185"/>
                </a:moveTo>
                <a:cubicBezTo>
                  <a:pt x="59" y="182"/>
                  <a:pt x="54" y="179"/>
                  <a:pt x="49" y="176"/>
                </a:cubicBezTo>
                <a:cubicBezTo>
                  <a:pt x="46" y="174"/>
                  <a:pt x="43" y="172"/>
                  <a:pt x="40" y="170"/>
                </a:cubicBezTo>
                <a:cubicBezTo>
                  <a:pt x="39" y="169"/>
                  <a:pt x="37" y="168"/>
                  <a:pt x="36" y="167"/>
                </a:cubicBezTo>
                <a:cubicBezTo>
                  <a:pt x="36" y="167"/>
                  <a:pt x="36" y="167"/>
                  <a:pt x="36" y="167"/>
                </a:cubicBezTo>
                <a:cubicBezTo>
                  <a:pt x="40" y="169"/>
                  <a:pt x="44" y="171"/>
                  <a:pt x="48" y="173"/>
                </a:cubicBezTo>
                <a:cubicBezTo>
                  <a:pt x="53" y="176"/>
                  <a:pt x="58" y="180"/>
                  <a:pt x="63" y="183"/>
                </a:cubicBezTo>
                <a:cubicBezTo>
                  <a:pt x="63" y="183"/>
                  <a:pt x="63" y="184"/>
                  <a:pt x="63" y="185"/>
                </a:cubicBezTo>
                <a:close/>
                <a:moveTo>
                  <a:pt x="64" y="194"/>
                </a:moveTo>
                <a:cubicBezTo>
                  <a:pt x="57" y="189"/>
                  <a:pt x="49" y="186"/>
                  <a:pt x="41" y="182"/>
                </a:cubicBezTo>
                <a:cubicBezTo>
                  <a:pt x="33" y="178"/>
                  <a:pt x="24" y="173"/>
                  <a:pt x="15" y="169"/>
                </a:cubicBezTo>
                <a:cubicBezTo>
                  <a:pt x="15" y="169"/>
                  <a:pt x="14" y="169"/>
                  <a:pt x="15" y="170"/>
                </a:cubicBezTo>
                <a:cubicBezTo>
                  <a:pt x="24" y="174"/>
                  <a:pt x="32" y="179"/>
                  <a:pt x="41" y="183"/>
                </a:cubicBezTo>
                <a:cubicBezTo>
                  <a:pt x="49" y="187"/>
                  <a:pt x="57" y="190"/>
                  <a:pt x="64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56" y="193"/>
                  <a:pt x="47" y="188"/>
                  <a:pt x="38" y="185"/>
                </a:cubicBezTo>
                <a:cubicBezTo>
                  <a:pt x="29" y="181"/>
                  <a:pt x="20" y="176"/>
                  <a:pt x="11" y="171"/>
                </a:cubicBezTo>
                <a:cubicBezTo>
                  <a:pt x="12" y="171"/>
                  <a:pt x="12" y="171"/>
                  <a:pt x="12" y="170"/>
                </a:cubicBezTo>
                <a:cubicBezTo>
                  <a:pt x="29" y="179"/>
                  <a:pt x="47" y="187"/>
                  <a:pt x="64" y="196"/>
                </a:cubicBezTo>
                <a:cubicBezTo>
                  <a:pt x="64" y="196"/>
                  <a:pt x="64" y="196"/>
                  <a:pt x="64" y="195"/>
                </a:cubicBezTo>
                <a:cubicBezTo>
                  <a:pt x="47" y="186"/>
                  <a:pt x="30" y="179"/>
                  <a:pt x="13" y="170"/>
                </a:cubicBezTo>
                <a:cubicBezTo>
                  <a:pt x="14" y="169"/>
                  <a:pt x="16" y="168"/>
                  <a:pt x="17" y="167"/>
                </a:cubicBezTo>
                <a:cubicBezTo>
                  <a:pt x="19" y="168"/>
                  <a:pt x="20" y="169"/>
                  <a:pt x="22" y="170"/>
                </a:cubicBezTo>
                <a:cubicBezTo>
                  <a:pt x="24" y="172"/>
                  <a:pt x="26" y="172"/>
                  <a:pt x="28" y="173"/>
                </a:cubicBezTo>
                <a:cubicBezTo>
                  <a:pt x="32" y="175"/>
                  <a:pt x="35" y="177"/>
                  <a:pt x="39" y="180"/>
                </a:cubicBezTo>
                <a:cubicBezTo>
                  <a:pt x="47" y="184"/>
                  <a:pt x="55" y="188"/>
                  <a:pt x="63" y="193"/>
                </a:cubicBezTo>
                <a:cubicBezTo>
                  <a:pt x="64" y="193"/>
                  <a:pt x="64" y="192"/>
                  <a:pt x="64" y="192"/>
                </a:cubicBezTo>
                <a:cubicBezTo>
                  <a:pt x="55" y="188"/>
                  <a:pt x="47" y="184"/>
                  <a:pt x="39" y="179"/>
                </a:cubicBezTo>
                <a:cubicBezTo>
                  <a:pt x="35" y="177"/>
                  <a:pt x="31" y="174"/>
                  <a:pt x="27" y="172"/>
                </a:cubicBezTo>
                <a:cubicBezTo>
                  <a:pt x="24" y="171"/>
                  <a:pt x="21" y="169"/>
                  <a:pt x="18" y="167"/>
                </a:cubicBezTo>
                <a:cubicBezTo>
                  <a:pt x="19" y="167"/>
                  <a:pt x="19" y="167"/>
                  <a:pt x="19" y="166"/>
                </a:cubicBezTo>
                <a:cubicBezTo>
                  <a:pt x="19" y="167"/>
                  <a:pt x="20" y="167"/>
                  <a:pt x="20" y="167"/>
                </a:cubicBezTo>
                <a:cubicBezTo>
                  <a:pt x="26" y="172"/>
                  <a:pt x="35" y="175"/>
                  <a:pt x="42" y="179"/>
                </a:cubicBezTo>
                <a:cubicBezTo>
                  <a:pt x="49" y="183"/>
                  <a:pt x="56" y="187"/>
                  <a:pt x="64" y="190"/>
                </a:cubicBezTo>
                <a:cubicBezTo>
                  <a:pt x="64" y="192"/>
                  <a:pt x="64" y="193"/>
                  <a:pt x="64" y="194"/>
                </a:cubicBezTo>
                <a:close/>
                <a:moveTo>
                  <a:pt x="65" y="204"/>
                </a:moveTo>
                <a:cubicBezTo>
                  <a:pt x="57" y="198"/>
                  <a:pt x="48" y="194"/>
                  <a:pt x="39" y="190"/>
                </a:cubicBezTo>
                <a:cubicBezTo>
                  <a:pt x="31" y="186"/>
                  <a:pt x="21" y="182"/>
                  <a:pt x="13" y="176"/>
                </a:cubicBezTo>
                <a:cubicBezTo>
                  <a:pt x="8" y="172"/>
                  <a:pt x="14" y="177"/>
                  <a:pt x="16" y="177"/>
                </a:cubicBezTo>
                <a:cubicBezTo>
                  <a:pt x="18" y="178"/>
                  <a:pt x="20" y="179"/>
                  <a:pt x="22" y="180"/>
                </a:cubicBezTo>
                <a:cubicBezTo>
                  <a:pt x="27" y="183"/>
                  <a:pt x="32" y="185"/>
                  <a:pt x="37" y="188"/>
                </a:cubicBezTo>
                <a:cubicBezTo>
                  <a:pt x="42" y="190"/>
                  <a:pt x="47" y="192"/>
                  <a:pt x="52" y="194"/>
                </a:cubicBezTo>
                <a:cubicBezTo>
                  <a:pt x="56" y="196"/>
                  <a:pt x="60" y="199"/>
                  <a:pt x="65" y="201"/>
                </a:cubicBezTo>
                <a:cubicBezTo>
                  <a:pt x="65" y="202"/>
                  <a:pt x="65" y="203"/>
                  <a:pt x="65" y="204"/>
                </a:cubicBezTo>
                <a:close/>
                <a:moveTo>
                  <a:pt x="65" y="212"/>
                </a:moveTo>
                <a:cubicBezTo>
                  <a:pt x="55" y="205"/>
                  <a:pt x="44" y="199"/>
                  <a:pt x="33" y="194"/>
                </a:cubicBezTo>
                <a:cubicBezTo>
                  <a:pt x="34" y="194"/>
                  <a:pt x="36" y="195"/>
                  <a:pt x="37" y="196"/>
                </a:cubicBezTo>
                <a:cubicBezTo>
                  <a:pt x="47" y="200"/>
                  <a:pt x="56" y="206"/>
                  <a:pt x="65" y="210"/>
                </a:cubicBezTo>
                <a:cubicBezTo>
                  <a:pt x="65" y="210"/>
                  <a:pt x="65" y="211"/>
                  <a:pt x="65" y="212"/>
                </a:cubicBezTo>
                <a:close/>
                <a:moveTo>
                  <a:pt x="66" y="218"/>
                </a:moveTo>
                <a:cubicBezTo>
                  <a:pt x="49" y="205"/>
                  <a:pt x="29" y="197"/>
                  <a:pt x="10" y="188"/>
                </a:cubicBezTo>
                <a:cubicBezTo>
                  <a:pt x="21" y="193"/>
                  <a:pt x="32" y="197"/>
                  <a:pt x="43" y="202"/>
                </a:cubicBezTo>
                <a:cubicBezTo>
                  <a:pt x="48" y="204"/>
                  <a:pt x="52" y="207"/>
                  <a:pt x="57" y="209"/>
                </a:cubicBezTo>
                <a:cubicBezTo>
                  <a:pt x="60" y="211"/>
                  <a:pt x="62" y="212"/>
                  <a:pt x="66" y="213"/>
                </a:cubicBezTo>
                <a:cubicBezTo>
                  <a:pt x="66" y="215"/>
                  <a:pt x="66" y="216"/>
                  <a:pt x="66" y="218"/>
                </a:cubicBezTo>
                <a:close/>
                <a:moveTo>
                  <a:pt x="67" y="234"/>
                </a:moveTo>
                <a:cubicBezTo>
                  <a:pt x="63" y="231"/>
                  <a:pt x="59" y="230"/>
                  <a:pt x="55" y="227"/>
                </a:cubicBezTo>
                <a:cubicBezTo>
                  <a:pt x="50" y="224"/>
                  <a:pt x="45" y="221"/>
                  <a:pt x="40" y="219"/>
                </a:cubicBezTo>
                <a:cubicBezTo>
                  <a:pt x="34" y="216"/>
                  <a:pt x="29" y="213"/>
                  <a:pt x="24" y="210"/>
                </a:cubicBezTo>
                <a:cubicBezTo>
                  <a:pt x="22" y="210"/>
                  <a:pt x="21" y="209"/>
                  <a:pt x="19" y="208"/>
                </a:cubicBezTo>
                <a:cubicBezTo>
                  <a:pt x="27" y="212"/>
                  <a:pt x="34" y="215"/>
                  <a:pt x="42" y="219"/>
                </a:cubicBezTo>
                <a:cubicBezTo>
                  <a:pt x="47" y="221"/>
                  <a:pt x="52" y="224"/>
                  <a:pt x="57" y="227"/>
                </a:cubicBezTo>
                <a:cubicBezTo>
                  <a:pt x="60" y="229"/>
                  <a:pt x="63" y="231"/>
                  <a:pt x="67" y="232"/>
                </a:cubicBezTo>
                <a:cubicBezTo>
                  <a:pt x="67" y="232"/>
                  <a:pt x="67" y="233"/>
                  <a:pt x="67" y="234"/>
                </a:cubicBezTo>
                <a:close/>
                <a:moveTo>
                  <a:pt x="68" y="253"/>
                </a:moveTo>
                <a:cubicBezTo>
                  <a:pt x="64" y="251"/>
                  <a:pt x="59" y="249"/>
                  <a:pt x="55" y="247"/>
                </a:cubicBezTo>
                <a:cubicBezTo>
                  <a:pt x="50" y="244"/>
                  <a:pt x="45" y="242"/>
                  <a:pt x="39" y="239"/>
                </a:cubicBezTo>
                <a:cubicBezTo>
                  <a:pt x="32" y="236"/>
                  <a:pt x="25" y="234"/>
                  <a:pt x="18" y="231"/>
                </a:cubicBezTo>
                <a:cubicBezTo>
                  <a:pt x="24" y="233"/>
                  <a:pt x="29" y="234"/>
                  <a:pt x="35" y="236"/>
                </a:cubicBezTo>
                <a:cubicBezTo>
                  <a:pt x="46" y="240"/>
                  <a:pt x="57" y="245"/>
                  <a:pt x="68" y="250"/>
                </a:cubicBezTo>
                <a:cubicBezTo>
                  <a:pt x="68" y="251"/>
                  <a:pt x="68" y="252"/>
                  <a:pt x="68" y="253"/>
                </a:cubicBezTo>
                <a:close/>
                <a:moveTo>
                  <a:pt x="66" y="253"/>
                </a:moveTo>
                <a:cubicBezTo>
                  <a:pt x="70" y="255"/>
                  <a:pt x="64" y="252"/>
                  <a:pt x="63" y="252"/>
                </a:cubicBezTo>
                <a:cubicBezTo>
                  <a:pt x="64" y="252"/>
                  <a:pt x="65" y="253"/>
                  <a:pt x="66" y="253"/>
                </a:cubicBezTo>
                <a:close/>
                <a:moveTo>
                  <a:pt x="71" y="277"/>
                </a:moveTo>
                <a:cubicBezTo>
                  <a:pt x="67" y="275"/>
                  <a:pt x="64" y="274"/>
                  <a:pt x="60" y="272"/>
                </a:cubicBezTo>
                <a:cubicBezTo>
                  <a:pt x="56" y="271"/>
                  <a:pt x="51" y="269"/>
                  <a:pt x="46" y="267"/>
                </a:cubicBezTo>
                <a:cubicBezTo>
                  <a:pt x="49" y="267"/>
                  <a:pt x="51" y="268"/>
                  <a:pt x="54" y="269"/>
                </a:cubicBezTo>
                <a:cubicBezTo>
                  <a:pt x="59" y="272"/>
                  <a:pt x="65" y="274"/>
                  <a:pt x="70" y="275"/>
                </a:cubicBezTo>
                <a:cubicBezTo>
                  <a:pt x="70" y="276"/>
                  <a:pt x="70" y="276"/>
                  <a:pt x="71" y="277"/>
                </a:cubicBezTo>
                <a:close/>
                <a:moveTo>
                  <a:pt x="25" y="263"/>
                </a:moveTo>
                <a:cubicBezTo>
                  <a:pt x="28" y="264"/>
                  <a:pt x="32" y="265"/>
                  <a:pt x="35" y="267"/>
                </a:cubicBezTo>
                <a:cubicBezTo>
                  <a:pt x="41" y="269"/>
                  <a:pt x="48" y="271"/>
                  <a:pt x="54" y="273"/>
                </a:cubicBezTo>
                <a:cubicBezTo>
                  <a:pt x="60" y="275"/>
                  <a:pt x="65" y="277"/>
                  <a:pt x="71" y="278"/>
                </a:cubicBezTo>
                <a:cubicBezTo>
                  <a:pt x="71" y="279"/>
                  <a:pt x="71" y="280"/>
                  <a:pt x="71" y="281"/>
                </a:cubicBezTo>
                <a:cubicBezTo>
                  <a:pt x="57" y="273"/>
                  <a:pt x="40" y="269"/>
                  <a:pt x="25" y="263"/>
                </a:cubicBezTo>
                <a:close/>
                <a:moveTo>
                  <a:pt x="52" y="265"/>
                </a:moveTo>
                <a:cubicBezTo>
                  <a:pt x="58" y="267"/>
                  <a:pt x="64" y="270"/>
                  <a:pt x="70" y="272"/>
                </a:cubicBezTo>
                <a:cubicBezTo>
                  <a:pt x="70" y="273"/>
                  <a:pt x="70" y="274"/>
                  <a:pt x="70" y="274"/>
                </a:cubicBezTo>
                <a:cubicBezTo>
                  <a:pt x="66" y="271"/>
                  <a:pt x="61" y="270"/>
                  <a:pt x="56" y="267"/>
                </a:cubicBezTo>
                <a:cubicBezTo>
                  <a:pt x="55" y="266"/>
                  <a:pt x="53" y="266"/>
                  <a:pt x="52" y="265"/>
                </a:cubicBezTo>
                <a:close/>
                <a:moveTo>
                  <a:pt x="39" y="257"/>
                </a:moveTo>
                <a:cubicBezTo>
                  <a:pt x="33" y="255"/>
                  <a:pt x="26" y="252"/>
                  <a:pt x="20" y="249"/>
                </a:cubicBezTo>
                <a:cubicBezTo>
                  <a:pt x="15" y="247"/>
                  <a:pt x="10" y="245"/>
                  <a:pt x="5" y="243"/>
                </a:cubicBezTo>
                <a:cubicBezTo>
                  <a:pt x="15" y="246"/>
                  <a:pt x="27" y="251"/>
                  <a:pt x="38" y="255"/>
                </a:cubicBezTo>
                <a:cubicBezTo>
                  <a:pt x="44" y="257"/>
                  <a:pt x="50" y="259"/>
                  <a:pt x="56" y="262"/>
                </a:cubicBezTo>
                <a:cubicBezTo>
                  <a:pt x="61" y="264"/>
                  <a:pt x="65" y="267"/>
                  <a:pt x="69" y="268"/>
                </a:cubicBezTo>
                <a:cubicBezTo>
                  <a:pt x="70" y="269"/>
                  <a:pt x="70" y="270"/>
                  <a:pt x="70" y="271"/>
                </a:cubicBezTo>
                <a:cubicBezTo>
                  <a:pt x="60" y="266"/>
                  <a:pt x="50" y="261"/>
                  <a:pt x="39" y="257"/>
                </a:cubicBezTo>
                <a:close/>
                <a:moveTo>
                  <a:pt x="54" y="261"/>
                </a:moveTo>
                <a:cubicBezTo>
                  <a:pt x="55" y="261"/>
                  <a:pt x="56" y="261"/>
                  <a:pt x="56" y="262"/>
                </a:cubicBezTo>
                <a:cubicBezTo>
                  <a:pt x="59" y="263"/>
                  <a:pt x="62" y="264"/>
                  <a:pt x="65" y="265"/>
                </a:cubicBezTo>
                <a:cubicBezTo>
                  <a:pt x="66" y="265"/>
                  <a:pt x="68" y="267"/>
                  <a:pt x="69" y="267"/>
                </a:cubicBezTo>
                <a:cubicBezTo>
                  <a:pt x="67" y="266"/>
                  <a:pt x="65" y="266"/>
                  <a:pt x="63" y="265"/>
                </a:cubicBezTo>
                <a:cubicBezTo>
                  <a:pt x="60" y="263"/>
                  <a:pt x="57" y="262"/>
                  <a:pt x="54" y="261"/>
                </a:cubicBezTo>
                <a:close/>
                <a:moveTo>
                  <a:pt x="39" y="254"/>
                </a:moveTo>
                <a:cubicBezTo>
                  <a:pt x="32" y="251"/>
                  <a:pt x="25" y="249"/>
                  <a:pt x="18" y="245"/>
                </a:cubicBezTo>
                <a:cubicBezTo>
                  <a:pt x="17" y="245"/>
                  <a:pt x="16" y="244"/>
                  <a:pt x="15" y="244"/>
                </a:cubicBezTo>
                <a:cubicBezTo>
                  <a:pt x="15" y="244"/>
                  <a:pt x="16" y="244"/>
                  <a:pt x="17" y="244"/>
                </a:cubicBezTo>
                <a:cubicBezTo>
                  <a:pt x="23" y="246"/>
                  <a:pt x="29" y="248"/>
                  <a:pt x="35" y="250"/>
                </a:cubicBezTo>
                <a:cubicBezTo>
                  <a:pt x="41" y="252"/>
                  <a:pt x="47" y="254"/>
                  <a:pt x="53" y="256"/>
                </a:cubicBezTo>
                <a:cubicBezTo>
                  <a:pt x="58" y="258"/>
                  <a:pt x="63" y="262"/>
                  <a:pt x="69" y="263"/>
                </a:cubicBezTo>
                <a:cubicBezTo>
                  <a:pt x="69" y="264"/>
                  <a:pt x="69" y="265"/>
                  <a:pt x="69" y="266"/>
                </a:cubicBezTo>
                <a:cubicBezTo>
                  <a:pt x="66" y="264"/>
                  <a:pt x="62" y="263"/>
                  <a:pt x="58" y="262"/>
                </a:cubicBezTo>
                <a:cubicBezTo>
                  <a:pt x="52" y="259"/>
                  <a:pt x="46" y="256"/>
                  <a:pt x="39" y="254"/>
                </a:cubicBezTo>
                <a:close/>
                <a:moveTo>
                  <a:pt x="36" y="247"/>
                </a:moveTo>
                <a:cubicBezTo>
                  <a:pt x="31" y="245"/>
                  <a:pt x="25" y="243"/>
                  <a:pt x="19" y="241"/>
                </a:cubicBezTo>
                <a:cubicBezTo>
                  <a:pt x="25" y="243"/>
                  <a:pt x="30" y="245"/>
                  <a:pt x="36" y="247"/>
                </a:cubicBezTo>
                <a:cubicBezTo>
                  <a:pt x="42" y="249"/>
                  <a:pt x="48" y="250"/>
                  <a:pt x="54" y="253"/>
                </a:cubicBezTo>
                <a:cubicBezTo>
                  <a:pt x="59" y="255"/>
                  <a:pt x="63" y="257"/>
                  <a:pt x="68" y="259"/>
                </a:cubicBezTo>
                <a:cubicBezTo>
                  <a:pt x="69" y="260"/>
                  <a:pt x="69" y="261"/>
                  <a:pt x="69" y="262"/>
                </a:cubicBezTo>
                <a:cubicBezTo>
                  <a:pt x="58" y="257"/>
                  <a:pt x="48" y="251"/>
                  <a:pt x="36" y="247"/>
                </a:cubicBezTo>
                <a:close/>
                <a:moveTo>
                  <a:pt x="68" y="258"/>
                </a:moveTo>
                <a:cubicBezTo>
                  <a:pt x="60" y="252"/>
                  <a:pt x="50" y="249"/>
                  <a:pt x="41" y="246"/>
                </a:cubicBezTo>
                <a:cubicBezTo>
                  <a:pt x="31" y="242"/>
                  <a:pt x="21" y="238"/>
                  <a:pt x="11" y="233"/>
                </a:cubicBezTo>
                <a:cubicBezTo>
                  <a:pt x="11" y="233"/>
                  <a:pt x="11" y="233"/>
                  <a:pt x="12" y="234"/>
                </a:cubicBezTo>
                <a:cubicBezTo>
                  <a:pt x="15" y="235"/>
                  <a:pt x="17" y="236"/>
                  <a:pt x="20" y="237"/>
                </a:cubicBezTo>
                <a:cubicBezTo>
                  <a:pt x="26" y="239"/>
                  <a:pt x="31" y="241"/>
                  <a:pt x="37" y="243"/>
                </a:cubicBezTo>
                <a:cubicBezTo>
                  <a:pt x="48" y="246"/>
                  <a:pt x="58" y="251"/>
                  <a:pt x="68" y="254"/>
                </a:cubicBezTo>
                <a:cubicBezTo>
                  <a:pt x="68" y="255"/>
                  <a:pt x="68" y="257"/>
                  <a:pt x="68" y="258"/>
                </a:cubicBezTo>
                <a:close/>
                <a:moveTo>
                  <a:pt x="5" y="225"/>
                </a:moveTo>
                <a:cubicBezTo>
                  <a:pt x="5" y="224"/>
                  <a:pt x="5" y="222"/>
                  <a:pt x="5" y="221"/>
                </a:cubicBezTo>
                <a:cubicBezTo>
                  <a:pt x="6" y="221"/>
                  <a:pt x="7" y="222"/>
                  <a:pt x="7" y="222"/>
                </a:cubicBezTo>
                <a:cubicBezTo>
                  <a:pt x="7" y="222"/>
                  <a:pt x="8" y="222"/>
                  <a:pt x="8" y="222"/>
                </a:cubicBezTo>
                <a:cubicBezTo>
                  <a:pt x="18" y="227"/>
                  <a:pt x="29" y="231"/>
                  <a:pt x="39" y="236"/>
                </a:cubicBezTo>
                <a:cubicBezTo>
                  <a:pt x="44" y="238"/>
                  <a:pt x="48" y="240"/>
                  <a:pt x="53" y="242"/>
                </a:cubicBezTo>
                <a:cubicBezTo>
                  <a:pt x="57" y="244"/>
                  <a:pt x="63" y="246"/>
                  <a:pt x="67" y="249"/>
                </a:cubicBezTo>
                <a:cubicBezTo>
                  <a:pt x="69" y="250"/>
                  <a:pt x="64" y="247"/>
                  <a:pt x="64" y="247"/>
                </a:cubicBezTo>
                <a:cubicBezTo>
                  <a:pt x="63" y="247"/>
                  <a:pt x="62" y="246"/>
                  <a:pt x="61" y="246"/>
                </a:cubicBezTo>
                <a:cubicBezTo>
                  <a:pt x="58" y="245"/>
                  <a:pt x="55" y="243"/>
                  <a:pt x="52" y="242"/>
                </a:cubicBezTo>
                <a:cubicBezTo>
                  <a:pt x="47" y="240"/>
                  <a:pt x="42" y="238"/>
                  <a:pt x="37" y="236"/>
                </a:cubicBezTo>
                <a:cubicBezTo>
                  <a:pt x="31" y="234"/>
                  <a:pt x="25" y="232"/>
                  <a:pt x="20" y="230"/>
                </a:cubicBezTo>
                <a:cubicBezTo>
                  <a:pt x="15" y="229"/>
                  <a:pt x="10" y="226"/>
                  <a:pt x="5" y="225"/>
                </a:cubicBezTo>
                <a:close/>
                <a:moveTo>
                  <a:pt x="7" y="210"/>
                </a:moveTo>
                <a:cubicBezTo>
                  <a:pt x="7" y="208"/>
                  <a:pt x="7" y="207"/>
                  <a:pt x="7" y="205"/>
                </a:cubicBezTo>
                <a:cubicBezTo>
                  <a:pt x="7" y="205"/>
                  <a:pt x="7" y="205"/>
                  <a:pt x="7" y="205"/>
                </a:cubicBezTo>
                <a:cubicBezTo>
                  <a:pt x="10" y="208"/>
                  <a:pt x="15" y="211"/>
                  <a:pt x="19" y="213"/>
                </a:cubicBezTo>
                <a:cubicBezTo>
                  <a:pt x="24" y="216"/>
                  <a:pt x="29" y="219"/>
                  <a:pt x="35" y="222"/>
                </a:cubicBezTo>
                <a:cubicBezTo>
                  <a:pt x="40" y="224"/>
                  <a:pt x="45" y="228"/>
                  <a:pt x="51" y="231"/>
                </a:cubicBezTo>
                <a:cubicBezTo>
                  <a:pt x="52" y="231"/>
                  <a:pt x="53" y="232"/>
                  <a:pt x="54" y="232"/>
                </a:cubicBezTo>
                <a:cubicBezTo>
                  <a:pt x="49" y="230"/>
                  <a:pt x="43" y="227"/>
                  <a:pt x="37" y="225"/>
                </a:cubicBezTo>
                <a:cubicBezTo>
                  <a:pt x="32" y="222"/>
                  <a:pt x="26" y="220"/>
                  <a:pt x="20" y="217"/>
                </a:cubicBezTo>
                <a:cubicBezTo>
                  <a:pt x="16" y="214"/>
                  <a:pt x="11" y="212"/>
                  <a:pt x="7" y="210"/>
                </a:cubicBezTo>
                <a:cubicBezTo>
                  <a:pt x="7" y="210"/>
                  <a:pt x="7" y="210"/>
                  <a:pt x="7" y="210"/>
                </a:cubicBezTo>
                <a:close/>
                <a:moveTo>
                  <a:pt x="41" y="160"/>
                </a:moveTo>
                <a:cubicBezTo>
                  <a:pt x="44" y="159"/>
                  <a:pt x="47" y="159"/>
                  <a:pt x="50" y="158"/>
                </a:cubicBezTo>
                <a:cubicBezTo>
                  <a:pt x="50" y="158"/>
                  <a:pt x="50" y="158"/>
                  <a:pt x="51" y="158"/>
                </a:cubicBezTo>
                <a:cubicBezTo>
                  <a:pt x="51" y="158"/>
                  <a:pt x="51" y="158"/>
                  <a:pt x="51" y="158"/>
                </a:cubicBezTo>
                <a:cubicBezTo>
                  <a:pt x="51" y="158"/>
                  <a:pt x="51" y="159"/>
                  <a:pt x="51" y="159"/>
                </a:cubicBezTo>
                <a:cubicBezTo>
                  <a:pt x="49" y="159"/>
                  <a:pt x="46" y="159"/>
                  <a:pt x="44" y="160"/>
                </a:cubicBezTo>
                <a:cubicBezTo>
                  <a:pt x="43" y="160"/>
                  <a:pt x="42" y="160"/>
                  <a:pt x="41" y="160"/>
                </a:cubicBezTo>
                <a:close/>
                <a:moveTo>
                  <a:pt x="54" y="158"/>
                </a:moveTo>
                <a:cubicBezTo>
                  <a:pt x="54" y="158"/>
                  <a:pt x="54" y="157"/>
                  <a:pt x="54" y="157"/>
                </a:cubicBezTo>
                <a:cubicBezTo>
                  <a:pt x="55" y="157"/>
                  <a:pt x="57" y="157"/>
                  <a:pt x="58" y="156"/>
                </a:cubicBezTo>
                <a:cubicBezTo>
                  <a:pt x="58" y="157"/>
                  <a:pt x="58" y="157"/>
                  <a:pt x="58" y="158"/>
                </a:cubicBezTo>
                <a:cubicBezTo>
                  <a:pt x="57" y="158"/>
                  <a:pt x="55" y="158"/>
                  <a:pt x="54" y="158"/>
                </a:cubicBezTo>
                <a:cubicBezTo>
                  <a:pt x="54" y="158"/>
                  <a:pt x="54" y="158"/>
                  <a:pt x="54" y="158"/>
                </a:cubicBezTo>
                <a:close/>
                <a:moveTo>
                  <a:pt x="61" y="156"/>
                </a:moveTo>
                <a:cubicBezTo>
                  <a:pt x="62" y="156"/>
                  <a:pt x="63" y="156"/>
                  <a:pt x="64" y="156"/>
                </a:cubicBezTo>
                <a:cubicBezTo>
                  <a:pt x="64" y="156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3" y="158"/>
                  <a:pt x="62" y="158"/>
                  <a:pt x="61" y="158"/>
                </a:cubicBezTo>
                <a:cubicBezTo>
                  <a:pt x="61" y="157"/>
                  <a:pt x="61" y="157"/>
                  <a:pt x="61" y="157"/>
                </a:cubicBezTo>
                <a:cubicBezTo>
                  <a:pt x="61" y="157"/>
                  <a:pt x="61" y="156"/>
                  <a:pt x="61" y="156"/>
                </a:cubicBezTo>
                <a:close/>
                <a:moveTo>
                  <a:pt x="67" y="156"/>
                </a:moveTo>
                <a:cubicBezTo>
                  <a:pt x="68" y="155"/>
                  <a:pt x="69" y="155"/>
                  <a:pt x="70" y="155"/>
                </a:cubicBezTo>
                <a:cubicBezTo>
                  <a:pt x="70" y="156"/>
                  <a:pt x="70" y="157"/>
                  <a:pt x="70" y="157"/>
                </a:cubicBezTo>
                <a:cubicBezTo>
                  <a:pt x="69" y="157"/>
                  <a:pt x="68" y="157"/>
                  <a:pt x="68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7" y="157"/>
                  <a:pt x="67" y="156"/>
                  <a:pt x="67" y="156"/>
                </a:cubicBezTo>
                <a:close/>
                <a:moveTo>
                  <a:pt x="72" y="155"/>
                </a:moveTo>
                <a:cubicBezTo>
                  <a:pt x="73" y="155"/>
                  <a:pt x="74" y="155"/>
                  <a:pt x="75" y="155"/>
                </a:cubicBezTo>
                <a:cubicBezTo>
                  <a:pt x="75" y="156"/>
                  <a:pt x="75" y="157"/>
                  <a:pt x="75" y="158"/>
                </a:cubicBezTo>
                <a:cubicBezTo>
                  <a:pt x="74" y="158"/>
                  <a:pt x="73" y="157"/>
                  <a:pt x="72" y="157"/>
                </a:cubicBezTo>
                <a:cubicBezTo>
                  <a:pt x="72" y="157"/>
                  <a:pt x="72" y="156"/>
                  <a:pt x="72" y="155"/>
                </a:cubicBezTo>
                <a:close/>
                <a:moveTo>
                  <a:pt x="79" y="156"/>
                </a:moveTo>
                <a:cubicBezTo>
                  <a:pt x="79" y="156"/>
                  <a:pt x="79" y="157"/>
                  <a:pt x="80" y="158"/>
                </a:cubicBezTo>
                <a:cubicBezTo>
                  <a:pt x="79" y="158"/>
                  <a:pt x="78" y="158"/>
                  <a:pt x="78" y="158"/>
                </a:cubicBezTo>
                <a:cubicBezTo>
                  <a:pt x="78" y="157"/>
                  <a:pt x="78" y="156"/>
                  <a:pt x="78" y="156"/>
                </a:cubicBezTo>
                <a:cubicBezTo>
                  <a:pt x="79" y="156"/>
                  <a:pt x="79" y="156"/>
                  <a:pt x="79" y="156"/>
                </a:cubicBezTo>
                <a:close/>
                <a:moveTo>
                  <a:pt x="82" y="156"/>
                </a:moveTo>
                <a:cubicBezTo>
                  <a:pt x="83" y="156"/>
                  <a:pt x="85" y="156"/>
                  <a:pt x="86" y="156"/>
                </a:cubicBezTo>
                <a:cubicBezTo>
                  <a:pt x="86" y="157"/>
                  <a:pt x="86" y="158"/>
                  <a:pt x="86" y="159"/>
                </a:cubicBezTo>
                <a:cubicBezTo>
                  <a:pt x="85" y="158"/>
                  <a:pt x="84" y="158"/>
                  <a:pt x="82" y="158"/>
                </a:cubicBezTo>
                <a:cubicBezTo>
                  <a:pt x="82" y="157"/>
                  <a:pt x="82" y="157"/>
                  <a:pt x="82" y="156"/>
                </a:cubicBezTo>
                <a:close/>
                <a:moveTo>
                  <a:pt x="89" y="157"/>
                </a:moveTo>
                <a:cubicBezTo>
                  <a:pt x="90" y="157"/>
                  <a:pt x="91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92" y="158"/>
                  <a:pt x="92" y="159"/>
                  <a:pt x="92" y="159"/>
                </a:cubicBezTo>
                <a:cubicBezTo>
                  <a:pt x="91" y="159"/>
                  <a:pt x="90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8"/>
                  <a:pt x="89" y="157"/>
                  <a:pt x="89" y="157"/>
                </a:cubicBezTo>
                <a:close/>
                <a:moveTo>
                  <a:pt x="104" y="313"/>
                </a:moveTo>
                <a:cubicBezTo>
                  <a:pt x="104" y="313"/>
                  <a:pt x="104" y="312"/>
                  <a:pt x="104" y="311"/>
                </a:cubicBezTo>
                <a:cubicBezTo>
                  <a:pt x="104" y="312"/>
                  <a:pt x="105" y="312"/>
                  <a:pt x="105" y="313"/>
                </a:cubicBezTo>
                <a:cubicBezTo>
                  <a:pt x="110" y="316"/>
                  <a:pt x="106" y="314"/>
                  <a:pt x="104" y="313"/>
                </a:cubicBezTo>
                <a:close/>
                <a:moveTo>
                  <a:pt x="111" y="309"/>
                </a:moveTo>
                <a:cubicBezTo>
                  <a:pt x="108" y="308"/>
                  <a:pt x="105" y="306"/>
                  <a:pt x="103" y="305"/>
                </a:cubicBezTo>
                <a:cubicBezTo>
                  <a:pt x="103" y="304"/>
                  <a:pt x="103" y="303"/>
                  <a:pt x="102" y="302"/>
                </a:cubicBezTo>
                <a:cubicBezTo>
                  <a:pt x="107" y="307"/>
                  <a:pt x="114" y="310"/>
                  <a:pt x="119" y="315"/>
                </a:cubicBezTo>
                <a:cubicBezTo>
                  <a:pt x="117" y="314"/>
                  <a:pt x="115" y="313"/>
                  <a:pt x="114" y="312"/>
                </a:cubicBezTo>
                <a:cubicBezTo>
                  <a:pt x="114" y="312"/>
                  <a:pt x="111" y="309"/>
                  <a:pt x="111" y="309"/>
                </a:cubicBezTo>
                <a:close/>
                <a:moveTo>
                  <a:pt x="111" y="313"/>
                </a:moveTo>
                <a:cubicBezTo>
                  <a:pt x="113" y="315"/>
                  <a:pt x="109" y="312"/>
                  <a:pt x="109" y="312"/>
                </a:cubicBezTo>
                <a:cubicBezTo>
                  <a:pt x="108" y="312"/>
                  <a:pt x="107" y="311"/>
                  <a:pt x="106" y="311"/>
                </a:cubicBezTo>
                <a:cubicBezTo>
                  <a:pt x="105" y="310"/>
                  <a:pt x="104" y="309"/>
                  <a:pt x="103" y="309"/>
                </a:cubicBezTo>
                <a:cubicBezTo>
                  <a:pt x="103" y="308"/>
                  <a:pt x="103" y="307"/>
                  <a:pt x="103" y="306"/>
                </a:cubicBezTo>
                <a:cubicBezTo>
                  <a:pt x="106" y="308"/>
                  <a:pt x="109" y="310"/>
                  <a:pt x="111" y="313"/>
                </a:cubicBezTo>
                <a:close/>
                <a:moveTo>
                  <a:pt x="102" y="297"/>
                </a:moveTo>
                <a:cubicBezTo>
                  <a:pt x="108" y="304"/>
                  <a:pt x="117" y="308"/>
                  <a:pt x="124" y="314"/>
                </a:cubicBezTo>
                <a:cubicBezTo>
                  <a:pt x="124" y="315"/>
                  <a:pt x="125" y="315"/>
                  <a:pt x="125" y="315"/>
                </a:cubicBezTo>
                <a:cubicBezTo>
                  <a:pt x="125" y="315"/>
                  <a:pt x="125" y="315"/>
                  <a:pt x="125" y="315"/>
                </a:cubicBezTo>
                <a:cubicBezTo>
                  <a:pt x="124" y="315"/>
                  <a:pt x="122" y="313"/>
                  <a:pt x="121" y="313"/>
                </a:cubicBezTo>
                <a:cubicBezTo>
                  <a:pt x="119" y="311"/>
                  <a:pt x="117" y="310"/>
                  <a:pt x="115" y="308"/>
                </a:cubicBezTo>
                <a:cubicBezTo>
                  <a:pt x="111" y="305"/>
                  <a:pt x="106" y="303"/>
                  <a:pt x="102" y="301"/>
                </a:cubicBezTo>
                <a:cubicBezTo>
                  <a:pt x="102" y="301"/>
                  <a:pt x="102" y="301"/>
                  <a:pt x="102" y="301"/>
                </a:cubicBezTo>
                <a:cubicBezTo>
                  <a:pt x="102" y="299"/>
                  <a:pt x="102" y="298"/>
                  <a:pt x="102" y="297"/>
                </a:cubicBezTo>
                <a:close/>
                <a:moveTo>
                  <a:pt x="101" y="293"/>
                </a:moveTo>
                <a:cubicBezTo>
                  <a:pt x="101" y="293"/>
                  <a:pt x="101" y="293"/>
                  <a:pt x="101" y="293"/>
                </a:cubicBezTo>
                <a:cubicBezTo>
                  <a:pt x="109" y="301"/>
                  <a:pt x="119" y="305"/>
                  <a:pt x="127" y="312"/>
                </a:cubicBezTo>
                <a:cubicBezTo>
                  <a:pt x="126" y="311"/>
                  <a:pt x="125" y="310"/>
                  <a:pt x="124" y="310"/>
                </a:cubicBezTo>
                <a:cubicBezTo>
                  <a:pt x="121" y="308"/>
                  <a:pt x="119" y="307"/>
                  <a:pt x="116" y="305"/>
                </a:cubicBezTo>
                <a:cubicBezTo>
                  <a:pt x="111" y="302"/>
                  <a:pt x="106" y="299"/>
                  <a:pt x="102" y="296"/>
                </a:cubicBezTo>
                <a:cubicBezTo>
                  <a:pt x="101" y="295"/>
                  <a:pt x="101" y="294"/>
                  <a:pt x="101" y="293"/>
                </a:cubicBezTo>
                <a:close/>
                <a:moveTo>
                  <a:pt x="101" y="289"/>
                </a:moveTo>
                <a:cubicBezTo>
                  <a:pt x="104" y="293"/>
                  <a:pt x="109" y="295"/>
                  <a:pt x="113" y="298"/>
                </a:cubicBezTo>
                <a:cubicBezTo>
                  <a:pt x="120" y="302"/>
                  <a:pt x="127" y="307"/>
                  <a:pt x="134" y="312"/>
                </a:cubicBezTo>
                <a:cubicBezTo>
                  <a:pt x="137" y="315"/>
                  <a:pt x="134" y="313"/>
                  <a:pt x="133" y="312"/>
                </a:cubicBezTo>
                <a:cubicBezTo>
                  <a:pt x="131" y="311"/>
                  <a:pt x="130" y="310"/>
                  <a:pt x="129" y="309"/>
                </a:cubicBezTo>
                <a:cubicBezTo>
                  <a:pt x="127" y="307"/>
                  <a:pt x="124" y="306"/>
                  <a:pt x="121" y="304"/>
                </a:cubicBezTo>
                <a:cubicBezTo>
                  <a:pt x="114" y="300"/>
                  <a:pt x="108" y="296"/>
                  <a:pt x="102" y="292"/>
                </a:cubicBezTo>
                <a:cubicBezTo>
                  <a:pt x="101" y="292"/>
                  <a:pt x="101" y="292"/>
                  <a:pt x="101" y="293"/>
                </a:cubicBezTo>
                <a:cubicBezTo>
                  <a:pt x="101" y="291"/>
                  <a:pt x="101" y="290"/>
                  <a:pt x="101" y="289"/>
                </a:cubicBezTo>
                <a:close/>
                <a:moveTo>
                  <a:pt x="104" y="291"/>
                </a:moveTo>
                <a:cubicBezTo>
                  <a:pt x="105" y="292"/>
                  <a:pt x="103" y="290"/>
                  <a:pt x="102" y="290"/>
                </a:cubicBezTo>
                <a:cubicBezTo>
                  <a:pt x="103" y="290"/>
                  <a:pt x="104" y="291"/>
                  <a:pt x="105" y="292"/>
                </a:cubicBezTo>
                <a:cubicBezTo>
                  <a:pt x="105" y="292"/>
                  <a:pt x="104" y="291"/>
                  <a:pt x="104" y="291"/>
                </a:cubicBezTo>
                <a:close/>
                <a:moveTo>
                  <a:pt x="100" y="284"/>
                </a:moveTo>
                <a:cubicBezTo>
                  <a:pt x="105" y="289"/>
                  <a:pt x="111" y="292"/>
                  <a:pt x="117" y="296"/>
                </a:cubicBezTo>
                <a:cubicBezTo>
                  <a:pt x="122" y="299"/>
                  <a:pt x="127" y="303"/>
                  <a:pt x="132" y="307"/>
                </a:cubicBezTo>
                <a:cubicBezTo>
                  <a:pt x="132" y="307"/>
                  <a:pt x="131" y="307"/>
                  <a:pt x="131" y="306"/>
                </a:cubicBezTo>
                <a:cubicBezTo>
                  <a:pt x="128" y="304"/>
                  <a:pt x="124" y="302"/>
                  <a:pt x="121" y="300"/>
                </a:cubicBezTo>
                <a:cubicBezTo>
                  <a:pt x="114" y="296"/>
                  <a:pt x="107" y="292"/>
                  <a:pt x="100" y="288"/>
                </a:cubicBezTo>
                <a:cubicBezTo>
                  <a:pt x="100" y="287"/>
                  <a:pt x="100" y="286"/>
                  <a:pt x="100" y="284"/>
                </a:cubicBezTo>
                <a:close/>
                <a:moveTo>
                  <a:pt x="100" y="279"/>
                </a:moveTo>
                <a:cubicBezTo>
                  <a:pt x="105" y="285"/>
                  <a:pt x="113" y="290"/>
                  <a:pt x="120" y="294"/>
                </a:cubicBezTo>
                <a:cubicBezTo>
                  <a:pt x="125" y="298"/>
                  <a:pt x="130" y="301"/>
                  <a:pt x="135" y="305"/>
                </a:cubicBezTo>
                <a:cubicBezTo>
                  <a:pt x="135" y="306"/>
                  <a:pt x="136" y="306"/>
                  <a:pt x="137" y="307"/>
                </a:cubicBezTo>
                <a:cubicBezTo>
                  <a:pt x="132" y="303"/>
                  <a:pt x="127" y="300"/>
                  <a:pt x="122" y="296"/>
                </a:cubicBezTo>
                <a:cubicBezTo>
                  <a:pt x="114" y="292"/>
                  <a:pt x="107" y="288"/>
                  <a:pt x="100" y="283"/>
                </a:cubicBezTo>
                <a:cubicBezTo>
                  <a:pt x="100" y="282"/>
                  <a:pt x="100" y="281"/>
                  <a:pt x="100" y="279"/>
                </a:cubicBezTo>
                <a:close/>
                <a:moveTo>
                  <a:pt x="99" y="275"/>
                </a:moveTo>
                <a:cubicBezTo>
                  <a:pt x="107" y="282"/>
                  <a:pt x="116" y="287"/>
                  <a:pt x="124" y="293"/>
                </a:cubicBezTo>
                <a:cubicBezTo>
                  <a:pt x="129" y="296"/>
                  <a:pt x="134" y="300"/>
                  <a:pt x="139" y="303"/>
                </a:cubicBezTo>
                <a:cubicBezTo>
                  <a:pt x="140" y="304"/>
                  <a:pt x="140" y="305"/>
                  <a:pt x="141" y="305"/>
                </a:cubicBezTo>
                <a:cubicBezTo>
                  <a:pt x="136" y="302"/>
                  <a:pt x="130" y="298"/>
                  <a:pt x="124" y="295"/>
                </a:cubicBezTo>
                <a:cubicBezTo>
                  <a:pt x="116" y="289"/>
                  <a:pt x="107" y="285"/>
                  <a:pt x="99" y="278"/>
                </a:cubicBezTo>
                <a:cubicBezTo>
                  <a:pt x="99" y="278"/>
                  <a:pt x="99" y="277"/>
                  <a:pt x="99" y="277"/>
                </a:cubicBezTo>
                <a:cubicBezTo>
                  <a:pt x="99" y="276"/>
                  <a:pt x="99" y="276"/>
                  <a:pt x="99" y="275"/>
                </a:cubicBezTo>
                <a:close/>
                <a:moveTo>
                  <a:pt x="99" y="270"/>
                </a:moveTo>
                <a:cubicBezTo>
                  <a:pt x="102" y="274"/>
                  <a:pt x="106" y="276"/>
                  <a:pt x="110" y="279"/>
                </a:cubicBezTo>
                <a:cubicBezTo>
                  <a:pt x="114" y="282"/>
                  <a:pt x="119" y="285"/>
                  <a:pt x="123" y="288"/>
                </a:cubicBezTo>
                <a:cubicBezTo>
                  <a:pt x="129" y="292"/>
                  <a:pt x="135" y="296"/>
                  <a:pt x="140" y="300"/>
                </a:cubicBezTo>
                <a:cubicBezTo>
                  <a:pt x="137" y="298"/>
                  <a:pt x="134" y="296"/>
                  <a:pt x="131" y="294"/>
                </a:cubicBezTo>
                <a:cubicBezTo>
                  <a:pt x="120" y="288"/>
                  <a:pt x="109" y="282"/>
                  <a:pt x="99" y="274"/>
                </a:cubicBezTo>
                <a:cubicBezTo>
                  <a:pt x="99" y="273"/>
                  <a:pt x="99" y="271"/>
                  <a:pt x="99" y="270"/>
                </a:cubicBezTo>
                <a:close/>
                <a:moveTo>
                  <a:pt x="99" y="264"/>
                </a:moveTo>
                <a:cubicBezTo>
                  <a:pt x="104" y="272"/>
                  <a:pt x="114" y="277"/>
                  <a:pt x="122" y="282"/>
                </a:cubicBezTo>
                <a:cubicBezTo>
                  <a:pt x="127" y="286"/>
                  <a:pt x="133" y="289"/>
                  <a:pt x="138" y="293"/>
                </a:cubicBezTo>
                <a:cubicBezTo>
                  <a:pt x="142" y="295"/>
                  <a:pt x="145" y="298"/>
                  <a:pt x="148" y="300"/>
                </a:cubicBezTo>
                <a:cubicBezTo>
                  <a:pt x="143" y="297"/>
                  <a:pt x="137" y="294"/>
                  <a:pt x="132" y="290"/>
                </a:cubicBezTo>
                <a:cubicBezTo>
                  <a:pt x="121" y="284"/>
                  <a:pt x="108" y="278"/>
                  <a:pt x="99" y="269"/>
                </a:cubicBezTo>
                <a:cubicBezTo>
                  <a:pt x="99" y="267"/>
                  <a:pt x="99" y="265"/>
                  <a:pt x="99" y="264"/>
                </a:cubicBezTo>
                <a:close/>
                <a:moveTo>
                  <a:pt x="98" y="257"/>
                </a:moveTo>
                <a:cubicBezTo>
                  <a:pt x="100" y="261"/>
                  <a:pt x="106" y="264"/>
                  <a:pt x="109" y="266"/>
                </a:cubicBezTo>
                <a:cubicBezTo>
                  <a:pt x="116" y="271"/>
                  <a:pt x="122" y="276"/>
                  <a:pt x="129" y="281"/>
                </a:cubicBezTo>
                <a:cubicBezTo>
                  <a:pt x="136" y="286"/>
                  <a:pt x="143" y="290"/>
                  <a:pt x="151" y="295"/>
                </a:cubicBezTo>
                <a:cubicBezTo>
                  <a:pt x="156" y="299"/>
                  <a:pt x="160" y="303"/>
                  <a:pt x="166" y="305"/>
                </a:cubicBezTo>
                <a:cubicBezTo>
                  <a:pt x="166" y="305"/>
                  <a:pt x="166" y="306"/>
                  <a:pt x="166" y="306"/>
                </a:cubicBezTo>
                <a:cubicBezTo>
                  <a:pt x="165" y="305"/>
                  <a:pt x="164" y="305"/>
                  <a:pt x="163" y="304"/>
                </a:cubicBezTo>
                <a:cubicBezTo>
                  <a:pt x="159" y="302"/>
                  <a:pt x="155" y="299"/>
                  <a:pt x="150" y="296"/>
                </a:cubicBezTo>
                <a:cubicBezTo>
                  <a:pt x="141" y="291"/>
                  <a:pt x="131" y="286"/>
                  <a:pt x="122" y="280"/>
                </a:cubicBezTo>
                <a:cubicBezTo>
                  <a:pt x="114" y="275"/>
                  <a:pt x="107" y="268"/>
                  <a:pt x="99" y="262"/>
                </a:cubicBezTo>
                <a:cubicBezTo>
                  <a:pt x="98" y="261"/>
                  <a:pt x="98" y="259"/>
                  <a:pt x="98" y="257"/>
                </a:cubicBezTo>
                <a:close/>
                <a:moveTo>
                  <a:pt x="142" y="289"/>
                </a:moveTo>
                <a:cubicBezTo>
                  <a:pt x="132" y="282"/>
                  <a:pt x="123" y="276"/>
                  <a:pt x="114" y="269"/>
                </a:cubicBezTo>
                <a:cubicBezTo>
                  <a:pt x="110" y="266"/>
                  <a:pt x="106" y="263"/>
                  <a:pt x="102" y="260"/>
                </a:cubicBezTo>
                <a:cubicBezTo>
                  <a:pt x="101" y="259"/>
                  <a:pt x="100" y="258"/>
                  <a:pt x="99" y="257"/>
                </a:cubicBezTo>
                <a:cubicBezTo>
                  <a:pt x="99" y="257"/>
                  <a:pt x="99" y="256"/>
                  <a:pt x="99" y="256"/>
                </a:cubicBezTo>
                <a:cubicBezTo>
                  <a:pt x="100" y="257"/>
                  <a:pt x="101" y="258"/>
                  <a:pt x="102" y="259"/>
                </a:cubicBezTo>
                <a:cubicBezTo>
                  <a:pt x="103" y="260"/>
                  <a:pt x="104" y="260"/>
                  <a:pt x="106" y="261"/>
                </a:cubicBezTo>
                <a:cubicBezTo>
                  <a:pt x="114" y="267"/>
                  <a:pt x="122" y="273"/>
                  <a:pt x="130" y="279"/>
                </a:cubicBezTo>
                <a:cubicBezTo>
                  <a:pt x="139" y="285"/>
                  <a:pt x="149" y="292"/>
                  <a:pt x="158" y="299"/>
                </a:cubicBezTo>
                <a:cubicBezTo>
                  <a:pt x="160" y="300"/>
                  <a:pt x="162" y="302"/>
                  <a:pt x="164" y="303"/>
                </a:cubicBezTo>
                <a:cubicBezTo>
                  <a:pt x="164" y="304"/>
                  <a:pt x="164" y="304"/>
                  <a:pt x="164" y="304"/>
                </a:cubicBezTo>
                <a:cubicBezTo>
                  <a:pt x="156" y="300"/>
                  <a:pt x="149" y="293"/>
                  <a:pt x="142" y="289"/>
                </a:cubicBezTo>
                <a:close/>
                <a:moveTo>
                  <a:pt x="169" y="304"/>
                </a:moveTo>
                <a:cubicBezTo>
                  <a:pt x="169" y="304"/>
                  <a:pt x="168" y="303"/>
                  <a:pt x="167" y="303"/>
                </a:cubicBezTo>
                <a:cubicBezTo>
                  <a:pt x="166" y="302"/>
                  <a:pt x="165" y="301"/>
                  <a:pt x="163" y="300"/>
                </a:cubicBezTo>
                <a:cubicBezTo>
                  <a:pt x="160" y="297"/>
                  <a:pt x="156" y="295"/>
                  <a:pt x="153" y="292"/>
                </a:cubicBezTo>
                <a:cubicBezTo>
                  <a:pt x="146" y="287"/>
                  <a:pt x="139" y="281"/>
                  <a:pt x="132" y="276"/>
                </a:cubicBezTo>
                <a:cubicBezTo>
                  <a:pt x="125" y="271"/>
                  <a:pt x="120" y="265"/>
                  <a:pt x="113" y="260"/>
                </a:cubicBezTo>
                <a:cubicBezTo>
                  <a:pt x="108" y="256"/>
                  <a:pt x="103" y="252"/>
                  <a:pt x="98" y="248"/>
                </a:cubicBezTo>
                <a:cubicBezTo>
                  <a:pt x="98" y="247"/>
                  <a:pt x="98" y="245"/>
                  <a:pt x="98" y="244"/>
                </a:cubicBezTo>
                <a:cubicBezTo>
                  <a:pt x="101" y="249"/>
                  <a:pt x="106" y="253"/>
                  <a:pt x="111" y="257"/>
                </a:cubicBezTo>
                <a:cubicBezTo>
                  <a:pt x="118" y="262"/>
                  <a:pt x="124" y="267"/>
                  <a:pt x="131" y="272"/>
                </a:cubicBezTo>
                <a:cubicBezTo>
                  <a:pt x="143" y="282"/>
                  <a:pt x="157" y="292"/>
                  <a:pt x="169" y="303"/>
                </a:cubicBezTo>
                <a:cubicBezTo>
                  <a:pt x="169" y="304"/>
                  <a:pt x="169" y="304"/>
                  <a:pt x="170" y="304"/>
                </a:cubicBezTo>
                <a:cubicBezTo>
                  <a:pt x="170" y="304"/>
                  <a:pt x="169" y="304"/>
                  <a:pt x="169" y="304"/>
                </a:cubicBezTo>
                <a:close/>
                <a:moveTo>
                  <a:pt x="173" y="270"/>
                </a:moveTo>
                <a:cubicBezTo>
                  <a:pt x="163" y="262"/>
                  <a:pt x="152" y="253"/>
                  <a:pt x="141" y="246"/>
                </a:cubicBezTo>
                <a:cubicBezTo>
                  <a:pt x="132" y="240"/>
                  <a:pt x="123" y="235"/>
                  <a:pt x="114" y="229"/>
                </a:cubicBezTo>
                <a:cubicBezTo>
                  <a:pt x="113" y="228"/>
                  <a:pt x="112" y="227"/>
                  <a:pt x="110" y="226"/>
                </a:cubicBezTo>
                <a:cubicBezTo>
                  <a:pt x="107" y="223"/>
                  <a:pt x="103" y="220"/>
                  <a:pt x="100" y="217"/>
                </a:cubicBezTo>
                <a:cubicBezTo>
                  <a:pt x="98" y="216"/>
                  <a:pt x="97" y="214"/>
                  <a:pt x="95" y="213"/>
                </a:cubicBezTo>
                <a:cubicBezTo>
                  <a:pt x="95" y="212"/>
                  <a:pt x="95" y="211"/>
                  <a:pt x="95" y="209"/>
                </a:cubicBezTo>
                <a:cubicBezTo>
                  <a:pt x="96" y="210"/>
                  <a:pt x="96" y="211"/>
                  <a:pt x="97" y="211"/>
                </a:cubicBezTo>
                <a:cubicBezTo>
                  <a:pt x="97" y="211"/>
                  <a:pt x="98" y="211"/>
                  <a:pt x="98" y="212"/>
                </a:cubicBezTo>
                <a:cubicBezTo>
                  <a:pt x="99" y="212"/>
                  <a:pt x="99" y="213"/>
                  <a:pt x="100" y="214"/>
                </a:cubicBezTo>
                <a:cubicBezTo>
                  <a:pt x="102" y="215"/>
                  <a:pt x="104" y="217"/>
                  <a:pt x="107" y="219"/>
                </a:cubicBezTo>
                <a:cubicBezTo>
                  <a:pt x="110" y="222"/>
                  <a:pt x="113" y="225"/>
                  <a:pt x="117" y="228"/>
                </a:cubicBezTo>
                <a:cubicBezTo>
                  <a:pt x="126" y="234"/>
                  <a:pt x="135" y="240"/>
                  <a:pt x="144" y="246"/>
                </a:cubicBezTo>
                <a:cubicBezTo>
                  <a:pt x="150" y="251"/>
                  <a:pt x="157" y="255"/>
                  <a:pt x="163" y="261"/>
                </a:cubicBezTo>
                <a:cubicBezTo>
                  <a:pt x="165" y="263"/>
                  <a:pt x="168" y="265"/>
                  <a:pt x="170" y="267"/>
                </a:cubicBezTo>
                <a:cubicBezTo>
                  <a:pt x="171" y="268"/>
                  <a:pt x="178" y="275"/>
                  <a:pt x="173" y="270"/>
                </a:cubicBezTo>
                <a:close/>
                <a:moveTo>
                  <a:pt x="137" y="240"/>
                </a:moveTo>
                <a:cubicBezTo>
                  <a:pt x="129" y="235"/>
                  <a:pt x="120" y="230"/>
                  <a:pt x="112" y="223"/>
                </a:cubicBezTo>
                <a:cubicBezTo>
                  <a:pt x="110" y="221"/>
                  <a:pt x="107" y="219"/>
                  <a:pt x="105" y="217"/>
                </a:cubicBezTo>
                <a:cubicBezTo>
                  <a:pt x="116" y="225"/>
                  <a:pt x="126" y="233"/>
                  <a:pt x="138" y="241"/>
                </a:cubicBezTo>
                <a:cubicBezTo>
                  <a:pt x="145" y="245"/>
                  <a:pt x="152" y="250"/>
                  <a:pt x="159" y="255"/>
                </a:cubicBezTo>
                <a:cubicBezTo>
                  <a:pt x="162" y="257"/>
                  <a:pt x="165" y="260"/>
                  <a:pt x="169" y="262"/>
                </a:cubicBezTo>
                <a:cubicBezTo>
                  <a:pt x="171" y="264"/>
                  <a:pt x="173" y="266"/>
                  <a:pt x="175" y="267"/>
                </a:cubicBezTo>
                <a:cubicBezTo>
                  <a:pt x="175" y="268"/>
                  <a:pt x="175" y="270"/>
                  <a:pt x="175" y="271"/>
                </a:cubicBezTo>
                <a:cubicBezTo>
                  <a:pt x="164" y="259"/>
                  <a:pt x="150" y="249"/>
                  <a:pt x="137" y="240"/>
                </a:cubicBezTo>
                <a:close/>
                <a:moveTo>
                  <a:pt x="96" y="215"/>
                </a:moveTo>
                <a:cubicBezTo>
                  <a:pt x="95" y="215"/>
                  <a:pt x="95" y="215"/>
                  <a:pt x="95" y="214"/>
                </a:cubicBezTo>
                <a:cubicBezTo>
                  <a:pt x="95" y="215"/>
                  <a:pt x="95" y="215"/>
                  <a:pt x="96" y="215"/>
                </a:cubicBezTo>
                <a:close/>
                <a:moveTo>
                  <a:pt x="116" y="230"/>
                </a:moveTo>
                <a:cubicBezTo>
                  <a:pt x="127" y="239"/>
                  <a:pt x="140" y="247"/>
                  <a:pt x="151" y="256"/>
                </a:cubicBezTo>
                <a:cubicBezTo>
                  <a:pt x="158" y="261"/>
                  <a:pt x="164" y="265"/>
                  <a:pt x="169" y="271"/>
                </a:cubicBezTo>
                <a:cubicBezTo>
                  <a:pt x="171" y="272"/>
                  <a:pt x="172" y="274"/>
                  <a:pt x="173" y="275"/>
                </a:cubicBezTo>
                <a:cubicBezTo>
                  <a:pt x="176" y="278"/>
                  <a:pt x="171" y="274"/>
                  <a:pt x="171" y="274"/>
                </a:cubicBezTo>
                <a:cubicBezTo>
                  <a:pt x="169" y="272"/>
                  <a:pt x="166" y="270"/>
                  <a:pt x="164" y="267"/>
                </a:cubicBezTo>
                <a:cubicBezTo>
                  <a:pt x="153" y="258"/>
                  <a:pt x="141" y="250"/>
                  <a:pt x="128" y="241"/>
                </a:cubicBezTo>
                <a:cubicBezTo>
                  <a:pt x="117" y="234"/>
                  <a:pt x="107" y="225"/>
                  <a:pt x="95" y="217"/>
                </a:cubicBezTo>
                <a:cubicBezTo>
                  <a:pt x="95" y="216"/>
                  <a:pt x="95" y="216"/>
                  <a:pt x="95" y="215"/>
                </a:cubicBezTo>
                <a:cubicBezTo>
                  <a:pt x="100" y="220"/>
                  <a:pt x="105" y="223"/>
                  <a:pt x="110" y="226"/>
                </a:cubicBezTo>
                <a:cubicBezTo>
                  <a:pt x="112" y="228"/>
                  <a:pt x="114" y="229"/>
                  <a:pt x="116" y="230"/>
                </a:cubicBezTo>
                <a:close/>
                <a:moveTo>
                  <a:pt x="158" y="286"/>
                </a:moveTo>
                <a:cubicBezTo>
                  <a:pt x="152" y="279"/>
                  <a:pt x="145" y="274"/>
                  <a:pt x="138" y="268"/>
                </a:cubicBezTo>
                <a:cubicBezTo>
                  <a:pt x="131" y="262"/>
                  <a:pt x="124" y="256"/>
                  <a:pt x="117" y="250"/>
                </a:cubicBezTo>
                <a:cubicBezTo>
                  <a:pt x="113" y="247"/>
                  <a:pt x="108" y="243"/>
                  <a:pt x="104" y="239"/>
                </a:cubicBezTo>
                <a:cubicBezTo>
                  <a:pt x="108" y="242"/>
                  <a:pt x="111" y="244"/>
                  <a:pt x="114" y="247"/>
                </a:cubicBezTo>
                <a:cubicBezTo>
                  <a:pt x="121" y="252"/>
                  <a:pt x="129" y="257"/>
                  <a:pt x="136" y="263"/>
                </a:cubicBezTo>
                <a:cubicBezTo>
                  <a:pt x="143" y="268"/>
                  <a:pt x="150" y="275"/>
                  <a:pt x="157" y="281"/>
                </a:cubicBezTo>
                <a:cubicBezTo>
                  <a:pt x="161" y="284"/>
                  <a:pt x="164" y="286"/>
                  <a:pt x="167" y="289"/>
                </a:cubicBezTo>
                <a:cubicBezTo>
                  <a:pt x="169" y="291"/>
                  <a:pt x="171" y="293"/>
                  <a:pt x="173" y="294"/>
                </a:cubicBezTo>
                <a:cubicBezTo>
                  <a:pt x="173" y="296"/>
                  <a:pt x="173" y="297"/>
                  <a:pt x="173" y="299"/>
                </a:cubicBezTo>
                <a:cubicBezTo>
                  <a:pt x="169" y="294"/>
                  <a:pt x="163" y="290"/>
                  <a:pt x="158" y="286"/>
                </a:cubicBezTo>
                <a:close/>
                <a:moveTo>
                  <a:pt x="96" y="225"/>
                </a:moveTo>
                <a:cubicBezTo>
                  <a:pt x="107" y="237"/>
                  <a:pt x="120" y="246"/>
                  <a:pt x="132" y="256"/>
                </a:cubicBezTo>
                <a:cubicBezTo>
                  <a:pt x="146" y="267"/>
                  <a:pt x="159" y="279"/>
                  <a:pt x="171" y="292"/>
                </a:cubicBezTo>
                <a:cubicBezTo>
                  <a:pt x="174" y="295"/>
                  <a:pt x="171" y="292"/>
                  <a:pt x="170" y="291"/>
                </a:cubicBezTo>
                <a:cubicBezTo>
                  <a:pt x="168" y="290"/>
                  <a:pt x="167" y="288"/>
                  <a:pt x="166" y="287"/>
                </a:cubicBezTo>
                <a:cubicBezTo>
                  <a:pt x="163" y="284"/>
                  <a:pt x="160" y="282"/>
                  <a:pt x="157" y="279"/>
                </a:cubicBezTo>
                <a:cubicBezTo>
                  <a:pt x="150" y="274"/>
                  <a:pt x="144" y="268"/>
                  <a:pt x="138" y="263"/>
                </a:cubicBezTo>
                <a:cubicBezTo>
                  <a:pt x="124" y="253"/>
                  <a:pt x="110" y="243"/>
                  <a:pt x="97" y="232"/>
                </a:cubicBezTo>
                <a:cubicBezTo>
                  <a:pt x="97" y="232"/>
                  <a:pt x="97" y="232"/>
                  <a:pt x="97" y="231"/>
                </a:cubicBezTo>
                <a:cubicBezTo>
                  <a:pt x="96" y="229"/>
                  <a:pt x="96" y="227"/>
                  <a:pt x="96" y="225"/>
                </a:cubicBezTo>
                <a:close/>
                <a:moveTo>
                  <a:pt x="96" y="222"/>
                </a:moveTo>
                <a:cubicBezTo>
                  <a:pt x="109" y="233"/>
                  <a:pt x="122" y="244"/>
                  <a:pt x="136" y="254"/>
                </a:cubicBezTo>
                <a:cubicBezTo>
                  <a:pt x="143" y="260"/>
                  <a:pt x="151" y="265"/>
                  <a:pt x="158" y="272"/>
                </a:cubicBezTo>
                <a:cubicBezTo>
                  <a:pt x="161" y="274"/>
                  <a:pt x="164" y="277"/>
                  <a:pt x="167" y="280"/>
                </a:cubicBezTo>
                <a:cubicBezTo>
                  <a:pt x="169" y="281"/>
                  <a:pt x="170" y="283"/>
                  <a:pt x="172" y="285"/>
                </a:cubicBezTo>
                <a:cubicBezTo>
                  <a:pt x="175" y="288"/>
                  <a:pt x="171" y="284"/>
                  <a:pt x="170" y="284"/>
                </a:cubicBezTo>
                <a:cubicBezTo>
                  <a:pt x="157" y="273"/>
                  <a:pt x="145" y="261"/>
                  <a:pt x="131" y="252"/>
                </a:cubicBezTo>
                <a:cubicBezTo>
                  <a:pt x="124" y="246"/>
                  <a:pt x="116" y="241"/>
                  <a:pt x="109" y="235"/>
                </a:cubicBezTo>
                <a:cubicBezTo>
                  <a:pt x="106" y="233"/>
                  <a:pt x="103" y="231"/>
                  <a:pt x="101" y="228"/>
                </a:cubicBezTo>
                <a:cubicBezTo>
                  <a:pt x="99" y="226"/>
                  <a:pt x="98" y="225"/>
                  <a:pt x="96" y="224"/>
                </a:cubicBezTo>
                <a:cubicBezTo>
                  <a:pt x="96" y="223"/>
                  <a:pt x="96" y="222"/>
                  <a:pt x="96" y="222"/>
                </a:cubicBezTo>
                <a:close/>
                <a:moveTo>
                  <a:pt x="174" y="286"/>
                </a:moveTo>
                <a:cubicBezTo>
                  <a:pt x="163" y="273"/>
                  <a:pt x="149" y="263"/>
                  <a:pt x="136" y="253"/>
                </a:cubicBezTo>
                <a:cubicBezTo>
                  <a:pt x="130" y="249"/>
                  <a:pt x="124" y="244"/>
                  <a:pt x="118" y="239"/>
                </a:cubicBezTo>
                <a:cubicBezTo>
                  <a:pt x="125" y="245"/>
                  <a:pt x="133" y="249"/>
                  <a:pt x="140" y="254"/>
                </a:cubicBezTo>
                <a:cubicBezTo>
                  <a:pt x="148" y="260"/>
                  <a:pt x="155" y="266"/>
                  <a:pt x="162" y="272"/>
                </a:cubicBezTo>
                <a:cubicBezTo>
                  <a:pt x="165" y="275"/>
                  <a:pt x="168" y="277"/>
                  <a:pt x="171" y="280"/>
                </a:cubicBezTo>
                <a:cubicBezTo>
                  <a:pt x="172" y="281"/>
                  <a:pt x="173" y="282"/>
                  <a:pt x="174" y="282"/>
                </a:cubicBezTo>
                <a:cubicBezTo>
                  <a:pt x="174" y="283"/>
                  <a:pt x="174" y="284"/>
                  <a:pt x="174" y="286"/>
                </a:cubicBezTo>
                <a:close/>
                <a:moveTo>
                  <a:pt x="100" y="224"/>
                </a:moveTo>
                <a:cubicBezTo>
                  <a:pt x="102" y="226"/>
                  <a:pt x="104" y="228"/>
                  <a:pt x="106" y="230"/>
                </a:cubicBezTo>
                <a:cubicBezTo>
                  <a:pt x="105" y="229"/>
                  <a:pt x="103" y="227"/>
                  <a:pt x="102" y="226"/>
                </a:cubicBezTo>
                <a:cubicBezTo>
                  <a:pt x="100" y="225"/>
                  <a:pt x="98" y="223"/>
                  <a:pt x="97" y="222"/>
                </a:cubicBezTo>
                <a:cubicBezTo>
                  <a:pt x="95" y="220"/>
                  <a:pt x="100" y="224"/>
                  <a:pt x="100" y="224"/>
                </a:cubicBezTo>
                <a:close/>
                <a:moveTo>
                  <a:pt x="102" y="225"/>
                </a:moveTo>
                <a:cubicBezTo>
                  <a:pt x="104" y="226"/>
                  <a:pt x="106" y="228"/>
                  <a:pt x="108" y="229"/>
                </a:cubicBezTo>
                <a:cubicBezTo>
                  <a:pt x="115" y="233"/>
                  <a:pt x="121" y="238"/>
                  <a:pt x="128" y="243"/>
                </a:cubicBezTo>
                <a:cubicBezTo>
                  <a:pt x="136" y="248"/>
                  <a:pt x="144" y="254"/>
                  <a:pt x="151" y="260"/>
                </a:cubicBezTo>
                <a:cubicBezTo>
                  <a:pt x="155" y="263"/>
                  <a:pt x="158" y="266"/>
                  <a:pt x="161" y="269"/>
                </a:cubicBezTo>
                <a:cubicBezTo>
                  <a:pt x="164" y="272"/>
                  <a:pt x="168" y="274"/>
                  <a:pt x="170" y="276"/>
                </a:cubicBezTo>
                <a:cubicBezTo>
                  <a:pt x="171" y="278"/>
                  <a:pt x="172" y="279"/>
                  <a:pt x="173" y="280"/>
                </a:cubicBezTo>
                <a:cubicBezTo>
                  <a:pt x="174" y="281"/>
                  <a:pt x="174" y="281"/>
                  <a:pt x="172" y="280"/>
                </a:cubicBezTo>
                <a:cubicBezTo>
                  <a:pt x="171" y="279"/>
                  <a:pt x="169" y="278"/>
                  <a:pt x="168" y="276"/>
                </a:cubicBezTo>
                <a:cubicBezTo>
                  <a:pt x="164" y="273"/>
                  <a:pt x="161" y="270"/>
                  <a:pt x="157" y="267"/>
                </a:cubicBezTo>
                <a:cubicBezTo>
                  <a:pt x="151" y="261"/>
                  <a:pt x="144" y="256"/>
                  <a:pt x="137" y="252"/>
                </a:cubicBezTo>
                <a:cubicBezTo>
                  <a:pt x="129" y="246"/>
                  <a:pt x="120" y="241"/>
                  <a:pt x="113" y="234"/>
                </a:cubicBezTo>
                <a:cubicBezTo>
                  <a:pt x="109" y="232"/>
                  <a:pt x="106" y="228"/>
                  <a:pt x="102" y="225"/>
                </a:cubicBezTo>
                <a:close/>
                <a:moveTo>
                  <a:pt x="95" y="218"/>
                </a:moveTo>
                <a:cubicBezTo>
                  <a:pt x="96" y="218"/>
                  <a:pt x="96" y="218"/>
                  <a:pt x="96" y="218"/>
                </a:cubicBezTo>
                <a:cubicBezTo>
                  <a:pt x="99" y="220"/>
                  <a:pt x="101" y="222"/>
                  <a:pt x="103" y="223"/>
                </a:cubicBezTo>
                <a:cubicBezTo>
                  <a:pt x="106" y="226"/>
                  <a:pt x="110" y="229"/>
                  <a:pt x="113" y="232"/>
                </a:cubicBezTo>
                <a:cubicBezTo>
                  <a:pt x="114" y="232"/>
                  <a:pt x="114" y="232"/>
                  <a:pt x="114" y="233"/>
                </a:cubicBezTo>
                <a:cubicBezTo>
                  <a:pt x="109" y="228"/>
                  <a:pt x="102" y="225"/>
                  <a:pt x="97" y="220"/>
                </a:cubicBezTo>
                <a:cubicBezTo>
                  <a:pt x="97" y="219"/>
                  <a:pt x="96" y="219"/>
                  <a:pt x="95" y="218"/>
                </a:cubicBezTo>
                <a:cubicBezTo>
                  <a:pt x="95" y="218"/>
                  <a:pt x="95" y="218"/>
                  <a:pt x="95" y="218"/>
                </a:cubicBezTo>
                <a:close/>
                <a:moveTo>
                  <a:pt x="175" y="277"/>
                </a:moveTo>
                <a:cubicBezTo>
                  <a:pt x="174" y="278"/>
                  <a:pt x="174" y="280"/>
                  <a:pt x="174" y="281"/>
                </a:cubicBezTo>
                <a:cubicBezTo>
                  <a:pt x="169" y="275"/>
                  <a:pt x="164" y="271"/>
                  <a:pt x="158" y="265"/>
                </a:cubicBezTo>
                <a:cubicBezTo>
                  <a:pt x="152" y="260"/>
                  <a:pt x="145" y="254"/>
                  <a:pt x="138" y="249"/>
                </a:cubicBezTo>
                <a:cubicBezTo>
                  <a:pt x="132" y="245"/>
                  <a:pt x="126" y="241"/>
                  <a:pt x="120" y="237"/>
                </a:cubicBezTo>
                <a:cubicBezTo>
                  <a:pt x="125" y="240"/>
                  <a:pt x="130" y="243"/>
                  <a:pt x="134" y="246"/>
                </a:cubicBezTo>
                <a:cubicBezTo>
                  <a:pt x="143" y="252"/>
                  <a:pt x="151" y="258"/>
                  <a:pt x="159" y="264"/>
                </a:cubicBezTo>
                <a:cubicBezTo>
                  <a:pt x="163" y="267"/>
                  <a:pt x="166" y="270"/>
                  <a:pt x="169" y="273"/>
                </a:cubicBezTo>
                <a:cubicBezTo>
                  <a:pt x="171" y="275"/>
                  <a:pt x="173" y="276"/>
                  <a:pt x="175" y="277"/>
                </a:cubicBezTo>
                <a:close/>
                <a:moveTo>
                  <a:pt x="174" y="287"/>
                </a:moveTo>
                <a:cubicBezTo>
                  <a:pt x="174" y="289"/>
                  <a:pt x="173" y="291"/>
                  <a:pt x="173" y="293"/>
                </a:cubicBezTo>
                <a:cubicBezTo>
                  <a:pt x="161" y="280"/>
                  <a:pt x="148" y="268"/>
                  <a:pt x="134" y="257"/>
                </a:cubicBezTo>
                <a:cubicBezTo>
                  <a:pt x="127" y="251"/>
                  <a:pt x="120" y="246"/>
                  <a:pt x="113" y="240"/>
                </a:cubicBezTo>
                <a:cubicBezTo>
                  <a:pt x="109" y="237"/>
                  <a:pt x="106" y="235"/>
                  <a:pt x="103" y="231"/>
                </a:cubicBezTo>
                <a:cubicBezTo>
                  <a:pt x="101" y="229"/>
                  <a:pt x="98" y="226"/>
                  <a:pt x="96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9" y="227"/>
                  <a:pt x="101" y="230"/>
                  <a:pt x="104" y="232"/>
                </a:cubicBezTo>
                <a:cubicBezTo>
                  <a:pt x="107" y="235"/>
                  <a:pt x="110" y="237"/>
                  <a:pt x="113" y="240"/>
                </a:cubicBezTo>
                <a:cubicBezTo>
                  <a:pt x="121" y="245"/>
                  <a:pt x="128" y="250"/>
                  <a:pt x="135" y="255"/>
                </a:cubicBezTo>
                <a:cubicBezTo>
                  <a:pt x="143" y="261"/>
                  <a:pt x="150" y="267"/>
                  <a:pt x="158" y="274"/>
                </a:cubicBezTo>
                <a:cubicBezTo>
                  <a:pt x="161" y="277"/>
                  <a:pt x="165" y="280"/>
                  <a:pt x="168" y="283"/>
                </a:cubicBezTo>
                <a:cubicBezTo>
                  <a:pt x="170" y="285"/>
                  <a:pt x="172" y="286"/>
                  <a:pt x="174" y="287"/>
                </a:cubicBezTo>
                <a:close/>
                <a:moveTo>
                  <a:pt x="172" y="301"/>
                </a:moveTo>
                <a:cubicBezTo>
                  <a:pt x="172" y="301"/>
                  <a:pt x="172" y="301"/>
                  <a:pt x="172" y="300"/>
                </a:cubicBezTo>
                <a:cubicBezTo>
                  <a:pt x="172" y="300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lose/>
                <a:moveTo>
                  <a:pt x="172" y="302"/>
                </a:moveTo>
                <a:cubicBezTo>
                  <a:pt x="170" y="301"/>
                  <a:pt x="168" y="300"/>
                  <a:pt x="166" y="298"/>
                </a:cubicBezTo>
                <a:cubicBezTo>
                  <a:pt x="164" y="296"/>
                  <a:pt x="162" y="294"/>
                  <a:pt x="159" y="293"/>
                </a:cubicBezTo>
                <a:cubicBezTo>
                  <a:pt x="151" y="287"/>
                  <a:pt x="144" y="281"/>
                  <a:pt x="137" y="275"/>
                </a:cubicBezTo>
                <a:cubicBezTo>
                  <a:pt x="124" y="264"/>
                  <a:pt x="111" y="252"/>
                  <a:pt x="97" y="242"/>
                </a:cubicBezTo>
                <a:cubicBezTo>
                  <a:pt x="97" y="241"/>
                  <a:pt x="97" y="239"/>
                  <a:pt x="97" y="238"/>
                </a:cubicBezTo>
                <a:cubicBezTo>
                  <a:pt x="99" y="242"/>
                  <a:pt x="103" y="245"/>
                  <a:pt x="106" y="248"/>
                </a:cubicBezTo>
                <a:cubicBezTo>
                  <a:pt x="114" y="253"/>
                  <a:pt x="120" y="259"/>
                  <a:pt x="128" y="264"/>
                </a:cubicBezTo>
                <a:cubicBezTo>
                  <a:pt x="135" y="270"/>
                  <a:pt x="142" y="275"/>
                  <a:pt x="149" y="281"/>
                </a:cubicBezTo>
                <a:cubicBezTo>
                  <a:pt x="152" y="284"/>
                  <a:pt x="154" y="286"/>
                  <a:pt x="157" y="288"/>
                </a:cubicBezTo>
                <a:cubicBezTo>
                  <a:pt x="161" y="291"/>
                  <a:pt x="165" y="295"/>
                  <a:pt x="169" y="298"/>
                </a:cubicBezTo>
                <a:cubicBezTo>
                  <a:pt x="170" y="299"/>
                  <a:pt x="172" y="302"/>
                  <a:pt x="172" y="302"/>
                </a:cubicBezTo>
                <a:close/>
                <a:moveTo>
                  <a:pt x="137" y="271"/>
                </a:moveTo>
                <a:cubicBezTo>
                  <a:pt x="130" y="265"/>
                  <a:pt x="122" y="259"/>
                  <a:pt x="115" y="253"/>
                </a:cubicBezTo>
                <a:cubicBezTo>
                  <a:pt x="110" y="249"/>
                  <a:pt x="102" y="245"/>
                  <a:pt x="99" y="239"/>
                </a:cubicBezTo>
                <a:cubicBezTo>
                  <a:pt x="97" y="236"/>
                  <a:pt x="99" y="239"/>
                  <a:pt x="100" y="240"/>
                </a:cubicBezTo>
                <a:cubicBezTo>
                  <a:pt x="101" y="241"/>
                  <a:pt x="102" y="242"/>
                  <a:pt x="104" y="243"/>
                </a:cubicBezTo>
                <a:cubicBezTo>
                  <a:pt x="107" y="245"/>
                  <a:pt x="110" y="247"/>
                  <a:pt x="113" y="249"/>
                </a:cubicBezTo>
                <a:cubicBezTo>
                  <a:pt x="121" y="255"/>
                  <a:pt x="127" y="262"/>
                  <a:pt x="134" y="268"/>
                </a:cubicBezTo>
                <a:cubicBezTo>
                  <a:pt x="138" y="271"/>
                  <a:pt x="141" y="274"/>
                  <a:pt x="145" y="277"/>
                </a:cubicBezTo>
                <a:cubicBezTo>
                  <a:pt x="142" y="275"/>
                  <a:pt x="140" y="273"/>
                  <a:pt x="137" y="271"/>
                </a:cubicBezTo>
                <a:close/>
                <a:moveTo>
                  <a:pt x="141" y="279"/>
                </a:moveTo>
                <a:cubicBezTo>
                  <a:pt x="141" y="279"/>
                  <a:pt x="142" y="280"/>
                  <a:pt x="142" y="280"/>
                </a:cubicBezTo>
                <a:cubicBezTo>
                  <a:pt x="139" y="278"/>
                  <a:pt x="136" y="275"/>
                  <a:pt x="133" y="273"/>
                </a:cubicBezTo>
                <a:cubicBezTo>
                  <a:pt x="126" y="268"/>
                  <a:pt x="120" y="262"/>
                  <a:pt x="113" y="257"/>
                </a:cubicBezTo>
                <a:cubicBezTo>
                  <a:pt x="110" y="255"/>
                  <a:pt x="107" y="253"/>
                  <a:pt x="104" y="250"/>
                </a:cubicBezTo>
                <a:cubicBezTo>
                  <a:pt x="103" y="249"/>
                  <a:pt x="101" y="247"/>
                  <a:pt x="100" y="246"/>
                </a:cubicBezTo>
                <a:cubicBezTo>
                  <a:pt x="100" y="245"/>
                  <a:pt x="96" y="242"/>
                  <a:pt x="100" y="245"/>
                </a:cubicBezTo>
                <a:cubicBezTo>
                  <a:pt x="114" y="255"/>
                  <a:pt x="127" y="267"/>
                  <a:pt x="141" y="279"/>
                </a:cubicBezTo>
                <a:close/>
                <a:moveTo>
                  <a:pt x="97" y="233"/>
                </a:moveTo>
                <a:cubicBezTo>
                  <a:pt x="102" y="238"/>
                  <a:pt x="108" y="244"/>
                  <a:pt x="114" y="249"/>
                </a:cubicBezTo>
                <a:cubicBezTo>
                  <a:pt x="121" y="254"/>
                  <a:pt x="128" y="260"/>
                  <a:pt x="135" y="266"/>
                </a:cubicBezTo>
                <a:cubicBezTo>
                  <a:pt x="142" y="272"/>
                  <a:pt x="148" y="278"/>
                  <a:pt x="155" y="284"/>
                </a:cubicBezTo>
                <a:cubicBezTo>
                  <a:pt x="158" y="287"/>
                  <a:pt x="161" y="290"/>
                  <a:pt x="164" y="292"/>
                </a:cubicBezTo>
                <a:cubicBezTo>
                  <a:pt x="167" y="294"/>
                  <a:pt x="170" y="296"/>
                  <a:pt x="172" y="299"/>
                </a:cubicBezTo>
                <a:cubicBezTo>
                  <a:pt x="170" y="297"/>
                  <a:pt x="167" y="294"/>
                  <a:pt x="164" y="293"/>
                </a:cubicBezTo>
                <a:cubicBezTo>
                  <a:pt x="161" y="290"/>
                  <a:pt x="158" y="288"/>
                  <a:pt x="155" y="285"/>
                </a:cubicBezTo>
                <a:cubicBezTo>
                  <a:pt x="148" y="279"/>
                  <a:pt x="142" y="273"/>
                  <a:pt x="135" y="267"/>
                </a:cubicBezTo>
                <a:cubicBezTo>
                  <a:pt x="128" y="261"/>
                  <a:pt x="122" y="255"/>
                  <a:pt x="115" y="250"/>
                </a:cubicBezTo>
                <a:cubicBezTo>
                  <a:pt x="109" y="245"/>
                  <a:pt x="103" y="241"/>
                  <a:pt x="97" y="236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97" y="235"/>
                  <a:pt x="97" y="234"/>
                  <a:pt x="97" y="233"/>
                </a:cubicBezTo>
                <a:close/>
                <a:moveTo>
                  <a:pt x="96" y="219"/>
                </a:moveTo>
                <a:cubicBezTo>
                  <a:pt x="97" y="220"/>
                  <a:pt x="98" y="222"/>
                  <a:pt x="99" y="223"/>
                </a:cubicBezTo>
                <a:cubicBezTo>
                  <a:pt x="98" y="222"/>
                  <a:pt x="97" y="221"/>
                  <a:pt x="96" y="221"/>
                </a:cubicBezTo>
                <a:cubicBezTo>
                  <a:pt x="96" y="220"/>
                  <a:pt x="96" y="220"/>
                  <a:pt x="96" y="219"/>
                </a:cubicBezTo>
                <a:close/>
                <a:moveTo>
                  <a:pt x="94" y="202"/>
                </a:moveTo>
                <a:cubicBezTo>
                  <a:pt x="109" y="217"/>
                  <a:pt x="127" y="229"/>
                  <a:pt x="143" y="242"/>
                </a:cubicBezTo>
                <a:cubicBezTo>
                  <a:pt x="152" y="248"/>
                  <a:pt x="161" y="254"/>
                  <a:pt x="169" y="261"/>
                </a:cubicBezTo>
                <a:cubicBezTo>
                  <a:pt x="171" y="262"/>
                  <a:pt x="172" y="263"/>
                  <a:pt x="174" y="265"/>
                </a:cubicBezTo>
                <a:cubicBezTo>
                  <a:pt x="175" y="266"/>
                  <a:pt x="175" y="266"/>
                  <a:pt x="174" y="265"/>
                </a:cubicBezTo>
                <a:cubicBezTo>
                  <a:pt x="172" y="264"/>
                  <a:pt x="170" y="262"/>
                  <a:pt x="168" y="261"/>
                </a:cubicBezTo>
                <a:cubicBezTo>
                  <a:pt x="164" y="258"/>
                  <a:pt x="159" y="255"/>
                  <a:pt x="155" y="252"/>
                </a:cubicBezTo>
                <a:cubicBezTo>
                  <a:pt x="145" y="245"/>
                  <a:pt x="135" y="238"/>
                  <a:pt x="126" y="232"/>
                </a:cubicBezTo>
                <a:cubicBezTo>
                  <a:pt x="116" y="225"/>
                  <a:pt x="107" y="217"/>
                  <a:pt x="97" y="210"/>
                </a:cubicBezTo>
                <a:cubicBezTo>
                  <a:pt x="97" y="210"/>
                  <a:pt x="97" y="210"/>
                  <a:pt x="97" y="210"/>
                </a:cubicBezTo>
                <a:cubicBezTo>
                  <a:pt x="96" y="209"/>
                  <a:pt x="95" y="209"/>
                  <a:pt x="95" y="208"/>
                </a:cubicBezTo>
                <a:cubicBezTo>
                  <a:pt x="94" y="206"/>
                  <a:pt x="94" y="204"/>
                  <a:pt x="94" y="202"/>
                </a:cubicBezTo>
                <a:close/>
                <a:moveTo>
                  <a:pt x="93" y="195"/>
                </a:moveTo>
                <a:cubicBezTo>
                  <a:pt x="107" y="207"/>
                  <a:pt x="120" y="218"/>
                  <a:pt x="134" y="229"/>
                </a:cubicBezTo>
                <a:cubicBezTo>
                  <a:pt x="141" y="234"/>
                  <a:pt x="147" y="239"/>
                  <a:pt x="153" y="244"/>
                </a:cubicBezTo>
                <a:cubicBezTo>
                  <a:pt x="147" y="240"/>
                  <a:pt x="141" y="235"/>
                  <a:pt x="135" y="231"/>
                </a:cubicBezTo>
                <a:cubicBezTo>
                  <a:pt x="127" y="226"/>
                  <a:pt x="120" y="221"/>
                  <a:pt x="112" y="215"/>
                </a:cubicBezTo>
                <a:cubicBezTo>
                  <a:pt x="106" y="210"/>
                  <a:pt x="101" y="204"/>
                  <a:pt x="94" y="200"/>
                </a:cubicBezTo>
                <a:cubicBezTo>
                  <a:pt x="94" y="200"/>
                  <a:pt x="94" y="199"/>
                  <a:pt x="94" y="198"/>
                </a:cubicBezTo>
                <a:cubicBezTo>
                  <a:pt x="94" y="197"/>
                  <a:pt x="93" y="196"/>
                  <a:pt x="93" y="195"/>
                </a:cubicBezTo>
                <a:close/>
                <a:moveTo>
                  <a:pt x="93" y="193"/>
                </a:moveTo>
                <a:cubicBezTo>
                  <a:pt x="93" y="192"/>
                  <a:pt x="93" y="190"/>
                  <a:pt x="93" y="188"/>
                </a:cubicBezTo>
                <a:cubicBezTo>
                  <a:pt x="93" y="188"/>
                  <a:pt x="93" y="188"/>
                  <a:pt x="93" y="188"/>
                </a:cubicBezTo>
                <a:cubicBezTo>
                  <a:pt x="95" y="190"/>
                  <a:pt x="97" y="191"/>
                  <a:pt x="98" y="192"/>
                </a:cubicBezTo>
                <a:cubicBezTo>
                  <a:pt x="100" y="194"/>
                  <a:pt x="102" y="195"/>
                  <a:pt x="104" y="196"/>
                </a:cubicBezTo>
                <a:cubicBezTo>
                  <a:pt x="109" y="201"/>
                  <a:pt x="114" y="204"/>
                  <a:pt x="119" y="208"/>
                </a:cubicBezTo>
                <a:cubicBezTo>
                  <a:pt x="126" y="213"/>
                  <a:pt x="133" y="218"/>
                  <a:pt x="140" y="224"/>
                </a:cubicBezTo>
                <a:cubicBezTo>
                  <a:pt x="145" y="228"/>
                  <a:pt x="151" y="232"/>
                  <a:pt x="156" y="236"/>
                </a:cubicBezTo>
                <a:cubicBezTo>
                  <a:pt x="161" y="241"/>
                  <a:pt x="167" y="246"/>
                  <a:pt x="172" y="250"/>
                </a:cubicBezTo>
                <a:cubicBezTo>
                  <a:pt x="173" y="252"/>
                  <a:pt x="175" y="253"/>
                  <a:pt x="176" y="254"/>
                </a:cubicBezTo>
                <a:cubicBezTo>
                  <a:pt x="176" y="254"/>
                  <a:pt x="176" y="254"/>
                  <a:pt x="176" y="254"/>
                </a:cubicBezTo>
                <a:cubicBezTo>
                  <a:pt x="175" y="253"/>
                  <a:pt x="174" y="252"/>
                  <a:pt x="174" y="252"/>
                </a:cubicBezTo>
                <a:cubicBezTo>
                  <a:pt x="171" y="250"/>
                  <a:pt x="168" y="248"/>
                  <a:pt x="166" y="246"/>
                </a:cubicBezTo>
                <a:cubicBezTo>
                  <a:pt x="142" y="228"/>
                  <a:pt x="117" y="212"/>
                  <a:pt x="93" y="193"/>
                </a:cubicBezTo>
                <a:close/>
                <a:moveTo>
                  <a:pt x="92" y="179"/>
                </a:moveTo>
                <a:cubicBezTo>
                  <a:pt x="100" y="188"/>
                  <a:pt x="111" y="196"/>
                  <a:pt x="121" y="203"/>
                </a:cubicBezTo>
                <a:cubicBezTo>
                  <a:pt x="132" y="212"/>
                  <a:pt x="144" y="220"/>
                  <a:pt x="155" y="229"/>
                </a:cubicBezTo>
                <a:cubicBezTo>
                  <a:pt x="160" y="233"/>
                  <a:pt x="165" y="239"/>
                  <a:pt x="171" y="243"/>
                </a:cubicBezTo>
                <a:cubicBezTo>
                  <a:pt x="172" y="245"/>
                  <a:pt x="174" y="247"/>
                  <a:pt x="176" y="248"/>
                </a:cubicBezTo>
                <a:cubicBezTo>
                  <a:pt x="174" y="246"/>
                  <a:pt x="171" y="244"/>
                  <a:pt x="169" y="243"/>
                </a:cubicBezTo>
                <a:cubicBezTo>
                  <a:pt x="158" y="233"/>
                  <a:pt x="146" y="225"/>
                  <a:pt x="134" y="217"/>
                </a:cubicBezTo>
                <a:cubicBezTo>
                  <a:pt x="122" y="208"/>
                  <a:pt x="111" y="199"/>
                  <a:pt x="98" y="191"/>
                </a:cubicBezTo>
                <a:cubicBezTo>
                  <a:pt x="98" y="191"/>
                  <a:pt x="97" y="190"/>
                  <a:pt x="96" y="190"/>
                </a:cubicBezTo>
                <a:cubicBezTo>
                  <a:pt x="95" y="189"/>
                  <a:pt x="94" y="188"/>
                  <a:pt x="92" y="187"/>
                </a:cubicBezTo>
                <a:cubicBezTo>
                  <a:pt x="92" y="184"/>
                  <a:pt x="92" y="182"/>
                  <a:pt x="92" y="179"/>
                </a:cubicBezTo>
                <a:close/>
                <a:moveTo>
                  <a:pt x="95" y="181"/>
                </a:moveTo>
                <a:cubicBezTo>
                  <a:pt x="96" y="182"/>
                  <a:pt x="97" y="183"/>
                  <a:pt x="98" y="183"/>
                </a:cubicBezTo>
                <a:cubicBezTo>
                  <a:pt x="102" y="186"/>
                  <a:pt x="105" y="189"/>
                  <a:pt x="109" y="191"/>
                </a:cubicBezTo>
                <a:cubicBezTo>
                  <a:pt x="117" y="197"/>
                  <a:pt x="125" y="202"/>
                  <a:pt x="132" y="208"/>
                </a:cubicBezTo>
                <a:cubicBezTo>
                  <a:pt x="141" y="214"/>
                  <a:pt x="150" y="221"/>
                  <a:pt x="158" y="228"/>
                </a:cubicBezTo>
                <a:cubicBezTo>
                  <a:pt x="164" y="233"/>
                  <a:pt x="170" y="239"/>
                  <a:pt x="176" y="243"/>
                </a:cubicBezTo>
                <a:cubicBezTo>
                  <a:pt x="176" y="244"/>
                  <a:pt x="176" y="246"/>
                  <a:pt x="176" y="247"/>
                </a:cubicBezTo>
                <a:cubicBezTo>
                  <a:pt x="174" y="245"/>
                  <a:pt x="172" y="244"/>
                  <a:pt x="170" y="242"/>
                </a:cubicBezTo>
                <a:cubicBezTo>
                  <a:pt x="167" y="239"/>
                  <a:pt x="164" y="236"/>
                  <a:pt x="160" y="233"/>
                </a:cubicBezTo>
                <a:cubicBezTo>
                  <a:pt x="153" y="226"/>
                  <a:pt x="145" y="221"/>
                  <a:pt x="138" y="215"/>
                </a:cubicBezTo>
                <a:cubicBezTo>
                  <a:pt x="124" y="204"/>
                  <a:pt x="108" y="194"/>
                  <a:pt x="95" y="181"/>
                </a:cubicBezTo>
                <a:close/>
                <a:moveTo>
                  <a:pt x="176" y="253"/>
                </a:moveTo>
                <a:cubicBezTo>
                  <a:pt x="153" y="233"/>
                  <a:pt x="128" y="215"/>
                  <a:pt x="105" y="196"/>
                </a:cubicBezTo>
                <a:cubicBezTo>
                  <a:pt x="107" y="198"/>
                  <a:pt x="108" y="199"/>
                  <a:pt x="110" y="200"/>
                </a:cubicBezTo>
                <a:cubicBezTo>
                  <a:pt x="118" y="206"/>
                  <a:pt x="126" y="212"/>
                  <a:pt x="134" y="217"/>
                </a:cubicBezTo>
                <a:cubicBezTo>
                  <a:pt x="142" y="223"/>
                  <a:pt x="150" y="229"/>
                  <a:pt x="157" y="234"/>
                </a:cubicBezTo>
                <a:cubicBezTo>
                  <a:pt x="161" y="238"/>
                  <a:pt x="166" y="241"/>
                  <a:pt x="170" y="244"/>
                </a:cubicBezTo>
                <a:cubicBezTo>
                  <a:pt x="172" y="246"/>
                  <a:pt x="174" y="248"/>
                  <a:pt x="176" y="249"/>
                </a:cubicBezTo>
                <a:cubicBezTo>
                  <a:pt x="176" y="250"/>
                  <a:pt x="176" y="252"/>
                  <a:pt x="176" y="253"/>
                </a:cubicBezTo>
                <a:close/>
                <a:moveTo>
                  <a:pt x="176" y="260"/>
                </a:moveTo>
                <a:cubicBezTo>
                  <a:pt x="170" y="254"/>
                  <a:pt x="163" y="251"/>
                  <a:pt x="157" y="246"/>
                </a:cubicBezTo>
                <a:cubicBezTo>
                  <a:pt x="150" y="241"/>
                  <a:pt x="144" y="236"/>
                  <a:pt x="137" y="231"/>
                </a:cubicBezTo>
                <a:cubicBezTo>
                  <a:pt x="124" y="220"/>
                  <a:pt x="111" y="210"/>
                  <a:pt x="99" y="199"/>
                </a:cubicBezTo>
                <a:cubicBezTo>
                  <a:pt x="100" y="199"/>
                  <a:pt x="101" y="200"/>
                  <a:pt x="101" y="201"/>
                </a:cubicBezTo>
                <a:cubicBezTo>
                  <a:pt x="105" y="203"/>
                  <a:pt x="109" y="206"/>
                  <a:pt x="113" y="209"/>
                </a:cubicBezTo>
                <a:cubicBezTo>
                  <a:pt x="120" y="214"/>
                  <a:pt x="127" y="220"/>
                  <a:pt x="135" y="225"/>
                </a:cubicBezTo>
                <a:cubicBezTo>
                  <a:pt x="142" y="230"/>
                  <a:pt x="149" y="235"/>
                  <a:pt x="157" y="241"/>
                </a:cubicBezTo>
                <a:cubicBezTo>
                  <a:pt x="163" y="245"/>
                  <a:pt x="169" y="251"/>
                  <a:pt x="176" y="254"/>
                </a:cubicBezTo>
                <a:cubicBezTo>
                  <a:pt x="176" y="256"/>
                  <a:pt x="176" y="258"/>
                  <a:pt x="176" y="260"/>
                </a:cubicBezTo>
                <a:close/>
                <a:moveTo>
                  <a:pt x="176" y="261"/>
                </a:moveTo>
                <a:cubicBezTo>
                  <a:pt x="174" y="259"/>
                  <a:pt x="170" y="256"/>
                  <a:pt x="167" y="254"/>
                </a:cubicBezTo>
                <a:cubicBezTo>
                  <a:pt x="166" y="253"/>
                  <a:pt x="165" y="252"/>
                  <a:pt x="164" y="251"/>
                </a:cubicBezTo>
                <a:cubicBezTo>
                  <a:pt x="168" y="254"/>
                  <a:pt x="172" y="257"/>
                  <a:pt x="176" y="261"/>
                </a:cubicBezTo>
                <a:cubicBezTo>
                  <a:pt x="176" y="261"/>
                  <a:pt x="176" y="261"/>
                  <a:pt x="176" y="261"/>
                </a:cubicBezTo>
                <a:close/>
                <a:moveTo>
                  <a:pt x="176" y="196"/>
                </a:moveTo>
                <a:cubicBezTo>
                  <a:pt x="176" y="196"/>
                  <a:pt x="176" y="196"/>
                  <a:pt x="176" y="196"/>
                </a:cubicBezTo>
                <a:cubicBezTo>
                  <a:pt x="173" y="193"/>
                  <a:pt x="170" y="190"/>
                  <a:pt x="166" y="187"/>
                </a:cubicBezTo>
                <a:cubicBezTo>
                  <a:pt x="169" y="189"/>
                  <a:pt x="173" y="192"/>
                  <a:pt x="176" y="195"/>
                </a:cubicBezTo>
                <a:cubicBezTo>
                  <a:pt x="176" y="196"/>
                  <a:pt x="176" y="196"/>
                  <a:pt x="176" y="196"/>
                </a:cubicBezTo>
                <a:close/>
                <a:moveTo>
                  <a:pt x="128" y="169"/>
                </a:moveTo>
                <a:cubicBezTo>
                  <a:pt x="129" y="171"/>
                  <a:pt x="131" y="173"/>
                  <a:pt x="133" y="174"/>
                </a:cubicBezTo>
                <a:cubicBezTo>
                  <a:pt x="133" y="175"/>
                  <a:pt x="133" y="177"/>
                  <a:pt x="133" y="178"/>
                </a:cubicBezTo>
                <a:cubicBezTo>
                  <a:pt x="127" y="174"/>
                  <a:pt x="122" y="170"/>
                  <a:pt x="116" y="166"/>
                </a:cubicBezTo>
                <a:cubicBezTo>
                  <a:pt x="120" y="167"/>
                  <a:pt x="124" y="168"/>
                  <a:pt x="128" y="169"/>
                </a:cubicBezTo>
                <a:close/>
                <a:moveTo>
                  <a:pt x="115" y="166"/>
                </a:moveTo>
                <a:cubicBezTo>
                  <a:pt x="115" y="166"/>
                  <a:pt x="115" y="166"/>
                  <a:pt x="115" y="166"/>
                </a:cubicBezTo>
                <a:cubicBezTo>
                  <a:pt x="121" y="173"/>
                  <a:pt x="127" y="178"/>
                  <a:pt x="133" y="183"/>
                </a:cubicBezTo>
                <a:cubicBezTo>
                  <a:pt x="133" y="184"/>
                  <a:pt x="134" y="184"/>
                  <a:pt x="134" y="184"/>
                </a:cubicBezTo>
                <a:cubicBezTo>
                  <a:pt x="125" y="178"/>
                  <a:pt x="116" y="171"/>
                  <a:pt x="107" y="164"/>
                </a:cubicBezTo>
                <a:cubicBezTo>
                  <a:pt x="110" y="165"/>
                  <a:pt x="112" y="165"/>
                  <a:pt x="115" y="166"/>
                </a:cubicBezTo>
                <a:close/>
                <a:moveTo>
                  <a:pt x="106" y="164"/>
                </a:moveTo>
                <a:cubicBezTo>
                  <a:pt x="106" y="164"/>
                  <a:pt x="106" y="164"/>
                  <a:pt x="106" y="164"/>
                </a:cubicBezTo>
                <a:cubicBezTo>
                  <a:pt x="115" y="174"/>
                  <a:pt x="125" y="181"/>
                  <a:pt x="136" y="189"/>
                </a:cubicBezTo>
                <a:cubicBezTo>
                  <a:pt x="136" y="190"/>
                  <a:pt x="137" y="190"/>
                  <a:pt x="138" y="191"/>
                </a:cubicBezTo>
                <a:cubicBezTo>
                  <a:pt x="139" y="192"/>
                  <a:pt x="141" y="192"/>
                  <a:pt x="142" y="193"/>
                </a:cubicBezTo>
                <a:cubicBezTo>
                  <a:pt x="148" y="198"/>
                  <a:pt x="155" y="203"/>
                  <a:pt x="161" y="209"/>
                </a:cubicBezTo>
                <a:cubicBezTo>
                  <a:pt x="164" y="211"/>
                  <a:pt x="167" y="214"/>
                  <a:pt x="169" y="217"/>
                </a:cubicBezTo>
                <a:cubicBezTo>
                  <a:pt x="171" y="219"/>
                  <a:pt x="174" y="223"/>
                  <a:pt x="177" y="224"/>
                </a:cubicBezTo>
                <a:cubicBezTo>
                  <a:pt x="177" y="224"/>
                  <a:pt x="177" y="224"/>
                  <a:pt x="177" y="224"/>
                </a:cubicBezTo>
                <a:cubicBezTo>
                  <a:pt x="174" y="223"/>
                  <a:pt x="172" y="221"/>
                  <a:pt x="169" y="219"/>
                </a:cubicBezTo>
                <a:cubicBezTo>
                  <a:pt x="168" y="217"/>
                  <a:pt x="166" y="215"/>
                  <a:pt x="164" y="213"/>
                </a:cubicBezTo>
                <a:cubicBezTo>
                  <a:pt x="158" y="208"/>
                  <a:pt x="152" y="203"/>
                  <a:pt x="146" y="198"/>
                </a:cubicBezTo>
                <a:cubicBezTo>
                  <a:pt x="143" y="197"/>
                  <a:pt x="141" y="195"/>
                  <a:pt x="139" y="193"/>
                </a:cubicBezTo>
                <a:cubicBezTo>
                  <a:pt x="139" y="193"/>
                  <a:pt x="139" y="193"/>
                  <a:pt x="139" y="193"/>
                </a:cubicBezTo>
                <a:cubicBezTo>
                  <a:pt x="126" y="184"/>
                  <a:pt x="113" y="173"/>
                  <a:pt x="101" y="163"/>
                </a:cubicBezTo>
                <a:cubicBezTo>
                  <a:pt x="102" y="164"/>
                  <a:pt x="104" y="164"/>
                  <a:pt x="106" y="164"/>
                </a:cubicBezTo>
                <a:close/>
                <a:moveTo>
                  <a:pt x="131" y="170"/>
                </a:moveTo>
                <a:cubicBezTo>
                  <a:pt x="132" y="170"/>
                  <a:pt x="132" y="170"/>
                  <a:pt x="132" y="171"/>
                </a:cubicBezTo>
                <a:cubicBezTo>
                  <a:pt x="132" y="171"/>
                  <a:pt x="133" y="171"/>
                  <a:pt x="133" y="171"/>
                </a:cubicBezTo>
                <a:cubicBezTo>
                  <a:pt x="133" y="172"/>
                  <a:pt x="133" y="172"/>
                  <a:pt x="133" y="173"/>
                </a:cubicBezTo>
                <a:cubicBezTo>
                  <a:pt x="132" y="173"/>
                  <a:pt x="131" y="172"/>
                  <a:pt x="131" y="171"/>
                </a:cubicBezTo>
                <a:cubicBezTo>
                  <a:pt x="130" y="171"/>
                  <a:pt x="130" y="170"/>
                  <a:pt x="129" y="169"/>
                </a:cubicBezTo>
                <a:cubicBezTo>
                  <a:pt x="130" y="170"/>
                  <a:pt x="131" y="170"/>
                  <a:pt x="131" y="170"/>
                </a:cubicBezTo>
                <a:close/>
                <a:moveTo>
                  <a:pt x="136" y="172"/>
                </a:moveTo>
                <a:cubicBezTo>
                  <a:pt x="136" y="172"/>
                  <a:pt x="136" y="172"/>
                  <a:pt x="136" y="173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36" y="172"/>
                  <a:pt x="136" y="172"/>
                  <a:pt x="136" y="172"/>
                </a:cubicBezTo>
                <a:close/>
                <a:moveTo>
                  <a:pt x="139" y="179"/>
                </a:moveTo>
                <a:cubicBezTo>
                  <a:pt x="138" y="178"/>
                  <a:pt x="137" y="177"/>
                  <a:pt x="135" y="176"/>
                </a:cubicBezTo>
                <a:cubicBezTo>
                  <a:pt x="135" y="175"/>
                  <a:pt x="136" y="174"/>
                  <a:pt x="136" y="173"/>
                </a:cubicBezTo>
                <a:cubicBezTo>
                  <a:pt x="136" y="173"/>
                  <a:pt x="137" y="174"/>
                  <a:pt x="137" y="174"/>
                </a:cubicBezTo>
                <a:cubicBezTo>
                  <a:pt x="138" y="176"/>
                  <a:pt x="139" y="177"/>
                  <a:pt x="139" y="179"/>
                </a:cubicBezTo>
                <a:close/>
                <a:moveTo>
                  <a:pt x="140" y="180"/>
                </a:moveTo>
                <a:cubicBezTo>
                  <a:pt x="140" y="180"/>
                  <a:pt x="140" y="182"/>
                  <a:pt x="141" y="184"/>
                </a:cubicBezTo>
                <a:cubicBezTo>
                  <a:pt x="139" y="183"/>
                  <a:pt x="137" y="182"/>
                  <a:pt x="136" y="180"/>
                </a:cubicBezTo>
                <a:cubicBezTo>
                  <a:pt x="136" y="179"/>
                  <a:pt x="135" y="178"/>
                  <a:pt x="135" y="176"/>
                </a:cubicBezTo>
                <a:cubicBezTo>
                  <a:pt x="136" y="177"/>
                  <a:pt x="136" y="177"/>
                  <a:pt x="137" y="177"/>
                </a:cubicBezTo>
                <a:cubicBezTo>
                  <a:pt x="138" y="178"/>
                  <a:pt x="139" y="179"/>
                  <a:pt x="140" y="180"/>
                </a:cubicBezTo>
                <a:close/>
                <a:moveTo>
                  <a:pt x="136" y="181"/>
                </a:moveTo>
                <a:cubicBezTo>
                  <a:pt x="137" y="183"/>
                  <a:pt x="139" y="184"/>
                  <a:pt x="141" y="185"/>
                </a:cubicBezTo>
                <a:cubicBezTo>
                  <a:pt x="141" y="186"/>
                  <a:pt x="141" y="187"/>
                  <a:pt x="141" y="188"/>
                </a:cubicBezTo>
                <a:cubicBezTo>
                  <a:pt x="139" y="187"/>
                  <a:pt x="138" y="186"/>
                  <a:pt x="137" y="185"/>
                </a:cubicBezTo>
                <a:cubicBezTo>
                  <a:pt x="136" y="184"/>
                  <a:pt x="136" y="183"/>
                  <a:pt x="136" y="181"/>
                </a:cubicBezTo>
                <a:close/>
                <a:moveTo>
                  <a:pt x="133" y="182"/>
                </a:moveTo>
                <a:cubicBezTo>
                  <a:pt x="128" y="179"/>
                  <a:pt x="124" y="175"/>
                  <a:pt x="120" y="170"/>
                </a:cubicBezTo>
                <a:cubicBezTo>
                  <a:pt x="119" y="170"/>
                  <a:pt x="118" y="169"/>
                  <a:pt x="118" y="168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9" y="169"/>
                  <a:pt x="120" y="170"/>
                  <a:pt x="121" y="171"/>
                </a:cubicBezTo>
                <a:cubicBezTo>
                  <a:pt x="124" y="173"/>
                  <a:pt x="127" y="175"/>
                  <a:pt x="130" y="177"/>
                </a:cubicBezTo>
                <a:cubicBezTo>
                  <a:pt x="131" y="178"/>
                  <a:pt x="132" y="178"/>
                  <a:pt x="133" y="179"/>
                </a:cubicBezTo>
                <a:cubicBezTo>
                  <a:pt x="133" y="180"/>
                  <a:pt x="133" y="181"/>
                  <a:pt x="133" y="182"/>
                </a:cubicBezTo>
                <a:close/>
                <a:moveTo>
                  <a:pt x="141" y="191"/>
                </a:moveTo>
                <a:cubicBezTo>
                  <a:pt x="142" y="191"/>
                  <a:pt x="142" y="191"/>
                  <a:pt x="142" y="192"/>
                </a:cubicBezTo>
                <a:cubicBezTo>
                  <a:pt x="149" y="197"/>
                  <a:pt x="156" y="202"/>
                  <a:pt x="163" y="208"/>
                </a:cubicBezTo>
                <a:cubicBezTo>
                  <a:pt x="168" y="212"/>
                  <a:pt x="172" y="217"/>
                  <a:pt x="177" y="220"/>
                </a:cubicBezTo>
                <a:cubicBezTo>
                  <a:pt x="177" y="221"/>
                  <a:pt x="177" y="222"/>
                  <a:pt x="177" y="223"/>
                </a:cubicBezTo>
                <a:cubicBezTo>
                  <a:pt x="175" y="222"/>
                  <a:pt x="174" y="220"/>
                  <a:pt x="172" y="219"/>
                </a:cubicBezTo>
                <a:cubicBezTo>
                  <a:pt x="169" y="216"/>
                  <a:pt x="167" y="213"/>
                  <a:pt x="164" y="210"/>
                </a:cubicBezTo>
                <a:cubicBezTo>
                  <a:pt x="159" y="205"/>
                  <a:pt x="153" y="201"/>
                  <a:pt x="148" y="197"/>
                </a:cubicBezTo>
                <a:cubicBezTo>
                  <a:pt x="145" y="195"/>
                  <a:pt x="142" y="193"/>
                  <a:pt x="140" y="191"/>
                </a:cubicBezTo>
                <a:cubicBezTo>
                  <a:pt x="140" y="191"/>
                  <a:pt x="141" y="191"/>
                  <a:pt x="141" y="191"/>
                </a:cubicBezTo>
                <a:cubicBezTo>
                  <a:pt x="141" y="191"/>
                  <a:pt x="141" y="191"/>
                  <a:pt x="141" y="191"/>
                </a:cubicBezTo>
                <a:close/>
                <a:moveTo>
                  <a:pt x="135" y="187"/>
                </a:moveTo>
                <a:cubicBezTo>
                  <a:pt x="126" y="181"/>
                  <a:pt x="118" y="175"/>
                  <a:pt x="111" y="168"/>
                </a:cubicBezTo>
                <a:cubicBezTo>
                  <a:pt x="112" y="169"/>
                  <a:pt x="112" y="170"/>
                  <a:pt x="113" y="170"/>
                </a:cubicBezTo>
                <a:cubicBezTo>
                  <a:pt x="116" y="172"/>
                  <a:pt x="119" y="175"/>
                  <a:pt x="122" y="177"/>
                </a:cubicBezTo>
                <a:cubicBezTo>
                  <a:pt x="126" y="180"/>
                  <a:pt x="130" y="182"/>
                  <a:pt x="134" y="185"/>
                </a:cubicBezTo>
                <a:cubicBezTo>
                  <a:pt x="134" y="186"/>
                  <a:pt x="134" y="187"/>
                  <a:pt x="135" y="187"/>
                </a:cubicBezTo>
                <a:close/>
                <a:moveTo>
                  <a:pt x="177" y="218"/>
                </a:moveTo>
                <a:cubicBezTo>
                  <a:pt x="174" y="214"/>
                  <a:pt x="169" y="211"/>
                  <a:pt x="166" y="208"/>
                </a:cubicBezTo>
                <a:cubicBezTo>
                  <a:pt x="162" y="204"/>
                  <a:pt x="157" y="200"/>
                  <a:pt x="152" y="196"/>
                </a:cubicBezTo>
                <a:cubicBezTo>
                  <a:pt x="149" y="194"/>
                  <a:pt x="146" y="192"/>
                  <a:pt x="143" y="190"/>
                </a:cubicBezTo>
                <a:cubicBezTo>
                  <a:pt x="144" y="189"/>
                  <a:pt x="144" y="188"/>
                  <a:pt x="144" y="187"/>
                </a:cubicBezTo>
                <a:cubicBezTo>
                  <a:pt x="145" y="188"/>
                  <a:pt x="146" y="189"/>
                  <a:pt x="148" y="190"/>
                </a:cubicBezTo>
                <a:cubicBezTo>
                  <a:pt x="154" y="194"/>
                  <a:pt x="160" y="199"/>
                  <a:pt x="166" y="204"/>
                </a:cubicBezTo>
                <a:cubicBezTo>
                  <a:pt x="169" y="207"/>
                  <a:pt x="172" y="211"/>
                  <a:pt x="176" y="213"/>
                </a:cubicBezTo>
                <a:cubicBezTo>
                  <a:pt x="176" y="215"/>
                  <a:pt x="177" y="216"/>
                  <a:pt x="177" y="218"/>
                </a:cubicBezTo>
                <a:close/>
                <a:moveTo>
                  <a:pt x="142" y="190"/>
                </a:moveTo>
                <a:cubicBezTo>
                  <a:pt x="142" y="190"/>
                  <a:pt x="142" y="190"/>
                  <a:pt x="142" y="190"/>
                </a:cubicBezTo>
                <a:cubicBezTo>
                  <a:pt x="143" y="191"/>
                  <a:pt x="144" y="192"/>
                  <a:pt x="145" y="192"/>
                </a:cubicBezTo>
                <a:cubicBezTo>
                  <a:pt x="151" y="197"/>
                  <a:pt x="157" y="201"/>
                  <a:pt x="163" y="206"/>
                </a:cubicBezTo>
                <a:cubicBezTo>
                  <a:pt x="166" y="208"/>
                  <a:pt x="168" y="210"/>
                  <a:pt x="170" y="213"/>
                </a:cubicBezTo>
                <a:cubicBezTo>
                  <a:pt x="172" y="215"/>
                  <a:pt x="175" y="217"/>
                  <a:pt x="177" y="219"/>
                </a:cubicBezTo>
                <a:cubicBezTo>
                  <a:pt x="177" y="219"/>
                  <a:pt x="177" y="219"/>
                  <a:pt x="177" y="219"/>
                </a:cubicBezTo>
                <a:cubicBezTo>
                  <a:pt x="175" y="218"/>
                  <a:pt x="173" y="217"/>
                  <a:pt x="172" y="216"/>
                </a:cubicBezTo>
                <a:cubicBezTo>
                  <a:pt x="171" y="214"/>
                  <a:pt x="170" y="213"/>
                  <a:pt x="169" y="212"/>
                </a:cubicBezTo>
                <a:cubicBezTo>
                  <a:pt x="166" y="210"/>
                  <a:pt x="164" y="207"/>
                  <a:pt x="161" y="205"/>
                </a:cubicBezTo>
                <a:cubicBezTo>
                  <a:pt x="156" y="201"/>
                  <a:pt x="150" y="196"/>
                  <a:pt x="144" y="192"/>
                </a:cubicBezTo>
                <a:cubicBezTo>
                  <a:pt x="143" y="191"/>
                  <a:pt x="143" y="191"/>
                  <a:pt x="142" y="190"/>
                </a:cubicBezTo>
                <a:close/>
                <a:moveTo>
                  <a:pt x="137" y="186"/>
                </a:moveTo>
                <a:cubicBezTo>
                  <a:pt x="138" y="187"/>
                  <a:pt x="139" y="188"/>
                  <a:pt x="140" y="188"/>
                </a:cubicBezTo>
                <a:cubicBezTo>
                  <a:pt x="140" y="188"/>
                  <a:pt x="139" y="188"/>
                  <a:pt x="139" y="188"/>
                </a:cubicBezTo>
                <a:cubicBezTo>
                  <a:pt x="138" y="187"/>
                  <a:pt x="138" y="187"/>
                  <a:pt x="137" y="186"/>
                </a:cubicBezTo>
                <a:close/>
                <a:moveTo>
                  <a:pt x="144" y="183"/>
                </a:moveTo>
                <a:cubicBezTo>
                  <a:pt x="147" y="185"/>
                  <a:pt x="149" y="187"/>
                  <a:pt x="152" y="189"/>
                </a:cubicBezTo>
                <a:cubicBezTo>
                  <a:pt x="157" y="193"/>
                  <a:pt x="162" y="197"/>
                  <a:pt x="166" y="201"/>
                </a:cubicBezTo>
                <a:cubicBezTo>
                  <a:pt x="169" y="204"/>
                  <a:pt x="171" y="206"/>
                  <a:pt x="173" y="208"/>
                </a:cubicBezTo>
                <a:cubicBezTo>
                  <a:pt x="174" y="209"/>
                  <a:pt x="176" y="211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1" y="208"/>
                  <a:pt x="167" y="204"/>
                  <a:pt x="162" y="200"/>
                </a:cubicBezTo>
                <a:cubicBezTo>
                  <a:pt x="158" y="196"/>
                  <a:pt x="153" y="193"/>
                  <a:pt x="148" y="189"/>
                </a:cubicBezTo>
                <a:cubicBezTo>
                  <a:pt x="147" y="188"/>
                  <a:pt x="146" y="188"/>
                  <a:pt x="144" y="187"/>
                </a:cubicBezTo>
                <a:cubicBezTo>
                  <a:pt x="144" y="185"/>
                  <a:pt x="144" y="184"/>
                  <a:pt x="144" y="183"/>
                </a:cubicBezTo>
                <a:close/>
                <a:moveTo>
                  <a:pt x="177" y="231"/>
                </a:moveTo>
                <a:cubicBezTo>
                  <a:pt x="175" y="229"/>
                  <a:pt x="174" y="228"/>
                  <a:pt x="173" y="226"/>
                </a:cubicBezTo>
                <a:cubicBezTo>
                  <a:pt x="174" y="227"/>
                  <a:pt x="175" y="228"/>
                  <a:pt x="177" y="229"/>
                </a:cubicBezTo>
                <a:cubicBezTo>
                  <a:pt x="177" y="230"/>
                  <a:pt x="177" y="230"/>
                  <a:pt x="177" y="231"/>
                </a:cubicBezTo>
                <a:close/>
                <a:moveTo>
                  <a:pt x="177" y="227"/>
                </a:moveTo>
                <a:cubicBezTo>
                  <a:pt x="176" y="226"/>
                  <a:pt x="175" y="225"/>
                  <a:pt x="174" y="223"/>
                </a:cubicBezTo>
                <a:cubicBezTo>
                  <a:pt x="175" y="224"/>
                  <a:pt x="176" y="225"/>
                  <a:pt x="177" y="225"/>
                </a:cubicBezTo>
                <a:cubicBezTo>
                  <a:pt x="177" y="226"/>
                  <a:pt x="177" y="226"/>
                  <a:pt x="177" y="227"/>
                </a:cubicBezTo>
                <a:close/>
                <a:moveTo>
                  <a:pt x="176" y="200"/>
                </a:moveTo>
                <a:cubicBezTo>
                  <a:pt x="169" y="192"/>
                  <a:pt x="161" y="186"/>
                  <a:pt x="154" y="180"/>
                </a:cubicBezTo>
                <a:cubicBezTo>
                  <a:pt x="156" y="181"/>
                  <a:pt x="158" y="182"/>
                  <a:pt x="160" y="183"/>
                </a:cubicBezTo>
                <a:cubicBezTo>
                  <a:pt x="161" y="184"/>
                  <a:pt x="162" y="184"/>
                  <a:pt x="162" y="185"/>
                </a:cubicBezTo>
                <a:cubicBezTo>
                  <a:pt x="167" y="189"/>
                  <a:pt x="172" y="193"/>
                  <a:pt x="176" y="197"/>
                </a:cubicBezTo>
                <a:cubicBezTo>
                  <a:pt x="176" y="198"/>
                  <a:pt x="176" y="199"/>
                  <a:pt x="176" y="200"/>
                </a:cubicBezTo>
                <a:close/>
                <a:moveTo>
                  <a:pt x="176" y="201"/>
                </a:moveTo>
                <a:cubicBezTo>
                  <a:pt x="175" y="200"/>
                  <a:pt x="174" y="199"/>
                  <a:pt x="173" y="197"/>
                </a:cubicBezTo>
                <a:cubicBezTo>
                  <a:pt x="167" y="192"/>
                  <a:pt x="161" y="187"/>
                  <a:pt x="155" y="182"/>
                </a:cubicBezTo>
                <a:cubicBezTo>
                  <a:pt x="153" y="181"/>
                  <a:pt x="151" y="179"/>
                  <a:pt x="148" y="177"/>
                </a:cubicBezTo>
                <a:cubicBezTo>
                  <a:pt x="150" y="178"/>
                  <a:pt x="151" y="178"/>
                  <a:pt x="152" y="179"/>
                </a:cubicBezTo>
                <a:cubicBezTo>
                  <a:pt x="156" y="182"/>
                  <a:pt x="160" y="186"/>
                  <a:pt x="164" y="189"/>
                </a:cubicBezTo>
                <a:cubicBezTo>
                  <a:pt x="167" y="192"/>
                  <a:pt x="170" y="194"/>
                  <a:pt x="173" y="197"/>
                </a:cubicBezTo>
                <a:cubicBezTo>
                  <a:pt x="174" y="198"/>
                  <a:pt x="175" y="199"/>
                  <a:pt x="176" y="200"/>
                </a:cubicBezTo>
                <a:cubicBezTo>
                  <a:pt x="176" y="200"/>
                  <a:pt x="176" y="200"/>
                  <a:pt x="176" y="201"/>
                </a:cubicBezTo>
                <a:close/>
                <a:moveTo>
                  <a:pt x="140" y="173"/>
                </a:moveTo>
                <a:cubicBezTo>
                  <a:pt x="146" y="180"/>
                  <a:pt x="153" y="185"/>
                  <a:pt x="160" y="191"/>
                </a:cubicBezTo>
                <a:cubicBezTo>
                  <a:pt x="163" y="194"/>
                  <a:pt x="167" y="197"/>
                  <a:pt x="170" y="201"/>
                </a:cubicBezTo>
                <a:cubicBezTo>
                  <a:pt x="172" y="202"/>
                  <a:pt x="174" y="204"/>
                  <a:pt x="176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76" y="206"/>
                  <a:pt x="176" y="207"/>
                  <a:pt x="176" y="207"/>
                </a:cubicBezTo>
                <a:cubicBezTo>
                  <a:pt x="175" y="206"/>
                  <a:pt x="174" y="205"/>
                  <a:pt x="174" y="204"/>
                </a:cubicBezTo>
                <a:cubicBezTo>
                  <a:pt x="166" y="197"/>
                  <a:pt x="158" y="190"/>
                  <a:pt x="150" y="184"/>
                </a:cubicBezTo>
                <a:cubicBezTo>
                  <a:pt x="147" y="181"/>
                  <a:pt x="144" y="179"/>
                  <a:pt x="142" y="177"/>
                </a:cubicBezTo>
                <a:cubicBezTo>
                  <a:pt x="141" y="176"/>
                  <a:pt x="140" y="174"/>
                  <a:pt x="140" y="173"/>
                </a:cubicBezTo>
                <a:close/>
                <a:moveTo>
                  <a:pt x="176" y="208"/>
                </a:moveTo>
                <a:cubicBezTo>
                  <a:pt x="176" y="209"/>
                  <a:pt x="176" y="210"/>
                  <a:pt x="176" y="210"/>
                </a:cubicBezTo>
                <a:cubicBezTo>
                  <a:pt x="174" y="207"/>
                  <a:pt x="171" y="205"/>
                  <a:pt x="168" y="202"/>
                </a:cubicBezTo>
                <a:cubicBezTo>
                  <a:pt x="164" y="198"/>
                  <a:pt x="160" y="194"/>
                  <a:pt x="155" y="191"/>
                </a:cubicBezTo>
                <a:cubicBezTo>
                  <a:pt x="152" y="188"/>
                  <a:pt x="148" y="185"/>
                  <a:pt x="144" y="182"/>
                </a:cubicBezTo>
                <a:cubicBezTo>
                  <a:pt x="143" y="181"/>
                  <a:pt x="143" y="180"/>
                  <a:pt x="142" y="178"/>
                </a:cubicBezTo>
                <a:cubicBezTo>
                  <a:pt x="146" y="181"/>
                  <a:pt x="150" y="184"/>
                  <a:pt x="153" y="187"/>
                </a:cubicBezTo>
                <a:cubicBezTo>
                  <a:pt x="161" y="194"/>
                  <a:pt x="168" y="201"/>
                  <a:pt x="176" y="208"/>
                </a:cubicBezTo>
                <a:close/>
                <a:moveTo>
                  <a:pt x="176" y="237"/>
                </a:moveTo>
                <a:cubicBezTo>
                  <a:pt x="175" y="235"/>
                  <a:pt x="173" y="234"/>
                  <a:pt x="171" y="232"/>
                </a:cubicBezTo>
                <a:cubicBezTo>
                  <a:pt x="168" y="229"/>
                  <a:pt x="165" y="226"/>
                  <a:pt x="162" y="223"/>
                </a:cubicBezTo>
                <a:cubicBezTo>
                  <a:pt x="155" y="216"/>
                  <a:pt x="148" y="211"/>
                  <a:pt x="140" y="205"/>
                </a:cubicBezTo>
                <a:cubicBezTo>
                  <a:pt x="134" y="200"/>
                  <a:pt x="128" y="195"/>
                  <a:pt x="121" y="190"/>
                </a:cubicBezTo>
                <a:cubicBezTo>
                  <a:pt x="125" y="193"/>
                  <a:pt x="130" y="196"/>
                  <a:pt x="134" y="199"/>
                </a:cubicBezTo>
                <a:cubicBezTo>
                  <a:pt x="142" y="205"/>
                  <a:pt x="151" y="211"/>
                  <a:pt x="159" y="217"/>
                </a:cubicBezTo>
                <a:cubicBezTo>
                  <a:pt x="162" y="221"/>
                  <a:pt x="167" y="224"/>
                  <a:pt x="170" y="227"/>
                </a:cubicBezTo>
                <a:cubicBezTo>
                  <a:pt x="172" y="229"/>
                  <a:pt x="174" y="231"/>
                  <a:pt x="177" y="233"/>
                </a:cubicBezTo>
                <a:cubicBezTo>
                  <a:pt x="177" y="234"/>
                  <a:pt x="176" y="235"/>
                  <a:pt x="176" y="237"/>
                </a:cubicBezTo>
                <a:close/>
                <a:moveTo>
                  <a:pt x="176" y="239"/>
                </a:moveTo>
                <a:cubicBezTo>
                  <a:pt x="172" y="235"/>
                  <a:pt x="168" y="230"/>
                  <a:pt x="163" y="226"/>
                </a:cubicBezTo>
                <a:cubicBezTo>
                  <a:pt x="141" y="207"/>
                  <a:pt x="115" y="192"/>
                  <a:pt x="92" y="173"/>
                </a:cubicBezTo>
                <a:cubicBezTo>
                  <a:pt x="92" y="171"/>
                  <a:pt x="92" y="169"/>
                  <a:pt x="92" y="167"/>
                </a:cubicBezTo>
                <a:cubicBezTo>
                  <a:pt x="93" y="167"/>
                  <a:pt x="93" y="168"/>
                  <a:pt x="93" y="168"/>
                </a:cubicBezTo>
                <a:cubicBezTo>
                  <a:pt x="93" y="168"/>
                  <a:pt x="94" y="169"/>
                  <a:pt x="94" y="169"/>
                </a:cubicBezTo>
                <a:cubicBezTo>
                  <a:pt x="94" y="169"/>
                  <a:pt x="95" y="169"/>
                  <a:pt x="95" y="169"/>
                </a:cubicBezTo>
                <a:cubicBezTo>
                  <a:pt x="95" y="170"/>
                  <a:pt x="95" y="170"/>
                  <a:pt x="96" y="170"/>
                </a:cubicBezTo>
                <a:cubicBezTo>
                  <a:pt x="106" y="179"/>
                  <a:pt x="117" y="188"/>
                  <a:pt x="129" y="197"/>
                </a:cubicBezTo>
                <a:cubicBezTo>
                  <a:pt x="141" y="206"/>
                  <a:pt x="153" y="215"/>
                  <a:pt x="164" y="226"/>
                </a:cubicBezTo>
                <a:cubicBezTo>
                  <a:pt x="167" y="229"/>
                  <a:pt x="169" y="231"/>
                  <a:pt x="172" y="234"/>
                </a:cubicBezTo>
                <a:cubicBezTo>
                  <a:pt x="173" y="234"/>
                  <a:pt x="174" y="235"/>
                  <a:pt x="175" y="236"/>
                </a:cubicBezTo>
                <a:cubicBezTo>
                  <a:pt x="175" y="236"/>
                  <a:pt x="176" y="237"/>
                  <a:pt x="176" y="238"/>
                </a:cubicBezTo>
                <a:cubicBezTo>
                  <a:pt x="176" y="238"/>
                  <a:pt x="176" y="238"/>
                  <a:pt x="176" y="239"/>
                </a:cubicBezTo>
                <a:close/>
                <a:moveTo>
                  <a:pt x="93" y="162"/>
                </a:moveTo>
                <a:cubicBezTo>
                  <a:pt x="95" y="163"/>
                  <a:pt x="96" y="163"/>
                  <a:pt x="98" y="163"/>
                </a:cubicBezTo>
                <a:cubicBezTo>
                  <a:pt x="98" y="163"/>
                  <a:pt x="99" y="163"/>
                  <a:pt x="99" y="163"/>
                </a:cubicBezTo>
                <a:cubicBezTo>
                  <a:pt x="105" y="169"/>
                  <a:pt x="112" y="174"/>
                  <a:pt x="119" y="179"/>
                </a:cubicBezTo>
                <a:cubicBezTo>
                  <a:pt x="120" y="180"/>
                  <a:pt x="121" y="181"/>
                  <a:pt x="122" y="182"/>
                </a:cubicBezTo>
                <a:cubicBezTo>
                  <a:pt x="123" y="182"/>
                  <a:pt x="124" y="183"/>
                  <a:pt x="125" y="184"/>
                </a:cubicBezTo>
                <a:cubicBezTo>
                  <a:pt x="130" y="188"/>
                  <a:pt x="135" y="191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7" y="200"/>
                  <a:pt x="154" y="206"/>
                  <a:pt x="161" y="212"/>
                </a:cubicBezTo>
                <a:cubicBezTo>
                  <a:pt x="163" y="213"/>
                  <a:pt x="165" y="215"/>
                  <a:pt x="167" y="217"/>
                </a:cubicBezTo>
                <a:cubicBezTo>
                  <a:pt x="168" y="219"/>
                  <a:pt x="170" y="221"/>
                  <a:pt x="171" y="222"/>
                </a:cubicBezTo>
                <a:cubicBezTo>
                  <a:pt x="172" y="224"/>
                  <a:pt x="174" y="225"/>
                  <a:pt x="175" y="226"/>
                </a:cubicBezTo>
                <a:cubicBezTo>
                  <a:pt x="175" y="227"/>
                  <a:pt x="176" y="228"/>
                  <a:pt x="177" y="228"/>
                </a:cubicBezTo>
                <a:cubicBezTo>
                  <a:pt x="177" y="228"/>
                  <a:pt x="177" y="228"/>
                  <a:pt x="177" y="229"/>
                </a:cubicBezTo>
                <a:cubicBezTo>
                  <a:pt x="176" y="228"/>
                  <a:pt x="176" y="228"/>
                  <a:pt x="175" y="227"/>
                </a:cubicBezTo>
                <a:cubicBezTo>
                  <a:pt x="162" y="216"/>
                  <a:pt x="150" y="204"/>
                  <a:pt x="136" y="194"/>
                </a:cubicBezTo>
                <a:cubicBezTo>
                  <a:pt x="135" y="193"/>
                  <a:pt x="133" y="192"/>
                  <a:pt x="132" y="192"/>
                </a:cubicBezTo>
                <a:cubicBezTo>
                  <a:pt x="126" y="187"/>
                  <a:pt x="121" y="183"/>
                  <a:pt x="115" y="178"/>
                </a:cubicBezTo>
                <a:cubicBezTo>
                  <a:pt x="109" y="173"/>
                  <a:pt x="102" y="168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4" y="163"/>
                  <a:pt x="94" y="163"/>
                </a:cubicBezTo>
                <a:cubicBezTo>
                  <a:pt x="93" y="162"/>
                  <a:pt x="93" y="163"/>
                  <a:pt x="94" y="163"/>
                </a:cubicBezTo>
                <a:cubicBezTo>
                  <a:pt x="94" y="163"/>
                  <a:pt x="94" y="164"/>
                  <a:pt x="95" y="164"/>
                </a:cubicBezTo>
                <a:cubicBezTo>
                  <a:pt x="95" y="164"/>
                  <a:pt x="95" y="165"/>
                  <a:pt x="96" y="165"/>
                </a:cubicBezTo>
                <a:cubicBezTo>
                  <a:pt x="98" y="166"/>
                  <a:pt x="99" y="167"/>
                  <a:pt x="100" y="168"/>
                </a:cubicBezTo>
                <a:cubicBezTo>
                  <a:pt x="102" y="169"/>
                  <a:pt x="104" y="171"/>
                  <a:pt x="105" y="172"/>
                </a:cubicBezTo>
                <a:cubicBezTo>
                  <a:pt x="109" y="175"/>
                  <a:pt x="112" y="178"/>
                  <a:pt x="115" y="180"/>
                </a:cubicBezTo>
                <a:cubicBezTo>
                  <a:pt x="120" y="184"/>
                  <a:pt x="125" y="187"/>
                  <a:pt x="129" y="190"/>
                </a:cubicBezTo>
                <a:cubicBezTo>
                  <a:pt x="141" y="199"/>
                  <a:pt x="153" y="208"/>
                  <a:pt x="164" y="218"/>
                </a:cubicBezTo>
                <a:cubicBezTo>
                  <a:pt x="167" y="221"/>
                  <a:pt x="169" y="224"/>
                  <a:pt x="172" y="227"/>
                </a:cubicBezTo>
                <a:cubicBezTo>
                  <a:pt x="173" y="228"/>
                  <a:pt x="174" y="229"/>
                  <a:pt x="175" y="231"/>
                </a:cubicBezTo>
                <a:cubicBezTo>
                  <a:pt x="176" y="231"/>
                  <a:pt x="176" y="231"/>
                  <a:pt x="177" y="232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76" y="232"/>
                  <a:pt x="176" y="232"/>
                  <a:pt x="176" y="231"/>
                </a:cubicBezTo>
                <a:cubicBezTo>
                  <a:pt x="170" y="227"/>
                  <a:pt x="165" y="222"/>
                  <a:pt x="159" y="217"/>
                </a:cubicBezTo>
                <a:cubicBezTo>
                  <a:pt x="148" y="207"/>
                  <a:pt x="135" y="199"/>
                  <a:pt x="123" y="191"/>
                </a:cubicBezTo>
                <a:cubicBezTo>
                  <a:pt x="117" y="186"/>
                  <a:pt x="110" y="180"/>
                  <a:pt x="103" y="175"/>
                </a:cubicBezTo>
                <a:cubicBezTo>
                  <a:pt x="102" y="173"/>
                  <a:pt x="100" y="172"/>
                  <a:pt x="98" y="171"/>
                </a:cubicBezTo>
                <a:cubicBezTo>
                  <a:pt x="97" y="170"/>
                  <a:pt x="97" y="170"/>
                  <a:pt x="96" y="170"/>
                </a:cubicBezTo>
                <a:cubicBezTo>
                  <a:pt x="95" y="169"/>
                  <a:pt x="94" y="167"/>
                  <a:pt x="92" y="166"/>
                </a:cubicBezTo>
                <a:cubicBezTo>
                  <a:pt x="93" y="165"/>
                  <a:pt x="93" y="164"/>
                  <a:pt x="93" y="163"/>
                </a:cubicBezTo>
                <a:cubicBezTo>
                  <a:pt x="93" y="163"/>
                  <a:pt x="93" y="163"/>
                  <a:pt x="93" y="162"/>
                </a:cubicBezTo>
                <a:close/>
                <a:moveTo>
                  <a:pt x="113" y="177"/>
                </a:moveTo>
                <a:cubicBezTo>
                  <a:pt x="111" y="176"/>
                  <a:pt x="110" y="175"/>
                  <a:pt x="108" y="173"/>
                </a:cubicBezTo>
                <a:cubicBezTo>
                  <a:pt x="110" y="175"/>
                  <a:pt x="112" y="177"/>
                  <a:pt x="114" y="179"/>
                </a:cubicBezTo>
                <a:cubicBezTo>
                  <a:pt x="114" y="178"/>
                  <a:pt x="113" y="178"/>
                  <a:pt x="113" y="177"/>
                </a:cubicBezTo>
                <a:close/>
                <a:moveTo>
                  <a:pt x="95" y="158"/>
                </a:moveTo>
                <a:cubicBezTo>
                  <a:pt x="95" y="158"/>
                  <a:pt x="96" y="158"/>
                  <a:pt x="97" y="158"/>
                </a:cubicBezTo>
                <a:cubicBezTo>
                  <a:pt x="97" y="158"/>
                  <a:pt x="97" y="158"/>
                  <a:pt x="98" y="158"/>
                </a:cubicBezTo>
                <a:cubicBezTo>
                  <a:pt x="98" y="159"/>
                  <a:pt x="98" y="159"/>
                  <a:pt x="98" y="160"/>
                </a:cubicBezTo>
                <a:cubicBezTo>
                  <a:pt x="97" y="160"/>
                  <a:pt x="96" y="160"/>
                  <a:pt x="95" y="160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95" y="159"/>
                  <a:pt x="95" y="158"/>
                  <a:pt x="95" y="158"/>
                </a:cubicBezTo>
                <a:close/>
                <a:moveTo>
                  <a:pt x="101" y="159"/>
                </a:moveTo>
                <a:cubicBezTo>
                  <a:pt x="101" y="159"/>
                  <a:pt x="102" y="159"/>
                  <a:pt x="103" y="159"/>
                </a:cubicBezTo>
                <a:cubicBezTo>
                  <a:pt x="103" y="160"/>
                  <a:pt x="103" y="160"/>
                  <a:pt x="103" y="161"/>
                </a:cubicBezTo>
                <a:cubicBezTo>
                  <a:pt x="102" y="161"/>
                  <a:pt x="101" y="161"/>
                  <a:pt x="101" y="161"/>
                </a:cubicBezTo>
                <a:cubicBezTo>
                  <a:pt x="101" y="160"/>
                  <a:pt x="101" y="160"/>
                  <a:pt x="101" y="159"/>
                </a:cubicBezTo>
                <a:cubicBezTo>
                  <a:pt x="101" y="159"/>
                  <a:pt x="101" y="159"/>
                  <a:pt x="101" y="159"/>
                </a:cubicBezTo>
                <a:close/>
                <a:moveTo>
                  <a:pt x="106" y="160"/>
                </a:moveTo>
                <a:cubicBezTo>
                  <a:pt x="107" y="160"/>
                  <a:pt x="108" y="160"/>
                  <a:pt x="109" y="161"/>
                </a:cubicBezTo>
                <a:cubicBezTo>
                  <a:pt x="109" y="161"/>
                  <a:pt x="109" y="161"/>
                  <a:pt x="109" y="162"/>
                </a:cubicBezTo>
                <a:cubicBezTo>
                  <a:pt x="108" y="162"/>
                  <a:pt x="107" y="161"/>
                  <a:pt x="106" y="161"/>
                </a:cubicBezTo>
                <a:cubicBezTo>
                  <a:pt x="106" y="161"/>
                  <a:pt x="106" y="160"/>
                  <a:pt x="106" y="160"/>
                </a:cubicBezTo>
                <a:close/>
                <a:moveTo>
                  <a:pt x="112" y="161"/>
                </a:moveTo>
                <a:cubicBezTo>
                  <a:pt x="113" y="162"/>
                  <a:pt x="115" y="162"/>
                  <a:pt x="116" y="162"/>
                </a:cubicBezTo>
                <a:cubicBezTo>
                  <a:pt x="116" y="163"/>
                  <a:pt x="116" y="163"/>
                  <a:pt x="116" y="163"/>
                </a:cubicBezTo>
                <a:cubicBezTo>
                  <a:pt x="115" y="163"/>
                  <a:pt x="113" y="163"/>
                  <a:pt x="112" y="162"/>
                </a:cubicBezTo>
                <a:cubicBezTo>
                  <a:pt x="112" y="162"/>
                  <a:pt x="112" y="162"/>
                  <a:pt x="112" y="161"/>
                </a:cubicBezTo>
                <a:close/>
                <a:moveTo>
                  <a:pt x="119" y="163"/>
                </a:moveTo>
                <a:cubicBezTo>
                  <a:pt x="122" y="164"/>
                  <a:pt x="126" y="165"/>
                  <a:pt x="129" y="166"/>
                </a:cubicBezTo>
                <a:cubicBezTo>
                  <a:pt x="126" y="165"/>
                  <a:pt x="122" y="164"/>
                  <a:pt x="119" y="164"/>
                </a:cubicBezTo>
                <a:cubicBezTo>
                  <a:pt x="119" y="164"/>
                  <a:pt x="119" y="163"/>
                  <a:pt x="119" y="163"/>
                </a:cubicBezTo>
                <a:close/>
                <a:moveTo>
                  <a:pt x="174" y="189"/>
                </a:moveTo>
                <a:cubicBezTo>
                  <a:pt x="174" y="190"/>
                  <a:pt x="175" y="190"/>
                  <a:pt x="176" y="191"/>
                </a:cubicBezTo>
                <a:cubicBezTo>
                  <a:pt x="176" y="191"/>
                  <a:pt x="176" y="191"/>
                  <a:pt x="176" y="191"/>
                </a:cubicBezTo>
                <a:cubicBezTo>
                  <a:pt x="175" y="191"/>
                  <a:pt x="174" y="190"/>
                  <a:pt x="174" y="189"/>
                </a:cubicBezTo>
                <a:close/>
                <a:moveTo>
                  <a:pt x="176" y="205"/>
                </a:moveTo>
                <a:cubicBezTo>
                  <a:pt x="175" y="203"/>
                  <a:pt x="173" y="202"/>
                  <a:pt x="171" y="200"/>
                </a:cubicBezTo>
                <a:cubicBezTo>
                  <a:pt x="168" y="197"/>
                  <a:pt x="165" y="194"/>
                  <a:pt x="161" y="191"/>
                </a:cubicBezTo>
                <a:cubicBezTo>
                  <a:pt x="155" y="186"/>
                  <a:pt x="148" y="180"/>
                  <a:pt x="141" y="174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3" y="175"/>
                  <a:pt x="144" y="175"/>
                  <a:pt x="145" y="175"/>
                </a:cubicBezTo>
                <a:cubicBezTo>
                  <a:pt x="146" y="176"/>
                  <a:pt x="147" y="177"/>
                  <a:pt x="149" y="179"/>
                </a:cubicBezTo>
                <a:cubicBezTo>
                  <a:pt x="152" y="181"/>
                  <a:pt x="155" y="184"/>
                  <a:pt x="158" y="186"/>
                </a:cubicBezTo>
                <a:cubicBezTo>
                  <a:pt x="163" y="189"/>
                  <a:pt x="167" y="192"/>
                  <a:pt x="170" y="196"/>
                </a:cubicBezTo>
                <a:cubicBezTo>
                  <a:pt x="172" y="198"/>
                  <a:pt x="174" y="200"/>
                  <a:pt x="176" y="201"/>
                </a:cubicBezTo>
                <a:cubicBezTo>
                  <a:pt x="176" y="203"/>
                  <a:pt x="176" y="204"/>
                  <a:pt x="176" y="205"/>
                </a:cubicBezTo>
                <a:close/>
                <a:moveTo>
                  <a:pt x="176" y="240"/>
                </a:moveTo>
                <a:cubicBezTo>
                  <a:pt x="176" y="240"/>
                  <a:pt x="176" y="241"/>
                  <a:pt x="176" y="242"/>
                </a:cubicBezTo>
                <a:cubicBezTo>
                  <a:pt x="169" y="237"/>
                  <a:pt x="163" y="231"/>
                  <a:pt x="156" y="225"/>
                </a:cubicBezTo>
                <a:cubicBezTo>
                  <a:pt x="149" y="220"/>
                  <a:pt x="143" y="215"/>
                  <a:pt x="136" y="210"/>
                </a:cubicBezTo>
                <a:cubicBezTo>
                  <a:pt x="128" y="204"/>
                  <a:pt x="120" y="198"/>
                  <a:pt x="112" y="193"/>
                </a:cubicBezTo>
                <a:cubicBezTo>
                  <a:pt x="108" y="190"/>
                  <a:pt x="104" y="187"/>
                  <a:pt x="100" y="184"/>
                </a:cubicBezTo>
                <a:cubicBezTo>
                  <a:pt x="97" y="181"/>
                  <a:pt x="94" y="180"/>
                  <a:pt x="92" y="178"/>
                </a:cubicBezTo>
                <a:cubicBezTo>
                  <a:pt x="92" y="176"/>
                  <a:pt x="92" y="175"/>
                  <a:pt x="92" y="173"/>
                </a:cubicBezTo>
                <a:cubicBezTo>
                  <a:pt x="107" y="186"/>
                  <a:pt x="123" y="197"/>
                  <a:pt x="139" y="208"/>
                </a:cubicBezTo>
                <a:cubicBezTo>
                  <a:pt x="147" y="214"/>
                  <a:pt x="156" y="221"/>
                  <a:pt x="164" y="228"/>
                </a:cubicBezTo>
                <a:cubicBezTo>
                  <a:pt x="167" y="230"/>
                  <a:pt x="170" y="233"/>
                  <a:pt x="172" y="236"/>
                </a:cubicBezTo>
                <a:cubicBezTo>
                  <a:pt x="174" y="237"/>
                  <a:pt x="175" y="239"/>
                  <a:pt x="176" y="240"/>
                </a:cubicBezTo>
                <a:close/>
                <a:moveTo>
                  <a:pt x="176" y="262"/>
                </a:moveTo>
                <a:cubicBezTo>
                  <a:pt x="175" y="263"/>
                  <a:pt x="175" y="264"/>
                  <a:pt x="175" y="265"/>
                </a:cubicBezTo>
                <a:cubicBezTo>
                  <a:pt x="170" y="260"/>
                  <a:pt x="163" y="255"/>
                  <a:pt x="157" y="251"/>
                </a:cubicBezTo>
                <a:cubicBezTo>
                  <a:pt x="150" y="245"/>
                  <a:pt x="143" y="240"/>
                  <a:pt x="136" y="235"/>
                </a:cubicBezTo>
                <a:cubicBezTo>
                  <a:pt x="122" y="224"/>
                  <a:pt x="107" y="214"/>
                  <a:pt x="95" y="201"/>
                </a:cubicBezTo>
                <a:cubicBezTo>
                  <a:pt x="106" y="213"/>
                  <a:pt x="122" y="223"/>
                  <a:pt x="136" y="233"/>
                </a:cubicBezTo>
                <a:cubicBezTo>
                  <a:pt x="143" y="238"/>
                  <a:pt x="151" y="243"/>
                  <a:pt x="158" y="248"/>
                </a:cubicBezTo>
                <a:cubicBezTo>
                  <a:pt x="162" y="251"/>
                  <a:pt x="167" y="254"/>
                  <a:pt x="170" y="258"/>
                </a:cubicBezTo>
                <a:cubicBezTo>
                  <a:pt x="172" y="259"/>
                  <a:pt x="174" y="261"/>
                  <a:pt x="176" y="262"/>
                </a:cubicBezTo>
                <a:close/>
                <a:moveTo>
                  <a:pt x="175" y="273"/>
                </a:moveTo>
                <a:cubicBezTo>
                  <a:pt x="175" y="274"/>
                  <a:pt x="175" y="275"/>
                  <a:pt x="175" y="276"/>
                </a:cubicBezTo>
                <a:cubicBezTo>
                  <a:pt x="163" y="263"/>
                  <a:pt x="149" y="253"/>
                  <a:pt x="135" y="243"/>
                </a:cubicBezTo>
                <a:cubicBezTo>
                  <a:pt x="133" y="242"/>
                  <a:pt x="132" y="241"/>
                  <a:pt x="130" y="240"/>
                </a:cubicBezTo>
                <a:cubicBezTo>
                  <a:pt x="131" y="241"/>
                  <a:pt x="133" y="242"/>
                  <a:pt x="135" y="243"/>
                </a:cubicBezTo>
                <a:cubicBezTo>
                  <a:pt x="143" y="248"/>
                  <a:pt x="150" y="253"/>
                  <a:pt x="158" y="259"/>
                </a:cubicBezTo>
                <a:cubicBezTo>
                  <a:pt x="164" y="263"/>
                  <a:pt x="169" y="269"/>
                  <a:pt x="175" y="273"/>
                </a:cubicBezTo>
                <a:close/>
                <a:moveTo>
                  <a:pt x="172" y="303"/>
                </a:moveTo>
                <a:cubicBezTo>
                  <a:pt x="172" y="303"/>
                  <a:pt x="172" y="303"/>
                  <a:pt x="172" y="303"/>
                </a:cubicBezTo>
                <a:cubicBezTo>
                  <a:pt x="171" y="303"/>
                  <a:pt x="171" y="303"/>
                  <a:pt x="170" y="304"/>
                </a:cubicBezTo>
                <a:cubicBezTo>
                  <a:pt x="167" y="300"/>
                  <a:pt x="163" y="296"/>
                  <a:pt x="158" y="293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2" y="295"/>
                  <a:pt x="165" y="298"/>
                  <a:pt x="168" y="300"/>
                </a:cubicBezTo>
                <a:cubicBezTo>
                  <a:pt x="169" y="301"/>
                  <a:pt x="170" y="302"/>
                  <a:pt x="172" y="303"/>
                </a:cubicBezTo>
                <a:close/>
                <a:moveTo>
                  <a:pt x="169" y="305"/>
                </a:moveTo>
                <a:cubicBezTo>
                  <a:pt x="168" y="305"/>
                  <a:pt x="168" y="305"/>
                  <a:pt x="167" y="305"/>
                </a:cubicBezTo>
                <a:cubicBezTo>
                  <a:pt x="167" y="305"/>
                  <a:pt x="167" y="305"/>
                  <a:pt x="166" y="305"/>
                </a:cubicBezTo>
                <a:cubicBezTo>
                  <a:pt x="157" y="295"/>
                  <a:pt x="144" y="288"/>
                  <a:pt x="133" y="280"/>
                </a:cubicBezTo>
                <a:cubicBezTo>
                  <a:pt x="127" y="276"/>
                  <a:pt x="121" y="271"/>
                  <a:pt x="114" y="267"/>
                </a:cubicBezTo>
                <a:cubicBezTo>
                  <a:pt x="111" y="264"/>
                  <a:pt x="108" y="262"/>
                  <a:pt x="105" y="260"/>
                </a:cubicBezTo>
                <a:cubicBezTo>
                  <a:pt x="102" y="258"/>
                  <a:pt x="101" y="256"/>
                  <a:pt x="98" y="255"/>
                </a:cubicBezTo>
                <a:cubicBezTo>
                  <a:pt x="98" y="253"/>
                  <a:pt x="98" y="251"/>
                  <a:pt x="98" y="249"/>
                </a:cubicBezTo>
                <a:cubicBezTo>
                  <a:pt x="103" y="254"/>
                  <a:pt x="109" y="257"/>
                  <a:pt x="114" y="261"/>
                </a:cubicBezTo>
                <a:cubicBezTo>
                  <a:pt x="120" y="267"/>
                  <a:pt x="126" y="272"/>
                  <a:pt x="133" y="277"/>
                </a:cubicBezTo>
                <a:cubicBezTo>
                  <a:pt x="140" y="283"/>
                  <a:pt x="147" y="288"/>
                  <a:pt x="153" y="294"/>
                </a:cubicBezTo>
                <a:cubicBezTo>
                  <a:pt x="158" y="297"/>
                  <a:pt x="163" y="301"/>
                  <a:pt x="169" y="305"/>
                </a:cubicBezTo>
                <a:close/>
                <a:moveTo>
                  <a:pt x="165" y="306"/>
                </a:moveTo>
                <a:cubicBezTo>
                  <a:pt x="164" y="307"/>
                  <a:pt x="163" y="307"/>
                  <a:pt x="162" y="308"/>
                </a:cubicBezTo>
                <a:cubicBezTo>
                  <a:pt x="162" y="308"/>
                  <a:pt x="161" y="308"/>
                  <a:pt x="161" y="308"/>
                </a:cubicBezTo>
                <a:cubicBezTo>
                  <a:pt x="157" y="304"/>
                  <a:pt x="152" y="302"/>
                  <a:pt x="147" y="298"/>
                </a:cubicBezTo>
                <a:cubicBezTo>
                  <a:pt x="142" y="294"/>
                  <a:pt x="135" y="290"/>
                  <a:pt x="129" y="286"/>
                </a:cubicBezTo>
                <a:cubicBezTo>
                  <a:pt x="124" y="283"/>
                  <a:pt x="118" y="278"/>
                  <a:pt x="112" y="275"/>
                </a:cubicBezTo>
                <a:cubicBezTo>
                  <a:pt x="109" y="273"/>
                  <a:pt x="107" y="271"/>
                  <a:pt x="104" y="269"/>
                </a:cubicBezTo>
                <a:cubicBezTo>
                  <a:pt x="103" y="268"/>
                  <a:pt x="102" y="267"/>
                  <a:pt x="101" y="266"/>
                </a:cubicBezTo>
                <a:cubicBezTo>
                  <a:pt x="98" y="262"/>
                  <a:pt x="100" y="264"/>
                  <a:pt x="101" y="265"/>
                </a:cubicBezTo>
                <a:cubicBezTo>
                  <a:pt x="107" y="269"/>
                  <a:pt x="112" y="274"/>
                  <a:pt x="118" y="278"/>
                </a:cubicBezTo>
                <a:cubicBezTo>
                  <a:pt x="123" y="282"/>
                  <a:pt x="130" y="285"/>
                  <a:pt x="136" y="289"/>
                </a:cubicBezTo>
                <a:cubicBezTo>
                  <a:pt x="142" y="293"/>
                  <a:pt x="148" y="296"/>
                  <a:pt x="154" y="300"/>
                </a:cubicBezTo>
                <a:cubicBezTo>
                  <a:pt x="157" y="302"/>
                  <a:pt x="161" y="305"/>
                  <a:pt x="165" y="306"/>
                </a:cubicBezTo>
                <a:close/>
                <a:moveTo>
                  <a:pt x="161" y="308"/>
                </a:moveTo>
                <a:cubicBezTo>
                  <a:pt x="159" y="309"/>
                  <a:pt x="158" y="309"/>
                  <a:pt x="156" y="310"/>
                </a:cubicBezTo>
                <a:cubicBezTo>
                  <a:pt x="146" y="303"/>
                  <a:pt x="137" y="296"/>
                  <a:pt x="127" y="290"/>
                </a:cubicBezTo>
                <a:cubicBezTo>
                  <a:pt x="121" y="286"/>
                  <a:pt x="116" y="283"/>
                  <a:pt x="111" y="279"/>
                </a:cubicBezTo>
                <a:cubicBezTo>
                  <a:pt x="117" y="283"/>
                  <a:pt x="122" y="286"/>
                  <a:pt x="128" y="289"/>
                </a:cubicBezTo>
                <a:cubicBezTo>
                  <a:pt x="139" y="295"/>
                  <a:pt x="150" y="302"/>
                  <a:pt x="161" y="308"/>
                </a:cubicBezTo>
                <a:close/>
                <a:moveTo>
                  <a:pt x="155" y="310"/>
                </a:moveTo>
                <a:cubicBezTo>
                  <a:pt x="154" y="311"/>
                  <a:pt x="152" y="311"/>
                  <a:pt x="151" y="312"/>
                </a:cubicBezTo>
                <a:cubicBezTo>
                  <a:pt x="150" y="311"/>
                  <a:pt x="149" y="311"/>
                  <a:pt x="149" y="310"/>
                </a:cubicBezTo>
                <a:cubicBezTo>
                  <a:pt x="149" y="310"/>
                  <a:pt x="149" y="310"/>
                  <a:pt x="148" y="310"/>
                </a:cubicBezTo>
                <a:cubicBezTo>
                  <a:pt x="138" y="301"/>
                  <a:pt x="126" y="293"/>
                  <a:pt x="115" y="285"/>
                </a:cubicBezTo>
                <a:cubicBezTo>
                  <a:pt x="112" y="284"/>
                  <a:pt x="109" y="282"/>
                  <a:pt x="106" y="280"/>
                </a:cubicBezTo>
                <a:cubicBezTo>
                  <a:pt x="110" y="283"/>
                  <a:pt x="115" y="286"/>
                  <a:pt x="119" y="288"/>
                </a:cubicBezTo>
                <a:cubicBezTo>
                  <a:pt x="131" y="296"/>
                  <a:pt x="143" y="303"/>
                  <a:pt x="155" y="310"/>
                </a:cubicBezTo>
                <a:close/>
                <a:moveTo>
                  <a:pt x="150" y="312"/>
                </a:moveTo>
                <a:cubicBezTo>
                  <a:pt x="148" y="312"/>
                  <a:pt x="147" y="313"/>
                  <a:pt x="145" y="313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44" y="312"/>
                  <a:pt x="143" y="312"/>
                  <a:pt x="143" y="311"/>
                </a:cubicBezTo>
                <a:cubicBezTo>
                  <a:pt x="142" y="310"/>
                  <a:pt x="142" y="310"/>
                  <a:pt x="141" y="310"/>
                </a:cubicBezTo>
                <a:cubicBezTo>
                  <a:pt x="141" y="309"/>
                  <a:pt x="141" y="309"/>
                  <a:pt x="140" y="309"/>
                </a:cubicBezTo>
                <a:cubicBezTo>
                  <a:pt x="138" y="307"/>
                  <a:pt x="136" y="305"/>
                  <a:pt x="134" y="303"/>
                </a:cubicBezTo>
                <a:cubicBezTo>
                  <a:pt x="128" y="299"/>
                  <a:pt x="123" y="295"/>
                  <a:pt x="118" y="292"/>
                </a:cubicBezTo>
                <a:cubicBezTo>
                  <a:pt x="114" y="289"/>
                  <a:pt x="109" y="287"/>
                  <a:pt x="105" y="284"/>
                </a:cubicBezTo>
                <a:cubicBezTo>
                  <a:pt x="108" y="285"/>
                  <a:pt x="110" y="287"/>
                  <a:pt x="112" y="288"/>
                </a:cubicBezTo>
                <a:cubicBezTo>
                  <a:pt x="119" y="292"/>
                  <a:pt x="125" y="296"/>
                  <a:pt x="132" y="300"/>
                </a:cubicBezTo>
                <a:cubicBezTo>
                  <a:pt x="135" y="302"/>
                  <a:pt x="138" y="304"/>
                  <a:pt x="141" y="306"/>
                </a:cubicBezTo>
                <a:cubicBezTo>
                  <a:pt x="143" y="307"/>
                  <a:pt x="144" y="308"/>
                  <a:pt x="146" y="309"/>
                </a:cubicBezTo>
                <a:cubicBezTo>
                  <a:pt x="146" y="309"/>
                  <a:pt x="146" y="310"/>
                  <a:pt x="147" y="310"/>
                </a:cubicBezTo>
                <a:cubicBezTo>
                  <a:pt x="148" y="311"/>
                  <a:pt x="149" y="311"/>
                  <a:pt x="150" y="312"/>
                </a:cubicBezTo>
                <a:close/>
                <a:moveTo>
                  <a:pt x="144" y="313"/>
                </a:moveTo>
                <a:cubicBezTo>
                  <a:pt x="143" y="313"/>
                  <a:pt x="142" y="313"/>
                  <a:pt x="141" y="314"/>
                </a:cubicBezTo>
                <a:cubicBezTo>
                  <a:pt x="141" y="314"/>
                  <a:pt x="141" y="313"/>
                  <a:pt x="141" y="313"/>
                </a:cubicBezTo>
                <a:cubicBezTo>
                  <a:pt x="137" y="310"/>
                  <a:pt x="134" y="307"/>
                  <a:pt x="130" y="304"/>
                </a:cubicBezTo>
                <a:cubicBezTo>
                  <a:pt x="125" y="300"/>
                  <a:pt x="120" y="297"/>
                  <a:pt x="114" y="294"/>
                </a:cubicBezTo>
                <a:cubicBezTo>
                  <a:pt x="112" y="292"/>
                  <a:pt x="109" y="291"/>
                  <a:pt x="106" y="289"/>
                </a:cubicBezTo>
                <a:cubicBezTo>
                  <a:pt x="106" y="288"/>
                  <a:pt x="105" y="288"/>
                  <a:pt x="105" y="287"/>
                </a:cubicBezTo>
                <a:cubicBezTo>
                  <a:pt x="109" y="290"/>
                  <a:pt x="115" y="293"/>
                  <a:pt x="120" y="296"/>
                </a:cubicBezTo>
                <a:cubicBezTo>
                  <a:pt x="126" y="300"/>
                  <a:pt x="132" y="304"/>
                  <a:pt x="137" y="308"/>
                </a:cubicBezTo>
                <a:cubicBezTo>
                  <a:pt x="139" y="309"/>
                  <a:pt x="141" y="311"/>
                  <a:pt x="143" y="312"/>
                </a:cubicBezTo>
                <a:cubicBezTo>
                  <a:pt x="143" y="312"/>
                  <a:pt x="143" y="312"/>
                  <a:pt x="143" y="312"/>
                </a:cubicBezTo>
                <a:cubicBezTo>
                  <a:pt x="143" y="312"/>
                  <a:pt x="144" y="313"/>
                  <a:pt x="144" y="313"/>
                </a:cubicBezTo>
                <a:close/>
                <a:moveTo>
                  <a:pt x="140" y="314"/>
                </a:moveTo>
                <a:cubicBezTo>
                  <a:pt x="139" y="314"/>
                  <a:pt x="138" y="314"/>
                  <a:pt x="137" y="314"/>
                </a:cubicBezTo>
                <a:cubicBezTo>
                  <a:pt x="131" y="309"/>
                  <a:pt x="125" y="305"/>
                  <a:pt x="118" y="300"/>
                </a:cubicBezTo>
                <a:cubicBezTo>
                  <a:pt x="117" y="299"/>
                  <a:pt x="116" y="298"/>
                  <a:pt x="114" y="297"/>
                </a:cubicBezTo>
                <a:cubicBezTo>
                  <a:pt x="122" y="302"/>
                  <a:pt x="130" y="307"/>
                  <a:pt x="138" y="312"/>
                </a:cubicBezTo>
                <a:cubicBezTo>
                  <a:pt x="138" y="313"/>
                  <a:pt x="139" y="313"/>
                  <a:pt x="139" y="313"/>
                </a:cubicBezTo>
                <a:cubicBezTo>
                  <a:pt x="139" y="313"/>
                  <a:pt x="140" y="313"/>
                  <a:pt x="140" y="314"/>
                </a:cubicBezTo>
                <a:close/>
                <a:moveTo>
                  <a:pt x="135" y="314"/>
                </a:moveTo>
                <a:cubicBezTo>
                  <a:pt x="134" y="315"/>
                  <a:pt x="133" y="315"/>
                  <a:pt x="132" y="315"/>
                </a:cubicBezTo>
                <a:cubicBezTo>
                  <a:pt x="127" y="311"/>
                  <a:pt x="122" y="307"/>
                  <a:pt x="117" y="304"/>
                </a:cubicBezTo>
                <a:cubicBezTo>
                  <a:pt x="114" y="302"/>
                  <a:pt x="111" y="300"/>
                  <a:pt x="109" y="298"/>
                </a:cubicBezTo>
                <a:cubicBezTo>
                  <a:pt x="107" y="297"/>
                  <a:pt x="105" y="296"/>
                  <a:pt x="104" y="294"/>
                </a:cubicBezTo>
                <a:cubicBezTo>
                  <a:pt x="104" y="294"/>
                  <a:pt x="103" y="294"/>
                  <a:pt x="103" y="294"/>
                </a:cubicBezTo>
                <a:cubicBezTo>
                  <a:pt x="103" y="294"/>
                  <a:pt x="104" y="294"/>
                  <a:pt x="104" y="295"/>
                </a:cubicBezTo>
                <a:cubicBezTo>
                  <a:pt x="110" y="298"/>
                  <a:pt x="116" y="302"/>
                  <a:pt x="122" y="305"/>
                </a:cubicBezTo>
                <a:cubicBezTo>
                  <a:pt x="127" y="308"/>
                  <a:pt x="131" y="312"/>
                  <a:pt x="135" y="314"/>
                </a:cubicBezTo>
                <a:close/>
                <a:moveTo>
                  <a:pt x="130" y="315"/>
                </a:moveTo>
                <a:cubicBezTo>
                  <a:pt x="129" y="315"/>
                  <a:pt x="127" y="315"/>
                  <a:pt x="126" y="315"/>
                </a:cubicBezTo>
                <a:cubicBezTo>
                  <a:pt x="118" y="308"/>
                  <a:pt x="109" y="304"/>
                  <a:pt x="102" y="296"/>
                </a:cubicBezTo>
                <a:cubicBezTo>
                  <a:pt x="105" y="300"/>
                  <a:pt x="112" y="303"/>
                  <a:pt x="116" y="306"/>
                </a:cubicBezTo>
                <a:cubicBezTo>
                  <a:pt x="121" y="309"/>
                  <a:pt x="126" y="312"/>
                  <a:pt x="130" y="315"/>
                </a:cubicBezTo>
                <a:close/>
                <a:moveTo>
                  <a:pt x="124" y="315"/>
                </a:moveTo>
                <a:cubicBezTo>
                  <a:pt x="123" y="315"/>
                  <a:pt x="121" y="315"/>
                  <a:pt x="120" y="315"/>
                </a:cubicBezTo>
                <a:cubicBezTo>
                  <a:pt x="120" y="315"/>
                  <a:pt x="120" y="315"/>
                  <a:pt x="120" y="315"/>
                </a:cubicBezTo>
                <a:cubicBezTo>
                  <a:pt x="118" y="313"/>
                  <a:pt x="115" y="311"/>
                  <a:pt x="112" y="308"/>
                </a:cubicBezTo>
                <a:cubicBezTo>
                  <a:pt x="110" y="307"/>
                  <a:pt x="108" y="305"/>
                  <a:pt x="106" y="304"/>
                </a:cubicBezTo>
                <a:cubicBezTo>
                  <a:pt x="105" y="303"/>
                  <a:pt x="105" y="303"/>
                  <a:pt x="104" y="303"/>
                </a:cubicBezTo>
                <a:cubicBezTo>
                  <a:pt x="104" y="303"/>
                  <a:pt x="104" y="303"/>
                  <a:pt x="105" y="303"/>
                </a:cubicBezTo>
                <a:cubicBezTo>
                  <a:pt x="109" y="305"/>
                  <a:pt x="113" y="307"/>
                  <a:pt x="116" y="310"/>
                </a:cubicBezTo>
                <a:cubicBezTo>
                  <a:pt x="119" y="312"/>
                  <a:pt x="121" y="314"/>
                  <a:pt x="124" y="315"/>
                </a:cubicBezTo>
                <a:close/>
                <a:moveTo>
                  <a:pt x="118" y="315"/>
                </a:moveTo>
                <a:cubicBezTo>
                  <a:pt x="115" y="315"/>
                  <a:pt x="112" y="315"/>
                  <a:pt x="109" y="315"/>
                </a:cubicBezTo>
                <a:cubicBezTo>
                  <a:pt x="109" y="315"/>
                  <a:pt x="109" y="315"/>
                  <a:pt x="109" y="315"/>
                </a:cubicBezTo>
                <a:cubicBezTo>
                  <a:pt x="108" y="314"/>
                  <a:pt x="108" y="313"/>
                  <a:pt x="107" y="313"/>
                </a:cubicBezTo>
                <a:cubicBezTo>
                  <a:pt x="106" y="312"/>
                  <a:pt x="102" y="309"/>
                  <a:pt x="105" y="310"/>
                </a:cubicBezTo>
                <a:cubicBezTo>
                  <a:pt x="107" y="312"/>
                  <a:pt x="110" y="314"/>
                  <a:pt x="113" y="315"/>
                </a:cubicBezTo>
                <a:cubicBezTo>
                  <a:pt x="113" y="315"/>
                  <a:pt x="114" y="315"/>
                  <a:pt x="113" y="315"/>
                </a:cubicBezTo>
                <a:cubicBezTo>
                  <a:pt x="112" y="312"/>
                  <a:pt x="110" y="311"/>
                  <a:pt x="108" y="309"/>
                </a:cubicBezTo>
                <a:cubicBezTo>
                  <a:pt x="107" y="308"/>
                  <a:pt x="106" y="308"/>
                  <a:pt x="106" y="307"/>
                </a:cubicBezTo>
                <a:cubicBezTo>
                  <a:pt x="108" y="309"/>
                  <a:pt x="111" y="311"/>
                  <a:pt x="114" y="313"/>
                </a:cubicBezTo>
                <a:cubicBezTo>
                  <a:pt x="115" y="314"/>
                  <a:pt x="117" y="315"/>
                  <a:pt x="118" y="315"/>
                </a:cubicBezTo>
                <a:close/>
                <a:moveTo>
                  <a:pt x="107" y="315"/>
                </a:moveTo>
                <a:cubicBezTo>
                  <a:pt x="106" y="315"/>
                  <a:pt x="106" y="315"/>
                  <a:pt x="106" y="315"/>
                </a:cubicBezTo>
                <a:cubicBezTo>
                  <a:pt x="105" y="315"/>
                  <a:pt x="104" y="315"/>
                  <a:pt x="104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4" y="314"/>
                  <a:pt x="104" y="314"/>
                </a:cubicBezTo>
                <a:cubicBezTo>
                  <a:pt x="104" y="314"/>
                  <a:pt x="106" y="315"/>
                  <a:pt x="106" y="315"/>
                </a:cubicBezTo>
                <a:cubicBezTo>
                  <a:pt x="106" y="315"/>
                  <a:pt x="107" y="315"/>
                  <a:pt x="107" y="315"/>
                </a:cubicBezTo>
                <a:close/>
                <a:moveTo>
                  <a:pt x="101" y="315"/>
                </a:moveTo>
                <a:cubicBezTo>
                  <a:pt x="93" y="314"/>
                  <a:pt x="86" y="313"/>
                  <a:pt x="78" y="312"/>
                </a:cubicBezTo>
                <a:cubicBezTo>
                  <a:pt x="78" y="312"/>
                  <a:pt x="78" y="312"/>
                  <a:pt x="78" y="311"/>
                </a:cubicBezTo>
                <a:cubicBezTo>
                  <a:pt x="76" y="299"/>
                  <a:pt x="74" y="285"/>
                  <a:pt x="73" y="272"/>
                </a:cubicBezTo>
                <a:cubicBezTo>
                  <a:pt x="71" y="259"/>
                  <a:pt x="70" y="246"/>
                  <a:pt x="70" y="233"/>
                </a:cubicBezTo>
                <a:cubicBezTo>
                  <a:pt x="69" y="220"/>
                  <a:pt x="68" y="208"/>
                  <a:pt x="67" y="195"/>
                </a:cubicBezTo>
                <a:cubicBezTo>
                  <a:pt x="66" y="183"/>
                  <a:pt x="64" y="172"/>
                  <a:pt x="65" y="160"/>
                </a:cubicBezTo>
                <a:cubicBezTo>
                  <a:pt x="73" y="160"/>
                  <a:pt x="82" y="161"/>
                  <a:pt x="90" y="162"/>
                </a:cubicBezTo>
                <a:cubicBezTo>
                  <a:pt x="90" y="162"/>
                  <a:pt x="90" y="162"/>
                  <a:pt x="90" y="162"/>
                </a:cubicBezTo>
                <a:cubicBezTo>
                  <a:pt x="87" y="174"/>
                  <a:pt x="90" y="186"/>
                  <a:pt x="91" y="198"/>
                </a:cubicBezTo>
                <a:cubicBezTo>
                  <a:pt x="92" y="211"/>
                  <a:pt x="93" y="224"/>
                  <a:pt x="94" y="237"/>
                </a:cubicBezTo>
                <a:cubicBezTo>
                  <a:pt x="95" y="250"/>
                  <a:pt x="96" y="264"/>
                  <a:pt x="96" y="277"/>
                </a:cubicBezTo>
                <a:cubicBezTo>
                  <a:pt x="97" y="289"/>
                  <a:pt x="100" y="302"/>
                  <a:pt x="101" y="314"/>
                </a:cubicBezTo>
                <a:cubicBezTo>
                  <a:pt x="101" y="314"/>
                  <a:pt x="101" y="315"/>
                  <a:pt x="101" y="315"/>
                </a:cubicBezTo>
                <a:close/>
                <a:moveTo>
                  <a:pt x="75" y="311"/>
                </a:moveTo>
                <a:cubicBezTo>
                  <a:pt x="74" y="311"/>
                  <a:pt x="73" y="311"/>
                  <a:pt x="73" y="311"/>
                </a:cubicBezTo>
                <a:cubicBezTo>
                  <a:pt x="73" y="311"/>
                  <a:pt x="74" y="311"/>
                  <a:pt x="75" y="311"/>
                </a:cubicBezTo>
                <a:cubicBezTo>
                  <a:pt x="75" y="311"/>
                  <a:pt x="75" y="311"/>
                  <a:pt x="75" y="311"/>
                </a:cubicBezTo>
                <a:close/>
                <a:moveTo>
                  <a:pt x="16" y="288"/>
                </a:moveTo>
                <a:cubicBezTo>
                  <a:pt x="16" y="289"/>
                  <a:pt x="17" y="290"/>
                  <a:pt x="18" y="291"/>
                </a:cubicBezTo>
                <a:cubicBezTo>
                  <a:pt x="18" y="292"/>
                  <a:pt x="21" y="292"/>
                  <a:pt x="22" y="293"/>
                </a:cubicBezTo>
                <a:cubicBezTo>
                  <a:pt x="27" y="294"/>
                  <a:pt x="33" y="296"/>
                  <a:pt x="39" y="298"/>
                </a:cubicBezTo>
                <a:cubicBezTo>
                  <a:pt x="45" y="300"/>
                  <a:pt x="50" y="302"/>
                  <a:pt x="56" y="304"/>
                </a:cubicBezTo>
                <a:cubicBezTo>
                  <a:pt x="61" y="305"/>
                  <a:pt x="66" y="306"/>
                  <a:pt x="70" y="308"/>
                </a:cubicBezTo>
                <a:cubicBezTo>
                  <a:pt x="74" y="309"/>
                  <a:pt x="74" y="311"/>
                  <a:pt x="70" y="309"/>
                </a:cubicBezTo>
                <a:cubicBezTo>
                  <a:pt x="68" y="309"/>
                  <a:pt x="66" y="308"/>
                  <a:pt x="63" y="307"/>
                </a:cubicBezTo>
                <a:cubicBezTo>
                  <a:pt x="59" y="305"/>
                  <a:pt x="55" y="304"/>
                  <a:pt x="51" y="302"/>
                </a:cubicBezTo>
                <a:cubicBezTo>
                  <a:pt x="42" y="299"/>
                  <a:pt x="34" y="297"/>
                  <a:pt x="26" y="295"/>
                </a:cubicBezTo>
                <a:cubicBezTo>
                  <a:pt x="24" y="294"/>
                  <a:pt x="22" y="293"/>
                  <a:pt x="21" y="293"/>
                </a:cubicBezTo>
                <a:cubicBezTo>
                  <a:pt x="20" y="292"/>
                  <a:pt x="19" y="292"/>
                  <a:pt x="19" y="293"/>
                </a:cubicBezTo>
                <a:cubicBezTo>
                  <a:pt x="19" y="293"/>
                  <a:pt x="19" y="293"/>
                  <a:pt x="19" y="293"/>
                </a:cubicBezTo>
                <a:cubicBezTo>
                  <a:pt x="18" y="291"/>
                  <a:pt x="17" y="289"/>
                  <a:pt x="16" y="288"/>
                </a:cubicBezTo>
                <a:close/>
                <a:moveTo>
                  <a:pt x="52" y="303"/>
                </a:moveTo>
                <a:cubicBezTo>
                  <a:pt x="57" y="305"/>
                  <a:pt x="62" y="307"/>
                  <a:pt x="66" y="309"/>
                </a:cubicBezTo>
                <a:cubicBezTo>
                  <a:pt x="68" y="309"/>
                  <a:pt x="69" y="310"/>
                  <a:pt x="70" y="310"/>
                </a:cubicBezTo>
                <a:cubicBezTo>
                  <a:pt x="56" y="307"/>
                  <a:pt x="43" y="303"/>
                  <a:pt x="30" y="297"/>
                </a:cubicBezTo>
                <a:cubicBezTo>
                  <a:pt x="38" y="299"/>
                  <a:pt x="45" y="301"/>
                  <a:pt x="52" y="303"/>
                </a:cubicBezTo>
                <a:close/>
                <a:moveTo>
                  <a:pt x="13" y="282"/>
                </a:moveTo>
                <a:cubicBezTo>
                  <a:pt x="19" y="285"/>
                  <a:pt x="25" y="287"/>
                  <a:pt x="31" y="289"/>
                </a:cubicBezTo>
                <a:cubicBezTo>
                  <a:pt x="33" y="289"/>
                  <a:pt x="35" y="290"/>
                  <a:pt x="37" y="291"/>
                </a:cubicBezTo>
                <a:cubicBezTo>
                  <a:pt x="48" y="295"/>
                  <a:pt x="59" y="298"/>
                  <a:pt x="70" y="302"/>
                </a:cubicBezTo>
                <a:cubicBezTo>
                  <a:pt x="70" y="302"/>
                  <a:pt x="75" y="304"/>
                  <a:pt x="72" y="304"/>
                </a:cubicBezTo>
                <a:cubicBezTo>
                  <a:pt x="71" y="303"/>
                  <a:pt x="70" y="303"/>
                  <a:pt x="69" y="303"/>
                </a:cubicBezTo>
                <a:cubicBezTo>
                  <a:pt x="67" y="302"/>
                  <a:pt x="65" y="301"/>
                  <a:pt x="62" y="300"/>
                </a:cubicBezTo>
                <a:cubicBezTo>
                  <a:pt x="57" y="298"/>
                  <a:pt x="52" y="297"/>
                  <a:pt x="47" y="295"/>
                </a:cubicBezTo>
                <a:cubicBezTo>
                  <a:pt x="37" y="292"/>
                  <a:pt x="27" y="289"/>
                  <a:pt x="17" y="286"/>
                </a:cubicBezTo>
                <a:cubicBezTo>
                  <a:pt x="17" y="286"/>
                  <a:pt x="16" y="286"/>
                  <a:pt x="16" y="286"/>
                </a:cubicBezTo>
                <a:cubicBezTo>
                  <a:pt x="16" y="286"/>
                  <a:pt x="15" y="285"/>
                  <a:pt x="15" y="285"/>
                </a:cubicBezTo>
                <a:cubicBezTo>
                  <a:pt x="14" y="284"/>
                  <a:pt x="14" y="283"/>
                  <a:pt x="13" y="282"/>
                </a:cubicBezTo>
                <a:close/>
                <a:moveTo>
                  <a:pt x="10" y="275"/>
                </a:moveTo>
                <a:cubicBezTo>
                  <a:pt x="13" y="277"/>
                  <a:pt x="17" y="278"/>
                  <a:pt x="20" y="280"/>
                </a:cubicBezTo>
                <a:cubicBezTo>
                  <a:pt x="25" y="282"/>
                  <a:pt x="30" y="284"/>
                  <a:pt x="35" y="286"/>
                </a:cubicBezTo>
                <a:cubicBezTo>
                  <a:pt x="46" y="290"/>
                  <a:pt x="58" y="293"/>
                  <a:pt x="68" y="298"/>
                </a:cubicBezTo>
                <a:cubicBezTo>
                  <a:pt x="69" y="299"/>
                  <a:pt x="76" y="301"/>
                  <a:pt x="71" y="300"/>
                </a:cubicBezTo>
                <a:cubicBezTo>
                  <a:pt x="69" y="299"/>
                  <a:pt x="66" y="298"/>
                  <a:pt x="63" y="297"/>
                </a:cubicBezTo>
                <a:cubicBezTo>
                  <a:pt x="58" y="295"/>
                  <a:pt x="53" y="294"/>
                  <a:pt x="48" y="292"/>
                </a:cubicBezTo>
                <a:cubicBezTo>
                  <a:pt x="43" y="291"/>
                  <a:pt x="37" y="290"/>
                  <a:pt x="31" y="288"/>
                </a:cubicBezTo>
                <a:cubicBezTo>
                  <a:pt x="25" y="286"/>
                  <a:pt x="19" y="283"/>
                  <a:pt x="13" y="281"/>
                </a:cubicBezTo>
                <a:cubicBezTo>
                  <a:pt x="12" y="280"/>
                  <a:pt x="12" y="279"/>
                  <a:pt x="12" y="278"/>
                </a:cubicBezTo>
                <a:cubicBezTo>
                  <a:pt x="11" y="277"/>
                  <a:pt x="11" y="276"/>
                  <a:pt x="10" y="275"/>
                </a:cubicBezTo>
                <a:close/>
                <a:moveTo>
                  <a:pt x="9" y="269"/>
                </a:moveTo>
                <a:cubicBezTo>
                  <a:pt x="11" y="272"/>
                  <a:pt x="15" y="273"/>
                  <a:pt x="18" y="274"/>
                </a:cubicBezTo>
                <a:cubicBezTo>
                  <a:pt x="23" y="276"/>
                  <a:pt x="28" y="279"/>
                  <a:pt x="33" y="280"/>
                </a:cubicBezTo>
                <a:cubicBezTo>
                  <a:pt x="45" y="285"/>
                  <a:pt x="56" y="289"/>
                  <a:pt x="68" y="294"/>
                </a:cubicBezTo>
                <a:cubicBezTo>
                  <a:pt x="69" y="294"/>
                  <a:pt x="75" y="296"/>
                  <a:pt x="71" y="295"/>
                </a:cubicBezTo>
                <a:cubicBezTo>
                  <a:pt x="68" y="294"/>
                  <a:pt x="65" y="293"/>
                  <a:pt x="62" y="292"/>
                </a:cubicBezTo>
                <a:cubicBezTo>
                  <a:pt x="57" y="290"/>
                  <a:pt x="51" y="288"/>
                  <a:pt x="45" y="286"/>
                </a:cubicBezTo>
                <a:cubicBezTo>
                  <a:pt x="33" y="282"/>
                  <a:pt x="21" y="278"/>
                  <a:pt x="10" y="273"/>
                </a:cubicBezTo>
                <a:cubicBezTo>
                  <a:pt x="9" y="272"/>
                  <a:pt x="9" y="271"/>
                  <a:pt x="9" y="269"/>
                </a:cubicBezTo>
                <a:close/>
                <a:moveTo>
                  <a:pt x="9" y="270"/>
                </a:moveTo>
                <a:cubicBezTo>
                  <a:pt x="10" y="270"/>
                  <a:pt x="11" y="271"/>
                  <a:pt x="11" y="271"/>
                </a:cubicBezTo>
                <a:cubicBezTo>
                  <a:pt x="11" y="271"/>
                  <a:pt x="10" y="270"/>
                  <a:pt x="9" y="270"/>
                </a:cubicBezTo>
                <a:close/>
                <a:moveTo>
                  <a:pt x="5" y="254"/>
                </a:moveTo>
                <a:cubicBezTo>
                  <a:pt x="24" y="266"/>
                  <a:pt x="45" y="269"/>
                  <a:pt x="64" y="278"/>
                </a:cubicBezTo>
                <a:cubicBezTo>
                  <a:pt x="65" y="279"/>
                  <a:pt x="66" y="279"/>
                  <a:pt x="67" y="280"/>
                </a:cubicBezTo>
                <a:cubicBezTo>
                  <a:pt x="65" y="279"/>
                  <a:pt x="62" y="278"/>
                  <a:pt x="60" y="277"/>
                </a:cubicBezTo>
                <a:cubicBezTo>
                  <a:pt x="59" y="276"/>
                  <a:pt x="57" y="276"/>
                  <a:pt x="56" y="275"/>
                </a:cubicBezTo>
                <a:cubicBezTo>
                  <a:pt x="39" y="268"/>
                  <a:pt x="22" y="264"/>
                  <a:pt x="6" y="256"/>
                </a:cubicBezTo>
                <a:cubicBezTo>
                  <a:pt x="6" y="256"/>
                  <a:pt x="6" y="256"/>
                  <a:pt x="6" y="256"/>
                </a:cubicBezTo>
                <a:cubicBezTo>
                  <a:pt x="5" y="256"/>
                  <a:pt x="5" y="255"/>
                  <a:pt x="5" y="254"/>
                </a:cubicBezTo>
                <a:close/>
                <a:moveTo>
                  <a:pt x="4" y="243"/>
                </a:moveTo>
                <a:cubicBezTo>
                  <a:pt x="14" y="247"/>
                  <a:pt x="23" y="252"/>
                  <a:pt x="32" y="255"/>
                </a:cubicBezTo>
                <a:cubicBezTo>
                  <a:pt x="42" y="259"/>
                  <a:pt x="52" y="263"/>
                  <a:pt x="61" y="267"/>
                </a:cubicBezTo>
                <a:cubicBezTo>
                  <a:pt x="62" y="268"/>
                  <a:pt x="63" y="268"/>
                  <a:pt x="64" y="269"/>
                </a:cubicBezTo>
                <a:cubicBezTo>
                  <a:pt x="62" y="268"/>
                  <a:pt x="60" y="267"/>
                  <a:pt x="59" y="267"/>
                </a:cubicBezTo>
                <a:cubicBezTo>
                  <a:pt x="52" y="264"/>
                  <a:pt x="45" y="262"/>
                  <a:pt x="38" y="259"/>
                </a:cubicBezTo>
                <a:cubicBezTo>
                  <a:pt x="32" y="257"/>
                  <a:pt x="26" y="255"/>
                  <a:pt x="21" y="254"/>
                </a:cubicBezTo>
                <a:cubicBezTo>
                  <a:pt x="15" y="251"/>
                  <a:pt x="10" y="249"/>
                  <a:pt x="4" y="247"/>
                </a:cubicBezTo>
                <a:cubicBezTo>
                  <a:pt x="4" y="246"/>
                  <a:pt x="4" y="244"/>
                  <a:pt x="4" y="243"/>
                </a:cubicBezTo>
                <a:close/>
                <a:moveTo>
                  <a:pt x="4" y="240"/>
                </a:moveTo>
                <a:cubicBezTo>
                  <a:pt x="6" y="241"/>
                  <a:pt x="9" y="242"/>
                  <a:pt x="11" y="243"/>
                </a:cubicBezTo>
                <a:cubicBezTo>
                  <a:pt x="13" y="243"/>
                  <a:pt x="15" y="244"/>
                  <a:pt x="16" y="245"/>
                </a:cubicBezTo>
                <a:cubicBezTo>
                  <a:pt x="22" y="248"/>
                  <a:pt x="28" y="251"/>
                  <a:pt x="34" y="253"/>
                </a:cubicBezTo>
                <a:cubicBezTo>
                  <a:pt x="30" y="252"/>
                  <a:pt x="26" y="250"/>
                  <a:pt x="23" y="249"/>
                </a:cubicBezTo>
                <a:cubicBezTo>
                  <a:pt x="17" y="247"/>
                  <a:pt x="11" y="244"/>
                  <a:pt x="4" y="242"/>
                </a:cubicBezTo>
                <a:cubicBezTo>
                  <a:pt x="4" y="242"/>
                  <a:pt x="4" y="241"/>
                  <a:pt x="4" y="240"/>
                </a:cubicBezTo>
                <a:close/>
                <a:moveTo>
                  <a:pt x="4" y="234"/>
                </a:moveTo>
                <a:cubicBezTo>
                  <a:pt x="7" y="235"/>
                  <a:pt x="9" y="236"/>
                  <a:pt x="11" y="237"/>
                </a:cubicBezTo>
                <a:cubicBezTo>
                  <a:pt x="16" y="240"/>
                  <a:pt x="21" y="242"/>
                  <a:pt x="26" y="244"/>
                </a:cubicBezTo>
                <a:cubicBezTo>
                  <a:pt x="34" y="247"/>
                  <a:pt x="42" y="250"/>
                  <a:pt x="50" y="253"/>
                </a:cubicBezTo>
                <a:cubicBezTo>
                  <a:pt x="54" y="255"/>
                  <a:pt x="57" y="257"/>
                  <a:pt x="61" y="259"/>
                </a:cubicBezTo>
                <a:cubicBezTo>
                  <a:pt x="58" y="257"/>
                  <a:pt x="54" y="255"/>
                  <a:pt x="50" y="254"/>
                </a:cubicBezTo>
                <a:cubicBezTo>
                  <a:pt x="44" y="252"/>
                  <a:pt x="37" y="249"/>
                  <a:pt x="30" y="248"/>
                </a:cubicBezTo>
                <a:cubicBezTo>
                  <a:pt x="23" y="245"/>
                  <a:pt x="16" y="243"/>
                  <a:pt x="9" y="241"/>
                </a:cubicBezTo>
                <a:cubicBezTo>
                  <a:pt x="7" y="240"/>
                  <a:pt x="6" y="240"/>
                  <a:pt x="4" y="239"/>
                </a:cubicBezTo>
                <a:cubicBezTo>
                  <a:pt x="4" y="238"/>
                  <a:pt x="4" y="236"/>
                  <a:pt x="4" y="234"/>
                </a:cubicBezTo>
                <a:close/>
                <a:moveTo>
                  <a:pt x="4" y="234"/>
                </a:moveTo>
                <a:cubicBezTo>
                  <a:pt x="4" y="233"/>
                  <a:pt x="5" y="232"/>
                  <a:pt x="5" y="231"/>
                </a:cubicBezTo>
                <a:cubicBezTo>
                  <a:pt x="10" y="234"/>
                  <a:pt x="16" y="236"/>
                  <a:pt x="22" y="239"/>
                </a:cubicBezTo>
                <a:cubicBezTo>
                  <a:pt x="28" y="242"/>
                  <a:pt x="33" y="244"/>
                  <a:pt x="39" y="246"/>
                </a:cubicBezTo>
                <a:cubicBezTo>
                  <a:pt x="45" y="248"/>
                  <a:pt x="51" y="251"/>
                  <a:pt x="57" y="253"/>
                </a:cubicBezTo>
                <a:cubicBezTo>
                  <a:pt x="60" y="254"/>
                  <a:pt x="64" y="255"/>
                  <a:pt x="67" y="257"/>
                </a:cubicBezTo>
                <a:cubicBezTo>
                  <a:pt x="69" y="258"/>
                  <a:pt x="68" y="258"/>
                  <a:pt x="66" y="257"/>
                </a:cubicBezTo>
                <a:cubicBezTo>
                  <a:pt x="64" y="257"/>
                  <a:pt x="62" y="256"/>
                  <a:pt x="60" y="255"/>
                </a:cubicBezTo>
                <a:cubicBezTo>
                  <a:pt x="46" y="249"/>
                  <a:pt x="31" y="245"/>
                  <a:pt x="17" y="239"/>
                </a:cubicBezTo>
                <a:cubicBezTo>
                  <a:pt x="15" y="238"/>
                  <a:pt x="12" y="237"/>
                  <a:pt x="10" y="236"/>
                </a:cubicBezTo>
                <a:cubicBezTo>
                  <a:pt x="8" y="235"/>
                  <a:pt x="6" y="234"/>
                  <a:pt x="4" y="234"/>
                </a:cubicBezTo>
                <a:close/>
                <a:moveTo>
                  <a:pt x="22" y="122"/>
                </a:moveTo>
                <a:cubicBezTo>
                  <a:pt x="22" y="122"/>
                  <a:pt x="22" y="122"/>
                  <a:pt x="22" y="122"/>
                </a:cubicBezTo>
                <a:cubicBezTo>
                  <a:pt x="24" y="120"/>
                  <a:pt x="25" y="118"/>
                  <a:pt x="26" y="116"/>
                </a:cubicBezTo>
                <a:cubicBezTo>
                  <a:pt x="31" y="112"/>
                  <a:pt x="36" y="108"/>
                  <a:pt x="41" y="105"/>
                </a:cubicBezTo>
                <a:cubicBezTo>
                  <a:pt x="48" y="100"/>
                  <a:pt x="57" y="97"/>
                  <a:pt x="66" y="94"/>
                </a:cubicBezTo>
                <a:cubicBezTo>
                  <a:pt x="75" y="91"/>
                  <a:pt x="84" y="90"/>
                  <a:pt x="93" y="91"/>
                </a:cubicBezTo>
                <a:cubicBezTo>
                  <a:pt x="94" y="91"/>
                  <a:pt x="94" y="91"/>
                  <a:pt x="95" y="91"/>
                </a:cubicBezTo>
                <a:cubicBezTo>
                  <a:pt x="90" y="93"/>
                  <a:pt x="85" y="97"/>
                  <a:pt x="82" y="101"/>
                </a:cubicBezTo>
                <a:cubicBezTo>
                  <a:pt x="79" y="105"/>
                  <a:pt x="77" y="112"/>
                  <a:pt x="83" y="115"/>
                </a:cubicBezTo>
                <a:cubicBezTo>
                  <a:pt x="89" y="118"/>
                  <a:pt x="92" y="113"/>
                  <a:pt x="95" y="107"/>
                </a:cubicBezTo>
                <a:cubicBezTo>
                  <a:pt x="95" y="112"/>
                  <a:pt x="96" y="115"/>
                  <a:pt x="100" y="116"/>
                </a:cubicBezTo>
                <a:cubicBezTo>
                  <a:pt x="109" y="118"/>
                  <a:pt x="105" y="101"/>
                  <a:pt x="104" y="92"/>
                </a:cubicBezTo>
                <a:cubicBezTo>
                  <a:pt x="110" y="94"/>
                  <a:pt x="117" y="96"/>
                  <a:pt x="123" y="99"/>
                </a:cubicBezTo>
                <a:cubicBezTo>
                  <a:pt x="131" y="103"/>
                  <a:pt x="139" y="108"/>
                  <a:pt x="146" y="114"/>
                </a:cubicBezTo>
                <a:cubicBezTo>
                  <a:pt x="152" y="120"/>
                  <a:pt x="156" y="127"/>
                  <a:pt x="159" y="134"/>
                </a:cubicBezTo>
                <a:cubicBezTo>
                  <a:pt x="167" y="151"/>
                  <a:pt x="173" y="169"/>
                  <a:pt x="175" y="187"/>
                </a:cubicBezTo>
                <a:cubicBezTo>
                  <a:pt x="164" y="178"/>
                  <a:pt x="152" y="171"/>
                  <a:pt x="138" y="166"/>
                </a:cubicBezTo>
                <a:cubicBezTo>
                  <a:pt x="138" y="165"/>
                  <a:pt x="138" y="164"/>
                  <a:pt x="137" y="163"/>
                </a:cubicBezTo>
                <a:cubicBezTo>
                  <a:pt x="136" y="161"/>
                  <a:pt x="135" y="160"/>
                  <a:pt x="133" y="161"/>
                </a:cubicBezTo>
                <a:cubicBezTo>
                  <a:pt x="131" y="161"/>
                  <a:pt x="131" y="162"/>
                  <a:pt x="131" y="164"/>
                </a:cubicBezTo>
                <a:cubicBezTo>
                  <a:pt x="119" y="160"/>
                  <a:pt x="107" y="157"/>
                  <a:pt x="94" y="155"/>
                </a:cubicBezTo>
                <a:cubicBezTo>
                  <a:pt x="79" y="152"/>
                  <a:pt x="64" y="151"/>
                  <a:pt x="49" y="155"/>
                </a:cubicBezTo>
                <a:cubicBezTo>
                  <a:pt x="36" y="159"/>
                  <a:pt x="23" y="161"/>
                  <a:pt x="10" y="167"/>
                </a:cubicBezTo>
                <a:cubicBezTo>
                  <a:pt x="12" y="151"/>
                  <a:pt x="15" y="136"/>
                  <a:pt x="22" y="122"/>
                </a:cubicBezTo>
                <a:close/>
                <a:moveTo>
                  <a:pt x="162" y="133"/>
                </a:moveTo>
                <a:cubicBezTo>
                  <a:pt x="166" y="140"/>
                  <a:pt x="169" y="149"/>
                  <a:pt x="171" y="157"/>
                </a:cubicBezTo>
                <a:cubicBezTo>
                  <a:pt x="168" y="149"/>
                  <a:pt x="165" y="141"/>
                  <a:pt x="162" y="133"/>
                </a:cubicBezTo>
                <a:close/>
                <a:moveTo>
                  <a:pt x="79" y="59"/>
                </a:moveTo>
                <a:cubicBezTo>
                  <a:pt x="82" y="58"/>
                  <a:pt x="85" y="56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5" y="57"/>
                  <a:pt x="102" y="59"/>
                  <a:pt x="109" y="59"/>
                </a:cubicBezTo>
                <a:cubicBezTo>
                  <a:pt x="117" y="60"/>
                  <a:pt x="126" y="60"/>
                  <a:pt x="134" y="62"/>
                </a:cubicBezTo>
                <a:cubicBezTo>
                  <a:pt x="148" y="64"/>
                  <a:pt x="161" y="69"/>
                  <a:pt x="172" y="78"/>
                </a:cubicBezTo>
                <a:cubicBezTo>
                  <a:pt x="182" y="88"/>
                  <a:pt x="191" y="100"/>
                  <a:pt x="193" y="114"/>
                </a:cubicBezTo>
                <a:cubicBezTo>
                  <a:pt x="196" y="129"/>
                  <a:pt x="192" y="143"/>
                  <a:pt x="190" y="158"/>
                </a:cubicBezTo>
                <a:cubicBezTo>
                  <a:pt x="189" y="165"/>
                  <a:pt x="188" y="172"/>
                  <a:pt x="189" y="179"/>
                </a:cubicBezTo>
                <a:cubicBezTo>
                  <a:pt x="189" y="186"/>
                  <a:pt x="190" y="193"/>
                  <a:pt x="191" y="200"/>
                </a:cubicBezTo>
                <a:cubicBezTo>
                  <a:pt x="192" y="215"/>
                  <a:pt x="191" y="230"/>
                  <a:pt x="193" y="245"/>
                </a:cubicBezTo>
                <a:cubicBezTo>
                  <a:pt x="195" y="257"/>
                  <a:pt x="197" y="269"/>
                  <a:pt x="192" y="281"/>
                </a:cubicBezTo>
                <a:cubicBezTo>
                  <a:pt x="188" y="289"/>
                  <a:pt x="182" y="296"/>
                  <a:pt x="175" y="301"/>
                </a:cubicBezTo>
                <a:cubicBezTo>
                  <a:pt x="176" y="292"/>
                  <a:pt x="177" y="284"/>
                  <a:pt x="178" y="276"/>
                </a:cubicBezTo>
                <a:cubicBezTo>
                  <a:pt x="180" y="244"/>
                  <a:pt x="180" y="213"/>
                  <a:pt x="178" y="181"/>
                </a:cubicBezTo>
                <a:cubicBezTo>
                  <a:pt x="175" y="157"/>
                  <a:pt x="169" y="131"/>
                  <a:pt x="151" y="113"/>
                </a:cubicBezTo>
                <a:cubicBezTo>
                  <a:pt x="138" y="101"/>
                  <a:pt x="121" y="90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3" y="83"/>
                  <a:pt x="100" y="81"/>
                  <a:pt x="97" y="81"/>
                </a:cubicBezTo>
                <a:cubicBezTo>
                  <a:pt x="95" y="81"/>
                  <a:pt x="94" y="82"/>
                  <a:pt x="94" y="84"/>
                </a:cubicBezTo>
                <a:cubicBezTo>
                  <a:pt x="90" y="84"/>
                  <a:pt x="87" y="84"/>
                  <a:pt x="83" y="84"/>
                </a:cubicBezTo>
                <a:cubicBezTo>
                  <a:pt x="66" y="85"/>
                  <a:pt x="52" y="93"/>
                  <a:pt x="39" y="102"/>
                </a:cubicBezTo>
                <a:cubicBezTo>
                  <a:pt x="35" y="105"/>
                  <a:pt x="31" y="107"/>
                  <a:pt x="28" y="111"/>
                </a:cubicBezTo>
                <a:cubicBezTo>
                  <a:pt x="40" y="90"/>
                  <a:pt x="59" y="72"/>
                  <a:pt x="79" y="59"/>
                </a:cubicBezTo>
                <a:close/>
                <a:moveTo>
                  <a:pt x="224" y="190"/>
                </a:moveTo>
                <a:cubicBezTo>
                  <a:pt x="224" y="189"/>
                  <a:pt x="224" y="189"/>
                  <a:pt x="224" y="189"/>
                </a:cubicBezTo>
                <a:cubicBezTo>
                  <a:pt x="224" y="188"/>
                  <a:pt x="224" y="188"/>
                  <a:pt x="224" y="187"/>
                </a:cubicBezTo>
                <a:cubicBezTo>
                  <a:pt x="224" y="178"/>
                  <a:pt x="225" y="168"/>
                  <a:pt x="226" y="159"/>
                </a:cubicBezTo>
                <a:cubicBezTo>
                  <a:pt x="229" y="174"/>
                  <a:pt x="228" y="188"/>
                  <a:pt x="231" y="203"/>
                </a:cubicBezTo>
                <a:cubicBezTo>
                  <a:pt x="232" y="212"/>
                  <a:pt x="234" y="221"/>
                  <a:pt x="234" y="230"/>
                </a:cubicBezTo>
                <a:cubicBezTo>
                  <a:pt x="234" y="236"/>
                  <a:pt x="232" y="243"/>
                  <a:pt x="232" y="249"/>
                </a:cubicBezTo>
                <a:cubicBezTo>
                  <a:pt x="232" y="255"/>
                  <a:pt x="235" y="262"/>
                  <a:pt x="239" y="265"/>
                </a:cubicBezTo>
                <a:cubicBezTo>
                  <a:pt x="239" y="265"/>
                  <a:pt x="239" y="265"/>
                  <a:pt x="239" y="266"/>
                </a:cubicBezTo>
                <a:cubicBezTo>
                  <a:pt x="244" y="274"/>
                  <a:pt x="235" y="277"/>
                  <a:pt x="228" y="279"/>
                </a:cubicBezTo>
                <a:cubicBezTo>
                  <a:pt x="229" y="277"/>
                  <a:pt x="229" y="274"/>
                  <a:pt x="230" y="272"/>
                </a:cubicBezTo>
                <a:cubicBezTo>
                  <a:pt x="230" y="272"/>
                  <a:pt x="230" y="271"/>
                  <a:pt x="230" y="271"/>
                </a:cubicBezTo>
                <a:cubicBezTo>
                  <a:pt x="229" y="257"/>
                  <a:pt x="229" y="242"/>
                  <a:pt x="227" y="228"/>
                </a:cubicBezTo>
                <a:cubicBezTo>
                  <a:pt x="226" y="215"/>
                  <a:pt x="224" y="202"/>
                  <a:pt x="224" y="190"/>
                </a:cubicBezTo>
                <a:close/>
                <a:moveTo>
                  <a:pt x="248" y="266"/>
                </a:moveTo>
                <a:cubicBezTo>
                  <a:pt x="243" y="265"/>
                  <a:pt x="240" y="263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40" y="261"/>
                  <a:pt x="242" y="264"/>
                  <a:pt x="246" y="265"/>
                </a:cubicBezTo>
                <a:cubicBezTo>
                  <a:pt x="246" y="265"/>
                  <a:pt x="246" y="264"/>
                  <a:pt x="246" y="264"/>
                </a:cubicBezTo>
                <a:cubicBezTo>
                  <a:pt x="243" y="261"/>
                  <a:pt x="240" y="259"/>
                  <a:pt x="238" y="256"/>
                </a:cubicBezTo>
                <a:cubicBezTo>
                  <a:pt x="235" y="252"/>
                  <a:pt x="241" y="258"/>
                  <a:pt x="242" y="258"/>
                </a:cubicBezTo>
                <a:cubicBezTo>
                  <a:pt x="245" y="261"/>
                  <a:pt x="249" y="264"/>
                  <a:pt x="253" y="265"/>
                </a:cubicBezTo>
                <a:cubicBezTo>
                  <a:pt x="252" y="266"/>
                  <a:pt x="250" y="266"/>
                  <a:pt x="248" y="266"/>
                </a:cubicBezTo>
                <a:close/>
                <a:moveTo>
                  <a:pt x="260" y="189"/>
                </a:moveTo>
                <a:cubicBezTo>
                  <a:pt x="253" y="183"/>
                  <a:pt x="243" y="181"/>
                  <a:pt x="236" y="176"/>
                </a:cubicBezTo>
                <a:cubicBezTo>
                  <a:pt x="235" y="175"/>
                  <a:pt x="234" y="175"/>
                  <a:pt x="232" y="174"/>
                </a:cubicBezTo>
                <a:cubicBezTo>
                  <a:pt x="234" y="175"/>
                  <a:pt x="236" y="175"/>
                  <a:pt x="237" y="176"/>
                </a:cubicBezTo>
                <a:cubicBezTo>
                  <a:pt x="240" y="177"/>
                  <a:pt x="242" y="178"/>
                  <a:pt x="244" y="179"/>
                </a:cubicBezTo>
                <a:cubicBezTo>
                  <a:pt x="249" y="181"/>
                  <a:pt x="255" y="183"/>
                  <a:pt x="259" y="186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60" y="187"/>
                  <a:pt x="260" y="188"/>
                  <a:pt x="260" y="189"/>
                </a:cubicBezTo>
                <a:close/>
                <a:moveTo>
                  <a:pt x="226" y="73"/>
                </a:moveTo>
                <a:cubicBezTo>
                  <a:pt x="217" y="66"/>
                  <a:pt x="207" y="60"/>
                  <a:pt x="196" y="54"/>
                </a:cubicBezTo>
                <a:cubicBezTo>
                  <a:pt x="196" y="54"/>
                  <a:pt x="197" y="55"/>
                  <a:pt x="197" y="55"/>
                </a:cubicBezTo>
                <a:cubicBezTo>
                  <a:pt x="200" y="56"/>
                  <a:pt x="203" y="58"/>
                  <a:pt x="206" y="59"/>
                </a:cubicBezTo>
                <a:cubicBezTo>
                  <a:pt x="212" y="62"/>
                  <a:pt x="217" y="65"/>
                  <a:pt x="223" y="69"/>
                </a:cubicBezTo>
                <a:cubicBezTo>
                  <a:pt x="224" y="70"/>
                  <a:pt x="225" y="72"/>
                  <a:pt x="226" y="73"/>
                </a:cubicBezTo>
                <a:close/>
                <a:moveTo>
                  <a:pt x="190" y="51"/>
                </a:moveTo>
                <a:cubicBezTo>
                  <a:pt x="196" y="56"/>
                  <a:pt x="204" y="59"/>
                  <a:pt x="211" y="64"/>
                </a:cubicBezTo>
                <a:cubicBezTo>
                  <a:pt x="215" y="66"/>
                  <a:pt x="219" y="69"/>
                  <a:pt x="223" y="71"/>
                </a:cubicBezTo>
                <a:cubicBezTo>
                  <a:pt x="223" y="72"/>
                  <a:pt x="224" y="72"/>
                  <a:pt x="224" y="72"/>
                </a:cubicBezTo>
                <a:cubicBezTo>
                  <a:pt x="216" y="68"/>
                  <a:pt x="208" y="63"/>
                  <a:pt x="201" y="59"/>
                </a:cubicBezTo>
                <a:cubicBezTo>
                  <a:pt x="196" y="57"/>
                  <a:pt x="192" y="54"/>
                  <a:pt x="188" y="52"/>
                </a:cubicBezTo>
                <a:cubicBezTo>
                  <a:pt x="187" y="52"/>
                  <a:pt x="186" y="51"/>
                  <a:pt x="185" y="50"/>
                </a:cubicBezTo>
                <a:cubicBezTo>
                  <a:pt x="186" y="51"/>
                  <a:pt x="188" y="51"/>
                  <a:pt x="190" y="51"/>
                </a:cubicBezTo>
                <a:close/>
                <a:moveTo>
                  <a:pt x="230" y="79"/>
                </a:moveTo>
                <a:cubicBezTo>
                  <a:pt x="223" y="74"/>
                  <a:pt x="216" y="69"/>
                  <a:pt x="209" y="65"/>
                </a:cubicBezTo>
                <a:cubicBezTo>
                  <a:pt x="200" y="60"/>
                  <a:pt x="192" y="56"/>
                  <a:pt x="184" y="51"/>
                </a:cubicBezTo>
                <a:cubicBezTo>
                  <a:pt x="184" y="51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4" y="51"/>
                  <a:pt x="185" y="51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7" y="57"/>
                  <a:pt x="201" y="60"/>
                  <a:pt x="205" y="62"/>
                </a:cubicBezTo>
                <a:cubicBezTo>
                  <a:pt x="213" y="66"/>
                  <a:pt x="220" y="71"/>
                  <a:pt x="228" y="75"/>
                </a:cubicBezTo>
                <a:cubicBezTo>
                  <a:pt x="228" y="76"/>
                  <a:pt x="228" y="76"/>
                  <a:pt x="228" y="76"/>
                </a:cubicBezTo>
                <a:cubicBezTo>
                  <a:pt x="229" y="77"/>
                  <a:pt x="229" y="78"/>
                  <a:pt x="230" y="79"/>
                </a:cubicBezTo>
                <a:close/>
                <a:moveTo>
                  <a:pt x="232" y="83"/>
                </a:moveTo>
                <a:cubicBezTo>
                  <a:pt x="222" y="79"/>
                  <a:pt x="213" y="74"/>
                  <a:pt x="204" y="69"/>
                </a:cubicBezTo>
                <a:cubicBezTo>
                  <a:pt x="202" y="67"/>
                  <a:pt x="200" y="65"/>
                  <a:pt x="198" y="63"/>
                </a:cubicBezTo>
                <a:cubicBezTo>
                  <a:pt x="200" y="65"/>
                  <a:pt x="202" y="66"/>
                  <a:pt x="205" y="67"/>
                </a:cubicBezTo>
                <a:cubicBezTo>
                  <a:pt x="210" y="70"/>
                  <a:pt x="215" y="73"/>
                  <a:pt x="220" y="75"/>
                </a:cubicBezTo>
                <a:cubicBezTo>
                  <a:pt x="224" y="77"/>
                  <a:pt x="227" y="80"/>
                  <a:pt x="231" y="81"/>
                </a:cubicBezTo>
                <a:cubicBezTo>
                  <a:pt x="232" y="82"/>
                  <a:pt x="232" y="83"/>
                  <a:pt x="232" y="83"/>
                </a:cubicBezTo>
                <a:close/>
                <a:moveTo>
                  <a:pt x="164" y="12"/>
                </a:moveTo>
                <a:cubicBezTo>
                  <a:pt x="161" y="10"/>
                  <a:pt x="158" y="9"/>
                  <a:pt x="155" y="8"/>
                </a:cubicBezTo>
                <a:cubicBezTo>
                  <a:pt x="153" y="6"/>
                  <a:pt x="157" y="8"/>
                  <a:pt x="157" y="9"/>
                </a:cubicBezTo>
                <a:cubicBezTo>
                  <a:pt x="158" y="9"/>
                  <a:pt x="159" y="9"/>
                  <a:pt x="160" y="10"/>
                </a:cubicBezTo>
                <a:cubicBezTo>
                  <a:pt x="161" y="10"/>
                  <a:pt x="162" y="10"/>
                  <a:pt x="163" y="10"/>
                </a:cubicBezTo>
                <a:cubicBezTo>
                  <a:pt x="163" y="11"/>
                  <a:pt x="163" y="11"/>
                  <a:pt x="164" y="12"/>
                </a:cubicBezTo>
                <a:close/>
                <a:moveTo>
                  <a:pt x="153" y="7"/>
                </a:moveTo>
                <a:cubicBezTo>
                  <a:pt x="156" y="10"/>
                  <a:pt x="161" y="11"/>
                  <a:pt x="164" y="13"/>
                </a:cubicBezTo>
                <a:cubicBezTo>
                  <a:pt x="165" y="13"/>
                  <a:pt x="165" y="13"/>
                  <a:pt x="165" y="13"/>
                </a:cubicBezTo>
                <a:cubicBezTo>
                  <a:pt x="164" y="13"/>
                  <a:pt x="163" y="13"/>
                  <a:pt x="163" y="12"/>
                </a:cubicBezTo>
                <a:cubicBezTo>
                  <a:pt x="161" y="12"/>
                  <a:pt x="160" y="11"/>
                  <a:pt x="159" y="11"/>
                </a:cubicBezTo>
                <a:cubicBezTo>
                  <a:pt x="156" y="10"/>
                  <a:pt x="154" y="9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2" y="8"/>
                  <a:pt x="153" y="7"/>
                  <a:pt x="153" y="7"/>
                </a:cubicBezTo>
                <a:close/>
                <a:moveTo>
                  <a:pt x="166" y="15"/>
                </a:moveTo>
                <a:cubicBezTo>
                  <a:pt x="162" y="14"/>
                  <a:pt x="158" y="12"/>
                  <a:pt x="155" y="10"/>
                </a:cubicBezTo>
                <a:cubicBezTo>
                  <a:pt x="151" y="9"/>
                  <a:pt x="154" y="10"/>
                  <a:pt x="156" y="10"/>
                </a:cubicBezTo>
                <a:cubicBezTo>
                  <a:pt x="157" y="11"/>
                  <a:pt x="158" y="12"/>
                  <a:pt x="160" y="12"/>
                </a:cubicBezTo>
                <a:cubicBezTo>
                  <a:pt x="162" y="13"/>
                  <a:pt x="163" y="13"/>
                  <a:pt x="165" y="14"/>
                </a:cubicBezTo>
                <a:cubicBezTo>
                  <a:pt x="165" y="14"/>
                  <a:pt x="166" y="15"/>
                  <a:pt x="166" y="15"/>
                </a:cubicBezTo>
                <a:close/>
                <a:moveTo>
                  <a:pt x="168" y="20"/>
                </a:moveTo>
                <a:cubicBezTo>
                  <a:pt x="167" y="19"/>
                  <a:pt x="165" y="19"/>
                  <a:pt x="163" y="18"/>
                </a:cubicBezTo>
                <a:cubicBezTo>
                  <a:pt x="163" y="17"/>
                  <a:pt x="162" y="16"/>
                  <a:pt x="161" y="16"/>
                </a:cubicBezTo>
                <a:cubicBezTo>
                  <a:pt x="163" y="17"/>
                  <a:pt x="165" y="18"/>
                  <a:pt x="167" y="18"/>
                </a:cubicBezTo>
                <a:cubicBezTo>
                  <a:pt x="168" y="19"/>
                  <a:pt x="168" y="19"/>
                  <a:pt x="168" y="20"/>
                </a:cubicBezTo>
                <a:close/>
                <a:moveTo>
                  <a:pt x="149" y="11"/>
                </a:moveTo>
                <a:cubicBezTo>
                  <a:pt x="150" y="12"/>
                  <a:pt x="152" y="13"/>
                  <a:pt x="153" y="14"/>
                </a:cubicBezTo>
                <a:cubicBezTo>
                  <a:pt x="154" y="14"/>
                  <a:pt x="154" y="14"/>
                  <a:pt x="154" y="14"/>
                </a:cubicBezTo>
                <a:cubicBezTo>
                  <a:pt x="154" y="14"/>
                  <a:pt x="154" y="14"/>
                  <a:pt x="153" y="14"/>
                </a:cubicBezTo>
                <a:cubicBezTo>
                  <a:pt x="153" y="14"/>
                  <a:pt x="153" y="14"/>
                  <a:pt x="153" y="14"/>
                </a:cubicBezTo>
                <a:cubicBezTo>
                  <a:pt x="151" y="14"/>
                  <a:pt x="150" y="13"/>
                  <a:pt x="148" y="13"/>
                </a:cubicBezTo>
                <a:cubicBezTo>
                  <a:pt x="148" y="13"/>
                  <a:pt x="149" y="12"/>
                  <a:pt x="149" y="11"/>
                </a:cubicBezTo>
                <a:cubicBezTo>
                  <a:pt x="149" y="11"/>
                  <a:pt x="149" y="11"/>
                  <a:pt x="149" y="11"/>
                </a:cubicBezTo>
                <a:close/>
                <a:moveTo>
                  <a:pt x="147" y="14"/>
                </a:moveTo>
                <a:cubicBezTo>
                  <a:pt x="149" y="16"/>
                  <a:pt x="148" y="16"/>
                  <a:pt x="146" y="17"/>
                </a:cubicBezTo>
                <a:cubicBezTo>
                  <a:pt x="146" y="17"/>
                  <a:pt x="146" y="17"/>
                  <a:pt x="146" y="17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7"/>
                  <a:pt x="147" y="15"/>
                  <a:pt x="147" y="14"/>
                </a:cubicBezTo>
                <a:close/>
                <a:moveTo>
                  <a:pt x="124" y="38"/>
                </a:moveTo>
                <a:cubicBezTo>
                  <a:pt x="123" y="38"/>
                  <a:pt x="120" y="36"/>
                  <a:pt x="120" y="36"/>
                </a:cubicBezTo>
                <a:cubicBezTo>
                  <a:pt x="123" y="36"/>
                  <a:pt x="126" y="38"/>
                  <a:pt x="129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8" y="39"/>
                  <a:pt x="127" y="40"/>
                  <a:pt x="126" y="40"/>
                </a:cubicBezTo>
                <a:cubicBezTo>
                  <a:pt x="125" y="39"/>
                  <a:pt x="124" y="39"/>
                  <a:pt x="124" y="38"/>
                </a:cubicBezTo>
                <a:close/>
                <a:moveTo>
                  <a:pt x="132" y="39"/>
                </a:moveTo>
                <a:cubicBezTo>
                  <a:pt x="131" y="32"/>
                  <a:pt x="137" y="27"/>
                  <a:pt x="143" y="24"/>
                </a:cubicBezTo>
                <a:cubicBezTo>
                  <a:pt x="147" y="21"/>
                  <a:pt x="154" y="15"/>
                  <a:pt x="158" y="18"/>
                </a:cubicBezTo>
                <a:cubicBezTo>
                  <a:pt x="165" y="23"/>
                  <a:pt x="163" y="36"/>
                  <a:pt x="163" y="43"/>
                </a:cubicBezTo>
                <a:cubicBezTo>
                  <a:pt x="153" y="40"/>
                  <a:pt x="142" y="38"/>
                  <a:pt x="132" y="39"/>
                </a:cubicBezTo>
                <a:close/>
                <a:moveTo>
                  <a:pt x="175" y="44"/>
                </a:moveTo>
                <a:cubicBezTo>
                  <a:pt x="174" y="43"/>
                  <a:pt x="173" y="42"/>
                  <a:pt x="172" y="42"/>
                </a:cubicBezTo>
                <a:cubicBezTo>
                  <a:pt x="172" y="41"/>
                  <a:pt x="171" y="41"/>
                  <a:pt x="170" y="41"/>
                </a:cubicBezTo>
                <a:cubicBezTo>
                  <a:pt x="170" y="40"/>
                  <a:pt x="170" y="39"/>
                  <a:pt x="170" y="38"/>
                </a:cubicBezTo>
                <a:cubicBezTo>
                  <a:pt x="172" y="39"/>
                  <a:pt x="174" y="41"/>
                  <a:pt x="176" y="41"/>
                </a:cubicBezTo>
                <a:cubicBezTo>
                  <a:pt x="176" y="42"/>
                  <a:pt x="176" y="43"/>
                  <a:pt x="175" y="44"/>
                </a:cubicBezTo>
                <a:close/>
                <a:moveTo>
                  <a:pt x="170" y="37"/>
                </a:moveTo>
                <a:cubicBezTo>
                  <a:pt x="167" y="35"/>
                  <a:pt x="173" y="37"/>
                  <a:pt x="173" y="37"/>
                </a:cubicBezTo>
                <a:cubicBezTo>
                  <a:pt x="174" y="37"/>
                  <a:pt x="175" y="38"/>
                  <a:pt x="176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39"/>
                  <a:pt x="176" y="40"/>
                  <a:pt x="176" y="40"/>
                </a:cubicBezTo>
                <a:cubicBezTo>
                  <a:pt x="174" y="39"/>
                  <a:pt x="172" y="38"/>
                  <a:pt x="170" y="37"/>
                </a:cubicBezTo>
                <a:close/>
                <a:moveTo>
                  <a:pt x="172" y="35"/>
                </a:moveTo>
                <a:cubicBezTo>
                  <a:pt x="173" y="36"/>
                  <a:pt x="173" y="36"/>
                  <a:pt x="174" y="37"/>
                </a:cubicBezTo>
                <a:cubicBezTo>
                  <a:pt x="176" y="38"/>
                  <a:pt x="174" y="36"/>
                  <a:pt x="172" y="35"/>
                </a:cubicBezTo>
                <a:close/>
                <a:moveTo>
                  <a:pt x="169" y="33"/>
                </a:moveTo>
                <a:cubicBezTo>
                  <a:pt x="165" y="30"/>
                  <a:pt x="173" y="34"/>
                  <a:pt x="174" y="34"/>
                </a:cubicBezTo>
                <a:cubicBezTo>
                  <a:pt x="174" y="35"/>
                  <a:pt x="175" y="35"/>
                  <a:pt x="176" y="35"/>
                </a:cubicBezTo>
                <a:cubicBezTo>
                  <a:pt x="176" y="36"/>
                  <a:pt x="176" y="36"/>
                  <a:pt x="176" y="37"/>
                </a:cubicBezTo>
                <a:cubicBezTo>
                  <a:pt x="174" y="36"/>
                  <a:pt x="171" y="35"/>
                  <a:pt x="169" y="33"/>
                </a:cubicBezTo>
                <a:close/>
                <a:moveTo>
                  <a:pt x="174" y="47"/>
                </a:moveTo>
                <a:cubicBezTo>
                  <a:pt x="174" y="47"/>
                  <a:pt x="174" y="47"/>
                  <a:pt x="174" y="47"/>
                </a:cubicBezTo>
                <a:cubicBezTo>
                  <a:pt x="173" y="46"/>
                  <a:pt x="172" y="46"/>
                  <a:pt x="171" y="45"/>
                </a:cubicBezTo>
                <a:cubicBezTo>
                  <a:pt x="170" y="45"/>
                  <a:pt x="169" y="44"/>
                  <a:pt x="168" y="43"/>
                </a:cubicBezTo>
                <a:cubicBezTo>
                  <a:pt x="169" y="43"/>
                  <a:pt x="170" y="43"/>
                  <a:pt x="171" y="43"/>
                </a:cubicBezTo>
                <a:cubicBezTo>
                  <a:pt x="173" y="44"/>
                  <a:pt x="174" y="44"/>
                  <a:pt x="175" y="45"/>
                </a:cubicBezTo>
                <a:cubicBezTo>
                  <a:pt x="175" y="46"/>
                  <a:pt x="175" y="47"/>
                  <a:pt x="175" y="48"/>
                </a:cubicBezTo>
                <a:cubicBezTo>
                  <a:pt x="174" y="48"/>
                  <a:pt x="174" y="48"/>
                  <a:pt x="174" y="47"/>
                </a:cubicBezTo>
                <a:close/>
                <a:moveTo>
                  <a:pt x="166" y="44"/>
                </a:moveTo>
                <a:cubicBezTo>
                  <a:pt x="166" y="44"/>
                  <a:pt x="166" y="44"/>
                  <a:pt x="166" y="43"/>
                </a:cubicBezTo>
                <a:cubicBezTo>
                  <a:pt x="166" y="38"/>
                  <a:pt x="167" y="27"/>
                  <a:pt x="164" y="20"/>
                </a:cubicBezTo>
                <a:cubicBezTo>
                  <a:pt x="166" y="22"/>
                  <a:pt x="169" y="23"/>
                  <a:pt x="171" y="24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4"/>
                  <a:pt x="170" y="24"/>
                  <a:pt x="169" y="23"/>
                </a:cubicBezTo>
                <a:cubicBezTo>
                  <a:pt x="168" y="23"/>
                  <a:pt x="167" y="23"/>
                  <a:pt x="165" y="22"/>
                </a:cubicBezTo>
                <a:cubicBezTo>
                  <a:pt x="165" y="22"/>
                  <a:pt x="165" y="23"/>
                  <a:pt x="165" y="23"/>
                </a:cubicBezTo>
                <a:cubicBezTo>
                  <a:pt x="167" y="25"/>
                  <a:pt x="171" y="26"/>
                  <a:pt x="173" y="28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2" y="28"/>
                  <a:pt x="170" y="27"/>
                  <a:pt x="169" y="27"/>
                </a:cubicBezTo>
                <a:cubicBezTo>
                  <a:pt x="168" y="27"/>
                  <a:pt x="168" y="27"/>
                  <a:pt x="167" y="26"/>
                </a:cubicBezTo>
                <a:cubicBezTo>
                  <a:pt x="166" y="26"/>
                  <a:pt x="166" y="27"/>
                  <a:pt x="166" y="27"/>
                </a:cubicBezTo>
                <a:cubicBezTo>
                  <a:pt x="168" y="30"/>
                  <a:pt x="171" y="31"/>
                  <a:pt x="173" y="32"/>
                </a:cubicBezTo>
                <a:cubicBezTo>
                  <a:pt x="178" y="36"/>
                  <a:pt x="173" y="33"/>
                  <a:pt x="171" y="32"/>
                </a:cubicBezTo>
                <a:cubicBezTo>
                  <a:pt x="170" y="32"/>
                  <a:pt x="168" y="31"/>
                  <a:pt x="167" y="31"/>
                </a:cubicBezTo>
                <a:cubicBezTo>
                  <a:pt x="167" y="31"/>
                  <a:pt x="166" y="31"/>
                  <a:pt x="167" y="31"/>
                </a:cubicBezTo>
                <a:cubicBezTo>
                  <a:pt x="167" y="33"/>
                  <a:pt x="169" y="34"/>
                  <a:pt x="170" y="34"/>
                </a:cubicBezTo>
                <a:cubicBezTo>
                  <a:pt x="170" y="34"/>
                  <a:pt x="170" y="34"/>
                  <a:pt x="170" y="34"/>
                </a:cubicBezTo>
                <a:cubicBezTo>
                  <a:pt x="169" y="34"/>
                  <a:pt x="168" y="34"/>
                  <a:pt x="167" y="34"/>
                </a:cubicBezTo>
                <a:cubicBezTo>
                  <a:pt x="167" y="34"/>
                  <a:pt x="166" y="34"/>
                  <a:pt x="167" y="34"/>
                </a:cubicBezTo>
                <a:cubicBezTo>
                  <a:pt x="168" y="37"/>
                  <a:pt x="171" y="38"/>
                  <a:pt x="173" y="39"/>
                </a:cubicBezTo>
                <a:cubicBezTo>
                  <a:pt x="172" y="38"/>
                  <a:pt x="170" y="37"/>
                  <a:pt x="168" y="38"/>
                </a:cubicBezTo>
                <a:cubicBezTo>
                  <a:pt x="168" y="38"/>
                  <a:pt x="167" y="38"/>
                  <a:pt x="167" y="38"/>
                </a:cubicBezTo>
                <a:cubicBezTo>
                  <a:pt x="168" y="41"/>
                  <a:pt x="171" y="42"/>
                  <a:pt x="174" y="44"/>
                </a:cubicBezTo>
                <a:cubicBezTo>
                  <a:pt x="177" y="45"/>
                  <a:pt x="171" y="42"/>
                  <a:pt x="170" y="42"/>
                </a:cubicBezTo>
                <a:cubicBezTo>
                  <a:pt x="169" y="42"/>
                  <a:pt x="168" y="41"/>
                  <a:pt x="167" y="42"/>
                </a:cubicBezTo>
                <a:cubicBezTo>
                  <a:pt x="166" y="42"/>
                  <a:pt x="166" y="42"/>
                  <a:pt x="167" y="42"/>
                </a:cubicBezTo>
                <a:cubicBezTo>
                  <a:pt x="167" y="44"/>
                  <a:pt x="168" y="44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8" y="45"/>
                  <a:pt x="167" y="44"/>
                  <a:pt x="166" y="44"/>
                </a:cubicBezTo>
                <a:close/>
                <a:moveTo>
                  <a:pt x="149" y="14"/>
                </a:moveTo>
                <a:cubicBezTo>
                  <a:pt x="150" y="14"/>
                  <a:pt x="151" y="14"/>
                  <a:pt x="152" y="14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52" y="15"/>
                  <a:pt x="151" y="15"/>
                  <a:pt x="150" y="15"/>
                </a:cubicBezTo>
                <a:cubicBezTo>
                  <a:pt x="150" y="15"/>
                  <a:pt x="150" y="15"/>
                  <a:pt x="149" y="14"/>
                </a:cubicBezTo>
                <a:close/>
                <a:moveTo>
                  <a:pt x="129" y="37"/>
                </a:moveTo>
                <a:cubicBezTo>
                  <a:pt x="128" y="37"/>
                  <a:pt x="128" y="36"/>
                  <a:pt x="127" y="36"/>
                </a:cubicBezTo>
                <a:cubicBezTo>
                  <a:pt x="126" y="36"/>
                  <a:pt x="125" y="35"/>
                  <a:pt x="124" y="35"/>
                </a:cubicBezTo>
                <a:cubicBezTo>
                  <a:pt x="124" y="35"/>
                  <a:pt x="122" y="33"/>
                  <a:pt x="122" y="34"/>
                </a:cubicBezTo>
                <a:cubicBezTo>
                  <a:pt x="124" y="33"/>
                  <a:pt x="127" y="34"/>
                  <a:pt x="129" y="35"/>
                </a:cubicBezTo>
                <a:cubicBezTo>
                  <a:pt x="129" y="36"/>
                  <a:pt x="129" y="36"/>
                  <a:pt x="129" y="37"/>
                </a:cubicBezTo>
                <a:close/>
                <a:moveTo>
                  <a:pt x="129" y="34"/>
                </a:moveTo>
                <a:cubicBezTo>
                  <a:pt x="127" y="33"/>
                  <a:pt x="124" y="32"/>
                  <a:pt x="124" y="30"/>
                </a:cubicBezTo>
                <a:cubicBezTo>
                  <a:pt x="124" y="30"/>
                  <a:pt x="128" y="31"/>
                  <a:pt x="129" y="31"/>
                </a:cubicBezTo>
                <a:cubicBezTo>
                  <a:pt x="129" y="32"/>
                  <a:pt x="130" y="32"/>
                  <a:pt x="130" y="32"/>
                </a:cubicBezTo>
                <a:cubicBezTo>
                  <a:pt x="130" y="32"/>
                  <a:pt x="130" y="33"/>
                  <a:pt x="129" y="34"/>
                </a:cubicBezTo>
                <a:close/>
                <a:moveTo>
                  <a:pt x="124" y="29"/>
                </a:moveTo>
                <a:cubicBezTo>
                  <a:pt x="125" y="29"/>
                  <a:pt x="126" y="28"/>
                  <a:pt x="127" y="28"/>
                </a:cubicBezTo>
                <a:cubicBezTo>
                  <a:pt x="128" y="28"/>
                  <a:pt x="128" y="29"/>
                  <a:pt x="129" y="29"/>
                </a:cubicBezTo>
                <a:cubicBezTo>
                  <a:pt x="129" y="29"/>
                  <a:pt x="130" y="30"/>
                  <a:pt x="131" y="31"/>
                </a:cubicBezTo>
                <a:cubicBezTo>
                  <a:pt x="131" y="31"/>
                  <a:pt x="131" y="31"/>
                  <a:pt x="131" y="31"/>
                </a:cubicBezTo>
                <a:cubicBezTo>
                  <a:pt x="128" y="31"/>
                  <a:pt x="126" y="29"/>
                  <a:pt x="124" y="29"/>
                </a:cubicBezTo>
                <a:close/>
                <a:moveTo>
                  <a:pt x="128" y="28"/>
                </a:moveTo>
                <a:cubicBezTo>
                  <a:pt x="130" y="28"/>
                  <a:pt x="131" y="29"/>
                  <a:pt x="132" y="29"/>
                </a:cubicBezTo>
                <a:cubicBezTo>
                  <a:pt x="132" y="29"/>
                  <a:pt x="132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29"/>
                  <a:pt x="129" y="28"/>
                  <a:pt x="128" y="28"/>
                </a:cubicBezTo>
                <a:cubicBezTo>
                  <a:pt x="128" y="28"/>
                  <a:pt x="128" y="28"/>
                  <a:pt x="128" y="28"/>
                </a:cubicBezTo>
                <a:close/>
                <a:moveTo>
                  <a:pt x="151" y="12"/>
                </a:moveTo>
                <a:cubicBezTo>
                  <a:pt x="151" y="12"/>
                  <a:pt x="152" y="12"/>
                  <a:pt x="152" y="12"/>
                </a:cubicBezTo>
                <a:cubicBezTo>
                  <a:pt x="153" y="12"/>
                  <a:pt x="154" y="13"/>
                  <a:pt x="155" y="13"/>
                </a:cubicBezTo>
                <a:cubicBezTo>
                  <a:pt x="156" y="13"/>
                  <a:pt x="157" y="14"/>
                  <a:pt x="158" y="14"/>
                </a:cubicBezTo>
                <a:cubicBezTo>
                  <a:pt x="157" y="14"/>
                  <a:pt x="157" y="14"/>
                  <a:pt x="156" y="14"/>
                </a:cubicBezTo>
                <a:cubicBezTo>
                  <a:pt x="156" y="14"/>
                  <a:pt x="156" y="14"/>
                  <a:pt x="155" y="14"/>
                </a:cubicBezTo>
                <a:cubicBezTo>
                  <a:pt x="154" y="13"/>
                  <a:pt x="153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lose/>
                <a:moveTo>
                  <a:pt x="170" y="23"/>
                </a:moveTo>
                <a:cubicBezTo>
                  <a:pt x="169" y="22"/>
                  <a:pt x="167" y="21"/>
                  <a:pt x="166" y="20"/>
                </a:cubicBezTo>
                <a:cubicBezTo>
                  <a:pt x="165" y="20"/>
                  <a:pt x="162" y="19"/>
                  <a:pt x="166" y="20"/>
                </a:cubicBezTo>
                <a:cubicBezTo>
                  <a:pt x="167" y="20"/>
                  <a:pt x="168" y="21"/>
                  <a:pt x="169" y="21"/>
                </a:cubicBezTo>
                <a:cubicBezTo>
                  <a:pt x="169" y="22"/>
                  <a:pt x="170" y="22"/>
                  <a:pt x="170" y="23"/>
                </a:cubicBezTo>
                <a:close/>
                <a:moveTo>
                  <a:pt x="173" y="27"/>
                </a:moveTo>
                <a:cubicBezTo>
                  <a:pt x="172" y="26"/>
                  <a:pt x="170" y="25"/>
                  <a:pt x="169" y="25"/>
                </a:cubicBezTo>
                <a:cubicBezTo>
                  <a:pt x="166" y="23"/>
                  <a:pt x="167" y="24"/>
                  <a:pt x="170" y="25"/>
                </a:cubicBezTo>
                <a:cubicBezTo>
                  <a:pt x="170" y="25"/>
                  <a:pt x="171" y="25"/>
                  <a:pt x="172" y="25"/>
                </a:cubicBezTo>
                <a:cubicBezTo>
                  <a:pt x="172" y="26"/>
                  <a:pt x="173" y="26"/>
                  <a:pt x="173" y="27"/>
                </a:cubicBezTo>
                <a:close/>
                <a:moveTo>
                  <a:pt x="175" y="31"/>
                </a:moveTo>
                <a:cubicBezTo>
                  <a:pt x="175" y="32"/>
                  <a:pt x="176" y="33"/>
                  <a:pt x="176" y="33"/>
                </a:cubicBezTo>
                <a:cubicBezTo>
                  <a:pt x="174" y="32"/>
                  <a:pt x="171" y="30"/>
                  <a:pt x="168" y="28"/>
                </a:cubicBezTo>
                <a:cubicBezTo>
                  <a:pt x="170" y="28"/>
                  <a:pt x="171" y="28"/>
                  <a:pt x="172" y="29"/>
                </a:cubicBezTo>
                <a:cubicBezTo>
                  <a:pt x="172" y="29"/>
                  <a:pt x="173" y="30"/>
                  <a:pt x="174" y="30"/>
                </a:cubicBezTo>
                <a:cubicBezTo>
                  <a:pt x="174" y="30"/>
                  <a:pt x="175" y="31"/>
                  <a:pt x="175" y="31"/>
                </a:cubicBezTo>
                <a:close/>
                <a:moveTo>
                  <a:pt x="230" y="164"/>
                </a:moveTo>
                <a:cubicBezTo>
                  <a:pt x="233" y="166"/>
                  <a:pt x="237" y="168"/>
                  <a:pt x="240" y="171"/>
                </a:cubicBezTo>
                <a:cubicBezTo>
                  <a:pt x="246" y="174"/>
                  <a:pt x="251" y="178"/>
                  <a:pt x="256" y="181"/>
                </a:cubicBezTo>
                <a:cubicBezTo>
                  <a:pt x="261" y="185"/>
                  <a:pt x="256" y="182"/>
                  <a:pt x="255" y="181"/>
                </a:cubicBezTo>
                <a:cubicBezTo>
                  <a:pt x="254" y="180"/>
                  <a:pt x="253" y="179"/>
                  <a:pt x="251" y="179"/>
                </a:cubicBezTo>
                <a:cubicBezTo>
                  <a:pt x="249" y="177"/>
                  <a:pt x="246" y="176"/>
                  <a:pt x="244" y="175"/>
                </a:cubicBezTo>
                <a:cubicBezTo>
                  <a:pt x="239" y="172"/>
                  <a:pt x="235" y="170"/>
                  <a:pt x="230" y="168"/>
                </a:cubicBezTo>
                <a:cubicBezTo>
                  <a:pt x="230" y="166"/>
                  <a:pt x="230" y="165"/>
                  <a:pt x="230" y="164"/>
                </a:cubicBezTo>
                <a:close/>
                <a:moveTo>
                  <a:pt x="259" y="183"/>
                </a:moveTo>
                <a:cubicBezTo>
                  <a:pt x="252" y="177"/>
                  <a:pt x="243" y="171"/>
                  <a:pt x="234" y="166"/>
                </a:cubicBezTo>
                <a:cubicBezTo>
                  <a:pt x="235" y="166"/>
                  <a:pt x="235" y="166"/>
                  <a:pt x="236" y="166"/>
                </a:cubicBezTo>
                <a:cubicBezTo>
                  <a:pt x="238" y="168"/>
                  <a:pt x="241" y="169"/>
                  <a:pt x="243" y="171"/>
                </a:cubicBezTo>
                <a:cubicBezTo>
                  <a:pt x="248" y="173"/>
                  <a:pt x="253" y="176"/>
                  <a:pt x="259" y="178"/>
                </a:cubicBezTo>
                <a:cubicBezTo>
                  <a:pt x="259" y="180"/>
                  <a:pt x="259" y="181"/>
                  <a:pt x="259" y="183"/>
                </a:cubicBezTo>
                <a:close/>
                <a:moveTo>
                  <a:pt x="228" y="158"/>
                </a:moveTo>
                <a:cubicBezTo>
                  <a:pt x="237" y="164"/>
                  <a:pt x="247" y="170"/>
                  <a:pt x="255" y="176"/>
                </a:cubicBezTo>
                <a:cubicBezTo>
                  <a:pt x="256" y="176"/>
                  <a:pt x="260" y="178"/>
                  <a:pt x="256" y="177"/>
                </a:cubicBezTo>
                <a:cubicBezTo>
                  <a:pt x="255" y="176"/>
                  <a:pt x="253" y="175"/>
                  <a:pt x="251" y="174"/>
                </a:cubicBezTo>
                <a:cubicBezTo>
                  <a:pt x="249" y="173"/>
                  <a:pt x="246" y="171"/>
                  <a:pt x="244" y="170"/>
                </a:cubicBezTo>
                <a:cubicBezTo>
                  <a:pt x="239" y="167"/>
                  <a:pt x="234" y="165"/>
                  <a:pt x="229" y="162"/>
                </a:cubicBezTo>
                <a:cubicBezTo>
                  <a:pt x="229" y="161"/>
                  <a:pt x="229" y="159"/>
                  <a:pt x="228" y="158"/>
                </a:cubicBezTo>
                <a:close/>
                <a:moveTo>
                  <a:pt x="227" y="152"/>
                </a:moveTo>
                <a:cubicBezTo>
                  <a:pt x="229" y="154"/>
                  <a:pt x="232" y="156"/>
                  <a:pt x="235" y="158"/>
                </a:cubicBezTo>
                <a:cubicBezTo>
                  <a:pt x="238" y="160"/>
                  <a:pt x="240" y="162"/>
                  <a:pt x="243" y="163"/>
                </a:cubicBezTo>
                <a:cubicBezTo>
                  <a:pt x="247" y="166"/>
                  <a:pt x="251" y="168"/>
                  <a:pt x="255" y="171"/>
                </a:cubicBezTo>
                <a:cubicBezTo>
                  <a:pt x="255" y="171"/>
                  <a:pt x="256" y="171"/>
                  <a:pt x="256" y="172"/>
                </a:cubicBezTo>
                <a:cubicBezTo>
                  <a:pt x="254" y="170"/>
                  <a:pt x="252" y="169"/>
                  <a:pt x="250" y="168"/>
                </a:cubicBezTo>
                <a:cubicBezTo>
                  <a:pt x="243" y="164"/>
                  <a:pt x="235" y="161"/>
                  <a:pt x="228" y="157"/>
                </a:cubicBezTo>
                <a:cubicBezTo>
                  <a:pt x="228" y="155"/>
                  <a:pt x="227" y="154"/>
                  <a:pt x="227" y="152"/>
                </a:cubicBezTo>
                <a:close/>
                <a:moveTo>
                  <a:pt x="258" y="173"/>
                </a:moveTo>
                <a:cubicBezTo>
                  <a:pt x="254" y="168"/>
                  <a:pt x="248" y="166"/>
                  <a:pt x="243" y="163"/>
                </a:cubicBezTo>
                <a:cubicBezTo>
                  <a:pt x="243" y="163"/>
                  <a:pt x="243" y="162"/>
                  <a:pt x="242" y="162"/>
                </a:cubicBezTo>
                <a:cubicBezTo>
                  <a:pt x="247" y="165"/>
                  <a:pt x="252" y="169"/>
                  <a:pt x="257" y="171"/>
                </a:cubicBezTo>
                <a:cubicBezTo>
                  <a:pt x="258" y="171"/>
                  <a:pt x="258" y="172"/>
                  <a:pt x="258" y="173"/>
                </a:cubicBezTo>
                <a:close/>
                <a:moveTo>
                  <a:pt x="256" y="162"/>
                </a:moveTo>
                <a:cubicBezTo>
                  <a:pt x="252" y="158"/>
                  <a:pt x="248" y="156"/>
                  <a:pt x="243" y="154"/>
                </a:cubicBezTo>
                <a:cubicBezTo>
                  <a:pt x="240" y="151"/>
                  <a:pt x="236" y="149"/>
                  <a:pt x="232" y="146"/>
                </a:cubicBezTo>
                <a:cubicBezTo>
                  <a:pt x="235" y="148"/>
                  <a:pt x="239" y="149"/>
                  <a:pt x="242" y="151"/>
                </a:cubicBezTo>
                <a:cubicBezTo>
                  <a:pt x="246" y="153"/>
                  <a:pt x="249" y="155"/>
                  <a:pt x="253" y="157"/>
                </a:cubicBezTo>
                <a:cubicBezTo>
                  <a:pt x="254" y="157"/>
                  <a:pt x="254" y="158"/>
                  <a:pt x="254" y="158"/>
                </a:cubicBezTo>
                <a:cubicBezTo>
                  <a:pt x="254" y="158"/>
                  <a:pt x="255" y="158"/>
                  <a:pt x="255" y="158"/>
                </a:cubicBezTo>
                <a:cubicBezTo>
                  <a:pt x="255" y="159"/>
                  <a:pt x="255" y="160"/>
                  <a:pt x="256" y="162"/>
                </a:cubicBezTo>
                <a:close/>
                <a:moveTo>
                  <a:pt x="254" y="153"/>
                </a:moveTo>
                <a:cubicBezTo>
                  <a:pt x="253" y="153"/>
                  <a:pt x="253" y="153"/>
                  <a:pt x="252" y="152"/>
                </a:cubicBezTo>
                <a:cubicBezTo>
                  <a:pt x="248" y="150"/>
                  <a:pt x="243" y="147"/>
                  <a:pt x="239" y="145"/>
                </a:cubicBezTo>
                <a:cubicBezTo>
                  <a:pt x="235" y="143"/>
                  <a:pt x="231" y="140"/>
                  <a:pt x="227" y="138"/>
                </a:cubicBezTo>
                <a:cubicBezTo>
                  <a:pt x="227" y="137"/>
                  <a:pt x="227" y="136"/>
                  <a:pt x="227" y="136"/>
                </a:cubicBezTo>
                <a:cubicBezTo>
                  <a:pt x="232" y="138"/>
                  <a:pt x="237" y="142"/>
                  <a:pt x="242" y="145"/>
                </a:cubicBezTo>
                <a:cubicBezTo>
                  <a:pt x="244" y="146"/>
                  <a:pt x="246" y="147"/>
                  <a:pt x="248" y="149"/>
                </a:cubicBezTo>
                <a:cubicBezTo>
                  <a:pt x="250" y="150"/>
                  <a:pt x="251" y="151"/>
                  <a:pt x="253" y="152"/>
                </a:cubicBezTo>
                <a:cubicBezTo>
                  <a:pt x="253" y="152"/>
                  <a:pt x="253" y="153"/>
                  <a:pt x="254" y="153"/>
                </a:cubicBezTo>
                <a:cubicBezTo>
                  <a:pt x="254" y="153"/>
                  <a:pt x="254" y="153"/>
                  <a:pt x="254" y="153"/>
                </a:cubicBezTo>
                <a:close/>
                <a:moveTo>
                  <a:pt x="252" y="145"/>
                </a:moveTo>
                <a:cubicBezTo>
                  <a:pt x="251" y="145"/>
                  <a:pt x="250" y="144"/>
                  <a:pt x="249" y="144"/>
                </a:cubicBezTo>
                <a:cubicBezTo>
                  <a:pt x="248" y="143"/>
                  <a:pt x="247" y="143"/>
                  <a:pt x="247" y="142"/>
                </a:cubicBezTo>
                <a:cubicBezTo>
                  <a:pt x="244" y="141"/>
                  <a:pt x="242" y="139"/>
                  <a:pt x="240" y="138"/>
                </a:cubicBezTo>
                <a:cubicBezTo>
                  <a:pt x="236" y="135"/>
                  <a:pt x="231" y="133"/>
                  <a:pt x="227" y="132"/>
                </a:cubicBezTo>
                <a:cubicBezTo>
                  <a:pt x="227" y="131"/>
                  <a:pt x="227" y="130"/>
                  <a:pt x="227" y="129"/>
                </a:cubicBezTo>
                <a:cubicBezTo>
                  <a:pt x="230" y="131"/>
                  <a:pt x="233" y="133"/>
                  <a:pt x="236" y="135"/>
                </a:cubicBezTo>
                <a:cubicBezTo>
                  <a:pt x="241" y="137"/>
                  <a:pt x="245" y="140"/>
                  <a:pt x="249" y="143"/>
                </a:cubicBezTo>
                <a:cubicBezTo>
                  <a:pt x="249" y="143"/>
                  <a:pt x="251" y="144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lose/>
                <a:moveTo>
                  <a:pt x="237" y="123"/>
                </a:moveTo>
                <a:cubicBezTo>
                  <a:pt x="239" y="124"/>
                  <a:pt x="240" y="125"/>
                  <a:pt x="242" y="126"/>
                </a:cubicBezTo>
                <a:cubicBezTo>
                  <a:pt x="239" y="124"/>
                  <a:pt x="236" y="123"/>
                  <a:pt x="234" y="121"/>
                </a:cubicBezTo>
                <a:cubicBezTo>
                  <a:pt x="231" y="120"/>
                  <a:pt x="229" y="118"/>
                  <a:pt x="226" y="117"/>
                </a:cubicBezTo>
                <a:cubicBezTo>
                  <a:pt x="226" y="116"/>
                  <a:pt x="226" y="115"/>
                  <a:pt x="225" y="114"/>
                </a:cubicBezTo>
                <a:cubicBezTo>
                  <a:pt x="226" y="114"/>
                  <a:pt x="226" y="115"/>
                  <a:pt x="226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30" y="118"/>
                  <a:pt x="234" y="120"/>
                  <a:pt x="237" y="123"/>
                </a:cubicBezTo>
                <a:close/>
                <a:moveTo>
                  <a:pt x="226" y="118"/>
                </a:moveTo>
                <a:cubicBezTo>
                  <a:pt x="230" y="121"/>
                  <a:pt x="233" y="123"/>
                  <a:pt x="237" y="126"/>
                </a:cubicBezTo>
                <a:cubicBezTo>
                  <a:pt x="241" y="128"/>
                  <a:pt x="244" y="129"/>
                  <a:pt x="248" y="133"/>
                </a:cubicBezTo>
                <a:cubicBezTo>
                  <a:pt x="248" y="133"/>
                  <a:pt x="248" y="134"/>
                  <a:pt x="249" y="134"/>
                </a:cubicBezTo>
                <a:cubicBezTo>
                  <a:pt x="248" y="133"/>
                  <a:pt x="248" y="133"/>
                  <a:pt x="247" y="133"/>
                </a:cubicBezTo>
                <a:cubicBezTo>
                  <a:pt x="246" y="132"/>
                  <a:pt x="245" y="132"/>
                  <a:pt x="244" y="131"/>
                </a:cubicBezTo>
                <a:cubicBezTo>
                  <a:pt x="242" y="130"/>
                  <a:pt x="240" y="129"/>
                  <a:pt x="238" y="128"/>
                </a:cubicBezTo>
                <a:cubicBezTo>
                  <a:pt x="234" y="125"/>
                  <a:pt x="230" y="123"/>
                  <a:pt x="226" y="121"/>
                </a:cubicBezTo>
                <a:cubicBezTo>
                  <a:pt x="226" y="120"/>
                  <a:pt x="226" y="119"/>
                  <a:pt x="226" y="118"/>
                </a:cubicBezTo>
                <a:close/>
                <a:moveTo>
                  <a:pt x="227" y="123"/>
                </a:moveTo>
                <a:cubicBezTo>
                  <a:pt x="233" y="129"/>
                  <a:pt x="242" y="132"/>
                  <a:pt x="249" y="138"/>
                </a:cubicBezTo>
                <a:cubicBezTo>
                  <a:pt x="252" y="141"/>
                  <a:pt x="247" y="137"/>
                  <a:pt x="246" y="137"/>
                </a:cubicBezTo>
                <a:cubicBezTo>
                  <a:pt x="243" y="135"/>
                  <a:pt x="241" y="134"/>
                  <a:pt x="238" y="133"/>
                </a:cubicBezTo>
                <a:cubicBezTo>
                  <a:pt x="234" y="131"/>
                  <a:pt x="231" y="128"/>
                  <a:pt x="227" y="125"/>
                </a:cubicBezTo>
                <a:cubicBezTo>
                  <a:pt x="227" y="125"/>
                  <a:pt x="227" y="124"/>
                  <a:pt x="227" y="123"/>
                </a:cubicBezTo>
                <a:close/>
                <a:moveTo>
                  <a:pt x="229" y="128"/>
                </a:moveTo>
                <a:cubicBezTo>
                  <a:pt x="228" y="127"/>
                  <a:pt x="227" y="127"/>
                  <a:pt x="227" y="127"/>
                </a:cubicBezTo>
                <a:cubicBezTo>
                  <a:pt x="227" y="127"/>
                  <a:pt x="227" y="127"/>
                  <a:pt x="227" y="126"/>
                </a:cubicBezTo>
                <a:cubicBezTo>
                  <a:pt x="227" y="127"/>
                  <a:pt x="228" y="127"/>
                  <a:pt x="229" y="128"/>
                </a:cubicBezTo>
                <a:close/>
                <a:moveTo>
                  <a:pt x="227" y="133"/>
                </a:moveTo>
                <a:cubicBezTo>
                  <a:pt x="230" y="135"/>
                  <a:pt x="234" y="136"/>
                  <a:pt x="237" y="138"/>
                </a:cubicBezTo>
                <a:cubicBezTo>
                  <a:pt x="242" y="142"/>
                  <a:pt x="246" y="144"/>
                  <a:pt x="251" y="147"/>
                </a:cubicBezTo>
                <a:cubicBezTo>
                  <a:pt x="254" y="150"/>
                  <a:pt x="250" y="147"/>
                  <a:pt x="249" y="147"/>
                </a:cubicBezTo>
                <a:cubicBezTo>
                  <a:pt x="248" y="146"/>
                  <a:pt x="247" y="146"/>
                  <a:pt x="247" y="145"/>
                </a:cubicBezTo>
                <a:cubicBezTo>
                  <a:pt x="244" y="144"/>
                  <a:pt x="242" y="142"/>
                  <a:pt x="240" y="141"/>
                </a:cubicBezTo>
                <a:cubicBezTo>
                  <a:pt x="235" y="139"/>
                  <a:pt x="231" y="136"/>
                  <a:pt x="227" y="135"/>
                </a:cubicBezTo>
                <a:cubicBezTo>
                  <a:pt x="227" y="134"/>
                  <a:pt x="227" y="133"/>
                  <a:pt x="227" y="133"/>
                </a:cubicBezTo>
                <a:close/>
                <a:moveTo>
                  <a:pt x="227" y="140"/>
                </a:moveTo>
                <a:cubicBezTo>
                  <a:pt x="233" y="146"/>
                  <a:pt x="242" y="149"/>
                  <a:pt x="249" y="154"/>
                </a:cubicBezTo>
                <a:cubicBezTo>
                  <a:pt x="249" y="154"/>
                  <a:pt x="249" y="154"/>
                  <a:pt x="249" y="154"/>
                </a:cubicBezTo>
                <a:cubicBezTo>
                  <a:pt x="248" y="154"/>
                  <a:pt x="248" y="153"/>
                  <a:pt x="247" y="153"/>
                </a:cubicBezTo>
                <a:cubicBezTo>
                  <a:pt x="242" y="150"/>
                  <a:pt x="237" y="148"/>
                  <a:pt x="232" y="145"/>
                </a:cubicBezTo>
                <a:cubicBezTo>
                  <a:pt x="231" y="145"/>
                  <a:pt x="229" y="144"/>
                  <a:pt x="228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7" y="143"/>
                  <a:pt x="227" y="143"/>
                  <a:pt x="227" y="143"/>
                </a:cubicBezTo>
                <a:cubicBezTo>
                  <a:pt x="227" y="142"/>
                  <a:pt x="227" y="141"/>
                  <a:pt x="227" y="140"/>
                </a:cubicBezTo>
                <a:close/>
                <a:moveTo>
                  <a:pt x="254" y="161"/>
                </a:moveTo>
                <a:cubicBezTo>
                  <a:pt x="253" y="160"/>
                  <a:pt x="252" y="160"/>
                  <a:pt x="251" y="159"/>
                </a:cubicBezTo>
                <a:cubicBezTo>
                  <a:pt x="248" y="158"/>
                  <a:pt x="246" y="156"/>
                  <a:pt x="243" y="155"/>
                </a:cubicBezTo>
                <a:cubicBezTo>
                  <a:pt x="237" y="152"/>
                  <a:pt x="232" y="149"/>
                  <a:pt x="227" y="146"/>
                </a:cubicBezTo>
                <a:cubicBezTo>
                  <a:pt x="227" y="145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9" y="145"/>
                  <a:pt x="230" y="146"/>
                  <a:pt x="232" y="147"/>
                </a:cubicBezTo>
                <a:cubicBezTo>
                  <a:pt x="234" y="148"/>
                  <a:pt x="237" y="150"/>
                  <a:pt x="239" y="152"/>
                </a:cubicBezTo>
                <a:cubicBezTo>
                  <a:pt x="243" y="155"/>
                  <a:pt x="248" y="156"/>
                  <a:pt x="252" y="159"/>
                </a:cubicBezTo>
                <a:cubicBezTo>
                  <a:pt x="250" y="158"/>
                  <a:pt x="256" y="162"/>
                  <a:pt x="254" y="161"/>
                </a:cubicBezTo>
                <a:close/>
                <a:moveTo>
                  <a:pt x="227" y="147"/>
                </a:moveTo>
                <a:cubicBezTo>
                  <a:pt x="232" y="152"/>
                  <a:pt x="240" y="155"/>
                  <a:pt x="246" y="159"/>
                </a:cubicBezTo>
                <a:cubicBezTo>
                  <a:pt x="249" y="161"/>
                  <a:pt x="251" y="162"/>
                  <a:pt x="253" y="164"/>
                </a:cubicBezTo>
                <a:cubicBezTo>
                  <a:pt x="254" y="164"/>
                  <a:pt x="259" y="167"/>
                  <a:pt x="255" y="165"/>
                </a:cubicBezTo>
                <a:cubicBezTo>
                  <a:pt x="251" y="163"/>
                  <a:pt x="247" y="161"/>
                  <a:pt x="243" y="158"/>
                </a:cubicBezTo>
                <a:cubicBezTo>
                  <a:pt x="240" y="156"/>
                  <a:pt x="236" y="154"/>
                  <a:pt x="233" y="152"/>
                </a:cubicBezTo>
                <a:cubicBezTo>
                  <a:pt x="231" y="151"/>
                  <a:pt x="229" y="150"/>
                  <a:pt x="227" y="148"/>
                </a:cubicBezTo>
                <a:cubicBezTo>
                  <a:pt x="227" y="148"/>
                  <a:pt x="227" y="147"/>
                  <a:pt x="227" y="147"/>
                </a:cubicBezTo>
                <a:close/>
                <a:moveTo>
                  <a:pt x="246" y="162"/>
                </a:moveTo>
                <a:cubicBezTo>
                  <a:pt x="250" y="165"/>
                  <a:pt x="254" y="167"/>
                  <a:pt x="257" y="170"/>
                </a:cubicBezTo>
                <a:cubicBezTo>
                  <a:pt x="256" y="169"/>
                  <a:pt x="252" y="167"/>
                  <a:pt x="250" y="166"/>
                </a:cubicBezTo>
                <a:cubicBezTo>
                  <a:pt x="248" y="165"/>
                  <a:pt x="246" y="164"/>
                  <a:pt x="245" y="163"/>
                </a:cubicBezTo>
                <a:cubicBezTo>
                  <a:pt x="242" y="161"/>
                  <a:pt x="238" y="159"/>
                  <a:pt x="235" y="157"/>
                </a:cubicBezTo>
                <a:cubicBezTo>
                  <a:pt x="232" y="155"/>
                  <a:pt x="229" y="153"/>
                  <a:pt x="226" y="151"/>
                </a:cubicBezTo>
                <a:cubicBezTo>
                  <a:pt x="226" y="150"/>
                  <a:pt x="226" y="150"/>
                  <a:pt x="226" y="149"/>
                </a:cubicBezTo>
                <a:cubicBezTo>
                  <a:pt x="228" y="150"/>
                  <a:pt x="230" y="151"/>
                  <a:pt x="232" y="153"/>
                </a:cubicBezTo>
                <a:cubicBezTo>
                  <a:pt x="233" y="153"/>
                  <a:pt x="233" y="153"/>
                  <a:pt x="234" y="154"/>
                </a:cubicBezTo>
                <a:cubicBezTo>
                  <a:pt x="238" y="156"/>
                  <a:pt x="242" y="159"/>
                  <a:pt x="246" y="162"/>
                </a:cubicBezTo>
                <a:close/>
                <a:moveTo>
                  <a:pt x="224" y="109"/>
                </a:moveTo>
                <a:cubicBezTo>
                  <a:pt x="231" y="114"/>
                  <a:pt x="238" y="117"/>
                  <a:pt x="243" y="122"/>
                </a:cubicBezTo>
                <a:cubicBezTo>
                  <a:pt x="244" y="123"/>
                  <a:pt x="245" y="123"/>
                  <a:pt x="246" y="124"/>
                </a:cubicBezTo>
                <a:cubicBezTo>
                  <a:pt x="245" y="123"/>
                  <a:pt x="244" y="123"/>
                  <a:pt x="243" y="122"/>
                </a:cubicBezTo>
                <a:cubicBezTo>
                  <a:pt x="241" y="121"/>
                  <a:pt x="239" y="120"/>
                  <a:pt x="237" y="119"/>
                </a:cubicBezTo>
                <a:cubicBezTo>
                  <a:pt x="233" y="117"/>
                  <a:pt x="229" y="115"/>
                  <a:pt x="225" y="113"/>
                </a:cubicBezTo>
                <a:cubicBezTo>
                  <a:pt x="225" y="113"/>
                  <a:pt x="225" y="112"/>
                  <a:pt x="225" y="112"/>
                </a:cubicBezTo>
                <a:cubicBezTo>
                  <a:pt x="225" y="111"/>
                  <a:pt x="225" y="110"/>
                  <a:pt x="224" y="109"/>
                </a:cubicBezTo>
                <a:close/>
                <a:moveTo>
                  <a:pt x="224" y="106"/>
                </a:moveTo>
                <a:cubicBezTo>
                  <a:pt x="228" y="108"/>
                  <a:pt x="231" y="111"/>
                  <a:pt x="235" y="113"/>
                </a:cubicBezTo>
                <a:cubicBezTo>
                  <a:pt x="238" y="115"/>
                  <a:pt x="241" y="116"/>
                  <a:pt x="244" y="119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2" y="117"/>
                  <a:pt x="239" y="116"/>
                  <a:pt x="236" y="115"/>
                </a:cubicBezTo>
                <a:cubicBezTo>
                  <a:pt x="232" y="113"/>
                  <a:pt x="228" y="111"/>
                  <a:pt x="224" y="108"/>
                </a:cubicBezTo>
                <a:cubicBezTo>
                  <a:pt x="224" y="107"/>
                  <a:pt x="224" y="107"/>
                  <a:pt x="224" y="106"/>
                </a:cubicBezTo>
                <a:close/>
                <a:moveTo>
                  <a:pt x="244" y="118"/>
                </a:moveTo>
                <a:cubicBezTo>
                  <a:pt x="242" y="116"/>
                  <a:pt x="240" y="115"/>
                  <a:pt x="239" y="114"/>
                </a:cubicBezTo>
                <a:cubicBezTo>
                  <a:pt x="235" y="112"/>
                  <a:pt x="231" y="110"/>
                  <a:pt x="227" y="107"/>
                </a:cubicBezTo>
                <a:cubicBezTo>
                  <a:pt x="228" y="107"/>
                  <a:pt x="228" y="108"/>
                  <a:pt x="228" y="108"/>
                </a:cubicBezTo>
                <a:cubicBezTo>
                  <a:pt x="230" y="108"/>
                  <a:pt x="232" y="109"/>
                  <a:pt x="234" y="110"/>
                </a:cubicBezTo>
                <a:cubicBezTo>
                  <a:pt x="237" y="112"/>
                  <a:pt x="240" y="114"/>
                  <a:pt x="243" y="115"/>
                </a:cubicBezTo>
                <a:cubicBezTo>
                  <a:pt x="243" y="116"/>
                  <a:pt x="244" y="117"/>
                  <a:pt x="244" y="118"/>
                </a:cubicBezTo>
                <a:close/>
                <a:moveTo>
                  <a:pt x="222" y="102"/>
                </a:moveTo>
                <a:cubicBezTo>
                  <a:pt x="228" y="106"/>
                  <a:pt x="235" y="108"/>
                  <a:pt x="241" y="112"/>
                </a:cubicBezTo>
                <a:cubicBezTo>
                  <a:pt x="241" y="112"/>
                  <a:pt x="242" y="113"/>
                  <a:pt x="243" y="113"/>
                </a:cubicBezTo>
                <a:cubicBezTo>
                  <a:pt x="243" y="114"/>
                  <a:pt x="243" y="114"/>
                  <a:pt x="243" y="114"/>
                </a:cubicBezTo>
                <a:cubicBezTo>
                  <a:pt x="243" y="114"/>
                  <a:pt x="242" y="114"/>
                  <a:pt x="242" y="114"/>
                </a:cubicBezTo>
                <a:cubicBezTo>
                  <a:pt x="241" y="113"/>
                  <a:pt x="239" y="113"/>
                  <a:pt x="238" y="112"/>
                </a:cubicBezTo>
                <a:cubicBezTo>
                  <a:pt x="236" y="111"/>
                  <a:pt x="235" y="110"/>
                  <a:pt x="233" y="109"/>
                </a:cubicBezTo>
                <a:cubicBezTo>
                  <a:pt x="230" y="107"/>
                  <a:pt x="226" y="106"/>
                  <a:pt x="223" y="105"/>
                </a:cubicBezTo>
                <a:cubicBezTo>
                  <a:pt x="223" y="104"/>
                  <a:pt x="223" y="103"/>
                  <a:pt x="222" y="102"/>
                </a:cubicBezTo>
                <a:close/>
                <a:moveTo>
                  <a:pt x="221" y="97"/>
                </a:moveTo>
                <a:cubicBezTo>
                  <a:pt x="225" y="101"/>
                  <a:pt x="231" y="103"/>
                  <a:pt x="236" y="105"/>
                </a:cubicBezTo>
                <a:cubicBezTo>
                  <a:pt x="236" y="105"/>
                  <a:pt x="243" y="109"/>
                  <a:pt x="239" y="107"/>
                </a:cubicBezTo>
                <a:cubicBezTo>
                  <a:pt x="236" y="107"/>
                  <a:pt x="234" y="106"/>
                  <a:pt x="231" y="105"/>
                </a:cubicBezTo>
                <a:cubicBezTo>
                  <a:pt x="228" y="103"/>
                  <a:pt x="225" y="102"/>
                  <a:pt x="222" y="100"/>
                </a:cubicBezTo>
                <a:cubicBezTo>
                  <a:pt x="222" y="99"/>
                  <a:pt x="221" y="98"/>
                  <a:pt x="221" y="97"/>
                </a:cubicBezTo>
                <a:close/>
                <a:moveTo>
                  <a:pt x="219" y="93"/>
                </a:moveTo>
                <a:cubicBezTo>
                  <a:pt x="224" y="97"/>
                  <a:pt x="231" y="100"/>
                  <a:pt x="237" y="103"/>
                </a:cubicBezTo>
                <a:cubicBezTo>
                  <a:pt x="237" y="103"/>
                  <a:pt x="238" y="104"/>
                  <a:pt x="239" y="104"/>
                </a:cubicBezTo>
                <a:cubicBezTo>
                  <a:pt x="238" y="103"/>
                  <a:pt x="237" y="103"/>
                  <a:pt x="236" y="102"/>
                </a:cubicBezTo>
                <a:cubicBezTo>
                  <a:pt x="234" y="101"/>
                  <a:pt x="232" y="101"/>
                  <a:pt x="230" y="100"/>
                </a:cubicBezTo>
                <a:cubicBezTo>
                  <a:pt x="227" y="98"/>
                  <a:pt x="223" y="96"/>
                  <a:pt x="220" y="95"/>
                </a:cubicBezTo>
                <a:cubicBezTo>
                  <a:pt x="220" y="94"/>
                  <a:pt x="219" y="94"/>
                  <a:pt x="219" y="93"/>
                </a:cubicBezTo>
                <a:close/>
                <a:moveTo>
                  <a:pt x="217" y="88"/>
                </a:moveTo>
                <a:cubicBezTo>
                  <a:pt x="223" y="93"/>
                  <a:pt x="230" y="95"/>
                  <a:pt x="237" y="99"/>
                </a:cubicBezTo>
                <a:cubicBezTo>
                  <a:pt x="242" y="103"/>
                  <a:pt x="234" y="99"/>
                  <a:pt x="233" y="98"/>
                </a:cubicBezTo>
                <a:cubicBezTo>
                  <a:pt x="231" y="97"/>
                  <a:pt x="229" y="96"/>
                  <a:pt x="227" y="95"/>
                </a:cubicBezTo>
                <a:cubicBezTo>
                  <a:pt x="224" y="94"/>
                  <a:pt x="221" y="92"/>
                  <a:pt x="218" y="90"/>
                </a:cubicBezTo>
                <a:cubicBezTo>
                  <a:pt x="218" y="90"/>
                  <a:pt x="217" y="89"/>
                  <a:pt x="217" y="88"/>
                </a:cubicBezTo>
                <a:close/>
                <a:moveTo>
                  <a:pt x="238" y="99"/>
                </a:moveTo>
                <a:cubicBezTo>
                  <a:pt x="233" y="95"/>
                  <a:pt x="225" y="93"/>
                  <a:pt x="219" y="89"/>
                </a:cubicBezTo>
                <a:cubicBezTo>
                  <a:pt x="214" y="85"/>
                  <a:pt x="220" y="89"/>
                  <a:pt x="221" y="90"/>
                </a:cubicBezTo>
                <a:cubicBezTo>
                  <a:pt x="223" y="91"/>
                  <a:pt x="225" y="92"/>
                  <a:pt x="227" y="93"/>
                </a:cubicBezTo>
                <a:cubicBezTo>
                  <a:pt x="230" y="95"/>
                  <a:pt x="234" y="96"/>
                  <a:pt x="238" y="97"/>
                </a:cubicBezTo>
                <a:cubicBezTo>
                  <a:pt x="238" y="98"/>
                  <a:pt x="238" y="99"/>
                  <a:pt x="238" y="99"/>
                </a:cubicBezTo>
                <a:close/>
                <a:moveTo>
                  <a:pt x="214" y="83"/>
                </a:moveTo>
                <a:cubicBezTo>
                  <a:pt x="221" y="88"/>
                  <a:pt x="229" y="91"/>
                  <a:pt x="236" y="96"/>
                </a:cubicBezTo>
                <a:cubicBezTo>
                  <a:pt x="239" y="98"/>
                  <a:pt x="235" y="96"/>
                  <a:pt x="234" y="96"/>
                </a:cubicBezTo>
                <a:cubicBezTo>
                  <a:pt x="232" y="95"/>
                  <a:pt x="230" y="93"/>
                  <a:pt x="227" y="92"/>
                </a:cubicBezTo>
                <a:cubicBezTo>
                  <a:pt x="224" y="90"/>
                  <a:pt x="220" y="88"/>
                  <a:pt x="216" y="86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5" y="85"/>
                  <a:pt x="215" y="84"/>
                  <a:pt x="214" y="83"/>
                </a:cubicBezTo>
                <a:close/>
                <a:moveTo>
                  <a:pt x="211" y="78"/>
                </a:moveTo>
                <a:cubicBezTo>
                  <a:pt x="219" y="83"/>
                  <a:pt x="228" y="87"/>
                  <a:pt x="236" y="92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33" y="90"/>
                  <a:pt x="227" y="88"/>
                  <a:pt x="223" y="86"/>
                </a:cubicBezTo>
                <a:cubicBezTo>
                  <a:pt x="219" y="84"/>
                  <a:pt x="216" y="82"/>
                  <a:pt x="213" y="81"/>
                </a:cubicBezTo>
                <a:cubicBezTo>
                  <a:pt x="212" y="80"/>
                  <a:pt x="212" y="79"/>
                  <a:pt x="211" y="78"/>
                </a:cubicBezTo>
                <a:close/>
                <a:moveTo>
                  <a:pt x="206" y="71"/>
                </a:moveTo>
                <a:cubicBezTo>
                  <a:pt x="213" y="76"/>
                  <a:pt x="222" y="80"/>
                  <a:pt x="230" y="84"/>
                </a:cubicBezTo>
                <a:cubicBezTo>
                  <a:pt x="230" y="84"/>
                  <a:pt x="232" y="85"/>
                  <a:pt x="233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5"/>
                  <a:pt x="232" y="85"/>
                  <a:pt x="232" y="85"/>
                </a:cubicBezTo>
                <a:cubicBezTo>
                  <a:pt x="231" y="85"/>
                  <a:pt x="230" y="84"/>
                  <a:pt x="229" y="84"/>
                </a:cubicBezTo>
                <a:cubicBezTo>
                  <a:pt x="226" y="83"/>
                  <a:pt x="223" y="81"/>
                  <a:pt x="221" y="80"/>
                </a:cubicBezTo>
                <a:cubicBezTo>
                  <a:pt x="217" y="78"/>
                  <a:pt x="213" y="77"/>
                  <a:pt x="209" y="76"/>
                </a:cubicBezTo>
                <a:cubicBezTo>
                  <a:pt x="208" y="74"/>
                  <a:pt x="207" y="73"/>
                  <a:pt x="206" y="71"/>
                </a:cubicBezTo>
                <a:close/>
                <a:moveTo>
                  <a:pt x="221" y="79"/>
                </a:moveTo>
                <a:cubicBezTo>
                  <a:pt x="220" y="78"/>
                  <a:pt x="218" y="77"/>
                  <a:pt x="216" y="76"/>
                </a:cubicBezTo>
                <a:cubicBezTo>
                  <a:pt x="216" y="77"/>
                  <a:pt x="217" y="77"/>
                  <a:pt x="218" y="77"/>
                </a:cubicBezTo>
                <a:cubicBezTo>
                  <a:pt x="220" y="79"/>
                  <a:pt x="223" y="80"/>
                  <a:pt x="226" y="81"/>
                </a:cubicBezTo>
                <a:cubicBezTo>
                  <a:pt x="224" y="81"/>
                  <a:pt x="223" y="80"/>
                  <a:pt x="221" y="79"/>
                </a:cubicBezTo>
                <a:close/>
                <a:moveTo>
                  <a:pt x="236" y="91"/>
                </a:moveTo>
                <a:cubicBezTo>
                  <a:pt x="227" y="86"/>
                  <a:pt x="218" y="82"/>
                  <a:pt x="210" y="77"/>
                </a:cubicBezTo>
                <a:cubicBezTo>
                  <a:pt x="210" y="77"/>
                  <a:pt x="210" y="77"/>
                  <a:pt x="210" y="77"/>
                </a:cubicBezTo>
                <a:cubicBezTo>
                  <a:pt x="213" y="79"/>
                  <a:pt x="219" y="80"/>
                  <a:pt x="223" y="82"/>
                </a:cubicBezTo>
                <a:cubicBezTo>
                  <a:pt x="226" y="84"/>
                  <a:pt x="230" y="85"/>
                  <a:pt x="233" y="86"/>
                </a:cubicBezTo>
                <a:cubicBezTo>
                  <a:pt x="234" y="88"/>
                  <a:pt x="235" y="90"/>
                  <a:pt x="236" y="91"/>
                </a:cubicBezTo>
                <a:close/>
                <a:moveTo>
                  <a:pt x="237" y="95"/>
                </a:moveTo>
                <a:cubicBezTo>
                  <a:pt x="229" y="90"/>
                  <a:pt x="221" y="87"/>
                  <a:pt x="213" y="82"/>
                </a:cubicBezTo>
                <a:cubicBezTo>
                  <a:pt x="213" y="82"/>
                  <a:pt x="213" y="82"/>
                  <a:pt x="213" y="82"/>
                </a:cubicBezTo>
                <a:cubicBezTo>
                  <a:pt x="216" y="84"/>
                  <a:pt x="222" y="86"/>
                  <a:pt x="225" y="88"/>
                </a:cubicBezTo>
                <a:cubicBezTo>
                  <a:pt x="229" y="89"/>
                  <a:pt x="233" y="91"/>
                  <a:pt x="236" y="93"/>
                </a:cubicBezTo>
                <a:cubicBezTo>
                  <a:pt x="236" y="94"/>
                  <a:pt x="237" y="95"/>
                  <a:pt x="237" y="95"/>
                </a:cubicBezTo>
                <a:close/>
                <a:moveTo>
                  <a:pt x="240" y="104"/>
                </a:moveTo>
                <a:cubicBezTo>
                  <a:pt x="236" y="101"/>
                  <a:pt x="232" y="99"/>
                  <a:pt x="228" y="97"/>
                </a:cubicBezTo>
                <a:cubicBezTo>
                  <a:pt x="225" y="96"/>
                  <a:pt x="221" y="94"/>
                  <a:pt x="218" y="92"/>
                </a:cubicBezTo>
                <a:cubicBezTo>
                  <a:pt x="218" y="92"/>
                  <a:pt x="218" y="92"/>
                  <a:pt x="218" y="91"/>
                </a:cubicBezTo>
                <a:cubicBezTo>
                  <a:pt x="221" y="94"/>
                  <a:pt x="225" y="95"/>
                  <a:pt x="228" y="96"/>
                </a:cubicBezTo>
                <a:cubicBezTo>
                  <a:pt x="232" y="98"/>
                  <a:pt x="235" y="100"/>
                  <a:pt x="239" y="101"/>
                </a:cubicBezTo>
                <a:cubicBezTo>
                  <a:pt x="239" y="102"/>
                  <a:pt x="239" y="103"/>
                  <a:pt x="240" y="104"/>
                </a:cubicBezTo>
                <a:close/>
                <a:moveTo>
                  <a:pt x="241" y="107"/>
                </a:moveTo>
                <a:cubicBezTo>
                  <a:pt x="234" y="103"/>
                  <a:pt x="227" y="102"/>
                  <a:pt x="221" y="96"/>
                </a:cubicBezTo>
                <a:cubicBezTo>
                  <a:pt x="219" y="94"/>
                  <a:pt x="224" y="98"/>
                  <a:pt x="225" y="98"/>
                </a:cubicBezTo>
                <a:cubicBezTo>
                  <a:pt x="227" y="99"/>
                  <a:pt x="229" y="100"/>
                  <a:pt x="231" y="101"/>
                </a:cubicBezTo>
                <a:cubicBezTo>
                  <a:pt x="234" y="102"/>
                  <a:pt x="237" y="104"/>
                  <a:pt x="240" y="105"/>
                </a:cubicBezTo>
                <a:cubicBezTo>
                  <a:pt x="240" y="106"/>
                  <a:pt x="240" y="106"/>
                  <a:pt x="241" y="107"/>
                </a:cubicBezTo>
                <a:close/>
                <a:moveTo>
                  <a:pt x="242" y="113"/>
                </a:moveTo>
                <a:cubicBezTo>
                  <a:pt x="240" y="111"/>
                  <a:pt x="237" y="109"/>
                  <a:pt x="234" y="107"/>
                </a:cubicBezTo>
                <a:cubicBezTo>
                  <a:pt x="231" y="106"/>
                  <a:pt x="226" y="104"/>
                  <a:pt x="223" y="102"/>
                </a:cubicBezTo>
                <a:cubicBezTo>
                  <a:pt x="221" y="100"/>
                  <a:pt x="225" y="103"/>
                  <a:pt x="225" y="103"/>
                </a:cubicBezTo>
                <a:cubicBezTo>
                  <a:pt x="226" y="103"/>
                  <a:pt x="226" y="103"/>
                  <a:pt x="227" y="103"/>
                </a:cubicBezTo>
                <a:cubicBezTo>
                  <a:pt x="229" y="104"/>
                  <a:pt x="232" y="105"/>
                  <a:pt x="234" y="106"/>
                </a:cubicBezTo>
                <a:cubicBezTo>
                  <a:pt x="236" y="107"/>
                  <a:pt x="239" y="108"/>
                  <a:pt x="241" y="109"/>
                </a:cubicBezTo>
                <a:cubicBezTo>
                  <a:pt x="242" y="110"/>
                  <a:pt x="242" y="111"/>
                  <a:pt x="242" y="113"/>
                </a:cubicBezTo>
                <a:close/>
                <a:moveTo>
                  <a:pt x="245" y="123"/>
                </a:moveTo>
                <a:cubicBezTo>
                  <a:pt x="241" y="119"/>
                  <a:pt x="236" y="116"/>
                  <a:pt x="232" y="113"/>
                </a:cubicBezTo>
                <a:cubicBezTo>
                  <a:pt x="232" y="114"/>
                  <a:pt x="233" y="114"/>
                  <a:pt x="233" y="114"/>
                </a:cubicBezTo>
                <a:cubicBezTo>
                  <a:pt x="237" y="116"/>
                  <a:pt x="241" y="117"/>
                  <a:pt x="245" y="120"/>
                </a:cubicBezTo>
                <a:cubicBezTo>
                  <a:pt x="245" y="121"/>
                  <a:pt x="245" y="122"/>
                  <a:pt x="245" y="123"/>
                </a:cubicBezTo>
                <a:close/>
                <a:moveTo>
                  <a:pt x="247" y="128"/>
                </a:moveTo>
                <a:cubicBezTo>
                  <a:pt x="244" y="126"/>
                  <a:pt x="241" y="124"/>
                  <a:pt x="238" y="122"/>
                </a:cubicBezTo>
                <a:cubicBezTo>
                  <a:pt x="235" y="120"/>
                  <a:pt x="232" y="118"/>
                  <a:pt x="229" y="116"/>
                </a:cubicBezTo>
                <a:cubicBezTo>
                  <a:pt x="230" y="116"/>
                  <a:pt x="230" y="116"/>
                  <a:pt x="231" y="117"/>
                </a:cubicBezTo>
                <a:cubicBezTo>
                  <a:pt x="233" y="118"/>
                  <a:pt x="235" y="119"/>
                  <a:pt x="237" y="120"/>
                </a:cubicBezTo>
                <a:cubicBezTo>
                  <a:pt x="240" y="121"/>
                  <a:pt x="243" y="123"/>
                  <a:pt x="246" y="125"/>
                </a:cubicBezTo>
                <a:cubicBezTo>
                  <a:pt x="246" y="126"/>
                  <a:pt x="247" y="127"/>
                  <a:pt x="247" y="128"/>
                </a:cubicBezTo>
                <a:close/>
                <a:moveTo>
                  <a:pt x="248" y="132"/>
                </a:moveTo>
                <a:cubicBezTo>
                  <a:pt x="246" y="130"/>
                  <a:pt x="245" y="128"/>
                  <a:pt x="242" y="127"/>
                </a:cubicBezTo>
                <a:cubicBezTo>
                  <a:pt x="237" y="125"/>
                  <a:pt x="233" y="122"/>
                  <a:pt x="230" y="120"/>
                </a:cubicBezTo>
                <a:cubicBezTo>
                  <a:pt x="229" y="119"/>
                  <a:pt x="225" y="117"/>
                  <a:pt x="228" y="118"/>
                </a:cubicBezTo>
                <a:cubicBezTo>
                  <a:pt x="229" y="119"/>
                  <a:pt x="229" y="119"/>
                  <a:pt x="230" y="120"/>
                </a:cubicBezTo>
                <a:cubicBezTo>
                  <a:pt x="232" y="121"/>
                  <a:pt x="233" y="122"/>
                  <a:pt x="235" y="123"/>
                </a:cubicBezTo>
                <a:cubicBezTo>
                  <a:pt x="239" y="125"/>
                  <a:pt x="243" y="127"/>
                  <a:pt x="247" y="130"/>
                </a:cubicBezTo>
                <a:cubicBezTo>
                  <a:pt x="248" y="130"/>
                  <a:pt x="248" y="131"/>
                  <a:pt x="248" y="132"/>
                </a:cubicBezTo>
                <a:close/>
                <a:moveTo>
                  <a:pt x="250" y="138"/>
                </a:moveTo>
                <a:cubicBezTo>
                  <a:pt x="244" y="132"/>
                  <a:pt x="236" y="129"/>
                  <a:pt x="229" y="124"/>
                </a:cubicBezTo>
                <a:cubicBezTo>
                  <a:pt x="230" y="125"/>
                  <a:pt x="227" y="123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8" y="123"/>
                  <a:pt x="229" y="123"/>
                  <a:pt x="230" y="124"/>
                </a:cubicBezTo>
                <a:cubicBezTo>
                  <a:pt x="232" y="125"/>
                  <a:pt x="234" y="126"/>
                  <a:pt x="236" y="127"/>
                </a:cubicBezTo>
                <a:cubicBezTo>
                  <a:pt x="240" y="130"/>
                  <a:pt x="244" y="132"/>
                  <a:pt x="249" y="134"/>
                </a:cubicBezTo>
                <a:cubicBezTo>
                  <a:pt x="249" y="135"/>
                  <a:pt x="249" y="137"/>
                  <a:pt x="250" y="138"/>
                </a:cubicBezTo>
                <a:close/>
                <a:moveTo>
                  <a:pt x="250" y="140"/>
                </a:move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lose/>
                <a:moveTo>
                  <a:pt x="251" y="144"/>
                </a:moveTo>
                <a:cubicBezTo>
                  <a:pt x="248" y="141"/>
                  <a:pt x="244" y="138"/>
                  <a:pt x="241" y="136"/>
                </a:cubicBezTo>
                <a:cubicBezTo>
                  <a:pt x="236" y="134"/>
                  <a:pt x="231" y="132"/>
                  <a:pt x="227" y="128"/>
                </a:cubicBezTo>
                <a:cubicBezTo>
                  <a:pt x="227" y="128"/>
                  <a:pt x="231" y="129"/>
                  <a:pt x="232" y="130"/>
                </a:cubicBezTo>
                <a:cubicBezTo>
                  <a:pt x="233" y="130"/>
                  <a:pt x="233" y="131"/>
                  <a:pt x="234" y="132"/>
                </a:cubicBezTo>
                <a:cubicBezTo>
                  <a:pt x="236" y="133"/>
                  <a:pt x="238" y="134"/>
                  <a:pt x="240" y="135"/>
                </a:cubicBezTo>
                <a:cubicBezTo>
                  <a:pt x="244" y="137"/>
                  <a:pt x="247" y="139"/>
                  <a:pt x="251" y="142"/>
                </a:cubicBezTo>
                <a:cubicBezTo>
                  <a:pt x="251" y="142"/>
                  <a:pt x="251" y="143"/>
                  <a:pt x="251" y="144"/>
                </a:cubicBezTo>
                <a:close/>
                <a:moveTo>
                  <a:pt x="252" y="148"/>
                </a:moveTo>
                <a:cubicBezTo>
                  <a:pt x="249" y="145"/>
                  <a:pt x="245" y="143"/>
                  <a:pt x="242" y="141"/>
                </a:cubicBezTo>
                <a:cubicBezTo>
                  <a:pt x="240" y="139"/>
                  <a:pt x="237" y="137"/>
                  <a:pt x="235" y="136"/>
                </a:cubicBezTo>
                <a:cubicBezTo>
                  <a:pt x="233" y="135"/>
                  <a:pt x="230" y="134"/>
                  <a:pt x="228" y="133"/>
                </a:cubicBezTo>
                <a:cubicBezTo>
                  <a:pt x="226" y="131"/>
                  <a:pt x="231" y="134"/>
                  <a:pt x="231" y="134"/>
                </a:cubicBezTo>
                <a:cubicBezTo>
                  <a:pt x="232" y="134"/>
                  <a:pt x="233" y="135"/>
                  <a:pt x="234" y="135"/>
                </a:cubicBezTo>
                <a:cubicBezTo>
                  <a:pt x="236" y="137"/>
                  <a:pt x="239" y="138"/>
                  <a:pt x="241" y="139"/>
                </a:cubicBezTo>
                <a:cubicBezTo>
                  <a:pt x="244" y="142"/>
                  <a:pt x="248" y="144"/>
                  <a:pt x="252" y="146"/>
                </a:cubicBezTo>
                <a:cubicBezTo>
                  <a:pt x="252" y="146"/>
                  <a:pt x="252" y="147"/>
                  <a:pt x="252" y="148"/>
                </a:cubicBezTo>
                <a:close/>
                <a:moveTo>
                  <a:pt x="253" y="152"/>
                </a:moveTo>
                <a:cubicBezTo>
                  <a:pt x="251" y="149"/>
                  <a:pt x="248" y="148"/>
                  <a:pt x="245" y="146"/>
                </a:cubicBezTo>
                <a:cubicBezTo>
                  <a:pt x="240" y="143"/>
                  <a:pt x="236" y="140"/>
                  <a:pt x="231" y="137"/>
                </a:cubicBezTo>
                <a:cubicBezTo>
                  <a:pt x="231" y="137"/>
                  <a:pt x="232" y="137"/>
                  <a:pt x="232" y="138"/>
                </a:cubicBezTo>
                <a:cubicBezTo>
                  <a:pt x="235" y="139"/>
                  <a:pt x="237" y="140"/>
                  <a:pt x="239" y="142"/>
                </a:cubicBezTo>
                <a:cubicBezTo>
                  <a:pt x="244" y="144"/>
                  <a:pt x="248" y="147"/>
                  <a:pt x="253" y="149"/>
                </a:cubicBezTo>
                <a:cubicBezTo>
                  <a:pt x="253" y="150"/>
                  <a:pt x="253" y="151"/>
                  <a:pt x="253" y="152"/>
                </a:cubicBezTo>
                <a:close/>
                <a:moveTo>
                  <a:pt x="254" y="157"/>
                </a:moveTo>
                <a:cubicBezTo>
                  <a:pt x="250" y="154"/>
                  <a:pt x="246" y="151"/>
                  <a:pt x="242" y="149"/>
                </a:cubicBezTo>
                <a:cubicBezTo>
                  <a:pt x="237" y="146"/>
                  <a:pt x="232" y="144"/>
                  <a:pt x="228" y="140"/>
                </a:cubicBezTo>
                <a:cubicBezTo>
                  <a:pt x="226" y="137"/>
                  <a:pt x="230" y="140"/>
                  <a:pt x="230" y="140"/>
                </a:cubicBezTo>
                <a:cubicBezTo>
                  <a:pt x="232" y="141"/>
                  <a:pt x="233" y="142"/>
                  <a:pt x="234" y="143"/>
                </a:cubicBezTo>
                <a:cubicBezTo>
                  <a:pt x="237" y="144"/>
                  <a:pt x="239" y="146"/>
                  <a:pt x="241" y="147"/>
                </a:cubicBezTo>
                <a:cubicBezTo>
                  <a:pt x="245" y="149"/>
                  <a:pt x="249" y="152"/>
                  <a:pt x="254" y="154"/>
                </a:cubicBezTo>
                <a:cubicBezTo>
                  <a:pt x="254" y="155"/>
                  <a:pt x="254" y="156"/>
                  <a:pt x="254" y="157"/>
                </a:cubicBezTo>
                <a:close/>
                <a:moveTo>
                  <a:pt x="256" y="166"/>
                </a:moveTo>
                <a:cubicBezTo>
                  <a:pt x="249" y="159"/>
                  <a:pt x="240" y="155"/>
                  <a:pt x="232" y="150"/>
                </a:cubicBezTo>
                <a:cubicBezTo>
                  <a:pt x="231" y="149"/>
                  <a:pt x="229" y="148"/>
                  <a:pt x="227" y="146"/>
                </a:cubicBezTo>
                <a:cubicBezTo>
                  <a:pt x="228" y="147"/>
                  <a:pt x="230" y="148"/>
                  <a:pt x="231" y="149"/>
                </a:cubicBezTo>
                <a:cubicBezTo>
                  <a:pt x="234" y="150"/>
                  <a:pt x="236" y="152"/>
                  <a:pt x="239" y="153"/>
                </a:cubicBezTo>
                <a:cubicBezTo>
                  <a:pt x="245" y="156"/>
                  <a:pt x="250" y="159"/>
                  <a:pt x="256" y="162"/>
                </a:cubicBezTo>
                <a:cubicBezTo>
                  <a:pt x="256" y="163"/>
                  <a:pt x="256" y="163"/>
                  <a:pt x="256" y="163"/>
                </a:cubicBezTo>
                <a:cubicBezTo>
                  <a:pt x="256" y="164"/>
                  <a:pt x="256" y="165"/>
                  <a:pt x="256" y="166"/>
                </a:cubicBezTo>
                <a:close/>
                <a:moveTo>
                  <a:pt x="257" y="169"/>
                </a:moveTo>
                <a:cubicBezTo>
                  <a:pt x="255" y="167"/>
                  <a:pt x="252" y="165"/>
                  <a:pt x="249" y="163"/>
                </a:cubicBezTo>
                <a:cubicBezTo>
                  <a:pt x="251" y="164"/>
                  <a:pt x="254" y="166"/>
                  <a:pt x="257" y="167"/>
                </a:cubicBezTo>
                <a:cubicBezTo>
                  <a:pt x="257" y="168"/>
                  <a:pt x="257" y="168"/>
                  <a:pt x="257" y="169"/>
                </a:cubicBezTo>
                <a:close/>
                <a:moveTo>
                  <a:pt x="259" y="177"/>
                </a:moveTo>
                <a:cubicBezTo>
                  <a:pt x="251" y="172"/>
                  <a:pt x="243" y="167"/>
                  <a:pt x="235" y="162"/>
                </a:cubicBezTo>
                <a:cubicBezTo>
                  <a:pt x="238" y="163"/>
                  <a:pt x="240" y="164"/>
                  <a:pt x="243" y="165"/>
                </a:cubicBezTo>
                <a:cubicBezTo>
                  <a:pt x="248" y="168"/>
                  <a:pt x="253" y="171"/>
                  <a:pt x="258" y="174"/>
                </a:cubicBezTo>
                <a:cubicBezTo>
                  <a:pt x="258" y="175"/>
                  <a:pt x="258" y="176"/>
                  <a:pt x="259" y="177"/>
                </a:cubicBezTo>
                <a:close/>
                <a:moveTo>
                  <a:pt x="260" y="185"/>
                </a:moveTo>
                <a:cubicBezTo>
                  <a:pt x="256" y="182"/>
                  <a:pt x="251" y="181"/>
                  <a:pt x="247" y="180"/>
                </a:cubicBezTo>
                <a:cubicBezTo>
                  <a:pt x="241" y="178"/>
                  <a:pt x="236" y="175"/>
                  <a:pt x="231" y="173"/>
                </a:cubicBezTo>
                <a:cubicBezTo>
                  <a:pt x="231" y="171"/>
                  <a:pt x="231" y="170"/>
                  <a:pt x="230" y="168"/>
                </a:cubicBezTo>
                <a:cubicBezTo>
                  <a:pt x="236" y="171"/>
                  <a:pt x="241" y="174"/>
                  <a:pt x="247" y="177"/>
                </a:cubicBezTo>
                <a:cubicBezTo>
                  <a:pt x="251" y="179"/>
                  <a:pt x="255" y="183"/>
                  <a:pt x="259" y="184"/>
                </a:cubicBezTo>
                <a:cubicBezTo>
                  <a:pt x="259" y="184"/>
                  <a:pt x="259" y="184"/>
                  <a:pt x="259" y="183"/>
                </a:cubicBezTo>
                <a:cubicBezTo>
                  <a:pt x="260" y="184"/>
                  <a:pt x="260" y="184"/>
                  <a:pt x="260" y="185"/>
                </a:cubicBezTo>
                <a:close/>
                <a:moveTo>
                  <a:pt x="237" y="228"/>
                </a:moveTo>
                <a:cubicBezTo>
                  <a:pt x="237" y="227"/>
                  <a:pt x="237" y="226"/>
                  <a:pt x="237" y="225"/>
                </a:cubicBezTo>
                <a:cubicBezTo>
                  <a:pt x="241" y="229"/>
                  <a:pt x="245" y="231"/>
                  <a:pt x="250" y="234"/>
                </a:cubicBezTo>
                <a:cubicBezTo>
                  <a:pt x="253" y="236"/>
                  <a:pt x="255" y="237"/>
                  <a:pt x="258" y="239"/>
                </a:cubicBezTo>
                <a:cubicBezTo>
                  <a:pt x="260" y="240"/>
                  <a:pt x="263" y="243"/>
                  <a:pt x="264" y="244"/>
                </a:cubicBezTo>
                <a:cubicBezTo>
                  <a:pt x="264" y="244"/>
                  <a:pt x="264" y="244"/>
                  <a:pt x="264" y="244"/>
                </a:cubicBezTo>
                <a:cubicBezTo>
                  <a:pt x="254" y="241"/>
                  <a:pt x="246" y="233"/>
                  <a:pt x="237" y="228"/>
                </a:cubicBezTo>
                <a:close/>
                <a:moveTo>
                  <a:pt x="263" y="238"/>
                </a:moveTo>
                <a:cubicBezTo>
                  <a:pt x="263" y="238"/>
                  <a:pt x="258" y="235"/>
                  <a:pt x="257" y="235"/>
                </a:cubicBezTo>
                <a:cubicBezTo>
                  <a:pt x="255" y="233"/>
                  <a:pt x="252" y="232"/>
                  <a:pt x="250" y="231"/>
                </a:cubicBezTo>
                <a:cubicBezTo>
                  <a:pt x="246" y="228"/>
                  <a:pt x="242" y="226"/>
                  <a:pt x="237" y="224"/>
                </a:cubicBezTo>
                <a:cubicBezTo>
                  <a:pt x="237" y="224"/>
                  <a:pt x="237" y="224"/>
                  <a:pt x="237" y="224"/>
                </a:cubicBezTo>
                <a:cubicBezTo>
                  <a:pt x="237" y="223"/>
                  <a:pt x="237" y="222"/>
                  <a:pt x="237" y="221"/>
                </a:cubicBezTo>
                <a:cubicBezTo>
                  <a:pt x="244" y="227"/>
                  <a:pt x="254" y="230"/>
                  <a:pt x="262" y="236"/>
                </a:cubicBezTo>
                <a:cubicBezTo>
                  <a:pt x="263" y="237"/>
                  <a:pt x="263" y="237"/>
                  <a:pt x="263" y="237"/>
                </a:cubicBezTo>
                <a:cubicBezTo>
                  <a:pt x="263" y="237"/>
                  <a:pt x="263" y="238"/>
                  <a:pt x="263" y="238"/>
                </a:cubicBezTo>
                <a:close/>
                <a:moveTo>
                  <a:pt x="236" y="216"/>
                </a:moveTo>
                <a:cubicBezTo>
                  <a:pt x="243" y="222"/>
                  <a:pt x="252" y="225"/>
                  <a:pt x="260" y="230"/>
                </a:cubicBezTo>
                <a:cubicBezTo>
                  <a:pt x="263" y="233"/>
                  <a:pt x="258" y="229"/>
                  <a:pt x="257" y="229"/>
                </a:cubicBezTo>
                <a:cubicBezTo>
                  <a:pt x="255" y="227"/>
                  <a:pt x="252" y="226"/>
                  <a:pt x="249" y="225"/>
                </a:cubicBezTo>
                <a:cubicBezTo>
                  <a:pt x="245" y="223"/>
                  <a:pt x="241" y="221"/>
                  <a:pt x="237" y="219"/>
                </a:cubicBezTo>
                <a:cubicBezTo>
                  <a:pt x="236" y="218"/>
                  <a:pt x="236" y="217"/>
                  <a:pt x="236" y="216"/>
                </a:cubicBezTo>
                <a:close/>
                <a:moveTo>
                  <a:pt x="235" y="212"/>
                </a:moveTo>
                <a:cubicBezTo>
                  <a:pt x="240" y="214"/>
                  <a:pt x="245" y="217"/>
                  <a:pt x="249" y="219"/>
                </a:cubicBezTo>
                <a:cubicBezTo>
                  <a:pt x="251" y="221"/>
                  <a:pt x="254" y="222"/>
                  <a:pt x="256" y="223"/>
                </a:cubicBezTo>
                <a:cubicBezTo>
                  <a:pt x="257" y="224"/>
                  <a:pt x="259" y="225"/>
                  <a:pt x="261" y="226"/>
                </a:cubicBezTo>
                <a:cubicBezTo>
                  <a:pt x="252" y="223"/>
                  <a:pt x="245" y="217"/>
                  <a:pt x="236" y="215"/>
                </a:cubicBezTo>
                <a:cubicBezTo>
                  <a:pt x="236" y="214"/>
                  <a:pt x="236" y="213"/>
                  <a:pt x="235" y="212"/>
                </a:cubicBezTo>
                <a:close/>
                <a:moveTo>
                  <a:pt x="235" y="208"/>
                </a:moveTo>
                <a:cubicBezTo>
                  <a:pt x="239" y="210"/>
                  <a:pt x="243" y="213"/>
                  <a:pt x="247" y="215"/>
                </a:cubicBezTo>
                <a:cubicBezTo>
                  <a:pt x="251" y="217"/>
                  <a:pt x="255" y="220"/>
                  <a:pt x="259" y="222"/>
                </a:cubicBezTo>
                <a:cubicBezTo>
                  <a:pt x="254" y="220"/>
                  <a:pt x="250" y="217"/>
                  <a:pt x="246" y="215"/>
                </a:cubicBezTo>
                <a:cubicBezTo>
                  <a:pt x="243" y="213"/>
                  <a:pt x="239" y="212"/>
                  <a:pt x="235" y="211"/>
                </a:cubicBezTo>
                <a:cubicBezTo>
                  <a:pt x="235" y="210"/>
                  <a:pt x="235" y="209"/>
                  <a:pt x="235" y="208"/>
                </a:cubicBezTo>
                <a:close/>
                <a:moveTo>
                  <a:pt x="260" y="206"/>
                </a:moveTo>
                <a:cubicBezTo>
                  <a:pt x="260" y="207"/>
                  <a:pt x="260" y="208"/>
                  <a:pt x="260" y="209"/>
                </a:cubicBezTo>
                <a:cubicBezTo>
                  <a:pt x="256" y="206"/>
                  <a:pt x="250" y="203"/>
                  <a:pt x="245" y="200"/>
                </a:cubicBezTo>
                <a:cubicBezTo>
                  <a:pt x="245" y="200"/>
                  <a:pt x="245" y="200"/>
                  <a:pt x="244" y="200"/>
                </a:cubicBezTo>
                <a:cubicBezTo>
                  <a:pt x="250" y="202"/>
                  <a:pt x="255" y="204"/>
                  <a:pt x="260" y="206"/>
                </a:cubicBezTo>
                <a:close/>
                <a:moveTo>
                  <a:pt x="240" y="198"/>
                </a:moveTo>
                <a:cubicBezTo>
                  <a:pt x="240" y="198"/>
                  <a:pt x="240" y="198"/>
                  <a:pt x="241" y="199"/>
                </a:cubicBezTo>
                <a:cubicBezTo>
                  <a:pt x="243" y="200"/>
                  <a:pt x="245" y="201"/>
                  <a:pt x="246" y="202"/>
                </a:cubicBezTo>
                <a:cubicBezTo>
                  <a:pt x="250" y="204"/>
                  <a:pt x="255" y="206"/>
                  <a:pt x="259" y="208"/>
                </a:cubicBezTo>
                <a:cubicBezTo>
                  <a:pt x="255" y="206"/>
                  <a:pt x="250" y="204"/>
                  <a:pt x="246" y="203"/>
                </a:cubicBezTo>
                <a:cubicBezTo>
                  <a:pt x="242" y="201"/>
                  <a:pt x="237" y="199"/>
                  <a:pt x="233" y="197"/>
                </a:cubicBezTo>
                <a:cubicBezTo>
                  <a:pt x="233" y="196"/>
                  <a:pt x="233" y="196"/>
                  <a:pt x="233" y="195"/>
                </a:cubicBezTo>
                <a:cubicBezTo>
                  <a:pt x="233" y="195"/>
                  <a:pt x="233" y="195"/>
                  <a:pt x="234" y="195"/>
                </a:cubicBezTo>
                <a:cubicBezTo>
                  <a:pt x="233" y="196"/>
                  <a:pt x="234" y="196"/>
                  <a:pt x="236" y="196"/>
                </a:cubicBezTo>
                <a:cubicBezTo>
                  <a:pt x="237" y="197"/>
                  <a:pt x="238" y="197"/>
                  <a:pt x="240" y="198"/>
                </a:cubicBezTo>
                <a:close/>
                <a:moveTo>
                  <a:pt x="234" y="198"/>
                </a:moveTo>
                <a:cubicBezTo>
                  <a:pt x="242" y="202"/>
                  <a:pt x="251" y="206"/>
                  <a:pt x="260" y="210"/>
                </a:cubicBezTo>
                <a:cubicBezTo>
                  <a:pt x="260" y="210"/>
                  <a:pt x="260" y="211"/>
                  <a:pt x="260" y="211"/>
                </a:cubicBezTo>
                <a:cubicBezTo>
                  <a:pt x="260" y="211"/>
                  <a:pt x="260" y="211"/>
                  <a:pt x="259" y="211"/>
                </a:cubicBezTo>
                <a:cubicBezTo>
                  <a:pt x="259" y="211"/>
                  <a:pt x="259" y="210"/>
                  <a:pt x="258" y="210"/>
                </a:cubicBezTo>
                <a:cubicBezTo>
                  <a:pt x="250" y="206"/>
                  <a:pt x="242" y="202"/>
                  <a:pt x="234" y="198"/>
                </a:cubicBezTo>
                <a:close/>
                <a:moveTo>
                  <a:pt x="260" y="214"/>
                </a:moveTo>
                <a:cubicBezTo>
                  <a:pt x="257" y="212"/>
                  <a:pt x="252" y="210"/>
                  <a:pt x="249" y="208"/>
                </a:cubicBezTo>
                <a:cubicBezTo>
                  <a:pt x="245" y="206"/>
                  <a:pt x="241" y="204"/>
                  <a:pt x="237" y="202"/>
                </a:cubicBezTo>
                <a:cubicBezTo>
                  <a:pt x="237" y="202"/>
                  <a:pt x="238" y="202"/>
                  <a:pt x="239" y="202"/>
                </a:cubicBezTo>
                <a:cubicBezTo>
                  <a:pt x="241" y="203"/>
                  <a:pt x="244" y="204"/>
                  <a:pt x="247" y="206"/>
                </a:cubicBezTo>
                <a:cubicBezTo>
                  <a:pt x="251" y="208"/>
                  <a:pt x="256" y="210"/>
                  <a:pt x="260" y="212"/>
                </a:cubicBezTo>
                <a:cubicBezTo>
                  <a:pt x="260" y="213"/>
                  <a:pt x="260" y="214"/>
                  <a:pt x="260" y="214"/>
                </a:cubicBezTo>
                <a:close/>
                <a:moveTo>
                  <a:pt x="233" y="200"/>
                </a:moveTo>
                <a:cubicBezTo>
                  <a:pt x="233" y="200"/>
                  <a:pt x="233" y="199"/>
                  <a:pt x="233" y="198"/>
                </a:cubicBezTo>
                <a:cubicBezTo>
                  <a:pt x="235" y="200"/>
                  <a:pt x="237" y="201"/>
                  <a:pt x="239" y="202"/>
                </a:cubicBezTo>
                <a:cubicBezTo>
                  <a:pt x="237" y="201"/>
                  <a:pt x="235" y="201"/>
                  <a:pt x="233" y="200"/>
                </a:cubicBezTo>
                <a:close/>
                <a:moveTo>
                  <a:pt x="261" y="218"/>
                </a:moveTo>
                <a:cubicBezTo>
                  <a:pt x="257" y="215"/>
                  <a:pt x="253" y="213"/>
                  <a:pt x="249" y="212"/>
                </a:cubicBezTo>
                <a:cubicBezTo>
                  <a:pt x="253" y="213"/>
                  <a:pt x="256" y="215"/>
                  <a:pt x="260" y="215"/>
                </a:cubicBezTo>
                <a:cubicBezTo>
                  <a:pt x="261" y="216"/>
                  <a:pt x="261" y="217"/>
                  <a:pt x="261" y="218"/>
                </a:cubicBezTo>
                <a:close/>
                <a:moveTo>
                  <a:pt x="237" y="206"/>
                </a:moveTo>
                <a:cubicBezTo>
                  <a:pt x="241" y="209"/>
                  <a:pt x="245" y="211"/>
                  <a:pt x="249" y="212"/>
                </a:cubicBezTo>
                <a:cubicBezTo>
                  <a:pt x="251" y="214"/>
                  <a:pt x="254" y="215"/>
                  <a:pt x="256" y="216"/>
                </a:cubicBezTo>
                <a:cubicBezTo>
                  <a:pt x="256" y="216"/>
                  <a:pt x="261" y="219"/>
                  <a:pt x="258" y="217"/>
                </a:cubicBezTo>
                <a:cubicBezTo>
                  <a:pt x="250" y="213"/>
                  <a:pt x="242" y="210"/>
                  <a:pt x="235" y="207"/>
                </a:cubicBezTo>
                <a:cubicBezTo>
                  <a:pt x="234" y="206"/>
                  <a:pt x="234" y="206"/>
                  <a:pt x="234" y="205"/>
                </a:cubicBezTo>
                <a:cubicBezTo>
                  <a:pt x="235" y="205"/>
                  <a:pt x="236" y="206"/>
                  <a:pt x="237" y="206"/>
                </a:cubicBezTo>
                <a:close/>
                <a:moveTo>
                  <a:pt x="261" y="222"/>
                </a:moveTo>
                <a:cubicBezTo>
                  <a:pt x="257" y="219"/>
                  <a:pt x="252" y="217"/>
                  <a:pt x="248" y="214"/>
                </a:cubicBezTo>
                <a:cubicBezTo>
                  <a:pt x="245" y="213"/>
                  <a:pt x="243" y="212"/>
                  <a:pt x="241" y="211"/>
                </a:cubicBezTo>
                <a:cubicBezTo>
                  <a:pt x="244" y="212"/>
                  <a:pt x="246" y="213"/>
                  <a:pt x="249" y="214"/>
                </a:cubicBezTo>
                <a:cubicBezTo>
                  <a:pt x="253" y="215"/>
                  <a:pt x="257" y="217"/>
                  <a:pt x="261" y="219"/>
                </a:cubicBezTo>
                <a:cubicBezTo>
                  <a:pt x="261" y="220"/>
                  <a:pt x="261" y="221"/>
                  <a:pt x="261" y="222"/>
                </a:cubicBezTo>
                <a:close/>
                <a:moveTo>
                  <a:pt x="233" y="201"/>
                </a:moveTo>
                <a:cubicBezTo>
                  <a:pt x="239" y="203"/>
                  <a:pt x="243" y="206"/>
                  <a:pt x="248" y="209"/>
                </a:cubicBezTo>
                <a:cubicBezTo>
                  <a:pt x="250" y="210"/>
                  <a:pt x="253" y="211"/>
                  <a:pt x="255" y="212"/>
                </a:cubicBezTo>
                <a:cubicBezTo>
                  <a:pt x="256" y="213"/>
                  <a:pt x="258" y="214"/>
                  <a:pt x="259" y="214"/>
                </a:cubicBezTo>
                <a:cubicBezTo>
                  <a:pt x="255" y="213"/>
                  <a:pt x="251" y="211"/>
                  <a:pt x="246" y="210"/>
                </a:cubicBezTo>
                <a:cubicBezTo>
                  <a:pt x="244" y="209"/>
                  <a:pt x="241" y="207"/>
                  <a:pt x="239" y="206"/>
                </a:cubicBezTo>
                <a:cubicBezTo>
                  <a:pt x="239" y="206"/>
                  <a:pt x="238" y="206"/>
                  <a:pt x="238" y="206"/>
                </a:cubicBezTo>
                <a:cubicBezTo>
                  <a:pt x="236" y="205"/>
                  <a:pt x="235" y="204"/>
                  <a:pt x="234" y="204"/>
                </a:cubicBezTo>
                <a:cubicBezTo>
                  <a:pt x="234" y="203"/>
                  <a:pt x="234" y="202"/>
                  <a:pt x="233" y="201"/>
                </a:cubicBezTo>
                <a:close/>
                <a:moveTo>
                  <a:pt x="232" y="192"/>
                </a:moveTo>
                <a:cubicBezTo>
                  <a:pt x="234" y="192"/>
                  <a:pt x="235" y="192"/>
                  <a:pt x="236" y="193"/>
                </a:cubicBezTo>
                <a:cubicBezTo>
                  <a:pt x="240" y="195"/>
                  <a:pt x="243" y="197"/>
                  <a:pt x="247" y="200"/>
                </a:cubicBezTo>
                <a:cubicBezTo>
                  <a:pt x="249" y="200"/>
                  <a:pt x="250" y="201"/>
                  <a:pt x="252" y="202"/>
                </a:cubicBezTo>
                <a:cubicBezTo>
                  <a:pt x="251" y="201"/>
                  <a:pt x="250" y="201"/>
                  <a:pt x="248" y="201"/>
                </a:cubicBezTo>
                <a:cubicBezTo>
                  <a:pt x="246" y="200"/>
                  <a:pt x="243" y="199"/>
                  <a:pt x="240" y="197"/>
                </a:cubicBezTo>
                <a:cubicBezTo>
                  <a:pt x="238" y="196"/>
                  <a:pt x="235" y="195"/>
                  <a:pt x="233" y="194"/>
                </a:cubicBezTo>
                <a:cubicBezTo>
                  <a:pt x="233" y="193"/>
                  <a:pt x="232" y="193"/>
                  <a:pt x="232" y="193"/>
                </a:cubicBezTo>
                <a:cubicBezTo>
                  <a:pt x="232" y="192"/>
                  <a:pt x="232" y="192"/>
                  <a:pt x="232" y="192"/>
                </a:cubicBezTo>
                <a:close/>
                <a:moveTo>
                  <a:pt x="232" y="187"/>
                </a:moveTo>
                <a:cubicBezTo>
                  <a:pt x="233" y="187"/>
                  <a:pt x="234" y="187"/>
                  <a:pt x="234" y="188"/>
                </a:cubicBezTo>
                <a:cubicBezTo>
                  <a:pt x="235" y="188"/>
                  <a:pt x="235" y="188"/>
                  <a:pt x="235" y="188"/>
                </a:cubicBezTo>
                <a:cubicBezTo>
                  <a:pt x="239" y="190"/>
                  <a:pt x="244" y="192"/>
                  <a:pt x="249" y="195"/>
                </a:cubicBezTo>
                <a:cubicBezTo>
                  <a:pt x="251" y="196"/>
                  <a:pt x="254" y="198"/>
                  <a:pt x="256" y="199"/>
                </a:cubicBezTo>
                <a:cubicBezTo>
                  <a:pt x="257" y="200"/>
                  <a:pt x="262" y="203"/>
                  <a:pt x="256" y="200"/>
                </a:cubicBezTo>
                <a:cubicBezTo>
                  <a:pt x="252" y="198"/>
                  <a:pt x="248" y="196"/>
                  <a:pt x="244" y="195"/>
                </a:cubicBezTo>
                <a:cubicBezTo>
                  <a:pt x="241" y="194"/>
                  <a:pt x="239" y="193"/>
                  <a:pt x="237" y="192"/>
                </a:cubicBezTo>
                <a:cubicBezTo>
                  <a:pt x="237" y="192"/>
                  <a:pt x="236" y="192"/>
                  <a:pt x="236" y="192"/>
                </a:cubicBezTo>
                <a:cubicBezTo>
                  <a:pt x="235" y="192"/>
                  <a:pt x="234" y="191"/>
                  <a:pt x="232" y="191"/>
                </a:cubicBezTo>
                <a:cubicBezTo>
                  <a:pt x="232" y="190"/>
                  <a:pt x="232" y="188"/>
                  <a:pt x="232" y="187"/>
                </a:cubicBezTo>
                <a:close/>
                <a:moveTo>
                  <a:pt x="232" y="186"/>
                </a:moveTo>
                <a:cubicBezTo>
                  <a:pt x="232" y="185"/>
                  <a:pt x="232" y="183"/>
                  <a:pt x="232" y="182"/>
                </a:cubicBezTo>
                <a:cubicBezTo>
                  <a:pt x="241" y="187"/>
                  <a:pt x="250" y="192"/>
                  <a:pt x="260" y="197"/>
                </a:cubicBezTo>
                <a:cubicBezTo>
                  <a:pt x="255" y="194"/>
                  <a:pt x="251" y="193"/>
                  <a:pt x="246" y="191"/>
                </a:cubicBezTo>
                <a:cubicBezTo>
                  <a:pt x="244" y="190"/>
                  <a:pt x="241" y="189"/>
                  <a:pt x="238" y="188"/>
                </a:cubicBezTo>
                <a:cubicBezTo>
                  <a:pt x="237" y="188"/>
                  <a:pt x="236" y="187"/>
                  <a:pt x="235" y="187"/>
                </a:cubicBezTo>
                <a:cubicBezTo>
                  <a:pt x="234" y="187"/>
                  <a:pt x="233" y="186"/>
                  <a:pt x="233" y="186"/>
                </a:cubicBezTo>
                <a:cubicBezTo>
                  <a:pt x="233" y="186"/>
                  <a:pt x="233" y="186"/>
                  <a:pt x="232" y="186"/>
                </a:cubicBezTo>
                <a:close/>
                <a:moveTo>
                  <a:pt x="232" y="179"/>
                </a:moveTo>
                <a:cubicBezTo>
                  <a:pt x="235" y="181"/>
                  <a:pt x="239" y="183"/>
                  <a:pt x="243" y="185"/>
                </a:cubicBezTo>
                <a:cubicBezTo>
                  <a:pt x="246" y="186"/>
                  <a:pt x="249" y="187"/>
                  <a:pt x="251" y="188"/>
                </a:cubicBezTo>
                <a:cubicBezTo>
                  <a:pt x="250" y="187"/>
                  <a:pt x="248" y="187"/>
                  <a:pt x="247" y="186"/>
                </a:cubicBezTo>
                <a:cubicBezTo>
                  <a:pt x="242" y="184"/>
                  <a:pt x="237" y="182"/>
                  <a:pt x="232" y="181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2" y="180"/>
                  <a:pt x="232" y="180"/>
                  <a:pt x="232" y="179"/>
                </a:cubicBezTo>
                <a:close/>
                <a:moveTo>
                  <a:pt x="233" y="179"/>
                </a:moveTo>
                <a:cubicBezTo>
                  <a:pt x="236" y="181"/>
                  <a:pt x="241" y="182"/>
                  <a:pt x="245" y="183"/>
                </a:cubicBezTo>
                <a:cubicBezTo>
                  <a:pt x="250" y="185"/>
                  <a:pt x="255" y="188"/>
                  <a:pt x="260" y="190"/>
                </a:cubicBezTo>
                <a:cubicBezTo>
                  <a:pt x="260" y="191"/>
                  <a:pt x="260" y="191"/>
                  <a:pt x="260" y="192"/>
                </a:cubicBezTo>
                <a:cubicBezTo>
                  <a:pt x="260" y="192"/>
                  <a:pt x="260" y="192"/>
                  <a:pt x="260" y="192"/>
                </a:cubicBezTo>
                <a:cubicBezTo>
                  <a:pt x="260" y="192"/>
                  <a:pt x="260" y="192"/>
                  <a:pt x="259" y="192"/>
                </a:cubicBezTo>
                <a:cubicBezTo>
                  <a:pt x="259" y="191"/>
                  <a:pt x="259" y="191"/>
                  <a:pt x="258" y="191"/>
                </a:cubicBezTo>
                <a:cubicBezTo>
                  <a:pt x="255" y="189"/>
                  <a:pt x="251" y="187"/>
                  <a:pt x="247" y="185"/>
                </a:cubicBezTo>
                <a:cubicBezTo>
                  <a:pt x="242" y="183"/>
                  <a:pt x="237" y="182"/>
                  <a:pt x="233" y="179"/>
                </a:cubicBezTo>
                <a:close/>
                <a:moveTo>
                  <a:pt x="260" y="197"/>
                </a:moveTo>
                <a:cubicBezTo>
                  <a:pt x="253" y="191"/>
                  <a:pt x="243" y="188"/>
                  <a:pt x="235" y="183"/>
                </a:cubicBezTo>
                <a:cubicBezTo>
                  <a:pt x="235" y="183"/>
                  <a:pt x="234" y="182"/>
                  <a:pt x="234" y="182"/>
                </a:cubicBezTo>
                <a:cubicBezTo>
                  <a:pt x="234" y="182"/>
                  <a:pt x="234" y="183"/>
                  <a:pt x="235" y="183"/>
                </a:cubicBezTo>
                <a:cubicBezTo>
                  <a:pt x="236" y="183"/>
                  <a:pt x="237" y="183"/>
                  <a:pt x="238" y="184"/>
                </a:cubicBezTo>
                <a:cubicBezTo>
                  <a:pt x="241" y="184"/>
                  <a:pt x="243" y="185"/>
                  <a:pt x="245" y="186"/>
                </a:cubicBezTo>
                <a:cubicBezTo>
                  <a:pt x="250" y="188"/>
                  <a:pt x="255" y="191"/>
                  <a:pt x="260" y="193"/>
                </a:cubicBezTo>
                <a:cubicBezTo>
                  <a:pt x="260" y="194"/>
                  <a:pt x="260" y="196"/>
                  <a:pt x="260" y="197"/>
                </a:cubicBezTo>
                <a:close/>
                <a:moveTo>
                  <a:pt x="260" y="201"/>
                </a:moveTo>
                <a:cubicBezTo>
                  <a:pt x="256" y="198"/>
                  <a:pt x="251" y="195"/>
                  <a:pt x="246" y="193"/>
                </a:cubicBezTo>
                <a:cubicBezTo>
                  <a:pt x="244" y="192"/>
                  <a:pt x="243" y="191"/>
                  <a:pt x="241" y="190"/>
                </a:cubicBezTo>
                <a:cubicBezTo>
                  <a:pt x="248" y="192"/>
                  <a:pt x="254" y="195"/>
                  <a:pt x="260" y="198"/>
                </a:cubicBezTo>
                <a:cubicBezTo>
                  <a:pt x="260" y="199"/>
                  <a:pt x="260" y="200"/>
                  <a:pt x="260" y="201"/>
                </a:cubicBezTo>
                <a:close/>
                <a:moveTo>
                  <a:pt x="231" y="174"/>
                </a:moveTo>
                <a:cubicBezTo>
                  <a:pt x="239" y="180"/>
                  <a:pt x="249" y="182"/>
                  <a:pt x="257" y="188"/>
                </a:cubicBezTo>
                <a:cubicBezTo>
                  <a:pt x="257" y="188"/>
                  <a:pt x="262" y="190"/>
                  <a:pt x="258" y="188"/>
                </a:cubicBezTo>
                <a:cubicBezTo>
                  <a:pt x="257" y="188"/>
                  <a:pt x="256" y="187"/>
                  <a:pt x="255" y="187"/>
                </a:cubicBezTo>
                <a:cubicBezTo>
                  <a:pt x="253" y="186"/>
                  <a:pt x="250" y="185"/>
                  <a:pt x="248" y="184"/>
                </a:cubicBezTo>
                <a:cubicBezTo>
                  <a:pt x="243" y="182"/>
                  <a:pt x="237" y="181"/>
                  <a:pt x="232" y="178"/>
                </a:cubicBezTo>
                <a:cubicBezTo>
                  <a:pt x="232" y="178"/>
                  <a:pt x="232" y="178"/>
                  <a:pt x="232" y="178"/>
                </a:cubicBezTo>
                <a:cubicBezTo>
                  <a:pt x="231" y="177"/>
                  <a:pt x="231" y="175"/>
                  <a:pt x="231" y="174"/>
                </a:cubicBezTo>
                <a:close/>
                <a:moveTo>
                  <a:pt x="260" y="205"/>
                </a:moveTo>
                <a:cubicBezTo>
                  <a:pt x="260" y="205"/>
                  <a:pt x="260" y="205"/>
                  <a:pt x="260" y="205"/>
                </a:cubicBezTo>
                <a:cubicBezTo>
                  <a:pt x="260" y="205"/>
                  <a:pt x="259" y="205"/>
                  <a:pt x="259" y="205"/>
                </a:cubicBezTo>
                <a:cubicBezTo>
                  <a:pt x="254" y="202"/>
                  <a:pt x="250" y="200"/>
                  <a:pt x="245" y="197"/>
                </a:cubicBezTo>
                <a:cubicBezTo>
                  <a:pt x="244" y="196"/>
                  <a:pt x="242" y="195"/>
                  <a:pt x="240" y="194"/>
                </a:cubicBezTo>
                <a:cubicBezTo>
                  <a:pt x="242" y="195"/>
                  <a:pt x="244" y="196"/>
                  <a:pt x="246" y="196"/>
                </a:cubicBezTo>
                <a:cubicBezTo>
                  <a:pt x="251" y="198"/>
                  <a:pt x="255" y="201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3"/>
                  <a:pt x="260" y="204"/>
                  <a:pt x="260" y="205"/>
                </a:cubicBezTo>
                <a:close/>
                <a:moveTo>
                  <a:pt x="261" y="225"/>
                </a:moveTo>
                <a:cubicBezTo>
                  <a:pt x="258" y="223"/>
                  <a:pt x="254" y="222"/>
                  <a:pt x="251" y="220"/>
                </a:cubicBezTo>
                <a:cubicBezTo>
                  <a:pt x="248" y="218"/>
                  <a:pt x="246" y="216"/>
                  <a:pt x="243" y="215"/>
                </a:cubicBezTo>
                <a:cubicBezTo>
                  <a:pt x="245" y="216"/>
                  <a:pt x="248" y="217"/>
                  <a:pt x="250" y="218"/>
                </a:cubicBezTo>
                <a:cubicBezTo>
                  <a:pt x="253" y="220"/>
                  <a:pt x="257" y="222"/>
                  <a:pt x="261" y="223"/>
                </a:cubicBezTo>
                <a:cubicBezTo>
                  <a:pt x="261" y="223"/>
                  <a:pt x="261" y="223"/>
                  <a:pt x="261" y="223"/>
                </a:cubicBezTo>
                <a:cubicBezTo>
                  <a:pt x="261" y="224"/>
                  <a:pt x="261" y="224"/>
                  <a:pt x="261" y="225"/>
                </a:cubicBezTo>
                <a:close/>
                <a:moveTo>
                  <a:pt x="262" y="231"/>
                </a:moveTo>
                <a:cubicBezTo>
                  <a:pt x="258" y="228"/>
                  <a:pt x="254" y="225"/>
                  <a:pt x="249" y="223"/>
                </a:cubicBezTo>
                <a:cubicBezTo>
                  <a:pt x="247" y="222"/>
                  <a:pt x="244" y="220"/>
                  <a:pt x="242" y="219"/>
                </a:cubicBezTo>
                <a:cubicBezTo>
                  <a:pt x="240" y="218"/>
                  <a:pt x="238" y="216"/>
                  <a:pt x="237" y="215"/>
                </a:cubicBezTo>
                <a:cubicBezTo>
                  <a:pt x="245" y="218"/>
                  <a:pt x="253" y="224"/>
                  <a:pt x="261" y="227"/>
                </a:cubicBezTo>
                <a:cubicBezTo>
                  <a:pt x="261" y="228"/>
                  <a:pt x="262" y="229"/>
                  <a:pt x="262" y="231"/>
                </a:cubicBezTo>
                <a:close/>
                <a:moveTo>
                  <a:pt x="263" y="236"/>
                </a:moveTo>
                <a:cubicBezTo>
                  <a:pt x="256" y="231"/>
                  <a:pt x="247" y="228"/>
                  <a:pt x="241" y="223"/>
                </a:cubicBezTo>
                <a:cubicBezTo>
                  <a:pt x="242" y="224"/>
                  <a:pt x="236" y="220"/>
                  <a:pt x="238" y="221"/>
                </a:cubicBezTo>
                <a:cubicBezTo>
                  <a:pt x="239" y="221"/>
                  <a:pt x="241" y="222"/>
                  <a:pt x="242" y="223"/>
                </a:cubicBezTo>
                <a:cubicBezTo>
                  <a:pt x="245" y="224"/>
                  <a:pt x="248" y="225"/>
                  <a:pt x="250" y="226"/>
                </a:cubicBezTo>
                <a:cubicBezTo>
                  <a:pt x="254" y="228"/>
                  <a:pt x="258" y="231"/>
                  <a:pt x="262" y="232"/>
                </a:cubicBezTo>
                <a:cubicBezTo>
                  <a:pt x="262" y="233"/>
                  <a:pt x="262" y="234"/>
                  <a:pt x="263" y="235"/>
                </a:cubicBezTo>
                <a:cubicBezTo>
                  <a:pt x="263" y="236"/>
                  <a:pt x="263" y="236"/>
                  <a:pt x="263" y="236"/>
                </a:cubicBezTo>
                <a:close/>
                <a:moveTo>
                  <a:pt x="264" y="243"/>
                </a:moveTo>
                <a:cubicBezTo>
                  <a:pt x="257" y="237"/>
                  <a:pt x="248" y="233"/>
                  <a:pt x="241" y="227"/>
                </a:cubicBezTo>
                <a:cubicBezTo>
                  <a:pt x="235" y="223"/>
                  <a:pt x="242" y="227"/>
                  <a:pt x="244" y="228"/>
                </a:cubicBezTo>
                <a:cubicBezTo>
                  <a:pt x="246" y="230"/>
                  <a:pt x="249" y="231"/>
                  <a:pt x="251" y="232"/>
                </a:cubicBezTo>
                <a:cubicBezTo>
                  <a:pt x="255" y="234"/>
                  <a:pt x="259" y="236"/>
                  <a:pt x="263" y="238"/>
                </a:cubicBezTo>
                <a:cubicBezTo>
                  <a:pt x="264" y="240"/>
                  <a:pt x="264" y="241"/>
                  <a:pt x="264" y="243"/>
                </a:cubicBezTo>
                <a:close/>
                <a:moveTo>
                  <a:pt x="265" y="248"/>
                </a:moveTo>
                <a:cubicBezTo>
                  <a:pt x="262" y="245"/>
                  <a:pt x="258" y="243"/>
                  <a:pt x="254" y="240"/>
                </a:cubicBezTo>
                <a:cubicBezTo>
                  <a:pt x="251" y="239"/>
                  <a:pt x="249" y="237"/>
                  <a:pt x="246" y="235"/>
                </a:cubicBezTo>
                <a:cubicBezTo>
                  <a:pt x="244" y="233"/>
                  <a:pt x="240" y="232"/>
                  <a:pt x="238" y="230"/>
                </a:cubicBezTo>
                <a:cubicBezTo>
                  <a:pt x="236" y="228"/>
                  <a:pt x="240" y="230"/>
                  <a:pt x="240" y="231"/>
                </a:cubicBezTo>
                <a:cubicBezTo>
                  <a:pt x="241" y="231"/>
                  <a:pt x="243" y="232"/>
                  <a:pt x="244" y="233"/>
                </a:cubicBezTo>
                <a:cubicBezTo>
                  <a:pt x="246" y="235"/>
                  <a:pt x="249" y="236"/>
                  <a:pt x="251" y="238"/>
                </a:cubicBezTo>
                <a:cubicBezTo>
                  <a:pt x="255" y="240"/>
                  <a:pt x="260" y="243"/>
                  <a:pt x="265" y="244"/>
                </a:cubicBezTo>
                <a:cubicBezTo>
                  <a:pt x="265" y="246"/>
                  <a:pt x="265" y="247"/>
                  <a:pt x="265" y="248"/>
                </a:cubicBezTo>
                <a:close/>
                <a:moveTo>
                  <a:pt x="261" y="247"/>
                </a:moveTo>
                <a:cubicBezTo>
                  <a:pt x="258" y="245"/>
                  <a:pt x="255" y="243"/>
                  <a:pt x="252" y="241"/>
                </a:cubicBezTo>
                <a:cubicBezTo>
                  <a:pt x="247" y="238"/>
                  <a:pt x="242" y="234"/>
                  <a:pt x="237" y="231"/>
                </a:cubicBezTo>
                <a:cubicBezTo>
                  <a:pt x="237" y="231"/>
                  <a:pt x="237" y="230"/>
                  <a:pt x="237" y="230"/>
                </a:cubicBezTo>
                <a:cubicBezTo>
                  <a:pt x="240" y="233"/>
                  <a:pt x="244" y="234"/>
                  <a:pt x="247" y="236"/>
                </a:cubicBezTo>
                <a:cubicBezTo>
                  <a:pt x="252" y="240"/>
                  <a:pt x="258" y="243"/>
                  <a:pt x="263" y="247"/>
                </a:cubicBezTo>
                <a:cubicBezTo>
                  <a:pt x="267" y="251"/>
                  <a:pt x="263" y="248"/>
                  <a:pt x="261" y="247"/>
                </a:cubicBezTo>
                <a:close/>
                <a:moveTo>
                  <a:pt x="237" y="232"/>
                </a:moveTo>
                <a:cubicBezTo>
                  <a:pt x="243" y="238"/>
                  <a:pt x="249" y="243"/>
                  <a:pt x="255" y="248"/>
                </a:cubicBezTo>
                <a:cubicBezTo>
                  <a:pt x="249" y="244"/>
                  <a:pt x="243" y="239"/>
                  <a:pt x="237" y="235"/>
                </a:cubicBezTo>
                <a:cubicBezTo>
                  <a:pt x="237" y="234"/>
                  <a:pt x="237" y="234"/>
                  <a:pt x="237" y="234"/>
                </a:cubicBezTo>
                <a:cubicBezTo>
                  <a:pt x="237" y="233"/>
                  <a:pt x="237" y="233"/>
                  <a:pt x="237" y="232"/>
                </a:cubicBezTo>
                <a:close/>
                <a:moveTo>
                  <a:pt x="239" y="237"/>
                </a:moveTo>
                <a:cubicBezTo>
                  <a:pt x="242" y="240"/>
                  <a:pt x="246" y="243"/>
                  <a:pt x="250" y="246"/>
                </a:cubicBezTo>
                <a:cubicBezTo>
                  <a:pt x="249" y="246"/>
                  <a:pt x="249" y="245"/>
                  <a:pt x="248" y="245"/>
                </a:cubicBezTo>
                <a:cubicBezTo>
                  <a:pt x="246" y="243"/>
                  <a:pt x="244" y="242"/>
                  <a:pt x="242" y="241"/>
                </a:cubicBezTo>
                <a:cubicBezTo>
                  <a:pt x="241" y="240"/>
                  <a:pt x="239" y="238"/>
                  <a:pt x="238" y="237"/>
                </a:cubicBezTo>
                <a:cubicBezTo>
                  <a:pt x="237" y="236"/>
                  <a:pt x="237" y="236"/>
                  <a:pt x="239" y="237"/>
                </a:cubicBezTo>
                <a:close/>
                <a:moveTo>
                  <a:pt x="261" y="255"/>
                </a:moveTo>
                <a:cubicBezTo>
                  <a:pt x="260" y="255"/>
                  <a:pt x="260" y="255"/>
                  <a:pt x="259" y="255"/>
                </a:cubicBezTo>
                <a:cubicBezTo>
                  <a:pt x="258" y="254"/>
                  <a:pt x="257" y="253"/>
                  <a:pt x="256" y="253"/>
                </a:cubicBezTo>
                <a:cubicBezTo>
                  <a:pt x="254" y="252"/>
                  <a:pt x="252" y="250"/>
                  <a:pt x="250" y="249"/>
                </a:cubicBezTo>
                <a:cubicBezTo>
                  <a:pt x="245" y="245"/>
                  <a:pt x="240" y="242"/>
                  <a:pt x="236" y="239"/>
                </a:cubicBezTo>
                <a:cubicBezTo>
                  <a:pt x="236" y="238"/>
                  <a:pt x="236" y="237"/>
                  <a:pt x="236" y="236"/>
                </a:cubicBezTo>
                <a:cubicBezTo>
                  <a:pt x="239" y="239"/>
                  <a:pt x="242" y="242"/>
                  <a:pt x="245" y="244"/>
                </a:cubicBezTo>
                <a:cubicBezTo>
                  <a:pt x="251" y="247"/>
                  <a:pt x="256" y="251"/>
                  <a:pt x="261" y="255"/>
                </a:cubicBezTo>
                <a:close/>
                <a:moveTo>
                  <a:pt x="258" y="257"/>
                </a:moveTo>
                <a:cubicBezTo>
                  <a:pt x="261" y="260"/>
                  <a:pt x="257" y="257"/>
                  <a:pt x="255" y="256"/>
                </a:cubicBezTo>
                <a:cubicBezTo>
                  <a:pt x="253" y="255"/>
                  <a:pt x="250" y="253"/>
                  <a:pt x="248" y="252"/>
                </a:cubicBezTo>
                <a:cubicBezTo>
                  <a:pt x="244" y="249"/>
                  <a:pt x="240" y="246"/>
                  <a:pt x="236" y="243"/>
                </a:cubicBezTo>
                <a:cubicBezTo>
                  <a:pt x="236" y="243"/>
                  <a:pt x="236" y="243"/>
                  <a:pt x="236" y="243"/>
                </a:cubicBezTo>
                <a:cubicBezTo>
                  <a:pt x="236" y="242"/>
                  <a:pt x="236" y="241"/>
                  <a:pt x="236" y="240"/>
                </a:cubicBezTo>
                <a:cubicBezTo>
                  <a:pt x="242" y="246"/>
                  <a:pt x="251" y="251"/>
                  <a:pt x="258" y="257"/>
                </a:cubicBezTo>
                <a:close/>
                <a:moveTo>
                  <a:pt x="246" y="253"/>
                </a:moveTo>
                <a:cubicBezTo>
                  <a:pt x="250" y="256"/>
                  <a:pt x="252" y="259"/>
                  <a:pt x="256" y="262"/>
                </a:cubicBezTo>
                <a:cubicBezTo>
                  <a:pt x="253" y="260"/>
                  <a:pt x="249" y="257"/>
                  <a:pt x="246" y="255"/>
                </a:cubicBezTo>
                <a:cubicBezTo>
                  <a:pt x="242" y="253"/>
                  <a:pt x="239" y="250"/>
                  <a:pt x="235" y="248"/>
                </a:cubicBezTo>
                <a:cubicBezTo>
                  <a:pt x="235" y="247"/>
                  <a:pt x="235" y="245"/>
                  <a:pt x="235" y="244"/>
                </a:cubicBezTo>
                <a:cubicBezTo>
                  <a:pt x="239" y="247"/>
                  <a:pt x="243" y="250"/>
                  <a:pt x="246" y="253"/>
                </a:cubicBezTo>
                <a:close/>
                <a:moveTo>
                  <a:pt x="235" y="249"/>
                </a:moveTo>
                <a:cubicBezTo>
                  <a:pt x="238" y="252"/>
                  <a:pt x="241" y="255"/>
                  <a:pt x="244" y="257"/>
                </a:cubicBezTo>
                <a:cubicBezTo>
                  <a:pt x="246" y="259"/>
                  <a:pt x="248" y="260"/>
                  <a:pt x="249" y="262"/>
                </a:cubicBezTo>
                <a:cubicBezTo>
                  <a:pt x="250" y="262"/>
                  <a:pt x="252" y="264"/>
                  <a:pt x="252" y="265"/>
                </a:cubicBezTo>
                <a:cubicBezTo>
                  <a:pt x="246" y="262"/>
                  <a:pt x="242" y="256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ubicBezTo>
                  <a:pt x="236" y="252"/>
                  <a:pt x="235" y="251"/>
                  <a:pt x="235" y="249"/>
                </a:cubicBezTo>
                <a:close/>
                <a:moveTo>
                  <a:pt x="236" y="253"/>
                </a:moveTo>
                <a:cubicBezTo>
                  <a:pt x="237" y="257"/>
                  <a:pt x="240" y="259"/>
                  <a:pt x="242" y="262"/>
                </a:cubicBezTo>
                <a:cubicBezTo>
                  <a:pt x="243" y="263"/>
                  <a:pt x="247" y="267"/>
                  <a:pt x="242" y="262"/>
                </a:cubicBezTo>
                <a:cubicBezTo>
                  <a:pt x="241" y="261"/>
                  <a:pt x="240" y="260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37" y="257"/>
                  <a:pt x="236" y="255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lose/>
                <a:moveTo>
                  <a:pt x="221" y="189"/>
                </a:moveTo>
                <a:cubicBezTo>
                  <a:pt x="216" y="198"/>
                  <a:pt x="206" y="206"/>
                  <a:pt x="195" y="203"/>
                </a:cubicBezTo>
                <a:cubicBezTo>
                  <a:pt x="195" y="202"/>
                  <a:pt x="194" y="203"/>
                  <a:pt x="194" y="203"/>
                </a:cubicBezTo>
                <a:cubicBezTo>
                  <a:pt x="194" y="200"/>
                  <a:pt x="194" y="198"/>
                  <a:pt x="193" y="195"/>
                </a:cubicBezTo>
                <a:cubicBezTo>
                  <a:pt x="193" y="188"/>
                  <a:pt x="191" y="180"/>
                  <a:pt x="191" y="173"/>
                </a:cubicBezTo>
                <a:cubicBezTo>
                  <a:pt x="192" y="159"/>
                  <a:pt x="196" y="146"/>
                  <a:pt x="197" y="132"/>
                </a:cubicBezTo>
                <a:cubicBezTo>
                  <a:pt x="199" y="107"/>
                  <a:pt x="187" y="84"/>
                  <a:pt x="166" y="71"/>
                </a:cubicBezTo>
                <a:cubicBezTo>
                  <a:pt x="156" y="64"/>
                  <a:pt x="145" y="60"/>
                  <a:pt x="133" y="58"/>
                </a:cubicBezTo>
                <a:cubicBezTo>
                  <a:pt x="125" y="57"/>
                  <a:pt x="117" y="57"/>
                  <a:pt x="109" y="56"/>
                </a:cubicBezTo>
                <a:cubicBezTo>
                  <a:pt x="103" y="56"/>
                  <a:pt x="97" y="54"/>
                  <a:pt x="91" y="53"/>
                </a:cubicBezTo>
                <a:cubicBezTo>
                  <a:pt x="103" y="47"/>
                  <a:pt x="116" y="43"/>
                  <a:pt x="130" y="42"/>
                </a:cubicBezTo>
                <a:cubicBezTo>
                  <a:pt x="130" y="42"/>
                  <a:pt x="130" y="42"/>
                  <a:pt x="131" y="42"/>
                </a:cubicBezTo>
                <a:cubicBezTo>
                  <a:pt x="140" y="41"/>
                  <a:pt x="149" y="42"/>
                  <a:pt x="157" y="45"/>
                </a:cubicBezTo>
                <a:cubicBezTo>
                  <a:pt x="184" y="52"/>
                  <a:pt x="207" y="70"/>
                  <a:pt x="217" y="96"/>
                </a:cubicBezTo>
                <a:cubicBezTo>
                  <a:pt x="228" y="123"/>
                  <a:pt x="222" y="150"/>
                  <a:pt x="221" y="178"/>
                </a:cubicBezTo>
                <a:cubicBezTo>
                  <a:pt x="221" y="181"/>
                  <a:pt x="221" y="185"/>
                  <a:pt x="221" y="189"/>
                </a:cubicBezTo>
                <a:close/>
                <a:moveTo>
                  <a:pt x="119" y="41"/>
                </a:moveTo>
                <a:cubicBezTo>
                  <a:pt x="119" y="40"/>
                  <a:pt x="121" y="40"/>
                  <a:pt x="122" y="40"/>
                </a:cubicBezTo>
                <a:cubicBezTo>
                  <a:pt x="121" y="40"/>
                  <a:pt x="120" y="40"/>
                  <a:pt x="119" y="41"/>
                </a:cubicBezTo>
                <a:close/>
                <a:moveTo>
                  <a:pt x="123" y="30"/>
                </a:moveTo>
                <a:cubicBezTo>
                  <a:pt x="124" y="32"/>
                  <a:pt x="127" y="33"/>
                  <a:pt x="129" y="34"/>
                </a:cubicBezTo>
                <a:cubicBezTo>
                  <a:pt x="126" y="34"/>
                  <a:pt x="124" y="32"/>
                  <a:pt x="121" y="33"/>
                </a:cubicBezTo>
                <a:cubicBezTo>
                  <a:pt x="121" y="33"/>
                  <a:pt x="121" y="33"/>
                  <a:pt x="121" y="34"/>
                </a:cubicBezTo>
                <a:cubicBezTo>
                  <a:pt x="123" y="36"/>
                  <a:pt x="126" y="36"/>
                  <a:pt x="129" y="38"/>
                </a:cubicBezTo>
                <a:cubicBezTo>
                  <a:pt x="126" y="37"/>
                  <a:pt x="123" y="35"/>
                  <a:pt x="120" y="36"/>
                </a:cubicBezTo>
                <a:cubicBezTo>
                  <a:pt x="119" y="36"/>
                  <a:pt x="119" y="36"/>
                  <a:pt x="119" y="37"/>
                </a:cubicBezTo>
                <a:cubicBezTo>
                  <a:pt x="121" y="38"/>
                  <a:pt x="122" y="38"/>
                  <a:pt x="124" y="39"/>
                </a:cubicBezTo>
                <a:cubicBezTo>
                  <a:pt x="124" y="39"/>
                  <a:pt x="125" y="40"/>
                  <a:pt x="125" y="40"/>
                </a:cubicBezTo>
                <a:cubicBezTo>
                  <a:pt x="125" y="40"/>
                  <a:pt x="124" y="40"/>
                  <a:pt x="124" y="40"/>
                </a:cubicBezTo>
                <a:cubicBezTo>
                  <a:pt x="123" y="40"/>
                  <a:pt x="123" y="40"/>
                  <a:pt x="122" y="39"/>
                </a:cubicBezTo>
                <a:cubicBezTo>
                  <a:pt x="121" y="39"/>
                  <a:pt x="119" y="39"/>
                  <a:pt x="119" y="41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19" y="41"/>
                  <a:pt x="118" y="41"/>
                  <a:pt x="118" y="41"/>
                </a:cubicBezTo>
                <a:cubicBezTo>
                  <a:pt x="119" y="38"/>
                  <a:pt x="119" y="35"/>
                  <a:pt x="120" y="33"/>
                </a:cubicBezTo>
                <a:cubicBezTo>
                  <a:pt x="121" y="31"/>
                  <a:pt x="122" y="30"/>
                  <a:pt x="123" y="30"/>
                </a:cubicBezTo>
                <a:close/>
                <a:moveTo>
                  <a:pt x="130" y="27"/>
                </a:moveTo>
                <a:cubicBezTo>
                  <a:pt x="131" y="27"/>
                  <a:pt x="132" y="27"/>
                  <a:pt x="134" y="27"/>
                </a:cubicBezTo>
                <a:cubicBezTo>
                  <a:pt x="133" y="27"/>
                  <a:pt x="133" y="28"/>
                  <a:pt x="133" y="28"/>
                </a:cubicBezTo>
                <a:cubicBezTo>
                  <a:pt x="132" y="28"/>
                  <a:pt x="131" y="28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lose/>
                <a:moveTo>
                  <a:pt x="151" y="9"/>
                </a:moveTo>
                <a:cubicBezTo>
                  <a:pt x="151" y="9"/>
                  <a:pt x="151" y="9"/>
                  <a:pt x="151" y="9"/>
                </a:cubicBezTo>
                <a:cubicBezTo>
                  <a:pt x="155" y="13"/>
                  <a:pt x="162" y="14"/>
                  <a:pt x="167" y="17"/>
                </a:cubicBezTo>
                <a:cubicBezTo>
                  <a:pt x="167" y="17"/>
                  <a:pt x="167" y="17"/>
                  <a:pt x="167" y="17"/>
                </a:cubicBezTo>
                <a:cubicBezTo>
                  <a:pt x="166" y="17"/>
                  <a:pt x="164" y="16"/>
                  <a:pt x="164" y="16"/>
                </a:cubicBezTo>
                <a:cubicBezTo>
                  <a:pt x="162" y="15"/>
                  <a:pt x="160" y="14"/>
                  <a:pt x="158" y="13"/>
                </a:cubicBezTo>
                <a:cubicBezTo>
                  <a:pt x="155" y="12"/>
                  <a:pt x="152" y="11"/>
                  <a:pt x="149" y="11"/>
                </a:cubicBezTo>
                <a:cubicBezTo>
                  <a:pt x="149" y="11"/>
                  <a:pt x="150" y="10"/>
                  <a:pt x="150" y="10"/>
                </a:cubicBezTo>
                <a:cubicBezTo>
                  <a:pt x="150" y="10"/>
                  <a:pt x="150" y="9"/>
                  <a:pt x="151" y="9"/>
                </a:cubicBezTo>
                <a:close/>
                <a:moveTo>
                  <a:pt x="162" y="9"/>
                </a:moveTo>
                <a:cubicBezTo>
                  <a:pt x="159" y="9"/>
                  <a:pt x="157" y="8"/>
                  <a:pt x="154" y="7"/>
                </a:cubicBezTo>
                <a:cubicBezTo>
                  <a:pt x="156" y="6"/>
                  <a:pt x="158" y="6"/>
                  <a:pt x="160" y="7"/>
                </a:cubicBezTo>
                <a:cubicBezTo>
                  <a:pt x="160" y="8"/>
                  <a:pt x="161" y="9"/>
                  <a:pt x="162" y="9"/>
                </a:cubicBezTo>
                <a:close/>
                <a:moveTo>
                  <a:pt x="181" y="50"/>
                </a:moveTo>
                <a:cubicBezTo>
                  <a:pt x="188" y="55"/>
                  <a:pt x="197" y="59"/>
                  <a:pt x="205" y="64"/>
                </a:cubicBezTo>
                <a:cubicBezTo>
                  <a:pt x="210" y="67"/>
                  <a:pt x="215" y="70"/>
                  <a:pt x="220" y="73"/>
                </a:cubicBezTo>
                <a:cubicBezTo>
                  <a:pt x="222" y="75"/>
                  <a:pt x="225" y="77"/>
                  <a:pt x="227" y="78"/>
                </a:cubicBezTo>
                <a:cubicBezTo>
                  <a:pt x="227" y="78"/>
                  <a:pt x="229" y="79"/>
                  <a:pt x="230" y="80"/>
                </a:cubicBezTo>
                <a:cubicBezTo>
                  <a:pt x="221" y="75"/>
                  <a:pt x="211" y="71"/>
                  <a:pt x="202" y="65"/>
                </a:cubicBezTo>
                <a:cubicBezTo>
                  <a:pt x="199" y="63"/>
                  <a:pt x="196" y="61"/>
                  <a:pt x="193" y="59"/>
                </a:cubicBezTo>
                <a:cubicBezTo>
                  <a:pt x="193" y="59"/>
                  <a:pt x="193" y="59"/>
                  <a:pt x="192" y="59"/>
                </a:cubicBezTo>
                <a:cubicBezTo>
                  <a:pt x="188" y="55"/>
                  <a:pt x="183" y="52"/>
                  <a:pt x="177" y="49"/>
                </a:cubicBezTo>
                <a:cubicBezTo>
                  <a:pt x="177" y="49"/>
                  <a:pt x="178" y="49"/>
                  <a:pt x="178" y="49"/>
                </a:cubicBezTo>
                <a:cubicBezTo>
                  <a:pt x="179" y="49"/>
                  <a:pt x="180" y="50"/>
                  <a:pt x="181" y="50"/>
                </a:cubicBezTo>
                <a:close/>
                <a:moveTo>
                  <a:pt x="220" y="66"/>
                </a:moveTo>
                <a:cubicBezTo>
                  <a:pt x="220" y="66"/>
                  <a:pt x="221" y="66"/>
                  <a:pt x="221" y="67"/>
                </a:cubicBezTo>
                <a:cubicBezTo>
                  <a:pt x="212" y="61"/>
                  <a:pt x="203" y="57"/>
                  <a:pt x="194" y="52"/>
                </a:cubicBezTo>
                <a:cubicBezTo>
                  <a:pt x="203" y="55"/>
                  <a:pt x="213" y="59"/>
                  <a:pt x="220" y="66"/>
                </a:cubicBezTo>
                <a:close/>
                <a:moveTo>
                  <a:pt x="254" y="265"/>
                </a:moveTo>
                <a:cubicBezTo>
                  <a:pt x="254" y="265"/>
                  <a:pt x="254" y="265"/>
                  <a:pt x="254" y="265"/>
                </a:cubicBezTo>
                <a:cubicBezTo>
                  <a:pt x="250" y="261"/>
                  <a:pt x="246" y="258"/>
                  <a:pt x="242" y="255"/>
                </a:cubicBezTo>
                <a:cubicBezTo>
                  <a:pt x="240" y="253"/>
                  <a:pt x="239" y="252"/>
                  <a:pt x="237" y="250"/>
                </a:cubicBezTo>
                <a:cubicBezTo>
                  <a:pt x="234" y="247"/>
                  <a:pt x="237" y="250"/>
                  <a:pt x="238" y="251"/>
                </a:cubicBezTo>
                <a:cubicBezTo>
                  <a:pt x="242" y="253"/>
                  <a:pt x="246" y="256"/>
                  <a:pt x="249" y="259"/>
                </a:cubicBezTo>
                <a:cubicBezTo>
                  <a:pt x="252" y="260"/>
                  <a:pt x="254" y="262"/>
                  <a:pt x="257" y="263"/>
                </a:cubicBezTo>
                <a:cubicBezTo>
                  <a:pt x="257" y="263"/>
                  <a:pt x="258" y="263"/>
                  <a:pt x="257" y="263"/>
                </a:cubicBezTo>
                <a:cubicBezTo>
                  <a:pt x="253" y="260"/>
                  <a:pt x="251" y="256"/>
                  <a:pt x="247" y="253"/>
                </a:cubicBezTo>
                <a:cubicBezTo>
                  <a:pt x="244" y="250"/>
                  <a:pt x="240" y="247"/>
                  <a:pt x="237" y="245"/>
                </a:cubicBezTo>
                <a:cubicBezTo>
                  <a:pt x="245" y="250"/>
                  <a:pt x="252" y="256"/>
                  <a:pt x="260" y="260"/>
                </a:cubicBezTo>
                <a:cubicBezTo>
                  <a:pt x="261" y="260"/>
                  <a:pt x="261" y="260"/>
                  <a:pt x="261" y="259"/>
                </a:cubicBezTo>
                <a:cubicBezTo>
                  <a:pt x="258" y="255"/>
                  <a:pt x="253" y="253"/>
                  <a:pt x="250" y="250"/>
                </a:cubicBezTo>
                <a:cubicBezTo>
                  <a:pt x="248" y="249"/>
                  <a:pt x="247" y="248"/>
                  <a:pt x="245" y="246"/>
                </a:cubicBezTo>
                <a:cubicBezTo>
                  <a:pt x="247" y="248"/>
                  <a:pt x="249" y="249"/>
                  <a:pt x="251" y="250"/>
                </a:cubicBezTo>
                <a:cubicBezTo>
                  <a:pt x="254" y="253"/>
                  <a:pt x="258" y="256"/>
                  <a:pt x="262" y="257"/>
                </a:cubicBezTo>
                <a:cubicBezTo>
                  <a:pt x="263" y="257"/>
                  <a:pt x="263" y="256"/>
                  <a:pt x="263" y="256"/>
                </a:cubicBezTo>
                <a:cubicBezTo>
                  <a:pt x="259" y="253"/>
                  <a:pt x="256" y="250"/>
                  <a:pt x="252" y="248"/>
                </a:cubicBezTo>
                <a:cubicBezTo>
                  <a:pt x="256" y="250"/>
                  <a:pt x="260" y="253"/>
                  <a:pt x="264" y="254"/>
                </a:cubicBezTo>
                <a:cubicBezTo>
                  <a:pt x="264" y="254"/>
                  <a:pt x="264" y="253"/>
                  <a:pt x="264" y="253"/>
                </a:cubicBezTo>
                <a:cubicBezTo>
                  <a:pt x="259" y="250"/>
                  <a:pt x="253" y="246"/>
                  <a:pt x="249" y="242"/>
                </a:cubicBezTo>
                <a:cubicBezTo>
                  <a:pt x="245" y="238"/>
                  <a:pt x="241" y="234"/>
                  <a:pt x="237" y="232"/>
                </a:cubicBezTo>
                <a:cubicBezTo>
                  <a:pt x="247" y="237"/>
                  <a:pt x="255" y="245"/>
                  <a:pt x="265" y="250"/>
                </a:cubicBezTo>
                <a:cubicBezTo>
                  <a:pt x="265" y="253"/>
                  <a:pt x="264" y="256"/>
                  <a:pt x="262" y="258"/>
                </a:cubicBezTo>
                <a:cubicBezTo>
                  <a:pt x="260" y="261"/>
                  <a:pt x="257" y="264"/>
                  <a:pt x="254" y="265"/>
                </a:cubicBezTo>
                <a:close/>
                <a:moveTo>
                  <a:pt x="225" y="284"/>
                </a:moveTo>
                <a:cubicBezTo>
                  <a:pt x="225" y="284"/>
                  <a:pt x="225" y="284"/>
                  <a:pt x="225" y="284"/>
                </a:cubicBezTo>
                <a:cubicBezTo>
                  <a:pt x="225" y="284"/>
                  <a:pt x="225" y="284"/>
                  <a:pt x="225" y="284"/>
                </a:cubicBezTo>
                <a:cubicBezTo>
                  <a:pt x="229" y="281"/>
                  <a:pt x="235" y="281"/>
                  <a:pt x="238" y="278"/>
                </a:cubicBezTo>
                <a:cubicBezTo>
                  <a:pt x="242" y="275"/>
                  <a:pt x="244" y="272"/>
                  <a:pt x="243" y="268"/>
                </a:cubicBezTo>
                <a:cubicBezTo>
                  <a:pt x="244" y="268"/>
                  <a:pt x="246" y="268"/>
                  <a:pt x="247" y="269"/>
                </a:cubicBezTo>
                <a:cubicBezTo>
                  <a:pt x="249" y="269"/>
                  <a:pt x="250" y="269"/>
                  <a:pt x="252" y="269"/>
                </a:cubicBezTo>
                <a:cubicBezTo>
                  <a:pt x="249" y="277"/>
                  <a:pt x="245" y="285"/>
                  <a:pt x="235" y="285"/>
                </a:cubicBezTo>
                <a:cubicBezTo>
                  <a:pt x="232" y="284"/>
                  <a:pt x="228" y="284"/>
                  <a:pt x="225" y="284"/>
                </a:cubicBezTo>
                <a:close/>
                <a:moveTo>
                  <a:pt x="199" y="311"/>
                </a:moveTo>
                <a:cubicBezTo>
                  <a:pt x="191" y="312"/>
                  <a:pt x="188" y="299"/>
                  <a:pt x="188" y="293"/>
                </a:cubicBezTo>
                <a:cubicBezTo>
                  <a:pt x="189" y="292"/>
                  <a:pt x="190" y="290"/>
                  <a:pt x="191" y="289"/>
                </a:cubicBezTo>
                <a:cubicBezTo>
                  <a:pt x="196" y="281"/>
                  <a:pt x="198" y="271"/>
                  <a:pt x="198" y="262"/>
                </a:cubicBezTo>
                <a:cubicBezTo>
                  <a:pt x="198" y="254"/>
                  <a:pt x="196" y="247"/>
                  <a:pt x="195" y="240"/>
                </a:cubicBezTo>
                <a:cubicBezTo>
                  <a:pt x="195" y="233"/>
                  <a:pt x="194" y="226"/>
                  <a:pt x="194" y="218"/>
                </a:cubicBezTo>
                <a:cubicBezTo>
                  <a:pt x="194" y="214"/>
                  <a:pt x="194" y="210"/>
                  <a:pt x="194" y="205"/>
                </a:cubicBezTo>
                <a:cubicBezTo>
                  <a:pt x="194" y="205"/>
                  <a:pt x="194" y="205"/>
                  <a:pt x="194" y="205"/>
                </a:cubicBezTo>
                <a:cubicBezTo>
                  <a:pt x="205" y="209"/>
                  <a:pt x="215" y="203"/>
                  <a:pt x="221" y="194"/>
                </a:cubicBezTo>
                <a:cubicBezTo>
                  <a:pt x="222" y="204"/>
                  <a:pt x="223" y="214"/>
                  <a:pt x="224" y="224"/>
                </a:cubicBezTo>
                <a:cubicBezTo>
                  <a:pt x="225" y="240"/>
                  <a:pt x="226" y="255"/>
                  <a:pt x="227" y="271"/>
                </a:cubicBezTo>
                <a:cubicBezTo>
                  <a:pt x="226" y="275"/>
                  <a:pt x="226" y="279"/>
                  <a:pt x="223" y="282"/>
                </a:cubicBezTo>
                <a:cubicBezTo>
                  <a:pt x="223" y="282"/>
                  <a:pt x="223" y="282"/>
                  <a:pt x="223" y="282"/>
                </a:cubicBezTo>
                <a:cubicBezTo>
                  <a:pt x="223" y="282"/>
                  <a:pt x="222" y="283"/>
                  <a:pt x="222" y="283"/>
                </a:cubicBezTo>
                <a:cubicBezTo>
                  <a:pt x="221" y="283"/>
                  <a:pt x="221" y="284"/>
                  <a:pt x="221" y="284"/>
                </a:cubicBezTo>
                <a:cubicBezTo>
                  <a:pt x="221" y="284"/>
                  <a:pt x="220" y="285"/>
                  <a:pt x="219" y="286"/>
                </a:cubicBezTo>
                <a:cubicBezTo>
                  <a:pt x="214" y="291"/>
                  <a:pt x="212" y="298"/>
                  <a:pt x="207" y="303"/>
                </a:cubicBezTo>
                <a:cubicBezTo>
                  <a:pt x="204" y="306"/>
                  <a:pt x="202" y="308"/>
                  <a:pt x="199" y="311"/>
                </a:cubicBezTo>
                <a:close/>
                <a:moveTo>
                  <a:pt x="20" y="296"/>
                </a:moveTo>
                <a:cubicBezTo>
                  <a:pt x="54" y="312"/>
                  <a:pt x="89" y="319"/>
                  <a:pt x="126" y="318"/>
                </a:cubicBezTo>
                <a:cubicBezTo>
                  <a:pt x="147" y="317"/>
                  <a:pt x="171" y="312"/>
                  <a:pt x="185" y="296"/>
                </a:cubicBezTo>
                <a:cubicBezTo>
                  <a:pt x="186" y="303"/>
                  <a:pt x="189" y="311"/>
                  <a:pt x="195" y="313"/>
                </a:cubicBezTo>
                <a:cubicBezTo>
                  <a:pt x="188" y="318"/>
                  <a:pt x="179" y="321"/>
                  <a:pt x="170" y="323"/>
                </a:cubicBezTo>
                <a:cubicBezTo>
                  <a:pt x="154" y="326"/>
                  <a:pt x="138" y="326"/>
                  <a:pt x="122" y="326"/>
                </a:cubicBezTo>
                <a:cubicBezTo>
                  <a:pt x="112" y="326"/>
                  <a:pt x="101" y="326"/>
                  <a:pt x="91" y="327"/>
                </a:cubicBezTo>
                <a:cubicBezTo>
                  <a:pt x="81" y="328"/>
                  <a:pt x="71" y="330"/>
                  <a:pt x="61" y="328"/>
                </a:cubicBezTo>
                <a:cubicBezTo>
                  <a:pt x="44" y="324"/>
                  <a:pt x="30" y="311"/>
                  <a:pt x="20" y="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稻壳儿搜索【幻雨工作室】_6"/>
          <p:cNvSpPr>
            <a:spLocks noEditPoints="1"/>
          </p:cNvSpPr>
          <p:nvPr/>
        </p:nvSpPr>
        <p:spPr bwMode="auto">
          <a:xfrm>
            <a:off x="10032615" y="4028906"/>
            <a:ext cx="836612" cy="384175"/>
          </a:xfrm>
          <a:custGeom>
            <a:avLst/>
            <a:gdLst>
              <a:gd name="T0" fmla="*/ 50 w 223"/>
              <a:gd name="T1" fmla="*/ 10 h 102"/>
              <a:gd name="T2" fmla="*/ 12 w 223"/>
              <a:gd name="T3" fmla="*/ 1 h 102"/>
              <a:gd name="T4" fmla="*/ 1 w 223"/>
              <a:gd name="T5" fmla="*/ 42 h 102"/>
              <a:gd name="T6" fmla="*/ 157 w 223"/>
              <a:gd name="T7" fmla="*/ 88 h 102"/>
              <a:gd name="T8" fmla="*/ 213 w 223"/>
              <a:gd name="T9" fmla="*/ 101 h 102"/>
              <a:gd name="T10" fmla="*/ 221 w 223"/>
              <a:gd name="T11" fmla="*/ 59 h 102"/>
              <a:gd name="T12" fmla="*/ 206 w 223"/>
              <a:gd name="T13" fmla="*/ 77 h 102"/>
              <a:gd name="T14" fmla="*/ 220 w 223"/>
              <a:gd name="T15" fmla="*/ 62 h 102"/>
              <a:gd name="T16" fmla="*/ 107 w 223"/>
              <a:gd name="T17" fmla="*/ 69 h 102"/>
              <a:gd name="T18" fmla="*/ 3 w 223"/>
              <a:gd name="T19" fmla="*/ 40 h 102"/>
              <a:gd name="T20" fmla="*/ 18 w 223"/>
              <a:gd name="T21" fmla="*/ 5 h 102"/>
              <a:gd name="T22" fmla="*/ 21 w 223"/>
              <a:gd name="T23" fmla="*/ 6 h 102"/>
              <a:gd name="T24" fmla="*/ 26 w 223"/>
              <a:gd name="T25" fmla="*/ 6 h 102"/>
              <a:gd name="T26" fmla="*/ 24 w 223"/>
              <a:gd name="T27" fmla="*/ 25 h 102"/>
              <a:gd name="T28" fmla="*/ 35 w 223"/>
              <a:gd name="T29" fmla="*/ 8 h 102"/>
              <a:gd name="T30" fmla="*/ 38 w 223"/>
              <a:gd name="T31" fmla="*/ 9 h 102"/>
              <a:gd name="T32" fmla="*/ 38 w 223"/>
              <a:gd name="T33" fmla="*/ 30 h 102"/>
              <a:gd name="T34" fmla="*/ 58 w 223"/>
              <a:gd name="T35" fmla="*/ 15 h 102"/>
              <a:gd name="T36" fmla="*/ 54 w 223"/>
              <a:gd name="T37" fmla="*/ 34 h 102"/>
              <a:gd name="T38" fmla="*/ 67 w 223"/>
              <a:gd name="T39" fmla="*/ 17 h 102"/>
              <a:gd name="T40" fmla="*/ 65 w 223"/>
              <a:gd name="T41" fmla="*/ 32 h 102"/>
              <a:gd name="T42" fmla="*/ 73 w 223"/>
              <a:gd name="T43" fmla="*/ 19 h 102"/>
              <a:gd name="T44" fmla="*/ 71 w 223"/>
              <a:gd name="T45" fmla="*/ 40 h 102"/>
              <a:gd name="T46" fmla="*/ 84 w 223"/>
              <a:gd name="T47" fmla="*/ 22 h 102"/>
              <a:gd name="T48" fmla="*/ 87 w 223"/>
              <a:gd name="T49" fmla="*/ 23 h 102"/>
              <a:gd name="T50" fmla="*/ 87 w 223"/>
              <a:gd name="T51" fmla="*/ 34 h 102"/>
              <a:gd name="T52" fmla="*/ 90 w 223"/>
              <a:gd name="T53" fmla="*/ 35 h 102"/>
              <a:gd name="T54" fmla="*/ 98 w 223"/>
              <a:gd name="T55" fmla="*/ 26 h 102"/>
              <a:gd name="T56" fmla="*/ 101 w 223"/>
              <a:gd name="T57" fmla="*/ 27 h 102"/>
              <a:gd name="T58" fmla="*/ 100 w 223"/>
              <a:gd name="T59" fmla="*/ 47 h 102"/>
              <a:gd name="T60" fmla="*/ 109 w 223"/>
              <a:gd name="T61" fmla="*/ 29 h 102"/>
              <a:gd name="T62" fmla="*/ 112 w 223"/>
              <a:gd name="T63" fmla="*/ 48 h 102"/>
              <a:gd name="T64" fmla="*/ 120 w 223"/>
              <a:gd name="T65" fmla="*/ 33 h 102"/>
              <a:gd name="T66" fmla="*/ 119 w 223"/>
              <a:gd name="T67" fmla="*/ 55 h 102"/>
              <a:gd name="T68" fmla="*/ 129 w 223"/>
              <a:gd name="T69" fmla="*/ 35 h 102"/>
              <a:gd name="T70" fmla="*/ 129 w 223"/>
              <a:gd name="T71" fmla="*/ 54 h 102"/>
              <a:gd name="T72" fmla="*/ 136 w 223"/>
              <a:gd name="T73" fmla="*/ 38 h 102"/>
              <a:gd name="T74" fmla="*/ 137 w 223"/>
              <a:gd name="T75" fmla="*/ 58 h 102"/>
              <a:gd name="T76" fmla="*/ 146 w 223"/>
              <a:gd name="T77" fmla="*/ 41 h 102"/>
              <a:gd name="T78" fmla="*/ 145 w 223"/>
              <a:gd name="T79" fmla="*/ 58 h 102"/>
              <a:gd name="T80" fmla="*/ 153 w 223"/>
              <a:gd name="T81" fmla="*/ 43 h 102"/>
              <a:gd name="T82" fmla="*/ 155 w 223"/>
              <a:gd name="T83" fmla="*/ 61 h 102"/>
              <a:gd name="T84" fmla="*/ 163 w 223"/>
              <a:gd name="T85" fmla="*/ 45 h 102"/>
              <a:gd name="T86" fmla="*/ 163 w 223"/>
              <a:gd name="T87" fmla="*/ 68 h 102"/>
              <a:gd name="T88" fmla="*/ 179 w 223"/>
              <a:gd name="T89" fmla="*/ 50 h 102"/>
              <a:gd name="T90" fmla="*/ 182 w 223"/>
              <a:gd name="T91" fmla="*/ 51 h 102"/>
              <a:gd name="T92" fmla="*/ 185 w 223"/>
              <a:gd name="T93" fmla="*/ 70 h 102"/>
              <a:gd name="T94" fmla="*/ 199 w 223"/>
              <a:gd name="T95" fmla="*/ 56 h 102"/>
              <a:gd name="T96" fmla="*/ 202 w 223"/>
              <a:gd name="T97" fmla="*/ 5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3" h="102">
                <a:moveTo>
                  <a:pt x="178" y="47"/>
                </a:moveTo>
                <a:cubicBezTo>
                  <a:pt x="162" y="42"/>
                  <a:pt x="147" y="38"/>
                  <a:pt x="131" y="33"/>
                </a:cubicBezTo>
                <a:cubicBezTo>
                  <a:pt x="104" y="25"/>
                  <a:pt x="77" y="17"/>
                  <a:pt x="50" y="10"/>
                </a:cubicBezTo>
                <a:cubicBezTo>
                  <a:pt x="42" y="7"/>
                  <a:pt x="34" y="5"/>
                  <a:pt x="26" y="3"/>
                </a:cubicBezTo>
                <a:cubicBezTo>
                  <a:pt x="22" y="2"/>
                  <a:pt x="18" y="1"/>
                  <a:pt x="15" y="1"/>
                </a:cubicBezTo>
                <a:cubicBezTo>
                  <a:pt x="14" y="0"/>
                  <a:pt x="13" y="0"/>
                  <a:pt x="12" y="1"/>
                </a:cubicBezTo>
                <a:cubicBezTo>
                  <a:pt x="8" y="14"/>
                  <a:pt x="4" y="26"/>
                  <a:pt x="0" y="39"/>
                </a:cubicBezTo>
                <a:cubicBezTo>
                  <a:pt x="0" y="39"/>
                  <a:pt x="0" y="40"/>
                  <a:pt x="0" y="40"/>
                </a:cubicBezTo>
                <a:cubicBezTo>
                  <a:pt x="0" y="41"/>
                  <a:pt x="0" y="42"/>
                  <a:pt x="1" y="42"/>
                </a:cubicBezTo>
                <a:cubicBezTo>
                  <a:pt x="18" y="47"/>
                  <a:pt x="35" y="52"/>
                  <a:pt x="53" y="57"/>
                </a:cubicBezTo>
                <a:cubicBezTo>
                  <a:pt x="70" y="62"/>
                  <a:pt x="88" y="65"/>
                  <a:pt x="105" y="71"/>
                </a:cubicBezTo>
                <a:cubicBezTo>
                  <a:pt x="122" y="76"/>
                  <a:pt x="139" y="83"/>
                  <a:pt x="157" y="88"/>
                </a:cubicBezTo>
                <a:cubicBezTo>
                  <a:pt x="175" y="93"/>
                  <a:pt x="193" y="97"/>
                  <a:pt x="211" y="102"/>
                </a:cubicBezTo>
                <a:cubicBezTo>
                  <a:pt x="212" y="102"/>
                  <a:pt x="212" y="102"/>
                  <a:pt x="212" y="102"/>
                </a:cubicBezTo>
                <a:cubicBezTo>
                  <a:pt x="212" y="102"/>
                  <a:pt x="213" y="102"/>
                  <a:pt x="213" y="101"/>
                </a:cubicBezTo>
                <a:cubicBezTo>
                  <a:pt x="216" y="88"/>
                  <a:pt x="219" y="75"/>
                  <a:pt x="223" y="61"/>
                </a:cubicBezTo>
                <a:cubicBezTo>
                  <a:pt x="223" y="61"/>
                  <a:pt x="223" y="60"/>
                  <a:pt x="222" y="60"/>
                </a:cubicBezTo>
                <a:cubicBezTo>
                  <a:pt x="222" y="59"/>
                  <a:pt x="222" y="59"/>
                  <a:pt x="221" y="59"/>
                </a:cubicBezTo>
                <a:cubicBezTo>
                  <a:pt x="207" y="56"/>
                  <a:pt x="192" y="51"/>
                  <a:pt x="178" y="47"/>
                </a:cubicBezTo>
                <a:close/>
                <a:moveTo>
                  <a:pt x="209" y="59"/>
                </a:moveTo>
                <a:cubicBezTo>
                  <a:pt x="208" y="65"/>
                  <a:pt x="206" y="71"/>
                  <a:pt x="206" y="77"/>
                </a:cubicBezTo>
                <a:cubicBezTo>
                  <a:pt x="206" y="79"/>
                  <a:pt x="208" y="79"/>
                  <a:pt x="208" y="77"/>
                </a:cubicBezTo>
                <a:cubicBezTo>
                  <a:pt x="208" y="71"/>
                  <a:pt x="211" y="66"/>
                  <a:pt x="212" y="60"/>
                </a:cubicBezTo>
                <a:cubicBezTo>
                  <a:pt x="215" y="61"/>
                  <a:pt x="217" y="61"/>
                  <a:pt x="220" y="62"/>
                </a:cubicBezTo>
                <a:cubicBezTo>
                  <a:pt x="217" y="74"/>
                  <a:pt x="214" y="87"/>
                  <a:pt x="211" y="99"/>
                </a:cubicBezTo>
                <a:cubicBezTo>
                  <a:pt x="194" y="94"/>
                  <a:pt x="176" y="90"/>
                  <a:pt x="159" y="85"/>
                </a:cubicBezTo>
                <a:cubicBezTo>
                  <a:pt x="142" y="80"/>
                  <a:pt x="125" y="74"/>
                  <a:pt x="107" y="69"/>
                </a:cubicBezTo>
                <a:cubicBezTo>
                  <a:pt x="90" y="63"/>
                  <a:pt x="73" y="59"/>
                  <a:pt x="55" y="55"/>
                </a:cubicBezTo>
                <a:cubicBezTo>
                  <a:pt x="38" y="50"/>
                  <a:pt x="20" y="45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6" y="27"/>
                  <a:pt x="11" y="16"/>
                  <a:pt x="14" y="4"/>
                </a:cubicBezTo>
                <a:cubicBezTo>
                  <a:pt x="16" y="4"/>
                  <a:pt x="17" y="4"/>
                  <a:pt x="18" y="4"/>
                </a:cubicBezTo>
                <a:cubicBezTo>
                  <a:pt x="18" y="4"/>
                  <a:pt x="18" y="5"/>
                  <a:pt x="18" y="5"/>
                </a:cubicBezTo>
                <a:cubicBezTo>
                  <a:pt x="17" y="9"/>
                  <a:pt x="15" y="14"/>
                  <a:pt x="14" y="19"/>
                </a:cubicBezTo>
                <a:cubicBezTo>
                  <a:pt x="14" y="20"/>
                  <a:pt x="17" y="20"/>
                  <a:pt x="17" y="19"/>
                </a:cubicBezTo>
                <a:cubicBezTo>
                  <a:pt x="18" y="14"/>
                  <a:pt x="20" y="10"/>
                  <a:pt x="21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5"/>
                  <a:pt x="23" y="5"/>
                  <a:pt x="23" y="6"/>
                </a:cubicBezTo>
                <a:cubicBezTo>
                  <a:pt x="24" y="6"/>
                  <a:pt x="25" y="6"/>
                  <a:pt x="26" y="6"/>
                </a:cubicBezTo>
                <a:cubicBezTo>
                  <a:pt x="26" y="6"/>
                  <a:pt x="26" y="7"/>
                  <a:pt x="26" y="7"/>
                </a:cubicBezTo>
                <a:cubicBezTo>
                  <a:pt x="24" y="13"/>
                  <a:pt x="22" y="19"/>
                  <a:pt x="21" y="25"/>
                </a:cubicBezTo>
                <a:cubicBezTo>
                  <a:pt x="21" y="27"/>
                  <a:pt x="24" y="27"/>
                  <a:pt x="24" y="25"/>
                </a:cubicBezTo>
                <a:cubicBezTo>
                  <a:pt x="25" y="19"/>
                  <a:pt x="27" y="14"/>
                  <a:pt x="28" y="8"/>
                </a:cubicBezTo>
                <a:cubicBezTo>
                  <a:pt x="29" y="7"/>
                  <a:pt x="29" y="7"/>
                  <a:pt x="28" y="7"/>
                </a:cubicBezTo>
                <a:cubicBezTo>
                  <a:pt x="31" y="7"/>
                  <a:pt x="33" y="8"/>
                  <a:pt x="35" y="8"/>
                </a:cubicBezTo>
                <a:cubicBezTo>
                  <a:pt x="33" y="13"/>
                  <a:pt x="30" y="18"/>
                  <a:pt x="29" y="24"/>
                </a:cubicBezTo>
                <a:cubicBezTo>
                  <a:pt x="29" y="25"/>
                  <a:pt x="32" y="25"/>
                  <a:pt x="32" y="24"/>
                </a:cubicBezTo>
                <a:cubicBezTo>
                  <a:pt x="33" y="18"/>
                  <a:pt x="36" y="14"/>
                  <a:pt x="38" y="9"/>
                </a:cubicBezTo>
                <a:cubicBezTo>
                  <a:pt x="39" y="10"/>
                  <a:pt x="41" y="10"/>
                  <a:pt x="42" y="10"/>
                </a:cubicBezTo>
                <a:cubicBezTo>
                  <a:pt x="43" y="11"/>
                  <a:pt x="43" y="11"/>
                  <a:pt x="44" y="11"/>
                </a:cubicBezTo>
                <a:cubicBezTo>
                  <a:pt x="41" y="17"/>
                  <a:pt x="40" y="23"/>
                  <a:pt x="38" y="30"/>
                </a:cubicBezTo>
                <a:cubicBezTo>
                  <a:pt x="38" y="32"/>
                  <a:pt x="41" y="32"/>
                  <a:pt x="41" y="31"/>
                </a:cubicBezTo>
                <a:cubicBezTo>
                  <a:pt x="43" y="24"/>
                  <a:pt x="43" y="17"/>
                  <a:pt x="47" y="12"/>
                </a:cubicBezTo>
                <a:cubicBezTo>
                  <a:pt x="50" y="13"/>
                  <a:pt x="54" y="14"/>
                  <a:pt x="58" y="15"/>
                </a:cubicBezTo>
                <a:cubicBezTo>
                  <a:pt x="57" y="15"/>
                  <a:pt x="57" y="15"/>
                  <a:pt x="57" y="16"/>
                </a:cubicBezTo>
                <a:cubicBezTo>
                  <a:pt x="55" y="22"/>
                  <a:pt x="54" y="28"/>
                  <a:pt x="52" y="34"/>
                </a:cubicBezTo>
                <a:cubicBezTo>
                  <a:pt x="51" y="35"/>
                  <a:pt x="54" y="36"/>
                  <a:pt x="54" y="34"/>
                </a:cubicBezTo>
                <a:cubicBezTo>
                  <a:pt x="57" y="29"/>
                  <a:pt x="58" y="22"/>
                  <a:pt x="60" y="16"/>
                </a:cubicBezTo>
                <a:cubicBezTo>
                  <a:pt x="60" y="16"/>
                  <a:pt x="60" y="16"/>
                  <a:pt x="60" y="15"/>
                </a:cubicBezTo>
                <a:cubicBezTo>
                  <a:pt x="62" y="16"/>
                  <a:pt x="64" y="17"/>
                  <a:pt x="67" y="17"/>
                </a:cubicBezTo>
                <a:cubicBezTo>
                  <a:pt x="67" y="17"/>
                  <a:pt x="67" y="17"/>
                  <a:pt x="67" y="17"/>
                </a:cubicBezTo>
                <a:cubicBezTo>
                  <a:pt x="65" y="22"/>
                  <a:pt x="63" y="27"/>
                  <a:pt x="62" y="32"/>
                </a:cubicBezTo>
                <a:cubicBezTo>
                  <a:pt x="62" y="34"/>
                  <a:pt x="65" y="34"/>
                  <a:pt x="65" y="32"/>
                </a:cubicBezTo>
                <a:cubicBezTo>
                  <a:pt x="66" y="27"/>
                  <a:pt x="68" y="23"/>
                  <a:pt x="69" y="18"/>
                </a:cubicBezTo>
                <a:cubicBezTo>
                  <a:pt x="69" y="18"/>
                  <a:pt x="69" y="18"/>
                  <a:pt x="69" y="18"/>
                </a:cubicBezTo>
                <a:cubicBezTo>
                  <a:pt x="71" y="18"/>
                  <a:pt x="72" y="19"/>
                  <a:pt x="73" y="19"/>
                </a:cubicBezTo>
                <a:cubicBezTo>
                  <a:pt x="73" y="19"/>
                  <a:pt x="73" y="19"/>
                  <a:pt x="73" y="20"/>
                </a:cubicBezTo>
                <a:cubicBezTo>
                  <a:pt x="71" y="26"/>
                  <a:pt x="69" y="33"/>
                  <a:pt x="68" y="40"/>
                </a:cubicBezTo>
                <a:cubicBezTo>
                  <a:pt x="68" y="42"/>
                  <a:pt x="71" y="42"/>
                  <a:pt x="71" y="40"/>
                </a:cubicBezTo>
                <a:cubicBezTo>
                  <a:pt x="72" y="33"/>
                  <a:pt x="74" y="27"/>
                  <a:pt x="76" y="20"/>
                </a:cubicBezTo>
                <a:cubicBezTo>
                  <a:pt x="76" y="20"/>
                  <a:pt x="76" y="20"/>
                  <a:pt x="76" y="20"/>
                </a:cubicBezTo>
                <a:cubicBezTo>
                  <a:pt x="78" y="21"/>
                  <a:pt x="81" y="21"/>
                  <a:pt x="84" y="22"/>
                </a:cubicBezTo>
                <a:cubicBezTo>
                  <a:pt x="82" y="28"/>
                  <a:pt x="79" y="33"/>
                  <a:pt x="78" y="39"/>
                </a:cubicBezTo>
                <a:cubicBezTo>
                  <a:pt x="78" y="41"/>
                  <a:pt x="81" y="41"/>
                  <a:pt x="81" y="39"/>
                </a:cubicBezTo>
                <a:cubicBezTo>
                  <a:pt x="82" y="34"/>
                  <a:pt x="85" y="28"/>
                  <a:pt x="87" y="23"/>
                </a:cubicBezTo>
                <a:cubicBezTo>
                  <a:pt x="88" y="23"/>
                  <a:pt x="89" y="24"/>
                  <a:pt x="90" y="24"/>
                </a:cubicBezTo>
                <a:cubicBezTo>
                  <a:pt x="89" y="24"/>
                  <a:pt x="89" y="24"/>
                  <a:pt x="89" y="25"/>
                </a:cubicBezTo>
                <a:cubicBezTo>
                  <a:pt x="89" y="28"/>
                  <a:pt x="88" y="31"/>
                  <a:pt x="87" y="34"/>
                </a:cubicBezTo>
                <a:cubicBezTo>
                  <a:pt x="86" y="37"/>
                  <a:pt x="85" y="41"/>
                  <a:pt x="84" y="45"/>
                </a:cubicBezTo>
                <a:cubicBezTo>
                  <a:pt x="84" y="46"/>
                  <a:pt x="87" y="47"/>
                  <a:pt x="87" y="45"/>
                </a:cubicBezTo>
                <a:cubicBezTo>
                  <a:pt x="88" y="42"/>
                  <a:pt x="89" y="38"/>
                  <a:pt x="90" y="35"/>
                </a:cubicBezTo>
                <a:cubicBezTo>
                  <a:pt x="91" y="31"/>
                  <a:pt x="92" y="28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4" y="25"/>
                  <a:pt x="96" y="26"/>
                  <a:pt x="98" y="26"/>
                </a:cubicBezTo>
                <a:cubicBezTo>
                  <a:pt x="97" y="32"/>
                  <a:pt x="95" y="37"/>
                  <a:pt x="93" y="42"/>
                </a:cubicBezTo>
                <a:cubicBezTo>
                  <a:pt x="93" y="44"/>
                  <a:pt x="95" y="44"/>
                  <a:pt x="96" y="43"/>
                </a:cubicBezTo>
                <a:cubicBezTo>
                  <a:pt x="98" y="37"/>
                  <a:pt x="99" y="32"/>
                  <a:pt x="101" y="27"/>
                </a:cubicBezTo>
                <a:cubicBezTo>
                  <a:pt x="103" y="28"/>
                  <a:pt x="104" y="28"/>
                  <a:pt x="106" y="29"/>
                </a:cubicBezTo>
                <a:cubicBezTo>
                  <a:pt x="105" y="32"/>
                  <a:pt x="104" y="34"/>
                  <a:pt x="103" y="37"/>
                </a:cubicBezTo>
                <a:cubicBezTo>
                  <a:pt x="101" y="40"/>
                  <a:pt x="101" y="44"/>
                  <a:pt x="100" y="47"/>
                </a:cubicBezTo>
                <a:cubicBezTo>
                  <a:pt x="100" y="49"/>
                  <a:pt x="102" y="50"/>
                  <a:pt x="103" y="48"/>
                </a:cubicBezTo>
                <a:cubicBezTo>
                  <a:pt x="104" y="45"/>
                  <a:pt x="104" y="42"/>
                  <a:pt x="105" y="39"/>
                </a:cubicBezTo>
                <a:cubicBezTo>
                  <a:pt x="106" y="36"/>
                  <a:pt x="108" y="33"/>
                  <a:pt x="109" y="29"/>
                </a:cubicBezTo>
                <a:cubicBezTo>
                  <a:pt x="112" y="30"/>
                  <a:pt x="115" y="31"/>
                  <a:pt x="119" y="32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6" y="38"/>
                  <a:pt x="114" y="43"/>
                  <a:pt x="112" y="48"/>
                </a:cubicBezTo>
                <a:cubicBezTo>
                  <a:pt x="111" y="50"/>
                  <a:pt x="113" y="51"/>
                  <a:pt x="114" y="50"/>
                </a:cubicBezTo>
                <a:cubicBezTo>
                  <a:pt x="117" y="45"/>
                  <a:pt x="119" y="40"/>
                  <a:pt x="121" y="34"/>
                </a:cubicBezTo>
                <a:cubicBezTo>
                  <a:pt x="121" y="34"/>
                  <a:pt x="121" y="33"/>
                  <a:pt x="120" y="33"/>
                </a:cubicBezTo>
                <a:cubicBezTo>
                  <a:pt x="122" y="33"/>
                  <a:pt x="124" y="34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42"/>
                  <a:pt x="122" y="48"/>
                  <a:pt x="119" y="55"/>
                </a:cubicBezTo>
                <a:cubicBezTo>
                  <a:pt x="118" y="57"/>
                  <a:pt x="121" y="57"/>
                  <a:pt x="122" y="56"/>
                </a:cubicBezTo>
                <a:cubicBezTo>
                  <a:pt x="125" y="49"/>
                  <a:pt x="127" y="43"/>
                  <a:pt x="129" y="36"/>
                </a:cubicBezTo>
                <a:cubicBezTo>
                  <a:pt x="129" y="36"/>
                  <a:pt x="129" y="36"/>
                  <a:pt x="129" y="35"/>
                </a:cubicBezTo>
                <a:cubicBezTo>
                  <a:pt x="130" y="36"/>
                  <a:pt x="132" y="36"/>
                  <a:pt x="134" y="37"/>
                </a:cubicBezTo>
                <a:cubicBezTo>
                  <a:pt x="134" y="37"/>
                  <a:pt x="134" y="37"/>
                  <a:pt x="133" y="37"/>
                </a:cubicBezTo>
                <a:cubicBezTo>
                  <a:pt x="132" y="42"/>
                  <a:pt x="129" y="48"/>
                  <a:pt x="129" y="54"/>
                </a:cubicBezTo>
                <a:cubicBezTo>
                  <a:pt x="129" y="55"/>
                  <a:pt x="132" y="56"/>
                  <a:pt x="132" y="54"/>
                </a:cubicBezTo>
                <a:cubicBezTo>
                  <a:pt x="132" y="48"/>
                  <a:pt x="135" y="43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9" y="38"/>
                  <a:pt x="141" y="39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2" y="46"/>
                  <a:pt x="140" y="52"/>
                  <a:pt x="137" y="58"/>
                </a:cubicBezTo>
                <a:cubicBezTo>
                  <a:pt x="136" y="59"/>
                  <a:pt x="139" y="61"/>
                  <a:pt x="140" y="59"/>
                </a:cubicBezTo>
                <a:cubicBezTo>
                  <a:pt x="142" y="53"/>
                  <a:pt x="145" y="47"/>
                  <a:pt x="146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8" y="41"/>
                  <a:pt x="149" y="41"/>
                  <a:pt x="151" y="42"/>
                </a:cubicBezTo>
                <a:cubicBezTo>
                  <a:pt x="151" y="42"/>
                  <a:pt x="151" y="42"/>
                  <a:pt x="151" y="42"/>
                </a:cubicBezTo>
                <a:cubicBezTo>
                  <a:pt x="149" y="48"/>
                  <a:pt x="147" y="53"/>
                  <a:pt x="145" y="58"/>
                </a:cubicBezTo>
                <a:cubicBezTo>
                  <a:pt x="145" y="60"/>
                  <a:pt x="148" y="61"/>
                  <a:pt x="148" y="59"/>
                </a:cubicBezTo>
                <a:cubicBezTo>
                  <a:pt x="150" y="54"/>
                  <a:pt x="152" y="49"/>
                  <a:pt x="153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6" y="43"/>
                  <a:pt x="158" y="44"/>
                  <a:pt x="161" y="45"/>
                </a:cubicBezTo>
                <a:cubicBezTo>
                  <a:pt x="161" y="45"/>
                  <a:pt x="160" y="45"/>
                  <a:pt x="160" y="45"/>
                </a:cubicBezTo>
                <a:cubicBezTo>
                  <a:pt x="158" y="50"/>
                  <a:pt x="157" y="56"/>
                  <a:pt x="155" y="61"/>
                </a:cubicBezTo>
                <a:cubicBezTo>
                  <a:pt x="155" y="63"/>
                  <a:pt x="157" y="64"/>
                  <a:pt x="158" y="62"/>
                </a:cubicBezTo>
                <a:cubicBezTo>
                  <a:pt x="159" y="57"/>
                  <a:pt x="161" y="52"/>
                  <a:pt x="163" y="47"/>
                </a:cubicBezTo>
                <a:cubicBezTo>
                  <a:pt x="163" y="46"/>
                  <a:pt x="163" y="46"/>
                  <a:pt x="163" y="45"/>
                </a:cubicBezTo>
                <a:cubicBezTo>
                  <a:pt x="164" y="46"/>
                  <a:pt x="166" y="46"/>
                  <a:pt x="167" y="47"/>
                </a:cubicBezTo>
                <a:cubicBezTo>
                  <a:pt x="168" y="47"/>
                  <a:pt x="169" y="47"/>
                  <a:pt x="170" y="47"/>
                </a:cubicBezTo>
                <a:cubicBezTo>
                  <a:pt x="168" y="54"/>
                  <a:pt x="164" y="61"/>
                  <a:pt x="163" y="68"/>
                </a:cubicBezTo>
                <a:cubicBezTo>
                  <a:pt x="162" y="69"/>
                  <a:pt x="165" y="70"/>
                  <a:pt x="166" y="68"/>
                </a:cubicBezTo>
                <a:cubicBezTo>
                  <a:pt x="167" y="61"/>
                  <a:pt x="170" y="55"/>
                  <a:pt x="173" y="48"/>
                </a:cubicBezTo>
                <a:cubicBezTo>
                  <a:pt x="175" y="49"/>
                  <a:pt x="177" y="50"/>
                  <a:pt x="179" y="50"/>
                </a:cubicBezTo>
                <a:cubicBezTo>
                  <a:pt x="178" y="56"/>
                  <a:pt x="174" y="61"/>
                  <a:pt x="175" y="67"/>
                </a:cubicBezTo>
                <a:cubicBezTo>
                  <a:pt x="175" y="69"/>
                  <a:pt x="178" y="69"/>
                  <a:pt x="177" y="67"/>
                </a:cubicBezTo>
                <a:cubicBezTo>
                  <a:pt x="177" y="62"/>
                  <a:pt x="180" y="56"/>
                  <a:pt x="182" y="51"/>
                </a:cubicBezTo>
                <a:cubicBezTo>
                  <a:pt x="185" y="52"/>
                  <a:pt x="188" y="53"/>
                  <a:pt x="190" y="54"/>
                </a:cubicBezTo>
                <a:cubicBezTo>
                  <a:pt x="190" y="54"/>
                  <a:pt x="190" y="54"/>
                  <a:pt x="190" y="54"/>
                </a:cubicBezTo>
                <a:cubicBezTo>
                  <a:pt x="189" y="59"/>
                  <a:pt x="187" y="65"/>
                  <a:pt x="185" y="70"/>
                </a:cubicBezTo>
                <a:cubicBezTo>
                  <a:pt x="184" y="72"/>
                  <a:pt x="187" y="73"/>
                  <a:pt x="187" y="72"/>
                </a:cubicBezTo>
                <a:cubicBezTo>
                  <a:pt x="190" y="66"/>
                  <a:pt x="192" y="60"/>
                  <a:pt x="193" y="54"/>
                </a:cubicBezTo>
                <a:cubicBezTo>
                  <a:pt x="195" y="55"/>
                  <a:pt x="197" y="56"/>
                  <a:pt x="199" y="56"/>
                </a:cubicBezTo>
                <a:cubicBezTo>
                  <a:pt x="198" y="61"/>
                  <a:pt x="197" y="67"/>
                  <a:pt x="195" y="72"/>
                </a:cubicBezTo>
                <a:cubicBezTo>
                  <a:pt x="195" y="74"/>
                  <a:pt x="198" y="75"/>
                  <a:pt x="198" y="73"/>
                </a:cubicBezTo>
                <a:cubicBezTo>
                  <a:pt x="200" y="68"/>
                  <a:pt x="201" y="62"/>
                  <a:pt x="202" y="57"/>
                </a:cubicBezTo>
                <a:cubicBezTo>
                  <a:pt x="205" y="58"/>
                  <a:pt x="207" y="58"/>
                  <a:pt x="209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稻壳儿搜索【幻雨工作室】_7"/>
          <p:cNvSpPr>
            <a:spLocks noEditPoints="1"/>
          </p:cNvSpPr>
          <p:nvPr/>
        </p:nvSpPr>
        <p:spPr bwMode="auto">
          <a:xfrm>
            <a:off x="9577616" y="5543069"/>
            <a:ext cx="652462" cy="315913"/>
          </a:xfrm>
          <a:custGeom>
            <a:avLst/>
            <a:gdLst>
              <a:gd name="T0" fmla="*/ 172 w 174"/>
              <a:gd name="T1" fmla="*/ 5 h 84"/>
              <a:gd name="T2" fmla="*/ 130 w 174"/>
              <a:gd name="T3" fmla="*/ 27 h 84"/>
              <a:gd name="T4" fmla="*/ 63 w 174"/>
              <a:gd name="T5" fmla="*/ 77 h 84"/>
              <a:gd name="T6" fmla="*/ 33 w 174"/>
              <a:gd name="T7" fmla="*/ 70 h 84"/>
              <a:gd name="T8" fmla="*/ 29 w 174"/>
              <a:gd name="T9" fmla="*/ 64 h 84"/>
              <a:gd name="T10" fmla="*/ 40 w 174"/>
              <a:gd name="T11" fmla="*/ 67 h 84"/>
              <a:gd name="T12" fmla="*/ 34 w 174"/>
              <a:gd name="T13" fmla="*/ 61 h 84"/>
              <a:gd name="T14" fmla="*/ 38 w 174"/>
              <a:gd name="T15" fmla="*/ 59 h 84"/>
              <a:gd name="T16" fmla="*/ 59 w 174"/>
              <a:gd name="T17" fmla="*/ 69 h 84"/>
              <a:gd name="T18" fmla="*/ 63 w 174"/>
              <a:gd name="T19" fmla="*/ 67 h 84"/>
              <a:gd name="T20" fmla="*/ 50 w 174"/>
              <a:gd name="T21" fmla="*/ 56 h 84"/>
              <a:gd name="T22" fmla="*/ 75 w 174"/>
              <a:gd name="T23" fmla="*/ 64 h 84"/>
              <a:gd name="T24" fmla="*/ 80 w 174"/>
              <a:gd name="T25" fmla="*/ 62 h 84"/>
              <a:gd name="T26" fmla="*/ 85 w 174"/>
              <a:gd name="T27" fmla="*/ 62 h 84"/>
              <a:gd name="T28" fmla="*/ 90 w 174"/>
              <a:gd name="T29" fmla="*/ 59 h 84"/>
              <a:gd name="T30" fmla="*/ 78 w 174"/>
              <a:gd name="T31" fmla="*/ 46 h 84"/>
              <a:gd name="T32" fmla="*/ 82 w 174"/>
              <a:gd name="T33" fmla="*/ 44 h 84"/>
              <a:gd name="T34" fmla="*/ 107 w 174"/>
              <a:gd name="T35" fmla="*/ 51 h 84"/>
              <a:gd name="T36" fmla="*/ 96 w 174"/>
              <a:gd name="T37" fmla="*/ 40 h 84"/>
              <a:gd name="T38" fmla="*/ 114 w 174"/>
              <a:gd name="T39" fmla="*/ 44 h 84"/>
              <a:gd name="T40" fmla="*/ 121 w 174"/>
              <a:gd name="T41" fmla="*/ 42 h 84"/>
              <a:gd name="T42" fmla="*/ 124 w 174"/>
              <a:gd name="T43" fmla="*/ 39 h 84"/>
              <a:gd name="T44" fmla="*/ 125 w 174"/>
              <a:gd name="T45" fmla="*/ 36 h 84"/>
              <a:gd name="T46" fmla="*/ 5 w 174"/>
              <a:gd name="T47" fmla="*/ 74 h 84"/>
              <a:gd name="T48" fmla="*/ 13 w 174"/>
              <a:gd name="T49" fmla="*/ 79 h 84"/>
              <a:gd name="T50" fmla="*/ 8 w 174"/>
              <a:gd name="T51" fmla="*/ 72 h 84"/>
              <a:gd name="T52" fmla="*/ 11 w 174"/>
              <a:gd name="T53" fmla="*/ 70 h 84"/>
              <a:gd name="T54" fmla="*/ 15 w 174"/>
              <a:gd name="T55" fmla="*/ 70 h 84"/>
              <a:gd name="T56" fmla="*/ 23 w 174"/>
              <a:gd name="T57" fmla="*/ 72 h 84"/>
              <a:gd name="T58" fmla="*/ 21 w 174"/>
              <a:gd name="T59" fmla="*/ 68 h 84"/>
              <a:gd name="T60" fmla="*/ 21 w 174"/>
              <a:gd name="T61" fmla="*/ 77 h 84"/>
              <a:gd name="T62" fmla="*/ 41 w 174"/>
              <a:gd name="T63" fmla="*/ 71 h 84"/>
              <a:gd name="T64" fmla="*/ 111 w 174"/>
              <a:gd name="T65" fmla="*/ 35 h 84"/>
              <a:gd name="T66" fmla="*/ 126 w 174"/>
              <a:gd name="T67" fmla="*/ 33 h 84"/>
              <a:gd name="T68" fmla="*/ 121 w 174"/>
              <a:gd name="T69" fmla="*/ 35 h 84"/>
              <a:gd name="T70" fmla="*/ 116 w 174"/>
              <a:gd name="T71" fmla="*/ 35 h 84"/>
              <a:gd name="T72" fmla="*/ 155 w 174"/>
              <a:gd name="T73" fmla="*/ 21 h 84"/>
              <a:gd name="T74" fmla="*/ 166 w 174"/>
              <a:gd name="T75" fmla="*/ 8 h 84"/>
              <a:gd name="T76" fmla="*/ 146 w 174"/>
              <a:gd name="T77" fmla="*/ 30 h 84"/>
              <a:gd name="T78" fmla="*/ 161 w 174"/>
              <a:gd name="T79" fmla="*/ 7 h 84"/>
              <a:gd name="T80" fmla="*/ 128 w 174"/>
              <a:gd name="T81" fmla="*/ 31 h 84"/>
              <a:gd name="T82" fmla="*/ 166 w 174"/>
              <a:gd name="T83" fmla="*/ 22 h 84"/>
              <a:gd name="T84" fmla="*/ 22 w 174"/>
              <a:gd name="T85" fmla="*/ 58 h 84"/>
              <a:gd name="T86" fmla="*/ 103 w 174"/>
              <a:gd name="T87" fmla="*/ 38 h 84"/>
              <a:gd name="T88" fmla="*/ 95 w 174"/>
              <a:gd name="T89" fmla="*/ 39 h 84"/>
              <a:gd name="T90" fmla="*/ 101 w 174"/>
              <a:gd name="T91" fmla="*/ 47 h 84"/>
              <a:gd name="T92" fmla="*/ 79 w 174"/>
              <a:gd name="T93" fmla="*/ 43 h 84"/>
              <a:gd name="T94" fmla="*/ 76 w 174"/>
              <a:gd name="T95" fmla="*/ 45 h 84"/>
              <a:gd name="T96" fmla="*/ 87 w 174"/>
              <a:gd name="T97" fmla="*/ 58 h 84"/>
              <a:gd name="T98" fmla="*/ 60 w 174"/>
              <a:gd name="T99" fmla="*/ 50 h 84"/>
              <a:gd name="T100" fmla="*/ 50 w 174"/>
              <a:gd name="T101" fmla="*/ 51 h 84"/>
              <a:gd name="T102" fmla="*/ 44 w 174"/>
              <a:gd name="T103" fmla="*/ 53 h 84"/>
              <a:gd name="T104" fmla="*/ 37 w 174"/>
              <a:gd name="T105" fmla="*/ 59 h 84"/>
              <a:gd name="T106" fmla="*/ 26 w 174"/>
              <a:gd name="T107" fmla="*/ 60 h 84"/>
              <a:gd name="T108" fmla="*/ 22 w 174"/>
              <a:gd name="T109" fmla="*/ 64 h 84"/>
              <a:gd name="T110" fmla="*/ 16 w 174"/>
              <a:gd name="T111" fmla="*/ 69 h 84"/>
              <a:gd name="T112" fmla="*/ 7 w 174"/>
              <a:gd name="T113" fmla="*/ 69 h 84"/>
              <a:gd name="T114" fmla="*/ 5 w 174"/>
              <a:gd name="T11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4" h="84">
                <a:moveTo>
                  <a:pt x="130" y="41"/>
                </a:moveTo>
                <a:cubicBezTo>
                  <a:pt x="132" y="39"/>
                  <a:pt x="134" y="37"/>
                  <a:pt x="136" y="35"/>
                </a:cubicBezTo>
                <a:cubicBezTo>
                  <a:pt x="147" y="37"/>
                  <a:pt x="156" y="37"/>
                  <a:pt x="165" y="30"/>
                </a:cubicBezTo>
                <a:cubicBezTo>
                  <a:pt x="171" y="24"/>
                  <a:pt x="167" y="14"/>
                  <a:pt x="172" y="7"/>
                </a:cubicBezTo>
                <a:cubicBezTo>
                  <a:pt x="172" y="7"/>
                  <a:pt x="172" y="7"/>
                  <a:pt x="172" y="7"/>
                </a:cubicBezTo>
                <a:cubicBezTo>
                  <a:pt x="172" y="6"/>
                  <a:pt x="172" y="6"/>
                  <a:pt x="172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3" y="4"/>
                  <a:pt x="173" y="4"/>
                  <a:pt x="174" y="4"/>
                </a:cubicBezTo>
                <a:cubicBezTo>
                  <a:pt x="174" y="4"/>
                  <a:pt x="174" y="3"/>
                  <a:pt x="173" y="2"/>
                </a:cubicBezTo>
                <a:cubicBezTo>
                  <a:pt x="173" y="2"/>
                  <a:pt x="172" y="2"/>
                  <a:pt x="172" y="2"/>
                </a:cubicBezTo>
                <a:cubicBezTo>
                  <a:pt x="161" y="5"/>
                  <a:pt x="150" y="0"/>
                  <a:pt x="139" y="6"/>
                </a:cubicBezTo>
                <a:cubicBezTo>
                  <a:pt x="133" y="10"/>
                  <a:pt x="127" y="20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00" y="35"/>
                  <a:pt x="70" y="40"/>
                  <a:pt x="40" y="50"/>
                </a:cubicBezTo>
                <a:cubicBezTo>
                  <a:pt x="31" y="52"/>
                  <a:pt x="22" y="54"/>
                  <a:pt x="14" y="58"/>
                </a:cubicBezTo>
                <a:cubicBezTo>
                  <a:pt x="9" y="61"/>
                  <a:pt x="0" y="66"/>
                  <a:pt x="2" y="74"/>
                </a:cubicBezTo>
                <a:cubicBezTo>
                  <a:pt x="4" y="82"/>
                  <a:pt x="14" y="82"/>
                  <a:pt x="21" y="83"/>
                </a:cubicBezTo>
                <a:cubicBezTo>
                  <a:pt x="35" y="84"/>
                  <a:pt x="50" y="80"/>
                  <a:pt x="63" y="77"/>
                </a:cubicBezTo>
                <a:cubicBezTo>
                  <a:pt x="87" y="70"/>
                  <a:pt x="111" y="59"/>
                  <a:pt x="130" y="41"/>
                </a:cubicBezTo>
                <a:close/>
                <a:moveTo>
                  <a:pt x="75" y="70"/>
                </a:moveTo>
                <a:cubicBezTo>
                  <a:pt x="63" y="74"/>
                  <a:pt x="52" y="77"/>
                  <a:pt x="40" y="79"/>
                </a:cubicBezTo>
                <a:cubicBezTo>
                  <a:pt x="34" y="75"/>
                  <a:pt x="29" y="71"/>
                  <a:pt x="25" y="66"/>
                </a:cubicBezTo>
                <a:cubicBezTo>
                  <a:pt x="23" y="65"/>
                  <a:pt x="28" y="67"/>
                  <a:pt x="27" y="67"/>
                </a:cubicBezTo>
                <a:cubicBezTo>
                  <a:pt x="29" y="68"/>
                  <a:pt x="31" y="69"/>
                  <a:pt x="33" y="70"/>
                </a:cubicBezTo>
                <a:cubicBezTo>
                  <a:pt x="35" y="72"/>
                  <a:pt x="38" y="74"/>
                  <a:pt x="41" y="76"/>
                </a:cubicBezTo>
                <a:cubicBezTo>
                  <a:pt x="41" y="76"/>
                  <a:pt x="41" y="75"/>
                  <a:pt x="41" y="75"/>
                </a:cubicBezTo>
                <a:cubicBezTo>
                  <a:pt x="38" y="73"/>
                  <a:pt x="35" y="71"/>
                  <a:pt x="32" y="68"/>
                </a:cubicBezTo>
                <a:cubicBezTo>
                  <a:pt x="30" y="67"/>
                  <a:pt x="29" y="66"/>
                  <a:pt x="27" y="64"/>
                </a:cubicBezTo>
                <a:cubicBezTo>
                  <a:pt x="26" y="64"/>
                  <a:pt x="22" y="60"/>
                  <a:pt x="25" y="62"/>
                </a:cubicBezTo>
                <a:cubicBezTo>
                  <a:pt x="27" y="62"/>
                  <a:pt x="28" y="63"/>
                  <a:pt x="29" y="64"/>
                </a:cubicBezTo>
                <a:cubicBezTo>
                  <a:pt x="34" y="68"/>
                  <a:pt x="39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0" y="69"/>
                  <a:pt x="35" y="66"/>
                  <a:pt x="30" y="63"/>
                </a:cubicBezTo>
                <a:cubicBezTo>
                  <a:pt x="30" y="63"/>
                  <a:pt x="29" y="62"/>
                  <a:pt x="29" y="62"/>
                </a:cubicBezTo>
                <a:cubicBezTo>
                  <a:pt x="27" y="61"/>
                  <a:pt x="26" y="60"/>
                  <a:pt x="29" y="61"/>
                </a:cubicBezTo>
                <a:cubicBezTo>
                  <a:pt x="33" y="62"/>
                  <a:pt x="36" y="64"/>
                  <a:pt x="40" y="67"/>
                </a:cubicBezTo>
                <a:cubicBezTo>
                  <a:pt x="41" y="67"/>
                  <a:pt x="42" y="68"/>
                  <a:pt x="43" y="69"/>
                </a:cubicBezTo>
                <a:cubicBezTo>
                  <a:pt x="45" y="70"/>
                  <a:pt x="48" y="72"/>
                  <a:pt x="50" y="73"/>
                </a:cubicBezTo>
                <a:cubicBezTo>
                  <a:pt x="50" y="73"/>
                  <a:pt x="51" y="73"/>
                  <a:pt x="51" y="72"/>
                </a:cubicBezTo>
                <a:cubicBezTo>
                  <a:pt x="50" y="72"/>
                  <a:pt x="50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4" y="68"/>
                  <a:pt x="39" y="66"/>
                  <a:pt x="34" y="61"/>
                </a:cubicBezTo>
                <a:cubicBezTo>
                  <a:pt x="32" y="59"/>
                  <a:pt x="38" y="61"/>
                  <a:pt x="39" y="61"/>
                </a:cubicBezTo>
                <a:cubicBezTo>
                  <a:pt x="39" y="62"/>
                  <a:pt x="40" y="62"/>
                  <a:pt x="40" y="62"/>
                </a:cubicBezTo>
                <a:cubicBezTo>
                  <a:pt x="45" y="66"/>
                  <a:pt x="50" y="69"/>
                  <a:pt x="55" y="72"/>
                </a:cubicBezTo>
                <a:cubicBezTo>
                  <a:pt x="56" y="73"/>
                  <a:pt x="56" y="72"/>
                  <a:pt x="56" y="72"/>
                </a:cubicBezTo>
                <a:cubicBezTo>
                  <a:pt x="51" y="68"/>
                  <a:pt x="46" y="64"/>
                  <a:pt x="40" y="61"/>
                </a:cubicBezTo>
                <a:cubicBezTo>
                  <a:pt x="40" y="61"/>
                  <a:pt x="39" y="60"/>
                  <a:pt x="38" y="59"/>
                </a:cubicBezTo>
                <a:cubicBezTo>
                  <a:pt x="37" y="59"/>
                  <a:pt x="41" y="60"/>
                  <a:pt x="42" y="60"/>
                </a:cubicBezTo>
                <a:cubicBezTo>
                  <a:pt x="44" y="61"/>
                  <a:pt x="46" y="62"/>
                  <a:pt x="48" y="63"/>
                </a:cubicBezTo>
                <a:cubicBezTo>
                  <a:pt x="48" y="63"/>
                  <a:pt x="48" y="63"/>
                  <a:pt x="48" y="64"/>
                </a:cubicBezTo>
                <a:cubicBezTo>
                  <a:pt x="50" y="65"/>
                  <a:pt x="52" y="66"/>
                  <a:pt x="54" y="67"/>
                </a:cubicBezTo>
                <a:cubicBezTo>
                  <a:pt x="55" y="68"/>
                  <a:pt x="57" y="68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67"/>
                  <a:pt x="52" y="65"/>
                  <a:pt x="49" y="63"/>
                </a:cubicBezTo>
                <a:cubicBezTo>
                  <a:pt x="47" y="62"/>
                  <a:pt x="45" y="60"/>
                  <a:pt x="44" y="59"/>
                </a:cubicBezTo>
                <a:cubicBezTo>
                  <a:pt x="41" y="57"/>
                  <a:pt x="39" y="55"/>
                  <a:pt x="44" y="57"/>
                </a:cubicBezTo>
                <a:cubicBezTo>
                  <a:pt x="47" y="58"/>
                  <a:pt x="49" y="59"/>
                  <a:pt x="51" y="60"/>
                </a:cubicBezTo>
                <a:cubicBezTo>
                  <a:pt x="54" y="63"/>
                  <a:pt x="58" y="64"/>
                  <a:pt x="62" y="66"/>
                </a:cubicBezTo>
                <a:cubicBezTo>
                  <a:pt x="62" y="67"/>
                  <a:pt x="63" y="67"/>
                  <a:pt x="63" y="67"/>
                </a:cubicBezTo>
                <a:cubicBezTo>
                  <a:pt x="63" y="67"/>
                  <a:pt x="64" y="68"/>
                  <a:pt x="64" y="68"/>
                </a:cubicBezTo>
                <a:cubicBezTo>
                  <a:pt x="65" y="68"/>
                  <a:pt x="65" y="67"/>
                  <a:pt x="65" y="67"/>
                </a:cubicBezTo>
                <a:cubicBezTo>
                  <a:pt x="61" y="65"/>
                  <a:pt x="56" y="62"/>
                  <a:pt x="52" y="60"/>
                </a:cubicBezTo>
                <a:cubicBezTo>
                  <a:pt x="51" y="59"/>
                  <a:pt x="51" y="59"/>
                  <a:pt x="50" y="58"/>
                </a:cubicBezTo>
                <a:cubicBezTo>
                  <a:pt x="48" y="57"/>
                  <a:pt x="47" y="56"/>
                  <a:pt x="45" y="54"/>
                </a:cubicBezTo>
                <a:cubicBezTo>
                  <a:pt x="46" y="55"/>
                  <a:pt x="49" y="56"/>
                  <a:pt x="50" y="56"/>
                </a:cubicBezTo>
                <a:cubicBezTo>
                  <a:pt x="58" y="60"/>
                  <a:pt x="65" y="65"/>
                  <a:pt x="74" y="67"/>
                </a:cubicBezTo>
                <a:cubicBezTo>
                  <a:pt x="74" y="68"/>
                  <a:pt x="74" y="67"/>
                  <a:pt x="74" y="67"/>
                </a:cubicBezTo>
                <a:cubicBezTo>
                  <a:pt x="67" y="61"/>
                  <a:pt x="58" y="58"/>
                  <a:pt x="51" y="52"/>
                </a:cubicBezTo>
                <a:cubicBezTo>
                  <a:pt x="52" y="53"/>
                  <a:pt x="55" y="54"/>
                  <a:pt x="57" y="55"/>
                </a:cubicBezTo>
                <a:cubicBezTo>
                  <a:pt x="59" y="56"/>
                  <a:pt x="61" y="57"/>
                  <a:pt x="63" y="59"/>
                </a:cubicBezTo>
                <a:cubicBezTo>
                  <a:pt x="67" y="61"/>
                  <a:pt x="71" y="63"/>
                  <a:pt x="75" y="64"/>
                </a:cubicBezTo>
                <a:cubicBezTo>
                  <a:pt x="76" y="65"/>
                  <a:pt x="76" y="64"/>
                  <a:pt x="76" y="64"/>
                </a:cubicBezTo>
                <a:cubicBezTo>
                  <a:pt x="69" y="60"/>
                  <a:pt x="61" y="57"/>
                  <a:pt x="55" y="52"/>
                </a:cubicBezTo>
                <a:cubicBezTo>
                  <a:pt x="52" y="50"/>
                  <a:pt x="57" y="52"/>
                  <a:pt x="58" y="52"/>
                </a:cubicBezTo>
                <a:cubicBezTo>
                  <a:pt x="59" y="52"/>
                  <a:pt x="61" y="53"/>
                  <a:pt x="63" y="54"/>
                </a:cubicBezTo>
                <a:cubicBezTo>
                  <a:pt x="66" y="56"/>
                  <a:pt x="70" y="58"/>
                  <a:pt x="73" y="59"/>
                </a:cubicBezTo>
                <a:cubicBezTo>
                  <a:pt x="75" y="61"/>
                  <a:pt x="78" y="61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8" y="61"/>
                  <a:pt x="76" y="60"/>
                  <a:pt x="74" y="59"/>
                </a:cubicBezTo>
                <a:cubicBezTo>
                  <a:pt x="74" y="59"/>
                  <a:pt x="73" y="59"/>
                  <a:pt x="73" y="58"/>
                </a:cubicBezTo>
                <a:cubicBezTo>
                  <a:pt x="70" y="57"/>
                  <a:pt x="68" y="55"/>
                  <a:pt x="66" y="54"/>
                </a:cubicBezTo>
                <a:cubicBezTo>
                  <a:pt x="65" y="53"/>
                  <a:pt x="63" y="51"/>
                  <a:pt x="62" y="50"/>
                </a:cubicBezTo>
                <a:cubicBezTo>
                  <a:pt x="70" y="52"/>
                  <a:pt x="77" y="58"/>
                  <a:pt x="85" y="62"/>
                </a:cubicBezTo>
                <a:cubicBezTo>
                  <a:pt x="85" y="62"/>
                  <a:pt x="86" y="62"/>
                  <a:pt x="85" y="61"/>
                </a:cubicBezTo>
                <a:cubicBezTo>
                  <a:pt x="82" y="59"/>
                  <a:pt x="79" y="57"/>
                  <a:pt x="76" y="56"/>
                </a:cubicBezTo>
                <a:cubicBezTo>
                  <a:pt x="74" y="54"/>
                  <a:pt x="71" y="53"/>
                  <a:pt x="69" y="51"/>
                </a:cubicBezTo>
                <a:cubicBezTo>
                  <a:pt x="68" y="50"/>
                  <a:pt x="66" y="49"/>
                  <a:pt x="69" y="49"/>
                </a:cubicBezTo>
                <a:cubicBezTo>
                  <a:pt x="77" y="51"/>
                  <a:pt x="82" y="57"/>
                  <a:pt x="90" y="59"/>
                </a:cubicBezTo>
                <a:cubicBezTo>
                  <a:pt x="90" y="59"/>
                  <a:pt x="90" y="59"/>
                  <a:pt x="90" y="59"/>
                </a:cubicBezTo>
                <a:cubicBezTo>
                  <a:pt x="87" y="57"/>
                  <a:pt x="84" y="55"/>
                  <a:pt x="81" y="53"/>
                </a:cubicBezTo>
                <a:cubicBezTo>
                  <a:pt x="79" y="52"/>
                  <a:pt x="78" y="51"/>
                  <a:pt x="76" y="50"/>
                </a:cubicBezTo>
                <a:cubicBezTo>
                  <a:pt x="75" y="49"/>
                  <a:pt x="74" y="49"/>
                  <a:pt x="76" y="49"/>
                </a:cubicBezTo>
                <a:cubicBezTo>
                  <a:pt x="82" y="51"/>
                  <a:pt x="88" y="55"/>
                  <a:pt x="94" y="58"/>
                </a:cubicBezTo>
                <a:cubicBezTo>
                  <a:pt x="94" y="58"/>
                  <a:pt x="95" y="58"/>
                  <a:pt x="94" y="57"/>
                </a:cubicBezTo>
                <a:cubicBezTo>
                  <a:pt x="89" y="53"/>
                  <a:pt x="82" y="51"/>
                  <a:pt x="78" y="46"/>
                </a:cubicBezTo>
                <a:cubicBezTo>
                  <a:pt x="78" y="46"/>
                  <a:pt x="81" y="47"/>
                  <a:pt x="82" y="48"/>
                </a:cubicBezTo>
                <a:cubicBezTo>
                  <a:pt x="84" y="48"/>
                  <a:pt x="86" y="50"/>
                  <a:pt x="88" y="51"/>
                </a:cubicBezTo>
                <a:cubicBezTo>
                  <a:pt x="91" y="52"/>
                  <a:pt x="94" y="53"/>
                  <a:pt x="97" y="54"/>
                </a:cubicBezTo>
                <a:cubicBezTo>
                  <a:pt x="97" y="55"/>
                  <a:pt x="97" y="54"/>
                  <a:pt x="97" y="54"/>
                </a:cubicBezTo>
                <a:cubicBezTo>
                  <a:pt x="92" y="50"/>
                  <a:pt x="86" y="48"/>
                  <a:pt x="81" y="44"/>
                </a:cubicBezTo>
                <a:cubicBezTo>
                  <a:pt x="79" y="43"/>
                  <a:pt x="81" y="44"/>
                  <a:pt x="82" y="44"/>
                </a:cubicBezTo>
                <a:cubicBezTo>
                  <a:pt x="85" y="45"/>
                  <a:pt x="87" y="46"/>
                  <a:pt x="89" y="47"/>
                </a:cubicBezTo>
                <a:cubicBezTo>
                  <a:pt x="93" y="49"/>
                  <a:pt x="97" y="51"/>
                  <a:pt x="100" y="53"/>
                </a:cubicBezTo>
                <a:cubicBezTo>
                  <a:pt x="101" y="53"/>
                  <a:pt x="101" y="53"/>
                  <a:pt x="101" y="52"/>
                </a:cubicBezTo>
                <a:cubicBezTo>
                  <a:pt x="99" y="50"/>
                  <a:pt x="97" y="49"/>
                  <a:pt x="95" y="48"/>
                </a:cubicBezTo>
                <a:cubicBezTo>
                  <a:pt x="94" y="47"/>
                  <a:pt x="89" y="43"/>
                  <a:pt x="88" y="43"/>
                </a:cubicBezTo>
                <a:cubicBezTo>
                  <a:pt x="94" y="44"/>
                  <a:pt x="100" y="48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5" y="49"/>
                  <a:pt x="102" y="47"/>
                  <a:pt x="100" y="46"/>
                </a:cubicBezTo>
                <a:cubicBezTo>
                  <a:pt x="98" y="45"/>
                  <a:pt x="96" y="43"/>
                  <a:pt x="94" y="43"/>
                </a:cubicBezTo>
                <a:cubicBezTo>
                  <a:pt x="100" y="44"/>
                  <a:pt x="106" y="47"/>
                  <a:pt x="111" y="50"/>
                </a:cubicBezTo>
                <a:cubicBezTo>
                  <a:pt x="112" y="50"/>
                  <a:pt x="112" y="49"/>
                  <a:pt x="112" y="49"/>
                </a:cubicBezTo>
                <a:cubicBezTo>
                  <a:pt x="107" y="46"/>
                  <a:pt x="101" y="43"/>
                  <a:pt x="96" y="40"/>
                </a:cubicBezTo>
                <a:cubicBezTo>
                  <a:pt x="98" y="41"/>
                  <a:pt x="101" y="42"/>
                  <a:pt x="104" y="43"/>
                </a:cubicBezTo>
                <a:cubicBezTo>
                  <a:pt x="107" y="44"/>
                  <a:pt x="110" y="46"/>
                  <a:pt x="113" y="47"/>
                </a:cubicBezTo>
                <a:cubicBezTo>
                  <a:pt x="114" y="47"/>
                  <a:pt x="114" y="47"/>
                  <a:pt x="114" y="47"/>
                </a:cubicBezTo>
                <a:cubicBezTo>
                  <a:pt x="109" y="44"/>
                  <a:pt x="105" y="42"/>
                  <a:pt x="101" y="40"/>
                </a:cubicBezTo>
                <a:cubicBezTo>
                  <a:pt x="104" y="42"/>
                  <a:pt x="110" y="44"/>
                  <a:pt x="114" y="45"/>
                </a:cubicBezTo>
                <a:cubicBezTo>
                  <a:pt x="114" y="45"/>
                  <a:pt x="115" y="44"/>
                  <a:pt x="114" y="44"/>
                </a:cubicBezTo>
                <a:cubicBezTo>
                  <a:pt x="112" y="42"/>
                  <a:pt x="107" y="38"/>
                  <a:pt x="104" y="38"/>
                </a:cubicBezTo>
                <a:cubicBezTo>
                  <a:pt x="109" y="38"/>
                  <a:pt x="113" y="42"/>
                  <a:pt x="118" y="43"/>
                </a:cubicBezTo>
                <a:cubicBezTo>
                  <a:pt x="118" y="43"/>
                  <a:pt x="118" y="42"/>
                  <a:pt x="118" y="42"/>
                </a:cubicBezTo>
                <a:cubicBezTo>
                  <a:pt x="116" y="41"/>
                  <a:pt x="114" y="40"/>
                  <a:pt x="113" y="39"/>
                </a:cubicBezTo>
                <a:cubicBezTo>
                  <a:pt x="112" y="38"/>
                  <a:pt x="106" y="35"/>
                  <a:pt x="110" y="37"/>
                </a:cubicBezTo>
                <a:cubicBezTo>
                  <a:pt x="114" y="39"/>
                  <a:pt x="117" y="41"/>
                  <a:pt x="121" y="42"/>
                </a:cubicBezTo>
                <a:cubicBezTo>
                  <a:pt x="122" y="42"/>
                  <a:pt x="122" y="42"/>
                  <a:pt x="122" y="41"/>
                </a:cubicBezTo>
                <a:cubicBezTo>
                  <a:pt x="120" y="40"/>
                  <a:pt x="117" y="39"/>
                  <a:pt x="115" y="37"/>
                </a:cubicBezTo>
                <a:cubicBezTo>
                  <a:pt x="117" y="39"/>
                  <a:pt x="120" y="40"/>
                  <a:pt x="123" y="40"/>
                </a:cubicBezTo>
                <a:cubicBezTo>
                  <a:pt x="123" y="41"/>
                  <a:pt x="123" y="40"/>
                  <a:pt x="123" y="40"/>
                </a:cubicBezTo>
                <a:cubicBezTo>
                  <a:pt x="121" y="38"/>
                  <a:pt x="119" y="37"/>
                  <a:pt x="118" y="36"/>
                </a:cubicBezTo>
                <a:cubicBezTo>
                  <a:pt x="119" y="37"/>
                  <a:pt x="122" y="38"/>
                  <a:pt x="124" y="39"/>
                </a:cubicBezTo>
                <a:cubicBezTo>
                  <a:pt x="125" y="39"/>
                  <a:pt x="125" y="39"/>
                  <a:pt x="125" y="38"/>
                </a:cubicBezTo>
                <a:cubicBezTo>
                  <a:pt x="125" y="38"/>
                  <a:pt x="124" y="38"/>
                  <a:pt x="124" y="37"/>
                </a:cubicBezTo>
                <a:cubicBezTo>
                  <a:pt x="124" y="37"/>
                  <a:pt x="124" y="38"/>
                  <a:pt x="125" y="38"/>
                </a:cubicBezTo>
                <a:cubicBezTo>
                  <a:pt x="125" y="38"/>
                  <a:pt x="125" y="38"/>
                  <a:pt x="125" y="37"/>
                </a:cubicBezTo>
                <a:cubicBezTo>
                  <a:pt x="125" y="37"/>
                  <a:pt x="125" y="36"/>
                  <a:pt x="12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4" y="34"/>
                  <a:pt x="125" y="34"/>
                  <a:pt x="126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36"/>
                  <a:pt x="128" y="37"/>
                  <a:pt x="129" y="38"/>
                </a:cubicBezTo>
                <a:cubicBezTo>
                  <a:pt x="114" y="53"/>
                  <a:pt x="95" y="63"/>
                  <a:pt x="75" y="70"/>
                </a:cubicBezTo>
                <a:close/>
                <a:moveTo>
                  <a:pt x="7" y="76"/>
                </a:moveTo>
                <a:cubicBezTo>
                  <a:pt x="6" y="75"/>
                  <a:pt x="6" y="75"/>
                  <a:pt x="5" y="74"/>
                </a:cubicBezTo>
                <a:cubicBezTo>
                  <a:pt x="7" y="76"/>
                  <a:pt x="9" y="77"/>
                  <a:pt x="11" y="78"/>
                </a:cubicBezTo>
                <a:cubicBezTo>
                  <a:pt x="11" y="78"/>
                  <a:pt x="10" y="78"/>
                  <a:pt x="10" y="78"/>
                </a:cubicBezTo>
                <a:cubicBezTo>
                  <a:pt x="9" y="77"/>
                  <a:pt x="8" y="77"/>
                  <a:pt x="7" y="76"/>
                </a:cubicBezTo>
                <a:close/>
                <a:moveTo>
                  <a:pt x="13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lose/>
                <a:moveTo>
                  <a:pt x="36" y="79"/>
                </a:moveTo>
                <a:cubicBezTo>
                  <a:pt x="30" y="80"/>
                  <a:pt x="24" y="80"/>
                  <a:pt x="18" y="80"/>
                </a:cubicBezTo>
                <a:cubicBezTo>
                  <a:pt x="17" y="80"/>
                  <a:pt x="17" y="80"/>
                  <a:pt x="16" y="79"/>
                </a:cubicBezTo>
                <a:cubicBezTo>
                  <a:pt x="14" y="78"/>
                  <a:pt x="13" y="77"/>
                  <a:pt x="11" y="76"/>
                </a:cubicBezTo>
                <a:cubicBezTo>
                  <a:pt x="11" y="75"/>
                  <a:pt x="8" y="72"/>
                  <a:pt x="8" y="72"/>
                </a:cubicBezTo>
                <a:cubicBezTo>
                  <a:pt x="12" y="74"/>
                  <a:pt x="15" y="77"/>
                  <a:pt x="18" y="80"/>
                </a:cubicBezTo>
                <a:cubicBezTo>
                  <a:pt x="19" y="80"/>
                  <a:pt x="19" y="79"/>
                  <a:pt x="19" y="79"/>
                </a:cubicBezTo>
                <a:cubicBezTo>
                  <a:pt x="19" y="79"/>
                  <a:pt x="18" y="78"/>
                  <a:pt x="18" y="78"/>
                </a:cubicBezTo>
                <a:cubicBezTo>
                  <a:pt x="18" y="78"/>
                  <a:pt x="18" y="78"/>
                  <a:pt x="17" y="78"/>
                </a:cubicBezTo>
                <a:cubicBezTo>
                  <a:pt x="16" y="76"/>
                  <a:pt x="15" y="75"/>
                  <a:pt x="14" y="74"/>
                </a:cubicBezTo>
                <a:cubicBezTo>
                  <a:pt x="12" y="73"/>
                  <a:pt x="5" y="68"/>
                  <a:pt x="11" y="70"/>
                </a:cubicBezTo>
                <a:cubicBezTo>
                  <a:pt x="11" y="70"/>
                  <a:pt x="12" y="71"/>
                  <a:pt x="12" y="71"/>
                </a:cubicBezTo>
                <a:cubicBezTo>
                  <a:pt x="15" y="75"/>
                  <a:pt x="19" y="78"/>
                  <a:pt x="24" y="79"/>
                </a:cubicBezTo>
                <a:cubicBezTo>
                  <a:pt x="24" y="80"/>
                  <a:pt x="25" y="79"/>
                  <a:pt x="24" y="79"/>
                </a:cubicBezTo>
                <a:cubicBezTo>
                  <a:pt x="20" y="76"/>
                  <a:pt x="17" y="73"/>
                  <a:pt x="13" y="70"/>
                </a:cubicBezTo>
                <a:cubicBezTo>
                  <a:pt x="12" y="70"/>
                  <a:pt x="12" y="69"/>
                  <a:pt x="11" y="68"/>
                </a:cubicBezTo>
                <a:cubicBezTo>
                  <a:pt x="11" y="68"/>
                  <a:pt x="15" y="70"/>
                  <a:pt x="15" y="70"/>
                </a:cubicBezTo>
                <a:cubicBezTo>
                  <a:pt x="17" y="71"/>
                  <a:pt x="20" y="73"/>
                  <a:pt x="22" y="74"/>
                </a:cubicBezTo>
                <a:cubicBezTo>
                  <a:pt x="24" y="76"/>
                  <a:pt x="26" y="77"/>
                  <a:pt x="28" y="79"/>
                </a:cubicBezTo>
                <a:cubicBezTo>
                  <a:pt x="28" y="79"/>
                  <a:pt x="28" y="78"/>
                  <a:pt x="28" y="78"/>
                </a:cubicBezTo>
                <a:cubicBezTo>
                  <a:pt x="26" y="77"/>
                  <a:pt x="24" y="75"/>
                  <a:pt x="22" y="73"/>
                </a:cubicBezTo>
                <a:cubicBezTo>
                  <a:pt x="20" y="72"/>
                  <a:pt x="19" y="71"/>
                  <a:pt x="18" y="70"/>
                </a:cubicBezTo>
                <a:cubicBezTo>
                  <a:pt x="15" y="67"/>
                  <a:pt x="22" y="71"/>
                  <a:pt x="23" y="72"/>
                </a:cubicBezTo>
                <a:cubicBezTo>
                  <a:pt x="24" y="72"/>
                  <a:pt x="24" y="73"/>
                  <a:pt x="25" y="73"/>
                </a:cubicBezTo>
                <a:cubicBezTo>
                  <a:pt x="28" y="75"/>
                  <a:pt x="30" y="78"/>
                  <a:pt x="33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1" y="77"/>
                  <a:pt x="28" y="74"/>
                  <a:pt x="25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2"/>
                  <a:pt x="21" y="68"/>
                  <a:pt x="21" y="68"/>
                </a:cubicBezTo>
                <a:cubicBezTo>
                  <a:pt x="23" y="68"/>
                  <a:pt x="26" y="70"/>
                  <a:pt x="28" y="71"/>
                </a:cubicBezTo>
                <a:cubicBezTo>
                  <a:pt x="32" y="74"/>
                  <a:pt x="35" y="76"/>
                  <a:pt x="39" y="79"/>
                </a:cubicBezTo>
                <a:cubicBezTo>
                  <a:pt x="38" y="79"/>
                  <a:pt x="37" y="79"/>
                  <a:pt x="36" y="79"/>
                </a:cubicBezTo>
                <a:close/>
                <a:moveTo>
                  <a:pt x="15" y="72"/>
                </a:moveTo>
                <a:cubicBezTo>
                  <a:pt x="16" y="74"/>
                  <a:pt x="18" y="75"/>
                  <a:pt x="19" y="76"/>
                </a:cubicBezTo>
                <a:cubicBezTo>
                  <a:pt x="20" y="76"/>
                  <a:pt x="20" y="77"/>
                  <a:pt x="21" y="77"/>
                </a:cubicBezTo>
                <a:cubicBezTo>
                  <a:pt x="19" y="76"/>
                  <a:pt x="17" y="74"/>
                  <a:pt x="15" y="73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2" y="65"/>
                </a:moveTo>
                <a:cubicBezTo>
                  <a:pt x="33" y="66"/>
                  <a:pt x="34" y="66"/>
                  <a:pt x="35" y="67"/>
                </a:cubicBezTo>
                <a:cubicBezTo>
                  <a:pt x="37" y="68"/>
                  <a:pt x="40" y="70"/>
                  <a:pt x="42" y="71"/>
                </a:cubicBezTo>
                <a:cubicBezTo>
                  <a:pt x="45" y="73"/>
                  <a:pt x="42" y="72"/>
                  <a:pt x="41" y="71"/>
                </a:cubicBezTo>
                <a:cubicBezTo>
                  <a:pt x="38" y="70"/>
                  <a:pt x="35" y="68"/>
                  <a:pt x="33" y="65"/>
                </a:cubicBezTo>
                <a:cubicBezTo>
                  <a:pt x="33" y="65"/>
                  <a:pt x="33" y="65"/>
                  <a:pt x="32" y="65"/>
                </a:cubicBezTo>
                <a:close/>
                <a:moveTo>
                  <a:pt x="65" y="59"/>
                </a:moveTo>
                <a:cubicBezTo>
                  <a:pt x="68" y="61"/>
                  <a:pt x="72" y="63"/>
                  <a:pt x="74" y="63"/>
                </a:cubicBezTo>
                <a:cubicBezTo>
                  <a:pt x="71" y="62"/>
                  <a:pt x="68" y="61"/>
                  <a:pt x="65" y="59"/>
                </a:cubicBezTo>
                <a:close/>
                <a:moveTo>
                  <a:pt x="111" y="35"/>
                </a:moveTo>
                <a:cubicBezTo>
                  <a:pt x="113" y="37"/>
                  <a:pt x="116" y="39"/>
                  <a:pt x="119" y="40"/>
                </a:cubicBezTo>
                <a:cubicBezTo>
                  <a:pt x="122" y="42"/>
                  <a:pt x="115" y="39"/>
                  <a:pt x="114" y="39"/>
                </a:cubicBezTo>
                <a:cubicBezTo>
                  <a:pt x="112" y="38"/>
                  <a:pt x="110" y="36"/>
                  <a:pt x="108" y="35"/>
                </a:cubicBezTo>
                <a:cubicBezTo>
                  <a:pt x="109" y="35"/>
                  <a:pt x="110" y="35"/>
                  <a:pt x="111" y="35"/>
                </a:cubicBezTo>
                <a:close/>
                <a:moveTo>
                  <a:pt x="125" y="31"/>
                </a:moveTo>
                <a:cubicBezTo>
                  <a:pt x="125" y="32"/>
                  <a:pt x="126" y="33"/>
                  <a:pt x="126" y="33"/>
                </a:cubicBezTo>
                <a:cubicBezTo>
                  <a:pt x="125" y="33"/>
                  <a:pt x="125" y="33"/>
                  <a:pt x="124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5" y="36"/>
                  <a:pt x="123" y="33"/>
                  <a:pt x="122" y="33"/>
                </a:cubicBezTo>
                <a:cubicBezTo>
                  <a:pt x="122" y="32"/>
                  <a:pt x="121" y="33"/>
                  <a:pt x="121" y="33"/>
                </a:cubicBezTo>
                <a:cubicBezTo>
                  <a:pt x="122" y="34"/>
                  <a:pt x="123" y="36"/>
                  <a:pt x="124" y="36"/>
                </a:cubicBezTo>
                <a:cubicBezTo>
                  <a:pt x="123" y="36"/>
                  <a:pt x="122" y="35"/>
                  <a:pt x="121" y="35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19" y="34"/>
                </a:cubicBezTo>
                <a:cubicBezTo>
                  <a:pt x="119" y="34"/>
                  <a:pt x="118" y="34"/>
                  <a:pt x="119" y="34"/>
                </a:cubicBezTo>
                <a:cubicBezTo>
                  <a:pt x="120" y="35"/>
                  <a:pt x="125" y="39"/>
                  <a:pt x="122" y="37"/>
                </a:cubicBezTo>
                <a:cubicBezTo>
                  <a:pt x="120" y="36"/>
                  <a:pt x="119" y="35"/>
                  <a:pt x="117" y="35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7" y="36"/>
                  <a:pt x="118" y="37"/>
                  <a:pt x="119" y="38"/>
                </a:cubicBezTo>
                <a:cubicBezTo>
                  <a:pt x="120" y="38"/>
                  <a:pt x="124" y="40"/>
                  <a:pt x="120" y="39"/>
                </a:cubicBezTo>
                <a:cubicBezTo>
                  <a:pt x="117" y="38"/>
                  <a:pt x="114" y="36"/>
                  <a:pt x="112" y="35"/>
                </a:cubicBezTo>
                <a:cubicBezTo>
                  <a:pt x="116" y="34"/>
                  <a:pt x="121" y="32"/>
                  <a:pt x="125" y="31"/>
                </a:cubicBezTo>
                <a:close/>
                <a:moveTo>
                  <a:pt x="166" y="8"/>
                </a:moveTo>
                <a:cubicBezTo>
                  <a:pt x="162" y="13"/>
                  <a:pt x="159" y="18"/>
                  <a:pt x="155" y="21"/>
                </a:cubicBezTo>
                <a:cubicBezTo>
                  <a:pt x="152" y="24"/>
                  <a:pt x="148" y="27"/>
                  <a:pt x="144" y="27"/>
                </a:cubicBezTo>
                <a:cubicBezTo>
                  <a:pt x="140" y="28"/>
                  <a:pt x="137" y="27"/>
                  <a:pt x="134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29"/>
                  <a:pt x="134" y="28"/>
                  <a:pt x="134" y="28"/>
                </a:cubicBezTo>
                <a:cubicBezTo>
                  <a:pt x="134" y="21"/>
                  <a:pt x="144" y="20"/>
                  <a:pt x="149" y="18"/>
                </a:cubicBezTo>
                <a:cubicBezTo>
                  <a:pt x="155" y="15"/>
                  <a:pt x="160" y="11"/>
                  <a:pt x="166" y="8"/>
                </a:cubicBezTo>
                <a:cubicBezTo>
                  <a:pt x="166" y="8"/>
                  <a:pt x="166" y="8"/>
                  <a:pt x="166" y="8"/>
                </a:cubicBezTo>
                <a:close/>
                <a:moveTo>
                  <a:pt x="147" y="30"/>
                </a:moveTo>
                <a:cubicBezTo>
                  <a:pt x="151" y="29"/>
                  <a:pt x="154" y="26"/>
                  <a:pt x="157" y="24"/>
                </a:cubicBezTo>
                <a:cubicBezTo>
                  <a:pt x="159" y="22"/>
                  <a:pt x="161" y="19"/>
                  <a:pt x="163" y="17"/>
                </a:cubicBezTo>
                <a:cubicBezTo>
                  <a:pt x="163" y="18"/>
                  <a:pt x="162" y="20"/>
                  <a:pt x="161" y="21"/>
                </a:cubicBezTo>
                <a:cubicBezTo>
                  <a:pt x="158" y="27"/>
                  <a:pt x="152" y="29"/>
                  <a:pt x="146" y="30"/>
                </a:cubicBezTo>
                <a:cubicBezTo>
                  <a:pt x="146" y="30"/>
                  <a:pt x="147" y="30"/>
                  <a:pt x="147" y="30"/>
                </a:cubicBezTo>
                <a:close/>
                <a:moveTo>
                  <a:pt x="161" y="7"/>
                </a:moveTo>
                <a:cubicBezTo>
                  <a:pt x="155" y="11"/>
                  <a:pt x="150" y="15"/>
                  <a:pt x="144" y="17"/>
                </a:cubicBezTo>
                <a:cubicBezTo>
                  <a:pt x="140" y="18"/>
                  <a:pt x="137" y="19"/>
                  <a:pt x="134" y="21"/>
                </a:cubicBezTo>
                <a:cubicBezTo>
                  <a:pt x="136" y="16"/>
                  <a:pt x="140" y="12"/>
                  <a:pt x="145" y="10"/>
                </a:cubicBezTo>
                <a:cubicBezTo>
                  <a:pt x="150" y="8"/>
                  <a:pt x="155" y="8"/>
                  <a:pt x="161" y="7"/>
                </a:cubicBezTo>
                <a:close/>
                <a:moveTo>
                  <a:pt x="131" y="30"/>
                </a:moveTo>
                <a:cubicBezTo>
                  <a:pt x="131" y="30"/>
                  <a:pt x="131" y="30"/>
                  <a:pt x="131" y="30"/>
                </a:cubicBezTo>
                <a:cubicBezTo>
                  <a:pt x="132" y="31"/>
                  <a:pt x="133" y="32"/>
                  <a:pt x="134" y="33"/>
                </a:cubicBezTo>
                <a:cubicBezTo>
                  <a:pt x="133" y="34"/>
                  <a:pt x="132" y="35"/>
                  <a:pt x="131" y="36"/>
                </a:cubicBezTo>
                <a:cubicBezTo>
                  <a:pt x="131" y="35"/>
                  <a:pt x="131" y="35"/>
                  <a:pt x="131" y="35"/>
                </a:cubicBezTo>
                <a:cubicBezTo>
                  <a:pt x="129" y="34"/>
                  <a:pt x="128" y="32"/>
                  <a:pt x="128" y="31"/>
                </a:cubicBezTo>
                <a:cubicBezTo>
                  <a:pt x="129" y="30"/>
                  <a:pt x="130" y="30"/>
                  <a:pt x="131" y="30"/>
                </a:cubicBezTo>
                <a:close/>
                <a:moveTo>
                  <a:pt x="145" y="33"/>
                </a:moveTo>
                <a:cubicBezTo>
                  <a:pt x="150" y="32"/>
                  <a:pt x="155" y="31"/>
                  <a:pt x="159" y="28"/>
                </a:cubicBezTo>
                <a:cubicBezTo>
                  <a:pt x="162" y="26"/>
                  <a:pt x="164" y="23"/>
                  <a:pt x="165" y="20"/>
                </a:cubicBezTo>
                <a:cubicBezTo>
                  <a:pt x="166" y="18"/>
                  <a:pt x="166" y="16"/>
                  <a:pt x="167" y="13"/>
                </a:cubicBezTo>
                <a:cubicBezTo>
                  <a:pt x="166" y="16"/>
                  <a:pt x="166" y="19"/>
                  <a:pt x="166" y="22"/>
                </a:cubicBezTo>
                <a:cubicBezTo>
                  <a:pt x="164" y="32"/>
                  <a:pt x="154" y="34"/>
                  <a:pt x="145" y="33"/>
                </a:cubicBezTo>
                <a:close/>
                <a:moveTo>
                  <a:pt x="153" y="5"/>
                </a:moveTo>
                <a:cubicBezTo>
                  <a:pt x="150" y="6"/>
                  <a:pt x="146" y="6"/>
                  <a:pt x="142" y="8"/>
                </a:cubicBezTo>
                <a:cubicBezTo>
                  <a:pt x="143" y="7"/>
                  <a:pt x="145" y="7"/>
                  <a:pt x="146" y="6"/>
                </a:cubicBezTo>
                <a:cubicBezTo>
                  <a:pt x="148" y="6"/>
                  <a:pt x="151" y="5"/>
                  <a:pt x="153" y="5"/>
                </a:cubicBezTo>
                <a:close/>
                <a:moveTo>
                  <a:pt x="22" y="58"/>
                </a:moveTo>
                <a:cubicBezTo>
                  <a:pt x="31" y="55"/>
                  <a:pt x="41" y="52"/>
                  <a:pt x="50" y="50"/>
                </a:cubicBezTo>
                <a:cubicBezTo>
                  <a:pt x="68" y="44"/>
                  <a:pt x="88" y="40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8"/>
                  <a:pt x="113" y="41"/>
                  <a:pt x="117" y="42"/>
                </a:cubicBezTo>
                <a:cubicBezTo>
                  <a:pt x="112" y="41"/>
                  <a:pt x="108" y="38"/>
                  <a:pt x="103" y="37"/>
                </a:cubicBezTo>
                <a:cubicBezTo>
                  <a:pt x="103" y="37"/>
                  <a:pt x="103" y="37"/>
                  <a:pt x="103" y="38"/>
                </a:cubicBezTo>
                <a:cubicBezTo>
                  <a:pt x="105" y="39"/>
                  <a:pt x="107" y="40"/>
                  <a:pt x="108" y="41"/>
                </a:cubicBezTo>
                <a:cubicBezTo>
                  <a:pt x="110" y="42"/>
                  <a:pt x="116" y="45"/>
                  <a:pt x="110" y="43"/>
                </a:cubicBezTo>
                <a:cubicBezTo>
                  <a:pt x="106" y="41"/>
                  <a:pt x="103" y="40"/>
                  <a:pt x="99" y="39"/>
                </a:cubicBezTo>
                <a:cubicBezTo>
                  <a:pt x="99" y="38"/>
                  <a:pt x="99" y="39"/>
                  <a:pt x="99" y="39"/>
                </a:cubicBezTo>
                <a:cubicBezTo>
                  <a:pt x="101" y="40"/>
                  <a:pt x="103" y="42"/>
                  <a:pt x="105" y="43"/>
                </a:cubicBezTo>
                <a:cubicBezTo>
                  <a:pt x="101" y="41"/>
                  <a:pt x="98" y="40"/>
                  <a:pt x="95" y="39"/>
                </a:cubicBezTo>
                <a:cubicBezTo>
                  <a:pt x="94" y="39"/>
                  <a:pt x="94" y="39"/>
                  <a:pt x="94" y="40"/>
                </a:cubicBezTo>
                <a:cubicBezTo>
                  <a:pt x="99" y="43"/>
                  <a:pt x="105" y="46"/>
                  <a:pt x="110" y="49"/>
                </a:cubicBezTo>
                <a:cubicBezTo>
                  <a:pt x="105" y="46"/>
                  <a:pt x="99" y="43"/>
                  <a:pt x="93" y="42"/>
                </a:cubicBezTo>
                <a:cubicBezTo>
                  <a:pt x="92" y="42"/>
                  <a:pt x="92" y="42"/>
                  <a:pt x="93" y="43"/>
                </a:cubicBezTo>
                <a:cubicBezTo>
                  <a:pt x="95" y="44"/>
                  <a:pt x="97" y="45"/>
                  <a:pt x="100" y="47"/>
                </a:cubicBezTo>
                <a:cubicBezTo>
                  <a:pt x="100" y="47"/>
                  <a:pt x="100" y="47"/>
                  <a:pt x="101" y="47"/>
                </a:cubicBezTo>
                <a:cubicBezTo>
                  <a:pt x="96" y="45"/>
                  <a:pt x="92" y="43"/>
                  <a:pt x="87" y="42"/>
                </a:cubicBezTo>
                <a:cubicBezTo>
                  <a:pt x="86" y="42"/>
                  <a:pt x="86" y="43"/>
                  <a:pt x="86" y="43"/>
                </a:cubicBezTo>
                <a:cubicBezTo>
                  <a:pt x="88" y="44"/>
                  <a:pt x="90" y="46"/>
                  <a:pt x="92" y="47"/>
                </a:cubicBezTo>
                <a:cubicBezTo>
                  <a:pt x="94" y="48"/>
                  <a:pt x="95" y="48"/>
                  <a:pt x="96" y="49"/>
                </a:cubicBezTo>
                <a:cubicBezTo>
                  <a:pt x="96" y="49"/>
                  <a:pt x="102" y="53"/>
                  <a:pt x="98" y="51"/>
                </a:cubicBezTo>
                <a:cubicBezTo>
                  <a:pt x="92" y="48"/>
                  <a:pt x="86" y="44"/>
                  <a:pt x="79" y="43"/>
                </a:cubicBezTo>
                <a:cubicBezTo>
                  <a:pt x="79" y="43"/>
                  <a:pt x="79" y="43"/>
                  <a:pt x="79" y="43"/>
                </a:cubicBezTo>
                <a:cubicBezTo>
                  <a:pt x="83" y="47"/>
                  <a:pt x="89" y="49"/>
                  <a:pt x="94" y="52"/>
                </a:cubicBezTo>
                <a:cubicBezTo>
                  <a:pt x="99" y="55"/>
                  <a:pt x="94" y="53"/>
                  <a:pt x="93" y="52"/>
                </a:cubicBezTo>
                <a:cubicBezTo>
                  <a:pt x="91" y="51"/>
                  <a:pt x="89" y="50"/>
                  <a:pt x="87" y="49"/>
                </a:cubicBezTo>
                <a:cubicBezTo>
                  <a:pt x="83" y="47"/>
                  <a:pt x="80" y="46"/>
                  <a:pt x="76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9" y="48"/>
                  <a:pt x="81" y="50"/>
                  <a:pt x="85" y="52"/>
                </a:cubicBezTo>
                <a:cubicBezTo>
                  <a:pt x="81" y="50"/>
                  <a:pt x="77" y="49"/>
                  <a:pt x="7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7" y="51"/>
                  <a:pt x="80" y="53"/>
                  <a:pt x="84" y="55"/>
                </a:cubicBezTo>
                <a:cubicBezTo>
                  <a:pt x="85" y="56"/>
                  <a:pt x="86" y="57"/>
                  <a:pt x="87" y="57"/>
                </a:cubicBezTo>
                <a:cubicBezTo>
                  <a:pt x="87" y="57"/>
                  <a:pt x="87" y="57"/>
                  <a:pt x="87" y="58"/>
                </a:cubicBezTo>
                <a:cubicBezTo>
                  <a:pt x="86" y="57"/>
                  <a:pt x="84" y="56"/>
                  <a:pt x="83" y="55"/>
                </a:cubicBezTo>
                <a:cubicBezTo>
                  <a:pt x="77" y="52"/>
                  <a:pt x="72" y="48"/>
                  <a:pt x="65" y="48"/>
                </a:cubicBezTo>
                <a:cubicBezTo>
                  <a:pt x="65" y="48"/>
                  <a:pt x="65" y="49"/>
                  <a:pt x="65" y="49"/>
                </a:cubicBezTo>
                <a:cubicBezTo>
                  <a:pt x="67" y="51"/>
                  <a:pt x="70" y="53"/>
                  <a:pt x="72" y="54"/>
                </a:cubicBezTo>
                <a:cubicBezTo>
                  <a:pt x="69" y="52"/>
                  <a:pt x="65" y="50"/>
                  <a:pt x="61" y="49"/>
                </a:cubicBezTo>
                <a:cubicBezTo>
                  <a:pt x="60" y="49"/>
                  <a:pt x="60" y="50"/>
                  <a:pt x="60" y="50"/>
                </a:cubicBezTo>
                <a:cubicBezTo>
                  <a:pt x="63" y="52"/>
                  <a:pt x="65" y="54"/>
                  <a:pt x="68" y="56"/>
                </a:cubicBezTo>
                <a:cubicBezTo>
                  <a:pt x="67" y="56"/>
                  <a:pt x="65" y="55"/>
                  <a:pt x="64" y="54"/>
                </a:cubicBezTo>
                <a:cubicBezTo>
                  <a:pt x="61" y="52"/>
                  <a:pt x="57" y="50"/>
                  <a:pt x="53" y="50"/>
                </a:cubicBezTo>
                <a:cubicBezTo>
                  <a:pt x="53" y="50"/>
                  <a:pt x="52" y="50"/>
                  <a:pt x="53" y="51"/>
                </a:cubicBezTo>
                <a:cubicBezTo>
                  <a:pt x="54" y="52"/>
                  <a:pt x="55" y="53"/>
                  <a:pt x="57" y="54"/>
                </a:cubicBezTo>
                <a:cubicBezTo>
                  <a:pt x="55" y="53"/>
                  <a:pt x="52" y="51"/>
                  <a:pt x="50" y="51"/>
                </a:cubicBezTo>
                <a:cubicBezTo>
                  <a:pt x="49" y="50"/>
                  <a:pt x="49" y="51"/>
                  <a:pt x="49" y="51"/>
                </a:cubicBezTo>
                <a:cubicBezTo>
                  <a:pt x="56" y="58"/>
                  <a:pt x="65" y="61"/>
                  <a:pt x="72" y="66"/>
                </a:cubicBezTo>
                <a:cubicBezTo>
                  <a:pt x="71" y="65"/>
                  <a:pt x="68" y="65"/>
                  <a:pt x="66" y="64"/>
                </a:cubicBezTo>
                <a:cubicBezTo>
                  <a:pt x="64" y="63"/>
                  <a:pt x="61" y="61"/>
                  <a:pt x="59" y="60"/>
                </a:cubicBezTo>
                <a:cubicBezTo>
                  <a:pt x="54" y="58"/>
                  <a:pt x="50" y="55"/>
                  <a:pt x="45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5"/>
                  <a:pt x="47" y="57"/>
                  <a:pt x="48" y="58"/>
                </a:cubicBezTo>
                <a:cubicBezTo>
                  <a:pt x="46" y="57"/>
                  <a:pt x="43" y="56"/>
                  <a:pt x="40" y="55"/>
                </a:cubicBezTo>
                <a:cubicBezTo>
                  <a:pt x="40" y="55"/>
                  <a:pt x="40" y="55"/>
                  <a:pt x="40" y="56"/>
                </a:cubicBezTo>
                <a:cubicBezTo>
                  <a:pt x="41" y="57"/>
                  <a:pt x="43" y="59"/>
                  <a:pt x="44" y="61"/>
                </a:cubicBezTo>
                <a:cubicBezTo>
                  <a:pt x="42" y="59"/>
                  <a:pt x="40" y="59"/>
                  <a:pt x="37" y="58"/>
                </a:cubicBezTo>
                <a:cubicBezTo>
                  <a:pt x="37" y="58"/>
                  <a:pt x="36" y="58"/>
                  <a:pt x="37" y="59"/>
                </a:cubicBezTo>
                <a:cubicBezTo>
                  <a:pt x="37" y="59"/>
                  <a:pt x="38" y="60"/>
                  <a:pt x="38" y="61"/>
                </a:cubicBezTo>
                <a:cubicBezTo>
                  <a:pt x="37" y="60"/>
                  <a:pt x="35" y="59"/>
                  <a:pt x="33" y="59"/>
                </a:cubicBezTo>
                <a:cubicBezTo>
                  <a:pt x="32" y="59"/>
                  <a:pt x="32" y="60"/>
                  <a:pt x="32" y="60"/>
                </a:cubicBezTo>
                <a:cubicBezTo>
                  <a:pt x="33" y="61"/>
                  <a:pt x="34" y="62"/>
                  <a:pt x="36" y="63"/>
                </a:cubicBezTo>
                <a:cubicBezTo>
                  <a:pt x="33" y="62"/>
                  <a:pt x="30" y="60"/>
                  <a:pt x="26" y="59"/>
                </a:cubicBezTo>
                <a:cubicBezTo>
                  <a:pt x="26" y="59"/>
                  <a:pt x="26" y="59"/>
                  <a:pt x="26" y="60"/>
                </a:cubicBezTo>
                <a:cubicBezTo>
                  <a:pt x="27" y="60"/>
                  <a:pt x="27" y="61"/>
                  <a:pt x="28" y="62"/>
                </a:cubicBezTo>
                <a:cubicBezTo>
                  <a:pt x="26" y="61"/>
                  <a:pt x="24" y="61"/>
                  <a:pt x="23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63"/>
                  <a:pt x="26" y="65"/>
                  <a:pt x="28" y="66"/>
                </a:cubicBezTo>
                <a:cubicBezTo>
                  <a:pt x="26" y="65"/>
                  <a:pt x="24" y="64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3" y="66"/>
                  <a:pt x="25" y="67"/>
                  <a:pt x="26" y="69"/>
                </a:cubicBezTo>
                <a:cubicBezTo>
                  <a:pt x="24" y="68"/>
                  <a:pt x="22" y="67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20" y="69"/>
                  <a:pt x="21" y="70"/>
                  <a:pt x="23" y="71"/>
                </a:cubicBezTo>
                <a:cubicBezTo>
                  <a:pt x="21" y="70"/>
                  <a:pt x="18" y="69"/>
                  <a:pt x="16" y="68"/>
                </a:cubicBezTo>
                <a:cubicBezTo>
                  <a:pt x="16" y="68"/>
                  <a:pt x="16" y="68"/>
                  <a:pt x="16" y="69"/>
                </a:cubicBezTo>
                <a:cubicBezTo>
                  <a:pt x="16" y="69"/>
                  <a:pt x="17" y="70"/>
                  <a:pt x="18" y="71"/>
                </a:cubicBezTo>
                <a:cubicBezTo>
                  <a:pt x="16" y="69"/>
                  <a:pt x="13" y="68"/>
                  <a:pt x="10" y="67"/>
                </a:cubicBezTo>
                <a:cubicBezTo>
                  <a:pt x="10" y="67"/>
                  <a:pt x="10" y="68"/>
                  <a:pt x="10" y="68"/>
                </a:cubicBezTo>
                <a:cubicBezTo>
                  <a:pt x="10" y="68"/>
                  <a:pt x="11" y="69"/>
                  <a:pt x="11" y="70"/>
                </a:cubicBezTo>
                <a:cubicBezTo>
                  <a:pt x="10" y="69"/>
                  <a:pt x="9" y="69"/>
                  <a:pt x="7" y="68"/>
                </a:cubicBezTo>
                <a:cubicBezTo>
                  <a:pt x="7" y="68"/>
                  <a:pt x="7" y="69"/>
                  <a:pt x="7" y="69"/>
                </a:cubicBezTo>
                <a:cubicBezTo>
                  <a:pt x="8" y="70"/>
                  <a:pt x="9" y="72"/>
                  <a:pt x="11" y="73"/>
                </a:cubicBezTo>
                <a:cubicBezTo>
                  <a:pt x="9" y="72"/>
                  <a:pt x="8" y="71"/>
                  <a:pt x="7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8" y="74"/>
                  <a:pt x="9" y="75"/>
                  <a:pt x="11" y="77"/>
                </a:cubicBezTo>
                <a:cubicBezTo>
                  <a:pt x="9" y="76"/>
                  <a:pt x="7" y="74"/>
                  <a:pt x="5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65"/>
                  <a:pt x="17" y="60"/>
                  <a:pt x="22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稻壳儿搜索【幻雨工作室】_8"/>
          <p:cNvSpPr>
            <a:spLocks noEditPoints="1"/>
          </p:cNvSpPr>
          <p:nvPr/>
        </p:nvSpPr>
        <p:spPr bwMode="auto">
          <a:xfrm>
            <a:off x="6250102" y="5816553"/>
            <a:ext cx="266700" cy="40640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稻壳儿搜索【幻雨工作室】_9"/>
          <p:cNvSpPr>
            <a:spLocks noEditPoints="1"/>
          </p:cNvSpPr>
          <p:nvPr/>
        </p:nvSpPr>
        <p:spPr bwMode="auto">
          <a:xfrm>
            <a:off x="10126890" y="2587794"/>
            <a:ext cx="206375" cy="241300"/>
          </a:xfrm>
          <a:custGeom>
            <a:avLst/>
            <a:gdLst>
              <a:gd name="T0" fmla="*/ 16 w 55"/>
              <a:gd name="T1" fmla="*/ 3 h 64"/>
              <a:gd name="T2" fmla="*/ 25 w 55"/>
              <a:gd name="T3" fmla="*/ 63 h 64"/>
              <a:gd name="T4" fmla="*/ 54 w 55"/>
              <a:gd name="T5" fmla="*/ 10 h 64"/>
              <a:gd name="T6" fmla="*/ 26 w 55"/>
              <a:gd name="T7" fmla="*/ 60 h 64"/>
              <a:gd name="T8" fmla="*/ 30 w 55"/>
              <a:gd name="T9" fmla="*/ 51 h 64"/>
              <a:gd name="T10" fmla="*/ 35 w 55"/>
              <a:gd name="T11" fmla="*/ 47 h 64"/>
              <a:gd name="T12" fmla="*/ 36 w 55"/>
              <a:gd name="T13" fmla="*/ 45 h 64"/>
              <a:gd name="T14" fmla="*/ 24 w 55"/>
              <a:gd name="T15" fmla="*/ 56 h 64"/>
              <a:gd name="T16" fmla="*/ 24 w 55"/>
              <a:gd name="T17" fmla="*/ 56 h 64"/>
              <a:gd name="T18" fmla="*/ 21 w 55"/>
              <a:gd name="T19" fmla="*/ 51 h 64"/>
              <a:gd name="T20" fmla="*/ 33 w 55"/>
              <a:gd name="T21" fmla="*/ 41 h 64"/>
              <a:gd name="T22" fmla="*/ 36 w 55"/>
              <a:gd name="T23" fmla="*/ 35 h 64"/>
              <a:gd name="T24" fmla="*/ 15 w 55"/>
              <a:gd name="T25" fmla="*/ 42 h 64"/>
              <a:gd name="T26" fmla="*/ 17 w 55"/>
              <a:gd name="T27" fmla="*/ 45 h 64"/>
              <a:gd name="T28" fmla="*/ 50 w 55"/>
              <a:gd name="T29" fmla="*/ 14 h 64"/>
              <a:gd name="T30" fmla="*/ 34 w 55"/>
              <a:gd name="T31" fmla="*/ 30 h 64"/>
              <a:gd name="T32" fmla="*/ 37 w 55"/>
              <a:gd name="T33" fmla="*/ 25 h 64"/>
              <a:gd name="T34" fmla="*/ 51 w 55"/>
              <a:gd name="T35" fmla="*/ 13 h 64"/>
              <a:gd name="T36" fmla="*/ 20 w 55"/>
              <a:gd name="T37" fmla="*/ 33 h 64"/>
              <a:gd name="T38" fmla="*/ 49 w 55"/>
              <a:gd name="T39" fmla="*/ 8 h 64"/>
              <a:gd name="T40" fmla="*/ 26 w 55"/>
              <a:gd name="T41" fmla="*/ 41 h 64"/>
              <a:gd name="T42" fmla="*/ 48 w 55"/>
              <a:gd name="T43" fmla="*/ 26 h 64"/>
              <a:gd name="T44" fmla="*/ 34 w 55"/>
              <a:gd name="T45" fmla="*/ 43 h 64"/>
              <a:gd name="T46" fmla="*/ 42 w 55"/>
              <a:gd name="T47" fmla="*/ 35 h 64"/>
              <a:gd name="T48" fmla="*/ 21 w 55"/>
              <a:gd name="T49" fmla="*/ 51 h 64"/>
              <a:gd name="T50" fmla="*/ 45 w 55"/>
              <a:gd name="T51" fmla="*/ 30 h 64"/>
              <a:gd name="T52" fmla="*/ 19 w 55"/>
              <a:gd name="T53" fmla="*/ 48 h 64"/>
              <a:gd name="T54" fmla="*/ 50 w 55"/>
              <a:gd name="T55" fmla="*/ 7 h 64"/>
              <a:gd name="T56" fmla="*/ 16 w 55"/>
              <a:gd name="T57" fmla="*/ 32 h 64"/>
              <a:gd name="T58" fmla="*/ 47 w 55"/>
              <a:gd name="T59" fmla="*/ 5 h 64"/>
              <a:gd name="T60" fmla="*/ 12 w 55"/>
              <a:gd name="T61" fmla="*/ 35 h 64"/>
              <a:gd name="T62" fmla="*/ 24 w 55"/>
              <a:gd name="T63" fmla="*/ 20 h 64"/>
              <a:gd name="T64" fmla="*/ 20 w 55"/>
              <a:gd name="T65" fmla="*/ 18 h 64"/>
              <a:gd name="T66" fmla="*/ 8 w 55"/>
              <a:gd name="T67" fmla="*/ 27 h 64"/>
              <a:gd name="T68" fmla="*/ 15 w 55"/>
              <a:gd name="T69" fmla="*/ 20 h 64"/>
              <a:gd name="T70" fmla="*/ 12 w 55"/>
              <a:gd name="T71" fmla="*/ 15 h 64"/>
              <a:gd name="T72" fmla="*/ 5 w 55"/>
              <a:gd name="T73" fmla="*/ 20 h 64"/>
              <a:gd name="T74" fmla="*/ 4 w 55"/>
              <a:gd name="T75" fmla="*/ 15 h 64"/>
              <a:gd name="T76" fmla="*/ 16 w 55"/>
              <a:gd name="T77" fmla="*/ 8 h 64"/>
              <a:gd name="T78" fmla="*/ 22 w 55"/>
              <a:gd name="T79" fmla="*/ 13 h 64"/>
              <a:gd name="T80" fmla="*/ 20 w 55"/>
              <a:gd name="T81" fmla="*/ 10 h 64"/>
              <a:gd name="T82" fmla="*/ 10 w 55"/>
              <a:gd name="T83" fmla="*/ 25 h 64"/>
              <a:gd name="T84" fmla="*/ 25 w 55"/>
              <a:gd name="T85" fmla="*/ 19 h 64"/>
              <a:gd name="T86" fmla="*/ 25 w 55"/>
              <a:gd name="T87" fmla="*/ 20 h 64"/>
              <a:gd name="T88" fmla="*/ 21 w 55"/>
              <a:gd name="T89" fmla="*/ 26 h 64"/>
              <a:gd name="T90" fmla="*/ 25 w 55"/>
              <a:gd name="T91" fmla="*/ 20 h 64"/>
              <a:gd name="T92" fmla="*/ 35 w 55"/>
              <a:gd name="T93" fmla="*/ 15 h 64"/>
              <a:gd name="T94" fmla="*/ 27 w 55"/>
              <a:gd name="T95" fmla="*/ 22 h 64"/>
              <a:gd name="T96" fmla="*/ 35 w 55"/>
              <a:gd name="T97" fmla="*/ 15 h 64"/>
              <a:gd name="T98" fmla="*/ 46 w 55"/>
              <a:gd name="T99" fmla="*/ 7 h 64"/>
              <a:gd name="T100" fmla="*/ 29 w 55"/>
              <a:gd name="T101" fmla="*/ 20 h 64"/>
              <a:gd name="T102" fmla="*/ 35 w 55"/>
              <a:gd name="T103" fmla="*/ 13 h 64"/>
              <a:gd name="T104" fmla="*/ 40 w 55"/>
              <a:gd name="T105" fmla="*/ 6 h 64"/>
              <a:gd name="T106" fmla="*/ 5 w 55"/>
              <a:gd name="T107" fmla="*/ 19 h 64"/>
              <a:gd name="T108" fmla="*/ 5 w 55"/>
              <a:gd name="T109" fmla="*/ 16 h 64"/>
              <a:gd name="T110" fmla="*/ 17 w 55"/>
              <a:gd name="T111" fmla="*/ 7 h 64"/>
              <a:gd name="T112" fmla="*/ 12 w 55"/>
              <a:gd name="T113" fmla="*/ 37 h 64"/>
              <a:gd name="T114" fmla="*/ 34 w 55"/>
              <a:gd name="T115" fmla="*/ 27 h 64"/>
              <a:gd name="T116" fmla="*/ 15 w 55"/>
              <a:gd name="T117" fmla="*/ 4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" h="64">
                <a:moveTo>
                  <a:pt x="54" y="10"/>
                </a:moveTo>
                <a:cubicBezTo>
                  <a:pt x="54" y="4"/>
                  <a:pt x="48" y="1"/>
                  <a:pt x="42" y="2"/>
                </a:cubicBezTo>
                <a:cubicBezTo>
                  <a:pt x="34" y="4"/>
                  <a:pt x="30" y="11"/>
                  <a:pt x="27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0" y="0"/>
                  <a:pt x="4" y="3"/>
                  <a:pt x="2" y="9"/>
                </a:cubicBezTo>
                <a:cubicBezTo>
                  <a:pt x="0" y="16"/>
                  <a:pt x="3" y="24"/>
                  <a:pt x="6" y="31"/>
                </a:cubicBezTo>
                <a:cubicBezTo>
                  <a:pt x="11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7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35" y="53"/>
                  <a:pt x="42" y="42"/>
                  <a:pt x="48" y="31"/>
                </a:cubicBezTo>
                <a:cubicBezTo>
                  <a:pt x="52" y="25"/>
                  <a:pt x="55" y="17"/>
                  <a:pt x="54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59"/>
                </a:cubicBezTo>
                <a:cubicBezTo>
                  <a:pt x="27" y="58"/>
                  <a:pt x="28" y="57"/>
                  <a:pt x="29" y="55"/>
                </a:cubicBezTo>
                <a:cubicBezTo>
                  <a:pt x="28" y="57"/>
                  <a:pt x="27" y="58"/>
                  <a:pt x="26" y="60"/>
                </a:cubicBezTo>
                <a:close/>
                <a:moveTo>
                  <a:pt x="24" y="56"/>
                </a:moveTo>
                <a:cubicBezTo>
                  <a:pt x="24" y="56"/>
                  <a:pt x="26" y="55"/>
                  <a:pt x="26" y="54"/>
                </a:cubicBezTo>
                <a:cubicBezTo>
                  <a:pt x="27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7"/>
                </a:moveTo>
                <a:cubicBezTo>
                  <a:pt x="31" y="50"/>
                  <a:pt x="29" y="55"/>
                  <a:pt x="25" y="59"/>
                </a:cubicBezTo>
                <a:cubicBezTo>
                  <a:pt x="25" y="58"/>
                  <a:pt x="25" y="57"/>
                  <a:pt x="24" y="57"/>
                </a:cubicBezTo>
                <a:cubicBezTo>
                  <a:pt x="28" y="54"/>
                  <a:pt x="31" y="50"/>
                  <a:pt x="35" y="47"/>
                </a:cubicBezTo>
                <a:close/>
                <a:moveTo>
                  <a:pt x="36" y="45"/>
                </a:moveTo>
                <a:cubicBezTo>
                  <a:pt x="36" y="46"/>
                  <a:pt x="35" y="46"/>
                  <a:pt x="35" y="47"/>
                </a:cubicBezTo>
                <a:cubicBezTo>
                  <a:pt x="36" y="46"/>
                  <a:pt x="36" y="45"/>
                  <a:pt x="37" y="44"/>
                </a:cubicBezTo>
                <a:cubicBezTo>
                  <a:pt x="37" y="45"/>
                  <a:pt x="37" y="45"/>
                  <a:pt x="36" y="45"/>
                </a:cubicBezTo>
                <a:close/>
                <a:moveTo>
                  <a:pt x="24" y="56"/>
                </a:moveTo>
                <a:cubicBezTo>
                  <a:pt x="23" y="55"/>
                  <a:pt x="23" y="54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8" y="51"/>
                  <a:pt x="24" y="56"/>
                </a:cubicBezTo>
                <a:close/>
                <a:moveTo>
                  <a:pt x="21" y="51"/>
                </a:moveTo>
                <a:cubicBezTo>
                  <a:pt x="23" y="50"/>
                  <a:pt x="26" y="49"/>
                  <a:pt x="28" y="47"/>
                </a:cubicBezTo>
                <a:cubicBezTo>
                  <a:pt x="26" y="49"/>
                  <a:pt x="24" y="51"/>
                  <a:pt x="22" y="53"/>
                </a:cubicBezTo>
                <a:cubicBezTo>
                  <a:pt x="21" y="52"/>
                  <a:pt x="21" y="52"/>
                  <a:pt x="21" y="51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39" y="37"/>
                  <a:pt x="36" y="39"/>
                  <a:pt x="33" y="41"/>
                </a:cubicBezTo>
                <a:cubicBezTo>
                  <a:pt x="29" y="44"/>
                  <a:pt x="25" y="47"/>
                  <a:pt x="20" y="51"/>
                </a:cubicBezTo>
                <a:cubicBezTo>
                  <a:pt x="20" y="50"/>
                  <a:pt x="19" y="49"/>
                  <a:pt x="19" y="49"/>
                </a:cubicBezTo>
                <a:close/>
                <a:moveTo>
                  <a:pt x="17" y="46"/>
                </a:moveTo>
                <a:cubicBezTo>
                  <a:pt x="24" y="43"/>
                  <a:pt x="30" y="39"/>
                  <a:pt x="36" y="35"/>
                </a:cubicBezTo>
                <a:cubicBezTo>
                  <a:pt x="38" y="34"/>
                  <a:pt x="40" y="33"/>
                  <a:pt x="42" y="32"/>
                </a:cubicBezTo>
                <a:cubicBezTo>
                  <a:pt x="34" y="37"/>
                  <a:pt x="25" y="41"/>
                  <a:pt x="18" y="48"/>
                </a:cubicBezTo>
                <a:cubicBezTo>
                  <a:pt x="18" y="47"/>
                  <a:pt x="18" y="46"/>
                  <a:pt x="17" y="46"/>
                </a:cubicBezTo>
                <a:close/>
                <a:moveTo>
                  <a:pt x="15" y="42"/>
                </a:moveTo>
                <a:cubicBezTo>
                  <a:pt x="15" y="42"/>
                  <a:pt x="15" y="42"/>
                  <a:pt x="15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1"/>
                  <a:pt x="33" y="32"/>
                  <a:pt x="33" y="32"/>
                </a:cubicBezTo>
                <a:cubicBezTo>
                  <a:pt x="27" y="36"/>
                  <a:pt x="22" y="40"/>
                  <a:pt x="17" y="45"/>
                </a:cubicBezTo>
                <a:cubicBezTo>
                  <a:pt x="16" y="44"/>
                  <a:pt x="16" y="43"/>
                  <a:pt x="15" y="42"/>
                </a:cubicBezTo>
                <a:close/>
                <a:moveTo>
                  <a:pt x="38" y="23"/>
                </a:moveTo>
                <a:cubicBezTo>
                  <a:pt x="42" y="21"/>
                  <a:pt x="46" y="18"/>
                  <a:pt x="49" y="15"/>
                </a:cubicBezTo>
                <a:cubicBezTo>
                  <a:pt x="50" y="15"/>
                  <a:pt x="50" y="15"/>
                  <a:pt x="50" y="14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5"/>
                  <a:pt x="51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4" y="21"/>
                  <a:pt x="40" y="27"/>
                  <a:pt x="34" y="30"/>
                </a:cubicBezTo>
                <a:cubicBezTo>
                  <a:pt x="30" y="33"/>
                  <a:pt x="27" y="35"/>
                  <a:pt x="23" y="37"/>
                </a:cubicBezTo>
                <a:cubicBezTo>
                  <a:pt x="21" y="38"/>
                  <a:pt x="20" y="39"/>
                  <a:pt x="18" y="40"/>
                </a:cubicBezTo>
                <a:cubicBezTo>
                  <a:pt x="14" y="42"/>
                  <a:pt x="18" y="39"/>
                  <a:pt x="19" y="38"/>
                </a:cubicBezTo>
                <a:cubicBezTo>
                  <a:pt x="25" y="34"/>
                  <a:pt x="31" y="30"/>
                  <a:pt x="37" y="25"/>
                </a:cubicBezTo>
                <a:cubicBezTo>
                  <a:pt x="37" y="25"/>
                  <a:pt x="38" y="24"/>
                  <a:pt x="38" y="23"/>
                </a:cubicBezTo>
                <a:close/>
                <a:moveTo>
                  <a:pt x="50" y="8"/>
                </a:moveTo>
                <a:cubicBezTo>
                  <a:pt x="51" y="9"/>
                  <a:pt x="51" y="11"/>
                  <a:pt x="51" y="13"/>
                </a:cubicBezTo>
                <a:cubicBezTo>
                  <a:pt x="51" y="13"/>
                  <a:pt x="51" y="13"/>
                  <a:pt x="51" y="13"/>
                </a:cubicBezTo>
                <a:cubicBezTo>
                  <a:pt x="47" y="15"/>
                  <a:pt x="44" y="18"/>
                  <a:pt x="40" y="21"/>
                </a:cubicBezTo>
                <a:cubicBezTo>
                  <a:pt x="36" y="24"/>
                  <a:pt x="31" y="27"/>
                  <a:pt x="26" y="30"/>
                </a:cubicBezTo>
                <a:cubicBezTo>
                  <a:pt x="23" y="32"/>
                  <a:pt x="20" y="33"/>
                  <a:pt x="17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30" y="24"/>
                  <a:pt x="42" y="18"/>
                  <a:pt x="50" y="8"/>
                </a:cubicBezTo>
                <a:close/>
                <a:moveTo>
                  <a:pt x="31" y="24"/>
                </a:moveTo>
                <a:cubicBezTo>
                  <a:pt x="34" y="21"/>
                  <a:pt x="37" y="19"/>
                  <a:pt x="41" y="16"/>
                </a:cubicBezTo>
                <a:cubicBezTo>
                  <a:pt x="43" y="13"/>
                  <a:pt x="47" y="11"/>
                  <a:pt x="49" y="8"/>
                </a:cubicBezTo>
                <a:cubicBezTo>
                  <a:pt x="44" y="15"/>
                  <a:pt x="38" y="19"/>
                  <a:pt x="31" y="24"/>
                </a:cubicBezTo>
                <a:close/>
                <a:moveTo>
                  <a:pt x="48" y="26"/>
                </a:moveTo>
                <a:cubicBezTo>
                  <a:pt x="44" y="30"/>
                  <a:pt x="39" y="33"/>
                  <a:pt x="34" y="35"/>
                </a:cubicBezTo>
                <a:cubicBezTo>
                  <a:pt x="31" y="37"/>
                  <a:pt x="29" y="39"/>
                  <a:pt x="26" y="41"/>
                </a:cubicBezTo>
                <a:cubicBezTo>
                  <a:pt x="23" y="42"/>
                  <a:pt x="20" y="43"/>
                  <a:pt x="18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0" y="28"/>
                  <a:pt x="45" y="23"/>
                  <a:pt x="50" y="19"/>
                </a:cubicBezTo>
                <a:cubicBezTo>
                  <a:pt x="50" y="22"/>
                  <a:pt x="49" y="24"/>
                  <a:pt x="48" y="26"/>
                </a:cubicBezTo>
                <a:close/>
                <a:moveTo>
                  <a:pt x="40" y="40"/>
                </a:moveTo>
                <a:cubicBezTo>
                  <a:pt x="37" y="42"/>
                  <a:pt x="33" y="45"/>
                  <a:pt x="30" y="47"/>
                </a:cubicBezTo>
                <a:cubicBezTo>
                  <a:pt x="29" y="48"/>
                  <a:pt x="28" y="49"/>
                  <a:pt x="27" y="49"/>
                </a:cubicBezTo>
                <a:cubicBezTo>
                  <a:pt x="30" y="47"/>
                  <a:pt x="32" y="45"/>
                  <a:pt x="34" y="43"/>
                </a:cubicBezTo>
                <a:cubicBezTo>
                  <a:pt x="37" y="41"/>
                  <a:pt x="39" y="39"/>
                  <a:pt x="41" y="37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2" y="35"/>
                </a:cubicBezTo>
                <a:cubicBezTo>
                  <a:pt x="42" y="35"/>
                  <a:pt x="42" y="35"/>
                  <a:pt x="42" y="36"/>
                </a:cubicBezTo>
                <a:cubicBezTo>
                  <a:pt x="39" y="38"/>
                  <a:pt x="37" y="40"/>
                  <a:pt x="34" y="42"/>
                </a:cubicBezTo>
                <a:cubicBezTo>
                  <a:pt x="32" y="44"/>
                  <a:pt x="29" y="46"/>
                  <a:pt x="26" y="48"/>
                </a:cubicBezTo>
                <a:cubicBezTo>
                  <a:pt x="24" y="49"/>
                  <a:pt x="23" y="50"/>
                  <a:pt x="21" y="51"/>
                </a:cubicBezTo>
                <a:cubicBezTo>
                  <a:pt x="22" y="50"/>
                  <a:pt x="24" y="49"/>
                  <a:pt x="26" y="47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3" y="34"/>
                  <a:pt x="43" y="35"/>
                </a:cubicBezTo>
                <a:close/>
                <a:moveTo>
                  <a:pt x="45" y="30"/>
                </a:moveTo>
                <a:cubicBezTo>
                  <a:pt x="45" y="30"/>
                  <a:pt x="45" y="30"/>
                  <a:pt x="45" y="30"/>
                </a:cubicBezTo>
                <a:cubicBezTo>
                  <a:pt x="40" y="34"/>
                  <a:pt x="36" y="38"/>
                  <a:pt x="31" y="42"/>
                </a:cubicBezTo>
                <a:cubicBezTo>
                  <a:pt x="28" y="43"/>
                  <a:pt x="26" y="45"/>
                  <a:pt x="23" y="46"/>
                </a:cubicBezTo>
                <a:cubicBezTo>
                  <a:pt x="24" y="46"/>
                  <a:pt x="19" y="48"/>
                  <a:pt x="19" y="48"/>
                </a:cubicBezTo>
                <a:cubicBezTo>
                  <a:pt x="20" y="47"/>
                  <a:pt x="22" y="46"/>
                  <a:pt x="23" y="44"/>
                </a:cubicBezTo>
                <a:cubicBezTo>
                  <a:pt x="31" y="39"/>
                  <a:pt x="39" y="35"/>
                  <a:pt x="46" y="29"/>
                </a:cubicBezTo>
                <a:cubicBezTo>
                  <a:pt x="46" y="29"/>
                  <a:pt x="46" y="30"/>
                  <a:pt x="45" y="30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6" y="27"/>
                  <a:pt x="22" y="30"/>
                  <a:pt x="18" y="33"/>
                </a:cubicBezTo>
                <a:cubicBezTo>
                  <a:pt x="16" y="34"/>
                  <a:pt x="14" y="35"/>
                  <a:pt x="13" y="36"/>
                </a:cubicBezTo>
                <a:cubicBezTo>
                  <a:pt x="14" y="35"/>
                  <a:pt x="15" y="33"/>
                  <a:pt x="16" y="32"/>
                </a:cubicBezTo>
                <a:cubicBezTo>
                  <a:pt x="16" y="32"/>
                  <a:pt x="16" y="32"/>
                  <a:pt x="17" y="32"/>
                </a:cubicBezTo>
                <a:cubicBezTo>
                  <a:pt x="18" y="30"/>
                  <a:pt x="20" y="29"/>
                  <a:pt x="22" y="27"/>
                </a:cubicBezTo>
                <a:cubicBezTo>
                  <a:pt x="26" y="24"/>
                  <a:pt x="31" y="21"/>
                  <a:pt x="36" y="17"/>
                </a:cubicBezTo>
                <a:cubicBezTo>
                  <a:pt x="40" y="14"/>
                  <a:pt x="45" y="11"/>
                  <a:pt x="47" y="5"/>
                </a:cubicBezTo>
                <a:cubicBezTo>
                  <a:pt x="48" y="6"/>
                  <a:pt x="49" y="6"/>
                  <a:pt x="50" y="7"/>
                </a:cubicBezTo>
                <a:close/>
                <a:moveTo>
                  <a:pt x="11" y="35"/>
                </a:moveTo>
                <a:cubicBezTo>
                  <a:pt x="12" y="34"/>
                  <a:pt x="13" y="34"/>
                  <a:pt x="13" y="34"/>
                </a:cubicBezTo>
                <a:cubicBezTo>
                  <a:pt x="13" y="34"/>
                  <a:pt x="12" y="35"/>
                  <a:pt x="12" y="35"/>
                </a:cubicBezTo>
                <a:cubicBezTo>
                  <a:pt x="12" y="35"/>
                  <a:pt x="11" y="35"/>
                  <a:pt x="11" y="35"/>
                </a:cubicBezTo>
                <a:close/>
                <a:moveTo>
                  <a:pt x="9" y="31"/>
                </a:moveTo>
                <a:cubicBezTo>
                  <a:pt x="12" y="29"/>
                  <a:pt x="14" y="27"/>
                  <a:pt x="17" y="25"/>
                </a:cubicBezTo>
                <a:cubicBezTo>
                  <a:pt x="19" y="24"/>
                  <a:pt x="23" y="22"/>
                  <a:pt x="24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0" y="33"/>
                  <a:pt x="10" y="32"/>
                  <a:pt x="9" y="31"/>
                </a:cubicBezTo>
                <a:close/>
                <a:moveTo>
                  <a:pt x="8" y="27"/>
                </a:moveTo>
                <a:cubicBezTo>
                  <a:pt x="12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19"/>
                  <a:pt x="19" y="21"/>
                  <a:pt x="17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8" y="29"/>
                  <a:pt x="8" y="28"/>
                  <a:pt x="8" y="27"/>
                </a:cubicBezTo>
                <a:close/>
                <a:moveTo>
                  <a:pt x="6" y="23"/>
                </a:moveTo>
                <a:cubicBezTo>
                  <a:pt x="11" y="21"/>
                  <a:pt x="15" y="17"/>
                  <a:pt x="20" y="14"/>
                </a:cubicBezTo>
                <a:cubicBezTo>
                  <a:pt x="23" y="13"/>
                  <a:pt x="19" y="16"/>
                  <a:pt x="18" y="16"/>
                </a:cubicBezTo>
                <a:cubicBezTo>
                  <a:pt x="17" y="17"/>
                  <a:pt x="16" y="18"/>
                  <a:pt x="15" y="20"/>
                </a:cubicBezTo>
                <a:cubicBezTo>
                  <a:pt x="12" y="22"/>
                  <a:pt x="10" y="24"/>
                  <a:pt x="7" y="26"/>
                </a:cubicBezTo>
                <a:cubicBezTo>
                  <a:pt x="7" y="25"/>
                  <a:pt x="7" y="24"/>
                  <a:pt x="6" y="23"/>
                </a:cubicBezTo>
                <a:close/>
                <a:moveTo>
                  <a:pt x="5" y="20"/>
                </a:moveTo>
                <a:cubicBezTo>
                  <a:pt x="8" y="18"/>
                  <a:pt x="10" y="17"/>
                  <a:pt x="12" y="15"/>
                </a:cubicBezTo>
                <a:cubicBezTo>
                  <a:pt x="14" y="14"/>
                  <a:pt x="15" y="13"/>
                  <a:pt x="16" y="12"/>
                </a:cubicBezTo>
                <a:cubicBezTo>
                  <a:pt x="18" y="12"/>
                  <a:pt x="21" y="8"/>
                  <a:pt x="18" y="12"/>
                </a:cubicBezTo>
                <a:cubicBezTo>
                  <a:pt x="14" y="16"/>
                  <a:pt x="10" y="19"/>
                  <a:pt x="6" y="22"/>
                </a:cubicBezTo>
                <a:cubicBezTo>
                  <a:pt x="6" y="21"/>
                  <a:pt x="5" y="21"/>
                  <a:pt x="5" y="20"/>
                </a:cubicBezTo>
                <a:close/>
                <a:moveTo>
                  <a:pt x="4" y="13"/>
                </a:moveTo>
                <a:cubicBezTo>
                  <a:pt x="6" y="12"/>
                  <a:pt x="7" y="10"/>
                  <a:pt x="9" y="9"/>
                </a:cubicBezTo>
                <a:cubicBezTo>
                  <a:pt x="12" y="7"/>
                  <a:pt x="16" y="4"/>
                  <a:pt x="11" y="9"/>
                </a:cubicBezTo>
                <a:cubicBezTo>
                  <a:pt x="9" y="11"/>
                  <a:pt x="7" y="13"/>
                  <a:pt x="4" y="15"/>
                </a:cubicBezTo>
                <a:cubicBezTo>
                  <a:pt x="4" y="14"/>
                  <a:pt x="4" y="14"/>
                  <a:pt x="4" y="13"/>
                </a:cubicBezTo>
                <a:close/>
                <a:moveTo>
                  <a:pt x="5" y="18"/>
                </a:moveTo>
                <a:cubicBezTo>
                  <a:pt x="5" y="17"/>
                  <a:pt x="5" y="17"/>
                  <a:pt x="5" y="17"/>
                </a:cubicBezTo>
                <a:cubicBezTo>
                  <a:pt x="9" y="15"/>
                  <a:pt x="12" y="11"/>
                  <a:pt x="16" y="8"/>
                </a:cubicBezTo>
                <a:cubicBezTo>
                  <a:pt x="19" y="6"/>
                  <a:pt x="13" y="12"/>
                  <a:pt x="12" y="13"/>
                </a:cubicBezTo>
                <a:cubicBezTo>
                  <a:pt x="10" y="15"/>
                  <a:pt x="7" y="17"/>
                  <a:pt x="5" y="19"/>
                </a:cubicBezTo>
                <a:cubicBezTo>
                  <a:pt x="5" y="18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5"/>
                  <a:pt x="14" y="17"/>
                </a:cubicBezTo>
                <a:cubicBezTo>
                  <a:pt x="12" y="19"/>
                  <a:pt x="8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8"/>
                  <a:pt x="17" y="16"/>
                  <a:pt x="20" y="10"/>
                </a:cubicBezTo>
                <a:cubicBezTo>
                  <a:pt x="21" y="11"/>
                  <a:pt x="21" y="12"/>
                  <a:pt x="22" y="13"/>
                </a:cubicBezTo>
                <a:close/>
                <a:moveTo>
                  <a:pt x="23" y="16"/>
                </a:moveTo>
                <a:cubicBezTo>
                  <a:pt x="18" y="18"/>
                  <a:pt x="15" y="22"/>
                  <a:pt x="10" y="25"/>
                </a:cubicBezTo>
                <a:cubicBezTo>
                  <a:pt x="10" y="25"/>
                  <a:pt x="7" y="27"/>
                  <a:pt x="10" y="25"/>
                </a:cubicBezTo>
                <a:cubicBezTo>
                  <a:pt x="11" y="24"/>
                  <a:pt x="12" y="22"/>
                  <a:pt x="14" y="21"/>
                </a:cubicBezTo>
                <a:cubicBezTo>
                  <a:pt x="17" y="19"/>
                  <a:pt x="19" y="16"/>
                  <a:pt x="22" y="14"/>
                </a:cubicBezTo>
                <a:cubicBezTo>
                  <a:pt x="23" y="14"/>
                  <a:pt x="23" y="15"/>
                  <a:pt x="23" y="16"/>
                </a:cubicBezTo>
                <a:close/>
                <a:moveTo>
                  <a:pt x="25" y="19"/>
                </a:moveTo>
                <a:cubicBezTo>
                  <a:pt x="19" y="22"/>
                  <a:pt x="15" y="26"/>
                  <a:pt x="10" y="29"/>
                </a:cubicBezTo>
                <a:cubicBezTo>
                  <a:pt x="15" y="26"/>
                  <a:pt x="19" y="21"/>
                  <a:pt x="24" y="17"/>
                </a:cubicBezTo>
                <a:cubicBezTo>
                  <a:pt x="24" y="18"/>
                  <a:pt x="24" y="18"/>
                  <a:pt x="25" y="19"/>
                </a:cubicBezTo>
                <a:close/>
                <a:moveTo>
                  <a:pt x="25" y="20"/>
                </a:moveTo>
                <a:cubicBezTo>
                  <a:pt x="25" y="21"/>
                  <a:pt x="26" y="21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6" y="22"/>
                  <a:pt x="25" y="23"/>
                  <a:pt x="24" y="24"/>
                </a:cubicBezTo>
                <a:cubicBezTo>
                  <a:pt x="23" y="25"/>
                  <a:pt x="22" y="26"/>
                  <a:pt x="21" y="26"/>
                </a:cubicBezTo>
                <a:cubicBezTo>
                  <a:pt x="19" y="28"/>
                  <a:pt x="17" y="30"/>
                  <a:pt x="16" y="31"/>
                </a:cubicBezTo>
                <a:cubicBezTo>
                  <a:pt x="15" y="32"/>
                  <a:pt x="14" y="32"/>
                  <a:pt x="14" y="33"/>
                </a:cubicBezTo>
                <a:cubicBezTo>
                  <a:pt x="13" y="33"/>
                  <a:pt x="10" y="35"/>
                  <a:pt x="13" y="32"/>
                </a:cubicBezTo>
                <a:cubicBezTo>
                  <a:pt x="16" y="28"/>
                  <a:pt x="21" y="24"/>
                  <a:pt x="25" y="20"/>
                </a:cubicBezTo>
                <a:cubicBezTo>
                  <a:pt x="25" y="20"/>
                  <a:pt x="25" y="20"/>
                  <a:pt x="25" y="20"/>
                </a:cubicBezTo>
                <a:close/>
                <a:moveTo>
                  <a:pt x="31" y="16"/>
                </a:moveTo>
                <a:cubicBezTo>
                  <a:pt x="34" y="15"/>
                  <a:pt x="37" y="13"/>
                  <a:pt x="40" y="11"/>
                </a:cubicBezTo>
                <a:cubicBezTo>
                  <a:pt x="38" y="12"/>
                  <a:pt x="37" y="14"/>
                  <a:pt x="35" y="15"/>
                </a:cubicBezTo>
                <a:cubicBezTo>
                  <a:pt x="33" y="16"/>
                  <a:pt x="32" y="17"/>
                  <a:pt x="30" y="18"/>
                </a:cubicBezTo>
                <a:cubicBezTo>
                  <a:pt x="30" y="18"/>
                  <a:pt x="31" y="17"/>
                  <a:pt x="31" y="16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27" y="22"/>
                  <a:pt x="27" y="23"/>
                  <a:pt x="26" y="23"/>
                </a:cubicBezTo>
                <a:cubicBezTo>
                  <a:pt x="27" y="22"/>
                  <a:pt x="27" y="22"/>
                  <a:pt x="27" y="22"/>
                </a:cubicBezTo>
                <a:close/>
                <a:moveTo>
                  <a:pt x="29" y="20"/>
                </a:moveTo>
                <a:cubicBezTo>
                  <a:pt x="31" y="18"/>
                  <a:pt x="33" y="17"/>
                  <a:pt x="35" y="15"/>
                </a:cubicBezTo>
                <a:cubicBezTo>
                  <a:pt x="38" y="14"/>
                  <a:pt x="39" y="13"/>
                  <a:pt x="41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5" y="6"/>
                  <a:pt x="46" y="6"/>
                  <a:pt x="46" y="6"/>
                </a:cubicBezTo>
                <a:cubicBezTo>
                  <a:pt x="46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0" y="13"/>
                  <a:pt x="38" y="15"/>
                  <a:pt x="35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29" y="20"/>
                  <a:pt x="29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3" y="7"/>
                  <a:pt x="42" y="8"/>
                </a:cubicBezTo>
                <a:cubicBezTo>
                  <a:pt x="40" y="10"/>
                  <a:pt x="37" y="11"/>
                  <a:pt x="35" y="13"/>
                </a:cubicBezTo>
                <a:cubicBezTo>
                  <a:pt x="34" y="14"/>
                  <a:pt x="33" y="14"/>
                  <a:pt x="32" y="15"/>
                </a:cubicBezTo>
                <a:cubicBezTo>
                  <a:pt x="32" y="15"/>
                  <a:pt x="33" y="14"/>
                  <a:pt x="33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5" y="10"/>
                  <a:pt x="33" y="12"/>
                </a:cubicBezTo>
                <a:cubicBezTo>
                  <a:pt x="35" y="10"/>
                  <a:pt x="37" y="8"/>
                  <a:pt x="40" y="6"/>
                </a:cubicBezTo>
                <a:close/>
                <a:moveTo>
                  <a:pt x="20" y="9"/>
                </a:moveTo>
                <a:cubicBezTo>
                  <a:pt x="15" y="12"/>
                  <a:pt x="9" y="16"/>
                  <a:pt x="5" y="19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7" y="7"/>
                </a:moveTo>
                <a:cubicBezTo>
                  <a:pt x="13" y="9"/>
                  <a:pt x="9" y="13"/>
                  <a:pt x="5" y="16"/>
                </a:cubicBezTo>
                <a:cubicBezTo>
                  <a:pt x="6" y="15"/>
                  <a:pt x="8" y="13"/>
                  <a:pt x="10" y="11"/>
                </a:cubicBezTo>
                <a:cubicBezTo>
                  <a:pt x="12" y="9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7" y="6"/>
                  <a:pt x="17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5" y="7"/>
                  <a:pt x="8" y="3"/>
                  <a:pt x="14" y="5"/>
                </a:cubicBezTo>
                <a:close/>
                <a:moveTo>
                  <a:pt x="12" y="37"/>
                </a:moveTo>
                <a:cubicBezTo>
                  <a:pt x="15" y="35"/>
                  <a:pt x="17" y="34"/>
                  <a:pt x="20" y="32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4" y="38"/>
                </a:cubicBezTo>
                <a:cubicBezTo>
                  <a:pt x="21" y="34"/>
                  <a:pt x="27" y="30"/>
                  <a:pt x="34" y="27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4" y="40"/>
                  <a:pt x="14" y="40"/>
                </a:cubicBezTo>
                <a:cubicBezTo>
                  <a:pt x="13" y="39"/>
                  <a:pt x="13" y="38"/>
                  <a:pt x="1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稻壳儿搜索【幻雨工作室】_10"/>
          <p:cNvSpPr txBox="1">
            <a:spLocks noChangeArrowheads="1"/>
          </p:cNvSpPr>
          <p:nvPr/>
        </p:nvSpPr>
        <p:spPr bwMode="auto">
          <a:xfrm>
            <a:off x="1655362" y="2785429"/>
            <a:ext cx="8881276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</a:t>
            </a:r>
          </a:p>
        </p:txBody>
      </p:sp>
      <p:sp>
        <p:nvSpPr>
          <p:cNvPr id="19" name="稻壳儿搜索【幻雨工作室】_11"/>
          <p:cNvSpPr/>
          <p:nvPr/>
        </p:nvSpPr>
        <p:spPr>
          <a:xfrm>
            <a:off x="4429518" y="3921075"/>
            <a:ext cx="3332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F补 汉仪夏日体" panose="020B0604000101010104" pitchFamily="34" charset="-128"/>
              </a:rPr>
              <a:t>Part I chapter title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稻壳儿搜索【幻雨工作室】_1"/>
          <p:cNvSpPr/>
          <p:nvPr/>
        </p:nvSpPr>
        <p:spPr>
          <a:xfrm>
            <a:off x="6257314" y="2317453"/>
            <a:ext cx="1144858" cy="11334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79" name="稻壳儿搜索【幻雨工作室】_2"/>
          <p:cNvSpPr/>
          <p:nvPr/>
        </p:nvSpPr>
        <p:spPr>
          <a:xfrm>
            <a:off x="6250455" y="4442290"/>
            <a:ext cx="1144858" cy="11334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07" name="稻壳儿搜索【幻雨工作室】_3"/>
          <p:cNvSpPr/>
          <p:nvPr/>
        </p:nvSpPr>
        <p:spPr>
          <a:xfrm>
            <a:off x="1834858" y="2317453"/>
            <a:ext cx="1144858" cy="11334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43" name="稻壳儿搜索【幻雨工作室】_4"/>
          <p:cNvSpPr/>
          <p:nvPr/>
        </p:nvSpPr>
        <p:spPr>
          <a:xfrm>
            <a:off x="1827999" y="4442290"/>
            <a:ext cx="1144858" cy="1133440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73" name="稻壳儿搜索【幻雨工作室】_6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58232" y="222693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4" name="稻壳儿搜索【幻雨工作室】_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658232" y="441431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5" name="稻壳儿搜索【幻雨工作室】_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191735" y="222693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稻壳儿搜索【幻雨工作室】_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191735" y="4414310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稻壳儿搜索【幻雨工作室】_1"/>
          <p:cNvSpPr/>
          <p:nvPr/>
        </p:nvSpPr>
        <p:spPr>
          <a:xfrm>
            <a:off x="4594860" y="2203703"/>
            <a:ext cx="1578560" cy="1789034"/>
          </a:xfrm>
          <a:custGeom>
            <a:avLst/>
            <a:gdLst>
              <a:gd name="connsiteX0" fmla="*/ 0 w 1371600"/>
              <a:gd name="connsiteY0" fmla="*/ 396240 h 1554480"/>
              <a:gd name="connsiteX1" fmla="*/ 690880 w 1371600"/>
              <a:gd name="connsiteY1" fmla="*/ 0 h 1554480"/>
              <a:gd name="connsiteX2" fmla="*/ 1371600 w 1371600"/>
              <a:gd name="connsiteY2" fmla="*/ 416560 h 1554480"/>
              <a:gd name="connsiteX3" fmla="*/ 1371600 w 1371600"/>
              <a:gd name="connsiteY3" fmla="*/ 1148080 h 1554480"/>
              <a:gd name="connsiteX4" fmla="*/ 701040 w 1371600"/>
              <a:gd name="connsiteY4" fmla="*/ 1554480 h 1554480"/>
              <a:gd name="connsiteX5" fmla="*/ 0 w 1371600"/>
              <a:gd name="connsiteY5" fmla="*/ 1158240 h 1554480"/>
              <a:gd name="connsiteX6" fmla="*/ 0 w 1371600"/>
              <a:gd name="connsiteY6" fmla="*/ 396240 h 1554480"/>
              <a:gd name="connsiteX0-1" fmla="*/ 0 w 1371600"/>
              <a:gd name="connsiteY0-2" fmla="*/ 396240 h 1554480"/>
              <a:gd name="connsiteX1-3" fmla="*/ 690880 w 1371600"/>
              <a:gd name="connsiteY1-4" fmla="*/ 0 h 1554480"/>
              <a:gd name="connsiteX2-5" fmla="*/ 1371600 w 1371600"/>
              <a:gd name="connsiteY2-6" fmla="*/ 416560 h 1554480"/>
              <a:gd name="connsiteX3-7" fmla="*/ 1371600 w 1371600"/>
              <a:gd name="connsiteY3-8" fmla="*/ 1148080 h 1554480"/>
              <a:gd name="connsiteX4-9" fmla="*/ 701040 w 1371600"/>
              <a:gd name="connsiteY4-10" fmla="*/ 1554480 h 1554480"/>
              <a:gd name="connsiteX5-11" fmla="*/ 0 w 1371600"/>
              <a:gd name="connsiteY5-12" fmla="*/ 1158240 h 1554480"/>
              <a:gd name="connsiteX6-13" fmla="*/ 91440 w 1371600"/>
              <a:gd name="connsiteY6-14" fmla="*/ 487680 h 1554480"/>
              <a:gd name="connsiteX0-15" fmla="*/ 0 w 1371600"/>
              <a:gd name="connsiteY0-16" fmla="*/ 396240 h 1554480"/>
              <a:gd name="connsiteX1-17" fmla="*/ 690880 w 1371600"/>
              <a:gd name="connsiteY1-18" fmla="*/ 0 h 1554480"/>
              <a:gd name="connsiteX2-19" fmla="*/ 1371600 w 1371600"/>
              <a:gd name="connsiteY2-20" fmla="*/ 416560 h 1554480"/>
              <a:gd name="connsiteX3-21" fmla="*/ 1371600 w 1371600"/>
              <a:gd name="connsiteY3-22" fmla="*/ 1148080 h 1554480"/>
              <a:gd name="connsiteX4-23" fmla="*/ 701040 w 1371600"/>
              <a:gd name="connsiteY4-24" fmla="*/ 1554480 h 1554480"/>
              <a:gd name="connsiteX5-25" fmla="*/ 0 w 1371600"/>
              <a:gd name="connsiteY5-26" fmla="*/ 1158240 h 1554480"/>
              <a:gd name="connsiteX6-27" fmla="*/ 20320 w 1371600"/>
              <a:gd name="connsiteY6-28" fmla="*/ 670560 h 1554480"/>
              <a:gd name="connsiteX0-29" fmla="*/ 20320 w 1391920"/>
              <a:gd name="connsiteY0-30" fmla="*/ 396240 h 1554480"/>
              <a:gd name="connsiteX1-31" fmla="*/ 711200 w 1391920"/>
              <a:gd name="connsiteY1-32" fmla="*/ 0 h 1554480"/>
              <a:gd name="connsiteX2-33" fmla="*/ 1391920 w 1391920"/>
              <a:gd name="connsiteY2-34" fmla="*/ 416560 h 1554480"/>
              <a:gd name="connsiteX3-35" fmla="*/ 1391920 w 1391920"/>
              <a:gd name="connsiteY3-36" fmla="*/ 1148080 h 1554480"/>
              <a:gd name="connsiteX4-37" fmla="*/ 721360 w 1391920"/>
              <a:gd name="connsiteY4-38" fmla="*/ 1554480 h 1554480"/>
              <a:gd name="connsiteX5-39" fmla="*/ 20320 w 1391920"/>
              <a:gd name="connsiteY5-40" fmla="*/ 1158240 h 1554480"/>
              <a:gd name="connsiteX6-41" fmla="*/ 0 w 1391920"/>
              <a:gd name="connsiteY6-42" fmla="*/ 741680 h 1554480"/>
              <a:gd name="connsiteX0-43" fmla="*/ 2032 w 1373632"/>
              <a:gd name="connsiteY0-44" fmla="*/ 396240 h 1554480"/>
              <a:gd name="connsiteX1-45" fmla="*/ 692912 w 1373632"/>
              <a:gd name="connsiteY1-46" fmla="*/ 0 h 1554480"/>
              <a:gd name="connsiteX2-47" fmla="*/ 1373632 w 1373632"/>
              <a:gd name="connsiteY2-48" fmla="*/ 416560 h 1554480"/>
              <a:gd name="connsiteX3-49" fmla="*/ 1373632 w 1373632"/>
              <a:gd name="connsiteY3-50" fmla="*/ 1148080 h 1554480"/>
              <a:gd name="connsiteX4-51" fmla="*/ 703072 w 1373632"/>
              <a:gd name="connsiteY4-52" fmla="*/ 1554480 h 1554480"/>
              <a:gd name="connsiteX5-53" fmla="*/ 2032 w 1373632"/>
              <a:gd name="connsiteY5-54" fmla="*/ 1158240 h 1554480"/>
              <a:gd name="connsiteX6-55" fmla="*/ 0 w 1373632"/>
              <a:gd name="connsiteY6-56" fmla="*/ 735584 h 1554480"/>
              <a:gd name="connsiteX0-57" fmla="*/ 8128 w 1379728"/>
              <a:gd name="connsiteY0-58" fmla="*/ 396240 h 1554480"/>
              <a:gd name="connsiteX1-59" fmla="*/ 699008 w 1379728"/>
              <a:gd name="connsiteY1-60" fmla="*/ 0 h 1554480"/>
              <a:gd name="connsiteX2-61" fmla="*/ 1379728 w 1379728"/>
              <a:gd name="connsiteY2-62" fmla="*/ 416560 h 1554480"/>
              <a:gd name="connsiteX3-63" fmla="*/ 1379728 w 1379728"/>
              <a:gd name="connsiteY3-64" fmla="*/ 1148080 h 1554480"/>
              <a:gd name="connsiteX4-65" fmla="*/ 709168 w 1379728"/>
              <a:gd name="connsiteY4-66" fmla="*/ 1554480 h 1554480"/>
              <a:gd name="connsiteX5-67" fmla="*/ 8128 w 1379728"/>
              <a:gd name="connsiteY5-68" fmla="*/ 1158240 h 1554480"/>
              <a:gd name="connsiteX6-69" fmla="*/ 0 w 1379728"/>
              <a:gd name="connsiteY6-70" fmla="*/ 644144 h 1554480"/>
              <a:gd name="connsiteX0-71" fmla="*/ 0 w 1371600"/>
              <a:gd name="connsiteY0-72" fmla="*/ 396240 h 1554480"/>
              <a:gd name="connsiteX1-73" fmla="*/ 690880 w 1371600"/>
              <a:gd name="connsiteY1-74" fmla="*/ 0 h 1554480"/>
              <a:gd name="connsiteX2-75" fmla="*/ 1371600 w 1371600"/>
              <a:gd name="connsiteY2-76" fmla="*/ 416560 h 1554480"/>
              <a:gd name="connsiteX3-77" fmla="*/ 1371600 w 1371600"/>
              <a:gd name="connsiteY3-78" fmla="*/ 1148080 h 1554480"/>
              <a:gd name="connsiteX4-79" fmla="*/ 701040 w 1371600"/>
              <a:gd name="connsiteY4-80" fmla="*/ 1554480 h 1554480"/>
              <a:gd name="connsiteX5-81" fmla="*/ 0 w 1371600"/>
              <a:gd name="connsiteY5-82" fmla="*/ 1158240 h 1554480"/>
              <a:gd name="connsiteX6-83" fmla="*/ 4064 w 1371600"/>
              <a:gd name="connsiteY6-84" fmla="*/ 644144 h 15544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71600" h="1554480">
                <a:moveTo>
                  <a:pt x="0" y="396240"/>
                </a:moveTo>
                <a:lnTo>
                  <a:pt x="690880" y="0"/>
                </a:lnTo>
                <a:lnTo>
                  <a:pt x="1371600" y="416560"/>
                </a:lnTo>
                <a:lnTo>
                  <a:pt x="1371600" y="1148080"/>
                </a:lnTo>
                <a:lnTo>
                  <a:pt x="701040" y="1554480"/>
                </a:lnTo>
                <a:lnTo>
                  <a:pt x="0" y="1158240"/>
                </a:lnTo>
                <a:cubicBezTo>
                  <a:pt x="0" y="904240"/>
                  <a:pt x="4064" y="644144"/>
                  <a:pt x="4064" y="644144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稻壳儿搜索【幻雨工作室】_2"/>
          <p:cNvSpPr/>
          <p:nvPr/>
        </p:nvSpPr>
        <p:spPr>
          <a:xfrm>
            <a:off x="6018580" y="2215396"/>
            <a:ext cx="1578560" cy="1789034"/>
          </a:xfrm>
          <a:custGeom>
            <a:avLst/>
            <a:gdLst>
              <a:gd name="connsiteX0" fmla="*/ 0 w 1371600"/>
              <a:gd name="connsiteY0" fmla="*/ 396240 h 1554480"/>
              <a:gd name="connsiteX1" fmla="*/ 690880 w 1371600"/>
              <a:gd name="connsiteY1" fmla="*/ 0 h 1554480"/>
              <a:gd name="connsiteX2" fmla="*/ 1371600 w 1371600"/>
              <a:gd name="connsiteY2" fmla="*/ 416560 h 1554480"/>
              <a:gd name="connsiteX3" fmla="*/ 1371600 w 1371600"/>
              <a:gd name="connsiteY3" fmla="*/ 1148080 h 1554480"/>
              <a:gd name="connsiteX4" fmla="*/ 701040 w 1371600"/>
              <a:gd name="connsiteY4" fmla="*/ 1554480 h 1554480"/>
              <a:gd name="connsiteX5" fmla="*/ 0 w 1371600"/>
              <a:gd name="connsiteY5" fmla="*/ 1158240 h 1554480"/>
              <a:gd name="connsiteX6" fmla="*/ 0 w 1371600"/>
              <a:gd name="connsiteY6" fmla="*/ 396240 h 1554480"/>
              <a:gd name="connsiteX0-1" fmla="*/ 0 w 1371600"/>
              <a:gd name="connsiteY0-2" fmla="*/ 396240 h 1554480"/>
              <a:gd name="connsiteX1-3" fmla="*/ 690880 w 1371600"/>
              <a:gd name="connsiteY1-4" fmla="*/ 0 h 1554480"/>
              <a:gd name="connsiteX2-5" fmla="*/ 1371600 w 1371600"/>
              <a:gd name="connsiteY2-6" fmla="*/ 416560 h 1554480"/>
              <a:gd name="connsiteX3-7" fmla="*/ 1371600 w 1371600"/>
              <a:gd name="connsiteY3-8" fmla="*/ 1148080 h 1554480"/>
              <a:gd name="connsiteX4-9" fmla="*/ 701040 w 1371600"/>
              <a:gd name="connsiteY4-10" fmla="*/ 1554480 h 1554480"/>
              <a:gd name="connsiteX5-11" fmla="*/ 0 w 1371600"/>
              <a:gd name="connsiteY5-12" fmla="*/ 1158240 h 1554480"/>
              <a:gd name="connsiteX6-13" fmla="*/ 91440 w 1371600"/>
              <a:gd name="connsiteY6-14" fmla="*/ 487680 h 1554480"/>
              <a:gd name="connsiteX0-15" fmla="*/ 0 w 1371600"/>
              <a:gd name="connsiteY0-16" fmla="*/ 396240 h 1554480"/>
              <a:gd name="connsiteX1-17" fmla="*/ 690880 w 1371600"/>
              <a:gd name="connsiteY1-18" fmla="*/ 0 h 1554480"/>
              <a:gd name="connsiteX2-19" fmla="*/ 1371600 w 1371600"/>
              <a:gd name="connsiteY2-20" fmla="*/ 416560 h 1554480"/>
              <a:gd name="connsiteX3-21" fmla="*/ 1371600 w 1371600"/>
              <a:gd name="connsiteY3-22" fmla="*/ 1148080 h 1554480"/>
              <a:gd name="connsiteX4-23" fmla="*/ 701040 w 1371600"/>
              <a:gd name="connsiteY4-24" fmla="*/ 1554480 h 1554480"/>
              <a:gd name="connsiteX5-25" fmla="*/ 0 w 1371600"/>
              <a:gd name="connsiteY5-26" fmla="*/ 1158240 h 1554480"/>
              <a:gd name="connsiteX6-27" fmla="*/ 20320 w 1371600"/>
              <a:gd name="connsiteY6-28" fmla="*/ 670560 h 1554480"/>
              <a:gd name="connsiteX0-29" fmla="*/ 20320 w 1391920"/>
              <a:gd name="connsiteY0-30" fmla="*/ 396240 h 1554480"/>
              <a:gd name="connsiteX1-31" fmla="*/ 711200 w 1391920"/>
              <a:gd name="connsiteY1-32" fmla="*/ 0 h 1554480"/>
              <a:gd name="connsiteX2-33" fmla="*/ 1391920 w 1391920"/>
              <a:gd name="connsiteY2-34" fmla="*/ 416560 h 1554480"/>
              <a:gd name="connsiteX3-35" fmla="*/ 1391920 w 1391920"/>
              <a:gd name="connsiteY3-36" fmla="*/ 1148080 h 1554480"/>
              <a:gd name="connsiteX4-37" fmla="*/ 721360 w 1391920"/>
              <a:gd name="connsiteY4-38" fmla="*/ 1554480 h 1554480"/>
              <a:gd name="connsiteX5-39" fmla="*/ 20320 w 1391920"/>
              <a:gd name="connsiteY5-40" fmla="*/ 1158240 h 1554480"/>
              <a:gd name="connsiteX6-41" fmla="*/ 0 w 1391920"/>
              <a:gd name="connsiteY6-42" fmla="*/ 741680 h 1554480"/>
              <a:gd name="connsiteX0-43" fmla="*/ 2032 w 1373632"/>
              <a:gd name="connsiteY0-44" fmla="*/ 396240 h 1554480"/>
              <a:gd name="connsiteX1-45" fmla="*/ 692912 w 1373632"/>
              <a:gd name="connsiteY1-46" fmla="*/ 0 h 1554480"/>
              <a:gd name="connsiteX2-47" fmla="*/ 1373632 w 1373632"/>
              <a:gd name="connsiteY2-48" fmla="*/ 416560 h 1554480"/>
              <a:gd name="connsiteX3-49" fmla="*/ 1373632 w 1373632"/>
              <a:gd name="connsiteY3-50" fmla="*/ 1148080 h 1554480"/>
              <a:gd name="connsiteX4-51" fmla="*/ 703072 w 1373632"/>
              <a:gd name="connsiteY4-52" fmla="*/ 1554480 h 1554480"/>
              <a:gd name="connsiteX5-53" fmla="*/ 2032 w 1373632"/>
              <a:gd name="connsiteY5-54" fmla="*/ 1158240 h 1554480"/>
              <a:gd name="connsiteX6-55" fmla="*/ 0 w 1373632"/>
              <a:gd name="connsiteY6-56" fmla="*/ 735584 h 1554480"/>
              <a:gd name="connsiteX0-57" fmla="*/ 8128 w 1379728"/>
              <a:gd name="connsiteY0-58" fmla="*/ 396240 h 1554480"/>
              <a:gd name="connsiteX1-59" fmla="*/ 699008 w 1379728"/>
              <a:gd name="connsiteY1-60" fmla="*/ 0 h 1554480"/>
              <a:gd name="connsiteX2-61" fmla="*/ 1379728 w 1379728"/>
              <a:gd name="connsiteY2-62" fmla="*/ 416560 h 1554480"/>
              <a:gd name="connsiteX3-63" fmla="*/ 1379728 w 1379728"/>
              <a:gd name="connsiteY3-64" fmla="*/ 1148080 h 1554480"/>
              <a:gd name="connsiteX4-65" fmla="*/ 709168 w 1379728"/>
              <a:gd name="connsiteY4-66" fmla="*/ 1554480 h 1554480"/>
              <a:gd name="connsiteX5-67" fmla="*/ 8128 w 1379728"/>
              <a:gd name="connsiteY5-68" fmla="*/ 1158240 h 1554480"/>
              <a:gd name="connsiteX6-69" fmla="*/ 0 w 1379728"/>
              <a:gd name="connsiteY6-70" fmla="*/ 644144 h 1554480"/>
              <a:gd name="connsiteX0-71" fmla="*/ 0 w 1371600"/>
              <a:gd name="connsiteY0-72" fmla="*/ 396240 h 1554480"/>
              <a:gd name="connsiteX1-73" fmla="*/ 690880 w 1371600"/>
              <a:gd name="connsiteY1-74" fmla="*/ 0 h 1554480"/>
              <a:gd name="connsiteX2-75" fmla="*/ 1371600 w 1371600"/>
              <a:gd name="connsiteY2-76" fmla="*/ 416560 h 1554480"/>
              <a:gd name="connsiteX3-77" fmla="*/ 1371600 w 1371600"/>
              <a:gd name="connsiteY3-78" fmla="*/ 1148080 h 1554480"/>
              <a:gd name="connsiteX4-79" fmla="*/ 701040 w 1371600"/>
              <a:gd name="connsiteY4-80" fmla="*/ 1554480 h 1554480"/>
              <a:gd name="connsiteX5-81" fmla="*/ 0 w 1371600"/>
              <a:gd name="connsiteY5-82" fmla="*/ 1158240 h 1554480"/>
              <a:gd name="connsiteX6-83" fmla="*/ 4064 w 1371600"/>
              <a:gd name="connsiteY6-84" fmla="*/ 644144 h 15544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71600" h="1554480">
                <a:moveTo>
                  <a:pt x="0" y="396240"/>
                </a:moveTo>
                <a:lnTo>
                  <a:pt x="690880" y="0"/>
                </a:lnTo>
                <a:lnTo>
                  <a:pt x="1371600" y="416560"/>
                </a:lnTo>
                <a:lnTo>
                  <a:pt x="1371600" y="1148080"/>
                </a:lnTo>
                <a:lnTo>
                  <a:pt x="701040" y="1554480"/>
                </a:lnTo>
                <a:lnTo>
                  <a:pt x="0" y="1158240"/>
                </a:lnTo>
                <a:cubicBezTo>
                  <a:pt x="0" y="904240"/>
                  <a:pt x="4064" y="644144"/>
                  <a:pt x="4064" y="644144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稻壳儿搜索【幻雨工作室】_3"/>
          <p:cNvSpPr/>
          <p:nvPr/>
        </p:nvSpPr>
        <p:spPr>
          <a:xfrm>
            <a:off x="4600989" y="3458617"/>
            <a:ext cx="1578560" cy="1789034"/>
          </a:xfrm>
          <a:custGeom>
            <a:avLst/>
            <a:gdLst>
              <a:gd name="connsiteX0" fmla="*/ 0 w 1371600"/>
              <a:gd name="connsiteY0" fmla="*/ 396240 h 1554480"/>
              <a:gd name="connsiteX1" fmla="*/ 690880 w 1371600"/>
              <a:gd name="connsiteY1" fmla="*/ 0 h 1554480"/>
              <a:gd name="connsiteX2" fmla="*/ 1371600 w 1371600"/>
              <a:gd name="connsiteY2" fmla="*/ 416560 h 1554480"/>
              <a:gd name="connsiteX3" fmla="*/ 1371600 w 1371600"/>
              <a:gd name="connsiteY3" fmla="*/ 1148080 h 1554480"/>
              <a:gd name="connsiteX4" fmla="*/ 701040 w 1371600"/>
              <a:gd name="connsiteY4" fmla="*/ 1554480 h 1554480"/>
              <a:gd name="connsiteX5" fmla="*/ 0 w 1371600"/>
              <a:gd name="connsiteY5" fmla="*/ 1158240 h 1554480"/>
              <a:gd name="connsiteX6" fmla="*/ 0 w 1371600"/>
              <a:gd name="connsiteY6" fmla="*/ 396240 h 1554480"/>
              <a:gd name="connsiteX0-1" fmla="*/ 0 w 1371600"/>
              <a:gd name="connsiteY0-2" fmla="*/ 396240 h 1554480"/>
              <a:gd name="connsiteX1-3" fmla="*/ 690880 w 1371600"/>
              <a:gd name="connsiteY1-4" fmla="*/ 0 h 1554480"/>
              <a:gd name="connsiteX2-5" fmla="*/ 1371600 w 1371600"/>
              <a:gd name="connsiteY2-6" fmla="*/ 416560 h 1554480"/>
              <a:gd name="connsiteX3-7" fmla="*/ 1371600 w 1371600"/>
              <a:gd name="connsiteY3-8" fmla="*/ 1148080 h 1554480"/>
              <a:gd name="connsiteX4-9" fmla="*/ 701040 w 1371600"/>
              <a:gd name="connsiteY4-10" fmla="*/ 1554480 h 1554480"/>
              <a:gd name="connsiteX5-11" fmla="*/ 0 w 1371600"/>
              <a:gd name="connsiteY5-12" fmla="*/ 1158240 h 1554480"/>
              <a:gd name="connsiteX6-13" fmla="*/ 91440 w 1371600"/>
              <a:gd name="connsiteY6-14" fmla="*/ 487680 h 1554480"/>
              <a:gd name="connsiteX0-15" fmla="*/ 0 w 1371600"/>
              <a:gd name="connsiteY0-16" fmla="*/ 396240 h 1554480"/>
              <a:gd name="connsiteX1-17" fmla="*/ 690880 w 1371600"/>
              <a:gd name="connsiteY1-18" fmla="*/ 0 h 1554480"/>
              <a:gd name="connsiteX2-19" fmla="*/ 1371600 w 1371600"/>
              <a:gd name="connsiteY2-20" fmla="*/ 416560 h 1554480"/>
              <a:gd name="connsiteX3-21" fmla="*/ 1371600 w 1371600"/>
              <a:gd name="connsiteY3-22" fmla="*/ 1148080 h 1554480"/>
              <a:gd name="connsiteX4-23" fmla="*/ 701040 w 1371600"/>
              <a:gd name="connsiteY4-24" fmla="*/ 1554480 h 1554480"/>
              <a:gd name="connsiteX5-25" fmla="*/ 0 w 1371600"/>
              <a:gd name="connsiteY5-26" fmla="*/ 1158240 h 1554480"/>
              <a:gd name="connsiteX6-27" fmla="*/ 20320 w 1371600"/>
              <a:gd name="connsiteY6-28" fmla="*/ 670560 h 1554480"/>
              <a:gd name="connsiteX0-29" fmla="*/ 20320 w 1391920"/>
              <a:gd name="connsiteY0-30" fmla="*/ 396240 h 1554480"/>
              <a:gd name="connsiteX1-31" fmla="*/ 711200 w 1391920"/>
              <a:gd name="connsiteY1-32" fmla="*/ 0 h 1554480"/>
              <a:gd name="connsiteX2-33" fmla="*/ 1391920 w 1391920"/>
              <a:gd name="connsiteY2-34" fmla="*/ 416560 h 1554480"/>
              <a:gd name="connsiteX3-35" fmla="*/ 1391920 w 1391920"/>
              <a:gd name="connsiteY3-36" fmla="*/ 1148080 h 1554480"/>
              <a:gd name="connsiteX4-37" fmla="*/ 721360 w 1391920"/>
              <a:gd name="connsiteY4-38" fmla="*/ 1554480 h 1554480"/>
              <a:gd name="connsiteX5-39" fmla="*/ 20320 w 1391920"/>
              <a:gd name="connsiteY5-40" fmla="*/ 1158240 h 1554480"/>
              <a:gd name="connsiteX6-41" fmla="*/ 0 w 1391920"/>
              <a:gd name="connsiteY6-42" fmla="*/ 741680 h 1554480"/>
              <a:gd name="connsiteX0-43" fmla="*/ 2032 w 1373632"/>
              <a:gd name="connsiteY0-44" fmla="*/ 396240 h 1554480"/>
              <a:gd name="connsiteX1-45" fmla="*/ 692912 w 1373632"/>
              <a:gd name="connsiteY1-46" fmla="*/ 0 h 1554480"/>
              <a:gd name="connsiteX2-47" fmla="*/ 1373632 w 1373632"/>
              <a:gd name="connsiteY2-48" fmla="*/ 416560 h 1554480"/>
              <a:gd name="connsiteX3-49" fmla="*/ 1373632 w 1373632"/>
              <a:gd name="connsiteY3-50" fmla="*/ 1148080 h 1554480"/>
              <a:gd name="connsiteX4-51" fmla="*/ 703072 w 1373632"/>
              <a:gd name="connsiteY4-52" fmla="*/ 1554480 h 1554480"/>
              <a:gd name="connsiteX5-53" fmla="*/ 2032 w 1373632"/>
              <a:gd name="connsiteY5-54" fmla="*/ 1158240 h 1554480"/>
              <a:gd name="connsiteX6-55" fmla="*/ 0 w 1373632"/>
              <a:gd name="connsiteY6-56" fmla="*/ 735584 h 1554480"/>
              <a:gd name="connsiteX0-57" fmla="*/ 8128 w 1379728"/>
              <a:gd name="connsiteY0-58" fmla="*/ 396240 h 1554480"/>
              <a:gd name="connsiteX1-59" fmla="*/ 699008 w 1379728"/>
              <a:gd name="connsiteY1-60" fmla="*/ 0 h 1554480"/>
              <a:gd name="connsiteX2-61" fmla="*/ 1379728 w 1379728"/>
              <a:gd name="connsiteY2-62" fmla="*/ 416560 h 1554480"/>
              <a:gd name="connsiteX3-63" fmla="*/ 1379728 w 1379728"/>
              <a:gd name="connsiteY3-64" fmla="*/ 1148080 h 1554480"/>
              <a:gd name="connsiteX4-65" fmla="*/ 709168 w 1379728"/>
              <a:gd name="connsiteY4-66" fmla="*/ 1554480 h 1554480"/>
              <a:gd name="connsiteX5-67" fmla="*/ 8128 w 1379728"/>
              <a:gd name="connsiteY5-68" fmla="*/ 1158240 h 1554480"/>
              <a:gd name="connsiteX6-69" fmla="*/ 0 w 1379728"/>
              <a:gd name="connsiteY6-70" fmla="*/ 644144 h 1554480"/>
              <a:gd name="connsiteX0-71" fmla="*/ 0 w 1371600"/>
              <a:gd name="connsiteY0-72" fmla="*/ 396240 h 1554480"/>
              <a:gd name="connsiteX1-73" fmla="*/ 690880 w 1371600"/>
              <a:gd name="connsiteY1-74" fmla="*/ 0 h 1554480"/>
              <a:gd name="connsiteX2-75" fmla="*/ 1371600 w 1371600"/>
              <a:gd name="connsiteY2-76" fmla="*/ 416560 h 1554480"/>
              <a:gd name="connsiteX3-77" fmla="*/ 1371600 w 1371600"/>
              <a:gd name="connsiteY3-78" fmla="*/ 1148080 h 1554480"/>
              <a:gd name="connsiteX4-79" fmla="*/ 701040 w 1371600"/>
              <a:gd name="connsiteY4-80" fmla="*/ 1554480 h 1554480"/>
              <a:gd name="connsiteX5-81" fmla="*/ 0 w 1371600"/>
              <a:gd name="connsiteY5-82" fmla="*/ 1158240 h 1554480"/>
              <a:gd name="connsiteX6-83" fmla="*/ 4064 w 1371600"/>
              <a:gd name="connsiteY6-84" fmla="*/ 644144 h 15544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71600" h="1554480">
                <a:moveTo>
                  <a:pt x="0" y="396240"/>
                </a:moveTo>
                <a:lnTo>
                  <a:pt x="690880" y="0"/>
                </a:lnTo>
                <a:lnTo>
                  <a:pt x="1371600" y="416560"/>
                </a:lnTo>
                <a:lnTo>
                  <a:pt x="1371600" y="1148080"/>
                </a:lnTo>
                <a:lnTo>
                  <a:pt x="701040" y="1554480"/>
                </a:lnTo>
                <a:lnTo>
                  <a:pt x="0" y="1158240"/>
                </a:lnTo>
                <a:cubicBezTo>
                  <a:pt x="0" y="904240"/>
                  <a:pt x="4064" y="644144"/>
                  <a:pt x="4064" y="644144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9" name="稻壳儿搜索【幻雨工作室】_4"/>
          <p:cNvGrpSpPr/>
          <p:nvPr/>
        </p:nvGrpSpPr>
        <p:grpSpPr>
          <a:xfrm>
            <a:off x="6648860" y="2942195"/>
            <a:ext cx="318000" cy="335436"/>
            <a:chOff x="4197350" y="2182813"/>
            <a:chExt cx="608013" cy="641350"/>
          </a:xfrm>
          <a:solidFill>
            <a:schemeClr val="bg1"/>
          </a:solidFill>
        </p:grpSpPr>
        <p:sp>
          <p:nvSpPr>
            <p:cNvPr id="90" name="Freeform 166"/>
            <p:cNvSpPr/>
            <p:nvPr/>
          </p:nvSpPr>
          <p:spPr bwMode="auto">
            <a:xfrm>
              <a:off x="4229100" y="2211388"/>
              <a:ext cx="39688" cy="157163"/>
            </a:xfrm>
            <a:custGeom>
              <a:avLst/>
              <a:gdLst/>
              <a:ahLst/>
              <a:cxnLst>
                <a:cxn ang="0">
                  <a:pos x="63" y="2"/>
                </a:cxn>
                <a:cxn ang="0">
                  <a:pos x="63" y="2"/>
                </a:cxn>
                <a:cxn ang="0">
                  <a:pos x="58" y="14"/>
                </a:cxn>
                <a:cxn ang="0">
                  <a:pos x="54" y="25"/>
                </a:cxn>
                <a:cxn ang="0">
                  <a:pos x="47" y="49"/>
                </a:cxn>
                <a:cxn ang="0">
                  <a:pos x="34" y="96"/>
                </a:cxn>
                <a:cxn ang="0">
                  <a:pos x="34" y="96"/>
                </a:cxn>
                <a:cxn ang="0">
                  <a:pos x="27" y="122"/>
                </a:cxn>
                <a:cxn ang="0">
                  <a:pos x="21" y="149"/>
                </a:cxn>
                <a:cxn ang="0">
                  <a:pos x="10" y="203"/>
                </a:cxn>
                <a:cxn ang="0">
                  <a:pos x="10" y="203"/>
                </a:cxn>
                <a:cxn ang="0">
                  <a:pos x="6" y="222"/>
                </a:cxn>
                <a:cxn ang="0">
                  <a:pos x="3" y="243"/>
                </a:cxn>
                <a:cxn ang="0">
                  <a:pos x="1" y="263"/>
                </a:cxn>
                <a:cxn ang="0">
                  <a:pos x="0" y="283"/>
                </a:cxn>
                <a:cxn ang="0">
                  <a:pos x="0" y="283"/>
                </a:cxn>
                <a:cxn ang="0">
                  <a:pos x="1" y="290"/>
                </a:cxn>
                <a:cxn ang="0">
                  <a:pos x="2" y="292"/>
                </a:cxn>
                <a:cxn ang="0">
                  <a:pos x="3" y="294"/>
                </a:cxn>
                <a:cxn ang="0">
                  <a:pos x="6" y="296"/>
                </a:cxn>
                <a:cxn ang="0">
                  <a:pos x="8" y="296"/>
                </a:cxn>
                <a:cxn ang="0">
                  <a:pos x="11" y="296"/>
                </a:cxn>
                <a:cxn ang="0">
                  <a:pos x="14" y="294"/>
                </a:cxn>
                <a:cxn ang="0">
                  <a:pos x="14" y="294"/>
                </a:cxn>
                <a:cxn ang="0">
                  <a:pos x="15" y="293"/>
                </a:cxn>
                <a:cxn ang="0">
                  <a:pos x="16" y="291"/>
                </a:cxn>
                <a:cxn ang="0">
                  <a:pos x="15" y="287"/>
                </a:cxn>
                <a:cxn ang="0">
                  <a:pos x="14" y="285"/>
                </a:cxn>
                <a:cxn ang="0">
                  <a:pos x="12" y="285"/>
                </a:cxn>
                <a:cxn ang="0">
                  <a:pos x="11" y="284"/>
                </a:cxn>
                <a:cxn ang="0">
                  <a:pos x="9" y="285"/>
                </a:cxn>
                <a:cxn ang="0">
                  <a:pos x="9" y="285"/>
                </a:cxn>
                <a:cxn ang="0">
                  <a:pos x="11" y="282"/>
                </a:cxn>
                <a:cxn ang="0">
                  <a:pos x="12" y="276"/>
                </a:cxn>
                <a:cxn ang="0">
                  <a:pos x="14" y="259"/>
                </a:cxn>
                <a:cxn ang="0">
                  <a:pos x="14" y="232"/>
                </a:cxn>
                <a:cxn ang="0">
                  <a:pos x="14" y="232"/>
                </a:cxn>
                <a:cxn ang="0">
                  <a:pos x="17" y="212"/>
                </a:cxn>
                <a:cxn ang="0">
                  <a:pos x="21" y="193"/>
                </a:cxn>
                <a:cxn ang="0">
                  <a:pos x="29" y="155"/>
                </a:cxn>
                <a:cxn ang="0">
                  <a:pos x="29" y="155"/>
                </a:cxn>
                <a:cxn ang="0">
                  <a:pos x="38" y="119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58" y="45"/>
                </a:cxn>
                <a:cxn ang="0">
                  <a:pos x="64" y="25"/>
                </a:cxn>
                <a:cxn ang="0">
                  <a:pos x="68" y="16"/>
                </a:cxn>
                <a:cxn ang="0">
                  <a:pos x="72" y="8"/>
                </a:cxn>
                <a:cxn ang="0">
                  <a:pos x="72" y="8"/>
                </a:cxn>
                <a:cxn ang="0">
                  <a:pos x="73" y="5"/>
                </a:cxn>
                <a:cxn ang="0">
                  <a:pos x="73" y="3"/>
                </a:cxn>
                <a:cxn ang="0">
                  <a:pos x="72" y="2"/>
                </a:cxn>
                <a:cxn ang="0">
                  <a:pos x="71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5" y="1"/>
                </a:cxn>
                <a:cxn ang="0">
                  <a:pos x="63" y="2"/>
                </a:cxn>
                <a:cxn ang="0">
                  <a:pos x="63" y="2"/>
                </a:cxn>
              </a:cxnLst>
              <a:rect l="0" t="0" r="r" b="b"/>
              <a:pathLst>
                <a:path w="73" h="296">
                  <a:moveTo>
                    <a:pt x="63" y="2"/>
                  </a:moveTo>
                  <a:lnTo>
                    <a:pt x="63" y="2"/>
                  </a:lnTo>
                  <a:lnTo>
                    <a:pt x="58" y="14"/>
                  </a:lnTo>
                  <a:lnTo>
                    <a:pt x="54" y="25"/>
                  </a:lnTo>
                  <a:lnTo>
                    <a:pt x="47" y="49"/>
                  </a:lnTo>
                  <a:lnTo>
                    <a:pt x="34" y="96"/>
                  </a:lnTo>
                  <a:lnTo>
                    <a:pt x="34" y="96"/>
                  </a:lnTo>
                  <a:lnTo>
                    <a:pt x="27" y="122"/>
                  </a:lnTo>
                  <a:lnTo>
                    <a:pt x="21" y="149"/>
                  </a:lnTo>
                  <a:lnTo>
                    <a:pt x="10" y="203"/>
                  </a:lnTo>
                  <a:lnTo>
                    <a:pt x="10" y="203"/>
                  </a:lnTo>
                  <a:lnTo>
                    <a:pt x="6" y="222"/>
                  </a:lnTo>
                  <a:lnTo>
                    <a:pt x="3" y="243"/>
                  </a:lnTo>
                  <a:lnTo>
                    <a:pt x="1" y="263"/>
                  </a:lnTo>
                  <a:lnTo>
                    <a:pt x="0" y="283"/>
                  </a:lnTo>
                  <a:lnTo>
                    <a:pt x="0" y="283"/>
                  </a:lnTo>
                  <a:lnTo>
                    <a:pt x="1" y="290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6" y="296"/>
                  </a:lnTo>
                  <a:lnTo>
                    <a:pt x="8" y="296"/>
                  </a:lnTo>
                  <a:lnTo>
                    <a:pt x="11" y="296"/>
                  </a:lnTo>
                  <a:lnTo>
                    <a:pt x="14" y="294"/>
                  </a:lnTo>
                  <a:lnTo>
                    <a:pt x="14" y="294"/>
                  </a:lnTo>
                  <a:lnTo>
                    <a:pt x="15" y="293"/>
                  </a:lnTo>
                  <a:lnTo>
                    <a:pt x="16" y="291"/>
                  </a:lnTo>
                  <a:lnTo>
                    <a:pt x="15" y="287"/>
                  </a:lnTo>
                  <a:lnTo>
                    <a:pt x="14" y="285"/>
                  </a:lnTo>
                  <a:lnTo>
                    <a:pt x="12" y="285"/>
                  </a:lnTo>
                  <a:lnTo>
                    <a:pt x="11" y="284"/>
                  </a:lnTo>
                  <a:lnTo>
                    <a:pt x="9" y="285"/>
                  </a:lnTo>
                  <a:lnTo>
                    <a:pt x="9" y="285"/>
                  </a:lnTo>
                  <a:lnTo>
                    <a:pt x="11" y="282"/>
                  </a:lnTo>
                  <a:lnTo>
                    <a:pt x="12" y="276"/>
                  </a:lnTo>
                  <a:lnTo>
                    <a:pt x="14" y="259"/>
                  </a:lnTo>
                  <a:lnTo>
                    <a:pt x="14" y="232"/>
                  </a:lnTo>
                  <a:lnTo>
                    <a:pt x="14" y="232"/>
                  </a:lnTo>
                  <a:lnTo>
                    <a:pt x="17" y="212"/>
                  </a:lnTo>
                  <a:lnTo>
                    <a:pt x="21" y="193"/>
                  </a:lnTo>
                  <a:lnTo>
                    <a:pt x="29" y="155"/>
                  </a:lnTo>
                  <a:lnTo>
                    <a:pt x="29" y="155"/>
                  </a:lnTo>
                  <a:lnTo>
                    <a:pt x="38" y="119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58" y="45"/>
                  </a:lnTo>
                  <a:lnTo>
                    <a:pt x="64" y="25"/>
                  </a:lnTo>
                  <a:lnTo>
                    <a:pt x="68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5"/>
                  </a:lnTo>
                  <a:lnTo>
                    <a:pt x="73" y="3"/>
                  </a:lnTo>
                  <a:lnTo>
                    <a:pt x="72" y="2"/>
                  </a:lnTo>
                  <a:lnTo>
                    <a:pt x="71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3" y="2"/>
                  </a:lnTo>
                  <a:lnTo>
                    <a:pt x="63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1" name="Freeform 167"/>
            <p:cNvSpPr/>
            <p:nvPr/>
          </p:nvSpPr>
          <p:spPr bwMode="auto">
            <a:xfrm>
              <a:off x="4251325" y="2206625"/>
              <a:ext cx="39688" cy="177800"/>
            </a:xfrm>
            <a:custGeom>
              <a:avLst/>
              <a:gdLst/>
              <a:ahLst/>
              <a:cxnLst>
                <a:cxn ang="0">
                  <a:pos x="66" y="3"/>
                </a:cxn>
                <a:cxn ang="0">
                  <a:pos x="66" y="3"/>
                </a:cxn>
                <a:cxn ang="0">
                  <a:pos x="51" y="40"/>
                </a:cxn>
                <a:cxn ang="0">
                  <a:pos x="44" y="59"/>
                </a:cxn>
                <a:cxn ang="0">
                  <a:pos x="38" y="78"/>
                </a:cxn>
                <a:cxn ang="0">
                  <a:pos x="38" y="78"/>
                </a:cxn>
                <a:cxn ang="0">
                  <a:pos x="33" y="101"/>
                </a:cxn>
                <a:cxn ang="0">
                  <a:pos x="29" y="124"/>
                </a:cxn>
                <a:cxn ang="0">
                  <a:pos x="20" y="170"/>
                </a:cxn>
                <a:cxn ang="0">
                  <a:pos x="20" y="170"/>
                </a:cxn>
                <a:cxn ang="0">
                  <a:pos x="5" y="249"/>
                </a:cxn>
                <a:cxn ang="0">
                  <a:pos x="5" y="249"/>
                </a:cxn>
                <a:cxn ang="0">
                  <a:pos x="2" y="270"/>
                </a:cxn>
                <a:cxn ang="0">
                  <a:pos x="1" y="290"/>
                </a:cxn>
                <a:cxn ang="0">
                  <a:pos x="0" y="311"/>
                </a:cxn>
                <a:cxn ang="0">
                  <a:pos x="0" y="332"/>
                </a:cxn>
                <a:cxn ang="0">
                  <a:pos x="0" y="332"/>
                </a:cxn>
                <a:cxn ang="0">
                  <a:pos x="0" y="334"/>
                </a:cxn>
                <a:cxn ang="0">
                  <a:pos x="1" y="336"/>
                </a:cxn>
                <a:cxn ang="0">
                  <a:pos x="3" y="336"/>
                </a:cxn>
                <a:cxn ang="0">
                  <a:pos x="5" y="337"/>
                </a:cxn>
                <a:cxn ang="0">
                  <a:pos x="6" y="336"/>
                </a:cxn>
                <a:cxn ang="0">
                  <a:pos x="8" y="336"/>
                </a:cxn>
                <a:cxn ang="0">
                  <a:pos x="9" y="334"/>
                </a:cxn>
                <a:cxn ang="0">
                  <a:pos x="9" y="332"/>
                </a:cxn>
                <a:cxn ang="0">
                  <a:pos x="9" y="332"/>
                </a:cxn>
                <a:cxn ang="0">
                  <a:pos x="9" y="310"/>
                </a:cxn>
                <a:cxn ang="0">
                  <a:pos x="10" y="288"/>
                </a:cxn>
                <a:cxn ang="0">
                  <a:pos x="12" y="265"/>
                </a:cxn>
                <a:cxn ang="0">
                  <a:pos x="16" y="244"/>
                </a:cxn>
                <a:cxn ang="0">
                  <a:pos x="16" y="244"/>
                </a:cxn>
                <a:cxn ang="0">
                  <a:pos x="32" y="164"/>
                </a:cxn>
                <a:cxn ang="0">
                  <a:pos x="32" y="164"/>
                </a:cxn>
                <a:cxn ang="0">
                  <a:pos x="39" y="122"/>
                </a:cxn>
                <a:cxn ang="0">
                  <a:pos x="47" y="81"/>
                </a:cxn>
                <a:cxn ang="0">
                  <a:pos x="47" y="81"/>
                </a:cxn>
                <a:cxn ang="0">
                  <a:pos x="52" y="61"/>
                </a:cxn>
                <a:cxn ang="0">
                  <a:pos x="60" y="43"/>
                </a:cxn>
                <a:cxn ang="0">
                  <a:pos x="75" y="6"/>
                </a:cxn>
                <a:cxn ang="0">
                  <a:pos x="75" y="6"/>
                </a:cxn>
                <a:cxn ang="0">
                  <a:pos x="76" y="4"/>
                </a:cxn>
                <a:cxn ang="0">
                  <a:pos x="75" y="2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69" y="1"/>
                </a:cxn>
                <a:cxn ang="0">
                  <a:pos x="67" y="2"/>
                </a:cxn>
                <a:cxn ang="0">
                  <a:pos x="66" y="3"/>
                </a:cxn>
                <a:cxn ang="0">
                  <a:pos x="66" y="3"/>
                </a:cxn>
              </a:cxnLst>
              <a:rect l="0" t="0" r="r" b="b"/>
              <a:pathLst>
                <a:path w="76" h="337">
                  <a:moveTo>
                    <a:pt x="66" y="3"/>
                  </a:moveTo>
                  <a:lnTo>
                    <a:pt x="66" y="3"/>
                  </a:lnTo>
                  <a:lnTo>
                    <a:pt x="51" y="40"/>
                  </a:lnTo>
                  <a:lnTo>
                    <a:pt x="44" y="59"/>
                  </a:lnTo>
                  <a:lnTo>
                    <a:pt x="38" y="78"/>
                  </a:lnTo>
                  <a:lnTo>
                    <a:pt x="38" y="78"/>
                  </a:lnTo>
                  <a:lnTo>
                    <a:pt x="33" y="101"/>
                  </a:lnTo>
                  <a:lnTo>
                    <a:pt x="29" y="124"/>
                  </a:lnTo>
                  <a:lnTo>
                    <a:pt x="20" y="170"/>
                  </a:lnTo>
                  <a:lnTo>
                    <a:pt x="20" y="170"/>
                  </a:lnTo>
                  <a:lnTo>
                    <a:pt x="5" y="249"/>
                  </a:lnTo>
                  <a:lnTo>
                    <a:pt x="5" y="249"/>
                  </a:lnTo>
                  <a:lnTo>
                    <a:pt x="2" y="270"/>
                  </a:lnTo>
                  <a:lnTo>
                    <a:pt x="1" y="290"/>
                  </a:lnTo>
                  <a:lnTo>
                    <a:pt x="0" y="311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4"/>
                  </a:lnTo>
                  <a:lnTo>
                    <a:pt x="1" y="336"/>
                  </a:lnTo>
                  <a:lnTo>
                    <a:pt x="3" y="336"/>
                  </a:lnTo>
                  <a:lnTo>
                    <a:pt x="5" y="337"/>
                  </a:lnTo>
                  <a:lnTo>
                    <a:pt x="6" y="336"/>
                  </a:lnTo>
                  <a:lnTo>
                    <a:pt x="8" y="336"/>
                  </a:lnTo>
                  <a:lnTo>
                    <a:pt x="9" y="334"/>
                  </a:lnTo>
                  <a:lnTo>
                    <a:pt x="9" y="332"/>
                  </a:lnTo>
                  <a:lnTo>
                    <a:pt x="9" y="332"/>
                  </a:lnTo>
                  <a:lnTo>
                    <a:pt x="9" y="310"/>
                  </a:lnTo>
                  <a:lnTo>
                    <a:pt x="10" y="288"/>
                  </a:lnTo>
                  <a:lnTo>
                    <a:pt x="12" y="265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32" y="164"/>
                  </a:lnTo>
                  <a:lnTo>
                    <a:pt x="32" y="164"/>
                  </a:lnTo>
                  <a:lnTo>
                    <a:pt x="39" y="122"/>
                  </a:lnTo>
                  <a:lnTo>
                    <a:pt x="47" y="81"/>
                  </a:lnTo>
                  <a:lnTo>
                    <a:pt x="47" y="81"/>
                  </a:lnTo>
                  <a:lnTo>
                    <a:pt x="52" y="61"/>
                  </a:lnTo>
                  <a:lnTo>
                    <a:pt x="60" y="43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6" y="4"/>
                  </a:lnTo>
                  <a:lnTo>
                    <a:pt x="75" y="2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2"/>
                  </a:lnTo>
                  <a:lnTo>
                    <a:pt x="66" y="3"/>
                  </a:lnTo>
                  <a:lnTo>
                    <a:pt x="6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2" name="Freeform 168"/>
            <p:cNvSpPr/>
            <p:nvPr/>
          </p:nvSpPr>
          <p:spPr bwMode="auto">
            <a:xfrm>
              <a:off x="4271963" y="2197100"/>
              <a:ext cx="55563" cy="195263"/>
            </a:xfrm>
            <a:custGeom>
              <a:avLst/>
              <a:gdLst/>
              <a:ahLst/>
              <a:cxnLst>
                <a:cxn ang="0">
                  <a:pos x="98" y="2"/>
                </a:cxn>
                <a:cxn ang="0">
                  <a:pos x="98" y="2"/>
                </a:cxn>
                <a:cxn ang="0">
                  <a:pos x="84" y="26"/>
                </a:cxn>
                <a:cxn ang="0">
                  <a:pos x="71" y="51"/>
                </a:cxn>
                <a:cxn ang="0">
                  <a:pos x="61" y="77"/>
                </a:cxn>
                <a:cxn ang="0">
                  <a:pos x="51" y="103"/>
                </a:cxn>
                <a:cxn ang="0">
                  <a:pos x="42" y="128"/>
                </a:cxn>
                <a:cxn ang="0">
                  <a:pos x="34" y="155"/>
                </a:cxn>
                <a:cxn ang="0">
                  <a:pos x="27" y="182"/>
                </a:cxn>
                <a:cxn ang="0">
                  <a:pos x="21" y="209"/>
                </a:cxn>
                <a:cxn ang="0">
                  <a:pos x="21" y="209"/>
                </a:cxn>
                <a:cxn ang="0">
                  <a:pos x="14" y="234"/>
                </a:cxn>
                <a:cxn ang="0">
                  <a:pos x="9" y="259"/>
                </a:cxn>
                <a:cxn ang="0">
                  <a:pos x="6" y="283"/>
                </a:cxn>
                <a:cxn ang="0">
                  <a:pos x="3" y="308"/>
                </a:cxn>
                <a:cxn ang="0">
                  <a:pos x="3" y="308"/>
                </a:cxn>
                <a:cxn ang="0">
                  <a:pos x="1" y="323"/>
                </a:cxn>
                <a:cxn ang="0">
                  <a:pos x="0" y="340"/>
                </a:cxn>
                <a:cxn ang="0">
                  <a:pos x="0" y="349"/>
                </a:cxn>
                <a:cxn ang="0">
                  <a:pos x="1" y="356"/>
                </a:cxn>
                <a:cxn ang="0">
                  <a:pos x="4" y="363"/>
                </a:cxn>
                <a:cxn ang="0">
                  <a:pos x="6" y="366"/>
                </a:cxn>
                <a:cxn ang="0">
                  <a:pos x="8" y="368"/>
                </a:cxn>
                <a:cxn ang="0">
                  <a:pos x="8" y="368"/>
                </a:cxn>
                <a:cxn ang="0">
                  <a:pos x="11" y="370"/>
                </a:cxn>
                <a:cxn ang="0">
                  <a:pos x="13" y="369"/>
                </a:cxn>
                <a:cxn ang="0">
                  <a:pos x="15" y="368"/>
                </a:cxn>
                <a:cxn ang="0">
                  <a:pos x="16" y="365"/>
                </a:cxn>
                <a:cxn ang="0">
                  <a:pos x="16" y="361"/>
                </a:cxn>
                <a:cxn ang="0">
                  <a:pos x="16" y="361"/>
                </a:cxn>
                <a:cxn ang="0">
                  <a:pos x="16" y="359"/>
                </a:cxn>
                <a:cxn ang="0">
                  <a:pos x="15" y="357"/>
                </a:cxn>
                <a:cxn ang="0">
                  <a:pos x="13" y="356"/>
                </a:cxn>
                <a:cxn ang="0">
                  <a:pos x="11" y="356"/>
                </a:cxn>
                <a:cxn ang="0">
                  <a:pos x="11" y="356"/>
                </a:cxn>
                <a:cxn ang="0">
                  <a:pos x="10" y="349"/>
                </a:cxn>
                <a:cxn ang="0">
                  <a:pos x="10" y="339"/>
                </a:cxn>
                <a:cxn ang="0">
                  <a:pos x="11" y="324"/>
                </a:cxn>
                <a:cxn ang="0">
                  <a:pos x="11" y="324"/>
                </a:cxn>
                <a:cxn ang="0">
                  <a:pos x="12" y="304"/>
                </a:cxn>
                <a:cxn ang="0">
                  <a:pos x="14" y="283"/>
                </a:cxn>
                <a:cxn ang="0">
                  <a:pos x="14" y="283"/>
                </a:cxn>
                <a:cxn ang="0">
                  <a:pos x="19" y="259"/>
                </a:cxn>
                <a:cxn ang="0">
                  <a:pos x="24" y="235"/>
                </a:cxn>
                <a:cxn ang="0">
                  <a:pos x="35" y="185"/>
                </a:cxn>
                <a:cxn ang="0">
                  <a:pos x="35" y="185"/>
                </a:cxn>
                <a:cxn ang="0">
                  <a:pos x="47" y="143"/>
                </a:cxn>
                <a:cxn ang="0">
                  <a:pos x="61" y="102"/>
                </a:cxn>
                <a:cxn ang="0">
                  <a:pos x="61" y="102"/>
                </a:cxn>
                <a:cxn ang="0">
                  <a:pos x="70" y="77"/>
                </a:cxn>
                <a:cxn ang="0">
                  <a:pos x="80" y="53"/>
                </a:cxn>
                <a:cxn ang="0">
                  <a:pos x="93" y="30"/>
                </a:cxn>
                <a:cxn ang="0">
                  <a:pos x="106" y="8"/>
                </a:cxn>
                <a:cxn ang="0">
                  <a:pos x="106" y="8"/>
                </a:cxn>
                <a:cxn ang="0">
                  <a:pos x="106" y="6"/>
                </a:cxn>
                <a:cxn ang="0">
                  <a:pos x="106" y="3"/>
                </a:cxn>
                <a:cxn ang="0">
                  <a:pos x="105" y="2"/>
                </a:cxn>
                <a:cxn ang="0">
                  <a:pos x="104" y="0"/>
                </a:cxn>
                <a:cxn ang="0">
                  <a:pos x="102" y="0"/>
                </a:cxn>
                <a:cxn ang="0">
                  <a:pos x="101" y="0"/>
                </a:cxn>
                <a:cxn ang="0">
                  <a:pos x="99" y="0"/>
                </a:cxn>
                <a:cxn ang="0">
                  <a:pos x="98" y="2"/>
                </a:cxn>
                <a:cxn ang="0">
                  <a:pos x="98" y="2"/>
                </a:cxn>
              </a:cxnLst>
              <a:rect l="0" t="0" r="r" b="b"/>
              <a:pathLst>
                <a:path w="106" h="370">
                  <a:moveTo>
                    <a:pt x="98" y="2"/>
                  </a:moveTo>
                  <a:lnTo>
                    <a:pt x="98" y="2"/>
                  </a:lnTo>
                  <a:lnTo>
                    <a:pt x="84" y="26"/>
                  </a:lnTo>
                  <a:lnTo>
                    <a:pt x="71" y="51"/>
                  </a:lnTo>
                  <a:lnTo>
                    <a:pt x="61" y="77"/>
                  </a:lnTo>
                  <a:lnTo>
                    <a:pt x="51" y="103"/>
                  </a:lnTo>
                  <a:lnTo>
                    <a:pt x="42" y="128"/>
                  </a:lnTo>
                  <a:lnTo>
                    <a:pt x="34" y="155"/>
                  </a:lnTo>
                  <a:lnTo>
                    <a:pt x="27" y="182"/>
                  </a:lnTo>
                  <a:lnTo>
                    <a:pt x="21" y="209"/>
                  </a:lnTo>
                  <a:lnTo>
                    <a:pt x="21" y="209"/>
                  </a:lnTo>
                  <a:lnTo>
                    <a:pt x="14" y="234"/>
                  </a:lnTo>
                  <a:lnTo>
                    <a:pt x="9" y="259"/>
                  </a:lnTo>
                  <a:lnTo>
                    <a:pt x="6" y="283"/>
                  </a:lnTo>
                  <a:lnTo>
                    <a:pt x="3" y="308"/>
                  </a:lnTo>
                  <a:lnTo>
                    <a:pt x="3" y="308"/>
                  </a:lnTo>
                  <a:lnTo>
                    <a:pt x="1" y="323"/>
                  </a:lnTo>
                  <a:lnTo>
                    <a:pt x="0" y="340"/>
                  </a:lnTo>
                  <a:lnTo>
                    <a:pt x="0" y="349"/>
                  </a:lnTo>
                  <a:lnTo>
                    <a:pt x="1" y="356"/>
                  </a:lnTo>
                  <a:lnTo>
                    <a:pt x="4" y="363"/>
                  </a:lnTo>
                  <a:lnTo>
                    <a:pt x="6" y="366"/>
                  </a:lnTo>
                  <a:lnTo>
                    <a:pt x="8" y="368"/>
                  </a:lnTo>
                  <a:lnTo>
                    <a:pt x="8" y="368"/>
                  </a:lnTo>
                  <a:lnTo>
                    <a:pt x="11" y="370"/>
                  </a:lnTo>
                  <a:lnTo>
                    <a:pt x="13" y="369"/>
                  </a:lnTo>
                  <a:lnTo>
                    <a:pt x="15" y="368"/>
                  </a:lnTo>
                  <a:lnTo>
                    <a:pt x="16" y="365"/>
                  </a:lnTo>
                  <a:lnTo>
                    <a:pt x="16" y="361"/>
                  </a:lnTo>
                  <a:lnTo>
                    <a:pt x="16" y="361"/>
                  </a:lnTo>
                  <a:lnTo>
                    <a:pt x="16" y="359"/>
                  </a:lnTo>
                  <a:lnTo>
                    <a:pt x="15" y="357"/>
                  </a:lnTo>
                  <a:lnTo>
                    <a:pt x="13" y="356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0" y="349"/>
                  </a:lnTo>
                  <a:lnTo>
                    <a:pt x="10" y="339"/>
                  </a:lnTo>
                  <a:lnTo>
                    <a:pt x="11" y="324"/>
                  </a:lnTo>
                  <a:lnTo>
                    <a:pt x="11" y="324"/>
                  </a:lnTo>
                  <a:lnTo>
                    <a:pt x="12" y="304"/>
                  </a:lnTo>
                  <a:lnTo>
                    <a:pt x="14" y="283"/>
                  </a:lnTo>
                  <a:lnTo>
                    <a:pt x="14" y="283"/>
                  </a:lnTo>
                  <a:lnTo>
                    <a:pt x="19" y="259"/>
                  </a:lnTo>
                  <a:lnTo>
                    <a:pt x="24" y="235"/>
                  </a:lnTo>
                  <a:lnTo>
                    <a:pt x="35" y="185"/>
                  </a:lnTo>
                  <a:lnTo>
                    <a:pt x="35" y="185"/>
                  </a:lnTo>
                  <a:lnTo>
                    <a:pt x="47" y="143"/>
                  </a:lnTo>
                  <a:lnTo>
                    <a:pt x="61" y="102"/>
                  </a:lnTo>
                  <a:lnTo>
                    <a:pt x="61" y="102"/>
                  </a:lnTo>
                  <a:lnTo>
                    <a:pt x="70" y="77"/>
                  </a:lnTo>
                  <a:lnTo>
                    <a:pt x="80" y="53"/>
                  </a:lnTo>
                  <a:lnTo>
                    <a:pt x="93" y="30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3"/>
                  </a:lnTo>
                  <a:lnTo>
                    <a:pt x="105" y="2"/>
                  </a:lnTo>
                  <a:lnTo>
                    <a:pt x="104" y="0"/>
                  </a:lnTo>
                  <a:lnTo>
                    <a:pt x="102" y="0"/>
                  </a:lnTo>
                  <a:lnTo>
                    <a:pt x="101" y="0"/>
                  </a:lnTo>
                  <a:lnTo>
                    <a:pt x="99" y="0"/>
                  </a:lnTo>
                  <a:lnTo>
                    <a:pt x="98" y="2"/>
                  </a:lnTo>
                  <a:lnTo>
                    <a:pt x="9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3" name="Freeform 169"/>
            <p:cNvSpPr/>
            <p:nvPr/>
          </p:nvSpPr>
          <p:spPr bwMode="auto">
            <a:xfrm>
              <a:off x="4305300" y="2198688"/>
              <a:ext cx="39688" cy="146050"/>
            </a:xfrm>
            <a:custGeom>
              <a:avLst/>
              <a:gdLst/>
              <a:ahLst/>
              <a:cxnLst>
                <a:cxn ang="0">
                  <a:pos x="68" y="2"/>
                </a:cxn>
                <a:cxn ang="0">
                  <a:pos x="68" y="2"/>
                </a:cxn>
                <a:cxn ang="0">
                  <a:pos x="62" y="10"/>
                </a:cxn>
                <a:cxn ang="0">
                  <a:pos x="57" y="20"/>
                </a:cxn>
                <a:cxn ang="0">
                  <a:pos x="54" y="31"/>
                </a:cxn>
                <a:cxn ang="0">
                  <a:pos x="53" y="41"/>
                </a:cxn>
                <a:cxn ang="0">
                  <a:pos x="53" y="41"/>
                </a:cxn>
                <a:cxn ang="0">
                  <a:pos x="51" y="51"/>
                </a:cxn>
                <a:cxn ang="0">
                  <a:pos x="49" y="60"/>
                </a:cxn>
                <a:cxn ang="0">
                  <a:pos x="42" y="80"/>
                </a:cxn>
                <a:cxn ang="0">
                  <a:pos x="37" y="101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14" y="191"/>
                </a:cxn>
                <a:cxn ang="0">
                  <a:pos x="7" y="227"/>
                </a:cxn>
                <a:cxn ang="0">
                  <a:pos x="3" y="244"/>
                </a:cxn>
                <a:cxn ang="0">
                  <a:pos x="1" y="263"/>
                </a:cxn>
                <a:cxn ang="0">
                  <a:pos x="1" y="263"/>
                </a:cxn>
                <a:cxn ang="0">
                  <a:pos x="0" y="265"/>
                </a:cxn>
                <a:cxn ang="0">
                  <a:pos x="0" y="270"/>
                </a:cxn>
                <a:cxn ang="0">
                  <a:pos x="0" y="270"/>
                </a:cxn>
                <a:cxn ang="0">
                  <a:pos x="0" y="272"/>
                </a:cxn>
                <a:cxn ang="0">
                  <a:pos x="1" y="273"/>
                </a:cxn>
                <a:cxn ang="0">
                  <a:pos x="3" y="274"/>
                </a:cxn>
                <a:cxn ang="0">
                  <a:pos x="4" y="274"/>
                </a:cxn>
                <a:cxn ang="0">
                  <a:pos x="7" y="273"/>
                </a:cxn>
                <a:cxn ang="0">
                  <a:pos x="8" y="272"/>
                </a:cxn>
                <a:cxn ang="0">
                  <a:pos x="9" y="270"/>
                </a:cxn>
                <a:cxn ang="0">
                  <a:pos x="9" y="270"/>
                </a:cxn>
                <a:cxn ang="0">
                  <a:pos x="11" y="254"/>
                </a:cxn>
                <a:cxn ang="0">
                  <a:pos x="14" y="237"/>
                </a:cxn>
                <a:cxn ang="0">
                  <a:pos x="22" y="204"/>
                </a:cxn>
                <a:cxn ang="0">
                  <a:pos x="37" y="139"/>
                </a:cxn>
                <a:cxn ang="0">
                  <a:pos x="37" y="139"/>
                </a:cxn>
                <a:cxn ang="0">
                  <a:pos x="45" y="106"/>
                </a:cxn>
                <a:cxn ang="0">
                  <a:pos x="54" y="73"/>
                </a:cxn>
                <a:cxn ang="0">
                  <a:pos x="54" y="73"/>
                </a:cxn>
                <a:cxn ang="0">
                  <a:pos x="58" y="56"/>
                </a:cxn>
                <a:cxn ang="0">
                  <a:pos x="61" y="39"/>
                </a:cxn>
                <a:cxn ang="0">
                  <a:pos x="64" y="31"/>
                </a:cxn>
                <a:cxn ang="0">
                  <a:pos x="66" y="22"/>
                </a:cxn>
                <a:cxn ang="0">
                  <a:pos x="70" y="14"/>
                </a:cxn>
                <a:cxn ang="0">
                  <a:pos x="74" y="8"/>
                </a:cxn>
                <a:cxn ang="0">
                  <a:pos x="74" y="8"/>
                </a:cxn>
                <a:cxn ang="0">
                  <a:pos x="75" y="6"/>
                </a:cxn>
                <a:cxn ang="0">
                  <a:pos x="75" y="5"/>
                </a:cxn>
                <a:cxn ang="0">
                  <a:pos x="74" y="1"/>
                </a:cxn>
                <a:cxn ang="0">
                  <a:pos x="72" y="0"/>
                </a:cxn>
                <a:cxn ang="0">
                  <a:pos x="71" y="0"/>
                </a:cxn>
                <a:cxn ang="0">
                  <a:pos x="69" y="0"/>
                </a:cxn>
                <a:cxn ang="0">
                  <a:pos x="68" y="2"/>
                </a:cxn>
                <a:cxn ang="0">
                  <a:pos x="68" y="2"/>
                </a:cxn>
              </a:cxnLst>
              <a:rect l="0" t="0" r="r" b="b"/>
              <a:pathLst>
                <a:path w="75" h="274">
                  <a:moveTo>
                    <a:pt x="68" y="2"/>
                  </a:moveTo>
                  <a:lnTo>
                    <a:pt x="68" y="2"/>
                  </a:lnTo>
                  <a:lnTo>
                    <a:pt x="62" y="10"/>
                  </a:lnTo>
                  <a:lnTo>
                    <a:pt x="57" y="20"/>
                  </a:lnTo>
                  <a:lnTo>
                    <a:pt x="54" y="31"/>
                  </a:lnTo>
                  <a:lnTo>
                    <a:pt x="53" y="41"/>
                  </a:lnTo>
                  <a:lnTo>
                    <a:pt x="53" y="41"/>
                  </a:lnTo>
                  <a:lnTo>
                    <a:pt x="51" y="51"/>
                  </a:lnTo>
                  <a:lnTo>
                    <a:pt x="49" y="60"/>
                  </a:lnTo>
                  <a:lnTo>
                    <a:pt x="42" y="80"/>
                  </a:lnTo>
                  <a:lnTo>
                    <a:pt x="37" y="101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14" y="191"/>
                  </a:lnTo>
                  <a:lnTo>
                    <a:pt x="7" y="227"/>
                  </a:lnTo>
                  <a:lnTo>
                    <a:pt x="3" y="244"/>
                  </a:lnTo>
                  <a:lnTo>
                    <a:pt x="1" y="263"/>
                  </a:lnTo>
                  <a:lnTo>
                    <a:pt x="1" y="263"/>
                  </a:lnTo>
                  <a:lnTo>
                    <a:pt x="0" y="265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0" y="272"/>
                  </a:lnTo>
                  <a:lnTo>
                    <a:pt x="1" y="273"/>
                  </a:lnTo>
                  <a:lnTo>
                    <a:pt x="3" y="274"/>
                  </a:lnTo>
                  <a:lnTo>
                    <a:pt x="4" y="274"/>
                  </a:lnTo>
                  <a:lnTo>
                    <a:pt x="7" y="273"/>
                  </a:lnTo>
                  <a:lnTo>
                    <a:pt x="8" y="272"/>
                  </a:lnTo>
                  <a:lnTo>
                    <a:pt x="9" y="270"/>
                  </a:lnTo>
                  <a:lnTo>
                    <a:pt x="9" y="270"/>
                  </a:lnTo>
                  <a:lnTo>
                    <a:pt x="11" y="254"/>
                  </a:lnTo>
                  <a:lnTo>
                    <a:pt x="14" y="237"/>
                  </a:lnTo>
                  <a:lnTo>
                    <a:pt x="22" y="204"/>
                  </a:lnTo>
                  <a:lnTo>
                    <a:pt x="37" y="139"/>
                  </a:lnTo>
                  <a:lnTo>
                    <a:pt x="37" y="139"/>
                  </a:lnTo>
                  <a:lnTo>
                    <a:pt x="45" y="106"/>
                  </a:lnTo>
                  <a:lnTo>
                    <a:pt x="54" y="73"/>
                  </a:lnTo>
                  <a:lnTo>
                    <a:pt x="54" y="73"/>
                  </a:lnTo>
                  <a:lnTo>
                    <a:pt x="58" y="56"/>
                  </a:lnTo>
                  <a:lnTo>
                    <a:pt x="61" y="39"/>
                  </a:lnTo>
                  <a:lnTo>
                    <a:pt x="64" y="31"/>
                  </a:lnTo>
                  <a:lnTo>
                    <a:pt x="66" y="22"/>
                  </a:lnTo>
                  <a:lnTo>
                    <a:pt x="70" y="14"/>
                  </a:lnTo>
                  <a:lnTo>
                    <a:pt x="74" y="8"/>
                  </a:lnTo>
                  <a:lnTo>
                    <a:pt x="74" y="8"/>
                  </a:lnTo>
                  <a:lnTo>
                    <a:pt x="75" y="6"/>
                  </a:lnTo>
                  <a:lnTo>
                    <a:pt x="75" y="5"/>
                  </a:lnTo>
                  <a:lnTo>
                    <a:pt x="74" y="1"/>
                  </a:lnTo>
                  <a:lnTo>
                    <a:pt x="72" y="0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8" y="2"/>
                  </a:lnTo>
                  <a:lnTo>
                    <a:pt x="68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4" name="Freeform 170"/>
            <p:cNvSpPr/>
            <p:nvPr/>
          </p:nvSpPr>
          <p:spPr bwMode="auto">
            <a:xfrm>
              <a:off x="4338638" y="2201863"/>
              <a:ext cx="31750" cy="112713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2" y="4"/>
                </a:cxn>
                <a:cxn ang="0">
                  <a:pos x="51" y="10"/>
                </a:cxn>
                <a:cxn ang="0">
                  <a:pos x="48" y="16"/>
                </a:cxn>
                <a:cxn ang="0">
                  <a:pos x="43" y="29"/>
                </a:cxn>
                <a:cxn ang="0">
                  <a:pos x="38" y="41"/>
                </a:cxn>
                <a:cxn ang="0">
                  <a:pos x="36" y="47"/>
                </a:cxn>
                <a:cxn ang="0">
                  <a:pos x="34" y="54"/>
                </a:cxn>
                <a:cxn ang="0">
                  <a:pos x="34" y="54"/>
                </a:cxn>
                <a:cxn ang="0">
                  <a:pos x="25" y="103"/>
                </a:cxn>
                <a:cxn ang="0">
                  <a:pos x="25" y="103"/>
                </a:cxn>
                <a:cxn ang="0">
                  <a:pos x="23" y="116"/>
                </a:cxn>
                <a:cxn ang="0">
                  <a:pos x="19" y="129"/>
                </a:cxn>
                <a:cxn ang="0">
                  <a:pos x="10" y="156"/>
                </a:cxn>
                <a:cxn ang="0">
                  <a:pos x="3" y="181"/>
                </a:cxn>
                <a:cxn ang="0">
                  <a:pos x="1" y="195"/>
                </a:cxn>
                <a:cxn ang="0">
                  <a:pos x="0" y="208"/>
                </a:cxn>
                <a:cxn ang="0">
                  <a:pos x="0" y="208"/>
                </a:cxn>
                <a:cxn ang="0">
                  <a:pos x="0" y="210"/>
                </a:cxn>
                <a:cxn ang="0">
                  <a:pos x="1" y="211"/>
                </a:cxn>
                <a:cxn ang="0">
                  <a:pos x="2" y="212"/>
                </a:cxn>
                <a:cxn ang="0">
                  <a:pos x="4" y="212"/>
                </a:cxn>
                <a:cxn ang="0">
                  <a:pos x="6" y="212"/>
                </a:cxn>
                <a:cxn ang="0">
                  <a:pos x="7" y="211"/>
                </a:cxn>
                <a:cxn ang="0">
                  <a:pos x="8" y="210"/>
                </a:cxn>
                <a:cxn ang="0">
                  <a:pos x="9" y="208"/>
                </a:cxn>
                <a:cxn ang="0">
                  <a:pos x="9" y="208"/>
                </a:cxn>
                <a:cxn ang="0">
                  <a:pos x="10" y="200"/>
                </a:cxn>
                <a:cxn ang="0">
                  <a:pos x="11" y="192"/>
                </a:cxn>
                <a:cxn ang="0">
                  <a:pos x="15" y="176"/>
                </a:cxn>
                <a:cxn ang="0">
                  <a:pos x="26" y="144"/>
                </a:cxn>
                <a:cxn ang="0">
                  <a:pos x="26" y="144"/>
                </a:cxn>
                <a:cxn ang="0">
                  <a:pos x="29" y="131"/>
                </a:cxn>
                <a:cxn ang="0">
                  <a:pos x="32" y="117"/>
                </a:cxn>
                <a:cxn ang="0">
                  <a:pos x="37" y="91"/>
                </a:cxn>
                <a:cxn ang="0">
                  <a:pos x="37" y="91"/>
                </a:cxn>
                <a:cxn ang="0">
                  <a:pos x="41" y="67"/>
                </a:cxn>
                <a:cxn ang="0">
                  <a:pos x="46" y="42"/>
                </a:cxn>
                <a:cxn ang="0">
                  <a:pos x="46" y="42"/>
                </a:cxn>
                <a:cxn ang="0">
                  <a:pos x="50" y="33"/>
                </a:cxn>
                <a:cxn ang="0">
                  <a:pos x="55" y="23"/>
                </a:cxn>
                <a:cxn ang="0">
                  <a:pos x="59" y="14"/>
                </a:cxn>
                <a:cxn ang="0">
                  <a:pos x="60" y="9"/>
                </a:cxn>
                <a:cxn ang="0">
                  <a:pos x="61" y="4"/>
                </a:cxn>
                <a:cxn ang="0">
                  <a:pos x="61" y="4"/>
                </a:cxn>
                <a:cxn ang="0">
                  <a:pos x="61" y="3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4" y="1"/>
                </a:cxn>
                <a:cxn ang="0">
                  <a:pos x="53" y="3"/>
                </a:cxn>
                <a:cxn ang="0">
                  <a:pos x="52" y="4"/>
                </a:cxn>
                <a:cxn ang="0">
                  <a:pos x="52" y="4"/>
                </a:cxn>
              </a:cxnLst>
              <a:rect l="0" t="0" r="r" b="b"/>
              <a:pathLst>
                <a:path w="61" h="212">
                  <a:moveTo>
                    <a:pt x="52" y="4"/>
                  </a:moveTo>
                  <a:lnTo>
                    <a:pt x="52" y="4"/>
                  </a:lnTo>
                  <a:lnTo>
                    <a:pt x="51" y="10"/>
                  </a:lnTo>
                  <a:lnTo>
                    <a:pt x="48" y="16"/>
                  </a:lnTo>
                  <a:lnTo>
                    <a:pt x="43" y="29"/>
                  </a:lnTo>
                  <a:lnTo>
                    <a:pt x="38" y="41"/>
                  </a:lnTo>
                  <a:lnTo>
                    <a:pt x="36" y="47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25" y="103"/>
                  </a:lnTo>
                  <a:lnTo>
                    <a:pt x="25" y="103"/>
                  </a:lnTo>
                  <a:lnTo>
                    <a:pt x="23" y="116"/>
                  </a:lnTo>
                  <a:lnTo>
                    <a:pt x="19" y="129"/>
                  </a:lnTo>
                  <a:lnTo>
                    <a:pt x="10" y="156"/>
                  </a:lnTo>
                  <a:lnTo>
                    <a:pt x="3" y="181"/>
                  </a:lnTo>
                  <a:lnTo>
                    <a:pt x="1" y="195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10"/>
                  </a:lnTo>
                  <a:lnTo>
                    <a:pt x="1" y="211"/>
                  </a:lnTo>
                  <a:lnTo>
                    <a:pt x="2" y="212"/>
                  </a:lnTo>
                  <a:lnTo>
                    <a:pt x="4" y="212"/>
                  </a:lnTo>
                  <a:lnTo>
                    <a:pt x="6" y="212"/>
                  </a:lnTo>
                  <a:lnTo>
                    <a:pt x="7" y="211"/>
                  </a:lnTo>
                  <a:lnTo>
                    <a:pt x="8" y="210"/>
                  </a:lnTo>
                  <a:lnTo>
                    <a:pt x="9" y="208"/>
                  </a:lnTo>
                  <a:lnTo>
                    <a:pt x="9" y="208"/>
                  </a:lnTo>
                  <a:lnTo>
                    <a:pt x="10" y="200"/>
                  </a:lnTo>
                  <a:lnTo>
                    <a:pt x="11" y="192"/>
                  </a:lnTo>
                  <a:lnTo>
                    <a:pt x="15" y="176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9" y="131"/>
                  </a:lnTo>
                  <a:lnTo>
                    <a:pt x="32" y="117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41" y="67"/>
                  </a:lnTo>
                  <a:lnTo>
                    <a:pt x="46" y="42"/>
                  </a:lnTo>
                  <a:lnTo>
                    <a:pt x="46" y="42"/>
                  </a:lnTo>
                  <a:lnTo>
                    <a:pt x="50" y="33"/>
                  </a:lnTo>
                  <a:lnTo>
                    <a:pt x="55" y="23"/>
                  </a:lnTo>
                  <a:lnTo>
                    <a:pt x="59" y="14"/>
                  </a:lnTo>
                  <a:lnTo>
                    <a:pt x="60" y="9"/>
                  </a:lnTo>
                  <a:lnTo>
                    <a:pt x="61" y="4"/>
                  </a:lnTo>
                  <a:lnTo>
                    <a:pt x="61" y="4"/>
                  </a:lnTo>
                  <a:lnTo>
                    <a:pt x="61" y="3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4" y="1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5" name="Freeform 171"/>
            <p:cNvSpPr/>
            <p:nvPr/>
          </p:nvSpPr>
          <p:spPr bwMode="auto">
            <a:xfrm>
              <a:off x="4357688" y="2209800"/>
              <a:ext cx="36513" cy="90488"/>
            </a:xfrm>
            <a:custGeom>
              <a:avLst/>
              <a:gdLst/>
              <a:ahLst/>
              <a:cxnLst>
                <a:cxn ang="0">
                  <a:pos x="60" y="1"/>
                </a:cxn>
                <a:cxn ang="0">
                  <a:pos x="60" y="1"/>
                </a:cxn>
                <a:cxn ang="0">
                  <a:pos x="51" y="10"/>
                </a:cxn>
                <a:cxn ang="0">
                  <a:pos x="43" y="22"/>
                </a:cxn>
                <a:cxn ang="0">
                  <a:pos x="37" y="34"/>
                </a:cxn>
                <a:cxn ang="0">
                  <a:pos x="33" y="48"/>
                </a:cxn>
                <a:cxn ang="0">
                  <a:pos x="29" y="61"/>
                </a:cxn>
                <a:cxn ang="0">
                  <a:pos x="25" y="75"/>
                </a:cxn>
                <a:cxn ang="0">
                  <a:pos x="20" y="100"/>
                </a:cxn>
                <a:cxn ang="0">
                  <a:pos x="20" y="100"/>
                </a:cxn>
                <a:cxn ang="0">
                  <a:pos x="15" y="115"/>
                </a:cxn>
                <a:cxn ang="0">
                  <a:pos x="6" y="135"/>
                </a:cxn>
                <a:cxn ang="0">
                  <a:pos x="3" y="147"/>
                </a:cxn>
                <a:cxn ang="0">
                  <a:pos x="0" y="156"/>
                </a:cxn>
                <a:cxn ang="0">
                  <a:pos x="0" y="164"/>
                </a:cxn>
                <a:cxn ang="0">
                  <a:pos x="1" y="166"/>
                </a:cxn>
                <a:cxn ang="0">
                  <a:pos x="3" y="170"/>
                </a:cxn>
                <a:cxn ang="0">
                  <a:pos x="3" y="170"/>
                </a:cxn>
                <a:cxn ang="0">
                  <a:pos x="4" y="170"/>
                </a:cxn>
                <a:cxn ang="0">
                  <a:pos x="6" y="171"/>
                </a:cxn>
                <a:cxn ang="0">
                  <a:pos x="9" y="169"/>
                </a:cxn>
                <a:cxn ang="0">
                  <a:pos x="10" y="167"/>
                </a:cxn>
                <a:cxn ang="0">
                  <a:pos x="11" y="165"/>
                </a:cxn>
                <a:cxn ang="0">
                  <a:pos x="10" y="164"/>
                </a:cxn>
                <a:cxn ang="0">
                  <a:pos x="9" y="162"/>
                </a:cxn>
                <a:cxn ang="0">
                  <a:pos x="9" y="162"/>
                </a:cxn>
                <a:cxn ang="0">
                  <a:pos x="10" y="159"/>
                </a:cxn>
                <a:cxn ang="0">
                  <a:pos x="14" y="152"/>
                </a:cxn>
                <a:cxn ang="0">
                  <a:pos x="18" y="138"/>
                </a:cxn>
                <a:cxn ang="0">
                  <a:pos x="18" y="138"/>
                </a:cxn>
                <a:cxn ang="0">
                  <a:pos x="24" y="119"/>
                </a:cxn>
                <a:cxn ang="0">
                  <a:pos x="29" y="100"/>
                </a:cxn>
                <a:cxn ang="0">
                  <a:pos x="29" y="100"/>
                </a:cxn>
                <a:cxn ang="0">
                  <a:pos x="34" y="76"/>
                </a:cxn>
                <a:cxn ang="0">
                  <a:pos x="38" y="63"/>
                </a:cxn>
                <a:cxn ang="0">
                  <a:pos x="41" y="51"/>
                </a:cxn>
                <a:cxn ang="0">
                  <a:pos x="47" y="38"/>
                </a:cxn>
                <a:cxn ang="0">
                  <a:pos x="52" y="27"/>
                </a:cxn>
                <a:cxn ang="0">
                  <a:pos x="58" y="17"/>
                </a:cxn>
                <a:cxn ang="0">
                  <a:pos x="66" y="7"/>
                </a:cxn>
                <a:cxn ang="0">
                  <a:pos x="66" y="7"/>
                </a:cxn>
                <a:cxn ang="0">
                  <a:pos x="67" y="6"/>
                </a:cxn>
                <a:cxn ang="0">
                  <a:pos x="68" y="4"/>
                </a:cxn>
                <a:cxn ang="0">
                  <a:pos x="67" y="3"/>
                </a:cxn>
                <a:cxn ang="0">
                  <a:pos x="66" y="1"/>
                </a:cxn>
                <a:cxn ang="0">
                  <a:pos x="65" y="0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1"/>
                </a:cxn>
                <a:cxn ang="0">
                  <a:pos x="60" y="1"/>
                </a:cxn>
              </a:cxnLst>
              <a:rect l="0" t="0" r="r" b="b"/>
              <a:pathLst>
                <a:path w="68" h="171">
                  <a:moveTo>
                    <a:pt x="60" y="1"/>
                  </a:moveTo>
                  <a:lnTo>
                    <a:pt x="60" y="1"/>
                  </a:lnTo>
                  <a:lnTo>
                    <a:pt x="51" y="10"/>
                  </a:lnTo>
                  <a:lnTo>
                    <a:pt x="43" y="22"/>
                  </a:lnTo>
                  <a:lnTo>
                    <a:pt x="37" y="34"/>
                  </a:lnTo>
                  <a:lnTo>
                    <a:pt x="33" y="48"/>
                  </a:lnTo>
                  <a:lnTo>
                    <a:pt x="29" y="61"/>
                  </a:lnTo>
                  <a:lnTo>
                    <a:pt x="25" y="75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15" y="115"/>
                  </a:lnTo>
                  <a:lnTo>
                    <a:pt x="6" y="135"/>
                  </a:lnTo>
                  <a:lnTo>
                    <a:pt x="3" y="147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1" y="166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4" y="170"/>
                  </a:lnTo>
                  <a:lnTo>
                    <a:pt x="6" y="171"/>
                  </a:lnTo>
                  <a:lnTo>
                    <a:pt x="9" y="169"/>
                  </a:lnTo>
                  <a:lnTo>
                    <a:pt x="10" y="167"/>
                  </a:lnTo>
                  <a:lnTo>
                    <a:pt x="11" y="165"/>
                  </a:lnTo>
                  <a:lnTo>
                    <a:pt x="10" y="164"/>
                  </a:lnTo>
                  <a:lnTo>
                    <a:pt x="9" y="162"/>
                  </a:lnTo>
                  <a:lnTo>
                    <a:pt x="9" y="162"/>
                  </a:lnTo>
                  <a:lnTo>
                    <a:pt x="10" y="159"/>
                  </a:lnTo>
                  <a:lnTo>
                    <a:pt x="14" y="152"/>
                  </a:lnTo>
                  <a:lnTo>
                    <a:pt x="18" y="138"/>
                  </a:lnTo>
                  <a:lnTo>
                    <a:pt x="18" y="138"/>
                  </a:lnTo>
                  <a:lnTo>
                    <a:pt x="24" y="119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34" y="76"/>
                  </a:lnTo>
                  <a:lnTo>
                    <a:pt x="38" y="63"/>
                  </a:lnTo>
                  <a:lnTo>
                    <a:pt x="41" y="51"/>
                  </a:lnTo>
                  <a:lnTo>
                    <a:pt x="47" y="38"/>
                  </a:lnTo>
                  <a:lnTo>
                    <a:pt x="52" y="27"/>
                  </a:lnTo>
                  <a:lnTo>
                    <a:pt x="58" y="1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7" y="6"/>
                  </a:lnTo>
                  <a:lnTo>
                    <a:pt x="68" y="4"/>
                  </a:lnTo>
                  <a:lnTo>
                    <a:pt x="67" y="3"/>
                  </a:lnTo>
                  <a:lnTo>
                    <a:pt x="66" y="1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1"/>
                  </a:lnTo>
                  <a:lnTo>
                    <a:pt x="60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6" name="Freeform 172"/>
            <p:cNvSpPr/>
            <p:nvPr/>
          </p:nvSpPr>
          <p:spPr bwMode="auto">
            <a:xfrm>
              <a:off x="4383088" y="2219325"/>
              <a:ext cx="33338" cy="63500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55" y="0"/>
                </a:cxn>
                <a:cxn ang="0">
                  <a:pos x="50" y="2"/>
                </a:cxn>
                <a:cxn ang="0">
                  <a:pos x="46" y="5"/>
                </a:cxn>
                <a:cxn ang="0">
                  <a:pos x="42" y="8"/>
                </a:cxn>
                <a:cxn ang="0">
                  <a:pos x="39" y="11"/>
                </a:cxn>
                <a:cxn ang="0">
                  <a:pos x="33" y="19"/>
                </a:cxn>
                <a:cxn ang="0">
                  <a:pos x="29" y="30"/>
                </a:cxn>
                <a:cxn ang="0">
                  <a:pos x="29" y="30"/>
                </a:cxn>
                <a:cxn ang="0">
                  <a:pos x="13" y="70"/>
                </a:cxn>
                <a:cxn ang="0">
                  <a:pos x="6" y="91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8"/>
                </a:cxn>
                <a:cxn ang="0">
                  <a:pos x="4" y="118"/>
                </a:cxn>
                <a:cxn ang="0">
                  <a:pos x="6" y="119"/>
                </a:cxn>
                <a:cxn ang="0">
                  <a:pos x="7" y="118"/>
                </a:cxn>
                <a:cxn ang="0">
                  <a:pos x="8" y="116"/>
                </a:cxn>
                <a:cxn ang="0">
                  <a:pos x="9" y="114"/>
                </a:cxn>
                <a:cxn ang="0">
                  <a:pos x="9" y="114"/>
                </a:cxn>
                <a:cxn ang="0">
                  <a:pos x="13" y="100"/>
                </a:cxn>
                <a:cxn ang="0">
                  <a:pos x="17" y="84"/>
                </a:cxn>
                <a:cxn ang="0">
                  <a:pos x="23" y="70"/>
                </a:cxn>
                <a:cxn ang="0">
                  <a:pos x="30" y="56"/>
                </a:cxn>
                <a:cxn ang="0">
                  <a:pos x="30" y="56"/>
                </a:cxn>
                <a:cxn ang="0">
                  <a:pos x="34" y="42"/>
                </a:cxn>
                <a:cxn ang="0">
                  <a:pos x="39" y="29"/>
                </a:cxn>
                <a:cxn ang="0">
                  <a:pos x="42" y="22"/>
                </a:cxn>
                <a:cxn ang="0">
                  <a:pos x="46" y="17"/>
                </a:cxn>
                <a:cxn ang="0">
                  <a:pos x="51" y="12"/>
                </a:cxn>
                <a:cxn ang="0">
                  <a:pos x="57" y="9"/>
                </a:cxn>
                <a:cxn ang="0">
                  <a:pos x="57" y="9"/>
                </a:cxn>
                <a:cxn ang="0">
                  <a:pos x="60" y="8"/>
                </a:cxn>
                <a:cxn ang="0">
                  <a:pos x="61" y="7"/>
                </a:cxn>
                <a:cxn ang="0">
                  <a:pos x="62" y="5"/>
                </a:cxn>
                <a:cxn ang="0">
                  <a:pos x="61" y="3"/>
                </a:cxn>
                <a:cxn ang="0">
                  <a:pos x="61" y="2"/>
                </a:cxn>
                <a:cxn ang="0">
                  <a:pos x="60" y="0"/>
                </a:cxn>
                <a:cxn ang="0">
                  <a:pos x="57" y="0"/>
                </a:cxn>
                <a:cxn ang="0">
                  <a:pos x="55" y="0"/>
                </a:cxn>
                <a:cxn ang="0">
                  <a:pos x="55" y="0"/>
                </a:cxn>
              </a:cxnLst>
              <a:rect l="0" t="0" r="r" b="b"/>
              <a:pathLst>
                <a:path w="62" h="119">
                  <a:moveTo>
                    <a:pt x="55" y="0"/>
                  </a:moveTo>
                  <a:lnTo>
                    <a:pt x="55" y="0"/>
                  </a:lnTo>
                  <a:lnTo>
                    <a:pt x="50" y="2"/>
                  </a:lnTo>
                  <a:lnTo>
                    <a:pt x="46" y="5"/>
                  </a:lnTo>
                  <a:lnTo>
                    <a:pt x="42" y="8"/>
                  </a:lnTo>
                  <a:lnTo>
                    <a:pt x="39" y="11"/>
                  </a:lnTo>
                  <a:lnTo>
                    <a:pt x="33" y="19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13" y="70"/>
                  </a:lnTo>
                  <a:lnTo>
                    <a:pt x="6" y="91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8"/>
                  </a:lnTo>
                  <a:lnTo>
                    <a:pt x="4" y="118"/>
                  </a:lnTo>
                  <a:lnTo>
                    <a:pt x="6" y="119"/>
                  </a:lnTo>
                  <a:lnTo>
                    <a:pt x="7" y="118"/>
                  </a:lnTo>
                  <a:lnTo>
                    <a:pt x="8" y="116"/>
                  </a:lnTo>
                  <a:lnTo>
                    <a:pt x="9" y="114"/>
                  </a:lnTo>
                  <a:lnTo>
                    <a:pt x="9" y="114"/>
                  </a:lnTo>
                  <a:lnTo>
                    <a:pt x="13" y="100"/>
                  </a:lnTo>
                  <a:lnTo>
                    <a:pt x="17" y="84"/>
                  </a:lnTo>
                  <a:lnTo>
                    <a:pt x="23" y="70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4" y="42"/>
                  </a:lnTo>
                  <a:lnTo>
                    <a:pt x="39" y="29"/>
                  </a:lnTo>
                  <a:lnTo>
                    <a:pt x="42" y="22"/>
                  </a:lnTo>
                  <a:lnTo>
                    <a:pt x="46" y="17"/>
                  </a:lnTo>
                  <a:lnTo>
                    <a:pt x="51" y="12"/>
                  </a:lnTo>
                  <a:lnTo>
                    <a:pt x="57" y="9"/>
                  </a:lnTo>
                  <a:lnTo>
                    <a:pt x="57" y="9"/>
                  </a:lnTo>
                  <a:lnTo>
                    <a:pt x="60" y="8"/>
                  </a:lnTo>
                  <a:lnTo>
                    <a:pt x="61" y="7"/>
                  </a:lnTo>
                  <a:lnTo>
                    <a:pt x="62" y="5"/>
                  </a:lnTo>
                  <a:lnTo>
                    <a:pt x="61" y="3"/>
                  </a:lnTo>
                  <a:lnTo>
                    <a:pt x="61" y="2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7" name="Freeform 173"/>
            <p:cNvSpPr/>
            <p:nvPr/>
          </p:nvSpPr>
          <p:spPr bwMode="auto">
            <a:xfrm>
              <a:off x="4403725" y="2228850"/>
              <a:ext cx="17463" cy="52388"/>
            </a:xfrm>
            <a:custGeom>
              <a:avLst/>
              <a:gdLst/>
              <a:ahLst/>
              <a:cxnLst>
                <a:cxn ang="0">
                  <a:pos x="27" y="1"/>
                </a:cxn>
                <a:cxn ang="0">
                  <a:pos x="27" y="1"/>
                </a:cxn>
                <a:cxn ang="0">
                  <a:pos x="24" y="2"/>
                </a:cxn>
                <a:cxn ang="0">
                  <a:pos x="22" y="6"/>
                </a:cxn>
                <a:cxn ang="0">
                  <a:pos x="17" y="12"/>
                </a:cxn>
                <a:cxn ang="0">
                  <a:pos x="15" y="20"/>
                </a:cxn>
                <a:cxn ang="0">
                  <a:pos x="14" y="27"/>
                </a:cxn>
                <a:cxn ang="0">
                  <a:pos x="14" y="27"/>
                </a:cxn>
                <a:cxn ang="0">
                  <a:pos x="12" y="45"/>
                </a:cxn>
                <a:cxn ang="0">
                  <a:pos x="10" y="61"/>
                </a:cxn>
                <a:cxn ang="0">
                  <a:pos x="6" y="78"/>
                </a:cxn>
                <a:cxn ang="0">
                  <a:pos x="0" y="94"/>
                </a:cxn>
                <a:cxn ang="0">
                  <a:pos x="0" y="94"/>
                </a:cxn>
                <a:cxn ang="0">
                  <a:pos x="0" y="96"/>
                </a:cxn>
                <a:cxn ang="0">
                  <a:pos x="0" y="97"/>
                </a:cxn>
                <a:cxn ang="0">
                  <a:pos x="1" y="100"/>
                </a:cxn>
                <a:cxn ang="0">
                  <a:pos x="3" y="100"/>
                </a:cxn>
                <a:cxn ang="0">
                  <a:pos x="6" y="100"/>
                </a:cxn>
                <a:cxn ang="0">
                  <a:pos x="8" y="98"/>
                </a:cxn>
                <a:cxn ang="0">
                  <a:pos x="9" y="96"/>
                </a:cxn>
                <a:cxn ang="0">
                  <a:pos x="9" y="96"/>
                </a:cxn>
                <a:cxn ang="0">
                  <a:pos x="13" y="85"/>
                </a:cxn>
                <a:cxn ang="0">
                  <a:pos x="15" y="80"/>
                </a:cxn>
                <a:cxn ang="0">
                  <a:pos x="18" y="75"/>
                </a:cxn>
                <a:cxn ang="0">
                  <a:pos x="18" y="75"/>
                </a:cxn>
                <a:cxn ang="0">
                  <a:pos x="19" y="72"/>
                </a:cxn>
                <a:cxn ang="0">
                  <a:pos x="21" y="69"/>
                </a:cxn>
                <a:cxn ang="0">
                  <a:pos x="21" y="62"/>
                </a:cxn>
                <a:cxn ang="0">
                  <a:pos x="22" y="49"/>
                </a:cxn>
                <a:cxn ang="0">
                  <a:pos x="22" y="49"/>
                </a:cxn>
                <a:cxn ang="0">
                  <a:pos x="23" y="28"/>
                </a:cxn>
                <a:cxn ang="0">
                  <a:pos x="24" y="22"/>
                </a:cxn>
                <a:cxn ang="0">
                  <a:pos x="25" y="17"/>
                </a:cxn>
                <a:cxn ang="0">
                  <a:pos x="27" y="13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9"/>
                </a:cxn>
                <a:cxn ang="0">
                  <a:pos x="32" y="8"/>
                </a:cxn>
                <a:cxn ang="0">
                  <a:pos x="33" y="3"/>
                </a:cxn>
                <a:cxn ang="0">
                  <a:pos x="32" y="2"/>
                </a:cxn>
                <a:cxn ang="0">
                  <a:pos x="31" y="1"/>
                </a:cxn>
                <a:cxn ang="0">
                  <a:pos x="29" y="0"/>
                </a:cxn>
                <a:cxn ang="0">
                  <a:pos x="27" y="1"/>
                </a:cxn>
                <a:cxn ang="0">
                  <a:pos x="27" y="1"/>
                </a:cxn>
              </a:cxnLst>
              <a:rect l="0" t="0" r="r" b="b"/>
              <a:pathLst>
                <a:path w="33" h="100">
                  <a:moveTo>
                    <a:pt x="27" y="1"/>
                  </a:moveTo>
                  <a:lnTo>
                    <a:pt x="27" y="1"/>
                  </a:lnTo>
                  <a:lnTo>
                    <a:pt x="24" y="2"/>
                  </a:lnTo>
                  <a:lnTo>
                    <a:pt x="22" y="6"/>
                  </a:lnTo>
                  <a:lnTo>
                    <a:pt x="17" y="12"/>
                  </a:lnTo>
                  <a:lnTo>
                    <a:pt x="15" y="2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45"/>
                  </a:lnTo>
                  <a:lnTo>
                    <a:pt x="10" y="61"/>
                  </a:lnTo>
                  <a:lnTo>
                    <a:pt x="6" y="78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6"/>
                  </a:lnTo>
                  <a:lnTo>
                    <a:pt x="0" y="97"/>
                  </a:lnTo>
                  <a:lnTo>
                    <a:pt x="1" y="100"/>
                  </a:lnTo>
                  <a:lnTo>
                    <a:pt x="3" y="100"/>
                  </a:lnTo>
                  <a:lnTo>
                    <a:pt x="6" y="100"/>
                  </a:lnTo>
                  <a:lnTo>
                    <a:pt x="8" y="98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13" y="85"/>
                  </a:lnTo>
                  <a:lnTo>
                    <a:pt x="15" y="80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9" y="72"/>
                  </a:lnTo>
                  <a:lnTo>
                    <a:pt x="21" y="69"/>
                  </a:lnTo>
                  <a:lnTo>
                    <a:pt x="21" y="62"/>
                  </a:lnTo>
                  <a:lnTo>
                    <a:pt x="22" y="49"/>
                  </a:lnTo>
                  <a:lnTo>
                    <a:pt x="22" y="49"/>
                  </a:lnTo>
                  <a:lnTo>
                    <a:pt x="23" y="28"/>
                  </a:lnTo>
                  <a:lnTo>
                    <a:pt x="24" y="22"/>
                  </a:lnTo>
                  <a:lnTo>
                    <a:pt x="25" y="17"/>
                  </a:lnTo>
                  <a:lnTo>
                    <a:pt x="27" y="13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3"/>
                  </a:lnTo>
                  <a:lnTo>
                    <a:pt x="32" y="2"/>
                  </a:lnTo>
                  <a:lnTo>
                    <a:pt x="31" y="1"/>
                  </a:lnTo>
                  <a:lnTo>
                    <a:pt x="29" y="0"/>
                  </a:lnTo>
                  <a:lnTo>
                    <a:pt x="27" y="1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8" name="Freeform 174"/>
            <p:cNvSpPr/>
            <p:nvPr/>
          </p:nvSpPr>
          <p:spPr bwMode="auto">
            <a:xfrm>
              <a:off x="4340225" y="2436813"/>
              <a:ext cx="4763" cy="428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76"/>
                </a:cxn>
                <a:cxn ang="0">
                  <a:pos x="0" y="76"/>
                </a:cxn>
                <a:cxn ang="0">
                  <a:pos x="1" y="78"/>
                </a:cxn>
                <a:cxn ang="0">
                  <a:pos x="2" y="79"/>
                </a:cxn>
                <a:cxn ang="0">
                  <a:pos x="3" y="80"/>
                </a:cxn>
                <a:cxn ang="0">
                  <a:pos x="5" y="80"/>
                </a:cxn>
                <a:cxn ang="0">
                  <a:pos x="6" y="80"/>
                </a:cxn>
                <a:cxn ang="0">
                  <a:pos x="8" y="79"/>
                </a:cxn>
                <a:cxn ang="0">
                  <a:pos x="9" y="78"/>
                </a:cxn>
                <a:cxn ang="0">
                  <a:pos x="9" y="76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2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80">
                  <a:moveTo>
                    <a:pt x="0" y="5"/>
                  </a:moveTo>
                  <a:lnTo>
                    <a:pt x="0" y="76"/>
                  </a:lnTo>
                  <a:lnTo>
                    <a:pt x="0" y="76"/>
                  </a:lnTo>
                  <a:lnTo>
                    <a:pt x="1" y="78"/>
                  </a:lnTo>
                  <a:lnTo>
                    <a:pt x="2" y="79"/>
                  </a:lnTo>
                  <a:lnTo>
                    <a:pt x="3" y="80"/>
                  </a:lnTo>
                  <a:lnTo>
                    <a:pt x="5" y="80"/>
                  </a:lnTo>
                  <a:lnTo>
                    <a:pt x="6" y="80"/>
                  </a:lnTo>
                  <a:lnTo>
                    <a:pt x="8" y="79"/>
                  </a:lnTo>
                  <a:lnTo>
                    <a:pt x="9" y="78"/>
                  </a:lnTo>
                  <a:lnTo>
                    <a:pt x="9" y="7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2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2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9" name="Freeform 175"/>
            <p:cNvSpPr/>
            <p:nvPr/>
          </p:nvSpPr>
          <p:spPr bwMode="auto">
            <a:xfrm>
              <a:off x="4370388" y="2460625"/>
              <a:ext cx="11113" cy="650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9" y="9"/>
                </a:cxn>
                <a:cxn ang="0">
                  <a:pos x="7" y="15"/>
                </a:cxn>
                <a:cxn ang="0">
                  <a:pos x="3" y="29"/>
                </a:cxn>
                <a:cxn ang="0">
                  <a:pos x="1" y="44"/>
                </a:cxn>
                <a:cxn ang="0">
                  <a:pos x="0" y="59"/>
                </a:cxn>
                <a:cxn ang="0">
                  <a:pos x="1" y="90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3" y="120"/>
                </a:cxn>
                <a:cxn ang="0">
                  <a:pos x="4" y="122"/>
                </a:cxn>
                <a:cxn ang="0">
                  <a:pos x="5" y="123"/>
                </a:cxn>
                <a:cxn ang="0">
                  <a:pos x="7" y="123"/>
                </a:cxn>
                <a:cxn ang="0">
                  <a:pos x="9" y="123"/>
                </a:cxn>
                <a:cxn ang="0">
                  <a:pos x="10" y="122"/>
                </a:cxn>
                <a:cxn ang="0">
                  <a:pos x="11" y="120"/>
                </a:cxn>
                <a:cxn ang="0">
                  <a:pos x="11" y="118"/>
                </a:cxn>
                <a:cxn ang="0">
                  <a:pos x="11" y="118"/>
                </a:cxn>
                <a:cxn ang="0">
                  <a:pos x="10" y="91"/>
                </a:cxn>
                <a:cxn ang="0">
                  <a:pos x="10" y="61"/>
                </a:cxn>
                <a:cxn ang="0">
                  <a:pos x="10" y="47"/>
                </a:cxn>
                <a:cxn ang="0">
                  <a:pos x="12" y="32"/>
                </a:cxn>
                <a:cxn ang="0">
                  <a:pos x="15" y="19"/>
                </a:cxn>
                <a:cxn ang="0">
                  <a:pos x="17" y="13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2" y="5"/>
                </a:cxn>
                <a:cxn ang="0">
                  <a:pos x="20" y="3"/>
                </a:cxn>
                <a:cxn ang="0">
                  <a:pos x="19" y="1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22" h="123">
                  <a:moveTo>
                    <a:pt x="12" y="2"/>
                  </a:moveTo>
                  <a:lnTo>
                    <a:pt x="12" y="2"/>
                  </a:lnTo>
                  <a:lnTo>
                    <a:pt x="9" y="9"/>
                  </a:lnTo>
                  <a:lnTo>
                    <a:pt x="7" y="15"/>
                  </a:lnTo>
                  <a:lnTo>
                    <a:pt x="3" y="29"/>
                  </a:lnTo>
                  <a:lnTo>
                    <a:pt x="1" y="44"/>
                  </a:lnTo>
                  <a:lnTo>
                    <a:pt x="0" y="59"/>
                  </a:lnTo>
                  <a:lnTo>
                    <a:pt x="1" y="90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3" y="120"/>
                  </a:lnTo>
                  <a:lnTo>
                    <a:pt x="4" y="122"/>
                  </a:lnTo>
                  <a:lnTo>
                    <a:pt x="5" y="123"/>
                  </a:lnTo>
                  <a:lnTo>
                    <a:pt x="7" y="123"/>
                  </a:lnTo>
                  <a:lnTo>
                    <a:pt x="9" y="123"/>
                  </a:lnTo>
                  <a:lnTo>
                    <a:pt x="10" y="122"/>
                  </a:lnTo>
                  <a:lnTo>
                    <a:pt x="11" y="120"/>
                  </a:lnTo>
                  <a:lnTo>
                    <a:pt x="11" y="118"/>
                  </a:lnTo>
                  <a:lnTo>
                    <a:pt x="11" y="118"/>
                  </a:lnTo>
                  <a:lnTo>
                    <a:pt x="10" y="91"/>
                  </a:lnTo>
                  <a:lnTo>
                    <a:pt x="10" y="61"/>
                  </a:lnTo>
                  <a:lnTo>
                    <a:pt x="10" y="47"/>
                  </a:lnTo>
                  <a:lnTo>
                    <a:pt x="12" y="32"/>
                  </a:lnTo>
                  <a:lnTo>
                    <a:pt x="15" y="19"/>
                  </a:lnTo>
                  <a:lnTo>
                    <a:pt x="17" y="1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5"/>
                  </a:lnTo>
                  <a:lnTo>
                    <a:pt x="20" y="3"/>
                  </a:lnTo>
                  <a:lnTo>
                    <a:pt x="19" y="1"/>
                  </a:lnTo>
                  <a:lnTo>
                    <a:pt x="18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0" name="Freeform 176"/>
            <p:cNvSpPr/>
            <p:nvPr/>
          </p:nvSpPr>
          <p:spPr bwMode="auto">
            <a:xfrm>
              <a:off x="4395788" y="2492375"/>
              <a:ext cx="7938" cy="55563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29"/>
                </a:cxn>
                <a:cxn ang="0">
                  <a:pos x="2" y="53"/>
                </a:cxn>
                <a:cxn ang="0">
                  <a:pos x="1" y="77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" y="102"/>
                </a:cxn>
                <a:cxn ang="0">
                  <a:pos x="2" y="104"/>
                </a:cxn>
                <a:cxn ang="0">
                  <a:pos x="4" y="105"/>
                </a:cxn>
                <a:cxn ang="0">
                  <a:pos x="6" y="105"/>
                </a:cxn>
                <a:cxn ang="0">
                  <a:pos x="7" y="105"/>
                </a:cxn>
                <a:cxn ang="0">
                  <a:pos x="9" y="104"/>
                </a:cxn>
                <a:cxn ang="0">
                  <a:pos x="10" y="102"/>
                </a:cxn>
                <a:cxn ang="0">
                  <a:pos x="10" y="100"/>
                </a:cxn>
                <a:cxn ang="0">
                  <a:pos x="10" y="100"/>
                </a:cxn>
                <a:cxn ang="0">
                  <a:pos x="11" y="77"/>
                </a:cxn>
                <a:cxn ang="0">
                  <a:pos x="13" y="53"/>
                </a:cxn>
                <a:cxn ang="0">
                  <a:pos x="14" y="29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7" y="2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05">
                  <a:moveTo>
                    <a:pt x="6" y="5"/>
                  </a:moveTo>
                  <a:lnTo>
                    <a:pt x="6" y="5"/>
                  </a:lnTo>
                  <a:lnTo>
                    <a:pt x="5" y="29"/>
                  </a:lnTo>
                  <a:lnTo>
                    <a:pt x="2" y="53"/>
                  </a:lnTo>
                  <a:lnTo>
                    <a:pt x="1" y="77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" y="102"/>
                  </a:lnTo>
                  <a:lnTo>
                    <a:pt x="2" y="104"/>
                  </a:lnTo>
                  <a:lnTo>
                    <a:pt x="4" y="105"/>
                  </a:lnTo>
                  <a:lnTo>
                    <a:pt x="6" y="105"/>
                  </a:lnTo>
                  <a:lnTo>
                    <a:pt x="7" y="105"/>
                  </a:lnTo>
                  <a:lnTo>
                    <a:pt x="9" y="104"/>
                  </a:lnTo>
                  <a:lnTo>
                    <a:pt x="10" y="102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1" y="77"/>
                  </a:lnTo>
                  <a:lnTo>
                    <a:pt x="13" y="53"/>
                  </a:lnTo>
                  <a:lnTo>
                    <a:pt x="14" y="29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2" y="1"/>
                  </a:lnTo>
                  <a:lnTo>
                    <a:pt x="10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1" name="Freeform 177"/>
            <p:cNvSpPr/>
            <p:nvPr/>
          </p:nvSpPr>
          <p:spPr bwMode="auto">
            <a:xfrm>
              <a:off x="4424363" y="2520950"/>
              <a:ext cx="4763" cy="71438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6"/>
                </a:cxn>
                <a:cxn ang="0">
                  <a:pos x="3" y="136"/>
                </a:cxn>
                <a:cxn ang="0">
                  <a:pos x="4" y="137"/>
                </a:cxn>
                <a:cxn ang="0">
                  <a:pos x="6" y="136"/>
                </a:cxn>
                <a:cxn ang="0">
                  <a:pos x="7" y="136"/>
                </a:cxn>
                <a:cxn ang="0">
                  <a:pos x="8" y="134"/>
                </a:cxn>
                <a:cxn ang="0">
                  <a:pos x="9" y="132"/>
                </a:cxn>
                <a:cxn ang="0">
                  <a:pos x="9" y="4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</a:cxnLst>
              <a:rect l="0" t="0" r="r" b="b"/>
              <a:pathLst>
                <a:path w="9" h="137">
                  <a:moveTo>
                    <a:pt x="0" y="4"/>
                  </a:move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6"/>
                  </a:lnTo>
                  <a:lnTo>
                    <a:pt x="3" y="136"/>
                  </a:lnTo>
                  <a:lnTo>
                    <a:pt x="4" y="137"/>
                  </a:lnTo>
                  <a:lnTo>
                    <a:pt x="6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9" y="13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7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2" name="Freeform 178"/>
            <p:cNvSpPr/>
            <p:nvPr/>
          </p:nvSpPr>
          <p:spPr bwMode="auto">
            <a:xfrm>
              <a:off x="4451350" y="2547938"/>
              <a:ext cx="7938" cy="68263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3"/>
                </a:cxn>
                <a:cxn ang="0">
                  <a:pos x="1" y="47"/>
                </a:cxn>
                <a:cxn ang="0">
                  <a:pos x="0" y="62"/>
                </a:cxn>
                <a:cxn ang="0">
                  <a:pos x="0" y="124"/>
                </a:cxn>
                <a:cxn ang="0">
                  <a:pos x="0" y="124"/>
                </a:cxn>
                <a:cxn ang="0">
                  <a:pos x="1" y="126"/>
                </a:cxn>
                <a:cxn ang="0">
                  <a:pos x="2" y="127"/>
                </a:cxn>
                <a:cxn ang="0">
                  <a:pos x="3" y="128"/>
                </a:cxn>
                <a:cxn ang="0">
                  <a:pos x="5" y="128"/>
                </a:cxn>
                <a:cxn ang="0">
                  <a:pos x="6" y="128"/>
                </a:cxn>
                <a:cxn ang="0">
                  <a:pos x="8" y="127"/>
                </a:cxn>
                <a:cxn ang="0">
                  <a:pos x="9" y="126"/>
                </a:cxn>
                <a:cxn ang="0">
                  <a:pos x="9" y="124"/>
                </a:cxn>
                <a:cxn ang="0">
                  <a:pos x="9" y="69"/>
                </a:cxn>
                <a:cxn ang="0">
                  <a:pos x="9" y="69"/>
                </a:cxn>
                <a:cxn ang="0">
                  <a:pos x="10" y="52"/>
                </a:cxn>
                <a:cxn ang="0">
                  <a:pos x="11" y="37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6" y="2"/>
                </a:cxn>
                <a:cxn ang="0">
                  <a:pos x="5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28">
                  <a:moveTo>
                    <a:pt x="5" y="5"/>
                  </a:moveTo>
                  <a:lnTo>
                    <a:pt x="5" y="5"/>
                  </a:lnTo>
                  <a:lnTo>
                    <a:pt x="2" y="33"/>
                  </a:lnTo>
                  <a:lnTo>
                    <a:pt x="1" y="47"/>
                  </a:lnTo>
                  <a:lnTo>
                    <a:pt x="0" y="62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1" y="126"/>
                  </a:lnTo>
                  <a:lnTo>
                    <a:pt x="2" y="127"/>
                  </a:lnTo>
                  <a:lnTo>
                    <a:pt x="3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8" y="127"/>
                  </a:lnTo>
                  <a:lnTo>
                    <a:pt x="9" y="126"/>
                  </a:lnTo>
                  <a:lnTo>
                    <a:pt x="9" y="12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10" y="52"/>
                  </a:lnTo>
                  <a:lnTo>
                    <a:pt x="11" y="3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1" y="1"/>
                  </a:lnTo>
                  <a:lnTo>
                    <a:pt x="10" y="0"/>
                  </a:lnTo>
                  <a:lnTo>
                    <a:pt x="6" y="2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3" name="Freeform 179"/>
            <p:cNvSpPr/>
            <p:nvPr/>
          </p:nvSpPr>
          <p:spPr bwMode="auto">
            <a:xfrm>
              <a:off x="4478338" y="2578100"/>
              <a:ext cx="6350" cy="5556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0" y="102"/>
                </a:cxn>
                <a:cxn ang="0">
                  <a:pos x="1" y="103"/>
                </a:cxn>
                <a:cxn ang="0">
                  <a:pos x="4" y="104"/>
                </a:cxn>
                <a:cxn ang="0">
                  <a:pos x="5" y="104"/>
                </a:cxn>
                <a:cxn ang="0">
                  <a:pos x="7" y="104"/>
                </a:cxn>
                <a:cxn ang="0">
                  <a:pos x="8" y="103"/>
                </a:cxn>
                <a:cxn ang="0">
                  <a:pos x="9" y="102"/>
                </a:cxn>
                <a:cxn ang="0">
                  <a:pos x="10" y="100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10" h="104">
                  <a:moveTo>
                    <a:pt x="0" y="5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0" y="102"/>
                  </a:lnTo>
                  <a:lnTo>
                    <a:pt x="1" y="103"/>
                  </a:lnTo>
                  <a:lnTo>
                    <a:pt x="4" y="104"/>
                  </a:lnTo>
                  <a:lnTo>
                    <a:pt x="5" y="104"/>
                  </a:lnTo>
                  <a:lnTo>
                    <a:pt x="7" y="104"/>
                  </a:lnTo>
                  <a:lnTo>
                    <a:pt x="8" y="103"/>
                  </a:lnTo>
                  <a:lnTo>
                    <a:pt x="9" y="102"/>
                  </a:lnTo>
                  <a:lnTo>
                    <a:pt x="10" y="100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4" name="Freeform 180"/>
            <p:cNvSpPr/>
            <p:nvPr/>
          </p:nvSpPr>
          <p:spPr bwMode="auto">
            <a:xfrm>
              <a:off x="4500563" y="2608263"/>
              <a:ext cx="7938" cy="49213"/>
            </a:xfrm>
            <a:custGeom>
              <a:avLst/>
              <a:gdLst/>
              <a:ahLst/>
              <a:cxnLst>
                <a:cxn ang="0">
                  <a:pos x="15" y="88"/>
                </a:cxn>
                <a:cxn ang="0">
                  <a:pos x="15" y="88"/>
                </a:cxn>
                <a:cxn ang="0">
                  <a:pos x="12" y="79"/>
                </a:cxn>
                <a:cxn ang="0">
                  <a:pos x="10" y="68"/>
                </a:cxn>
                <a:cxn ang="0">
                  <a:pos x="9" y="57"/>
                </a:cxn>
                <a:cxn ang="0">
                  <a:pos x="9" y="47"/>
                </a:cxn>
                <a:cxn ang="0">
                  <a:pos x="9" y="25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6"/>
                </a:cxn>
                <a:cxn ang="0">
                  <a:pos x="0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3" y="81"/>
                </a:cxn>
                <a:cxn ang="0">
                  <a:pos x="6" y="91"/>
                </a:cxn>
                <a:cxn ang="0">
                  <a:pos x="6" y="91"/>
                </a:cxn>
                <a:cxn ang="0">
                  <a:pos x="7" y="93"/>
                </a:cxn>
                <a:cxn ang="0">
                  <a:pos x="8" y="94"/>
                </a:cxn>
                <a:cxn ang="0">
                  <a:pos x="10" y="94"/>
                </a:cxn>
                <a:cxn ang="0">
                  <a:pos x="12" y="94"/>
                </a:cxn>
                <a:cxn ang="0">
                  <a:pos x="13" y="93"/>
                </a:cxn>
                <a:cxn ang="0">
                  <a:pos x="14" y="92"/>
                </a:cxn>
                <a:cxn ang="0">
                  <a:pos x="15" y="90"/>
                </a:cxn>
                <a:cxn ang="0">
                  <a:pos x="15" y="88"/>
                </a:cxn>
                <a:cxn ang="0">
                  <a:pos x="15" y="88"/>
                </a:cxn>
              </a:cxnLst>
              <a:rect l="0" t="0" r="r" b="b"/>
              <a:pathLst>
                <a:path w="15" h="94">
                  <a:moveTo>
                    <a:pt x="15" y="88"/>
                  </a:moveTo>
                  <a:lnTo>
                    <a:pt x="15" y="88"/>
                  </a:lnTo>
                  <a:lnTo>
                    <a:pt x="12" y="79"/>
                  </a:lnTo>
                  <a:lnTo>
                    <a:pt x="10" y="68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9" y="25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7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26"/>
                  </a:lnTo>
                  <a:lnTo>
                    <a:pt x="0" y="48"/>
                  </a:lnTo>
                  <a:lnTo>
                    <a:pt x="0" y="59"/>
                  </a:lnTo>
                  <a:lnTo>
                    <a:pt x="1" y="69"/>
                  </a:lnTo>
                  <a:lnTo>
                    <a:pt x="3" y="81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7" y="93"/>
                  </a:lnTo>
                  <a:lnTo>
                    <a:pt x="8" y="94"/>
                  </a:lnTo>
                  <a:lnTo>
                    <a:pt x="10" y="94"/>
                  </a:lnTo>
                  <a:lnTo>
                    <a:pt x="12" y="94"/>
                  </a:lnTo>
                  <a:lnTo>
                    <a:pt x="13" y="93"/>
                  </a:lnTo>
                  <a:lnTo>
                    <a:pt x="14" y="92"/>
                  </a:lnTo>
                  <a:lnTo>
                    <a:pt x="15" y="90"/>
                  </a:lnTo>
                  <a:lnTo>
                    <a:pt x="15" y="88"/>
                  </a:lnTo>
                  <a:lnTo>
                    <a:pt x="15" y="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5" name="Freeform 181"/>
            <p:cNvSpPr/>
            <p:nvPr/>
          </p:nvSpPr>
          <p:spPr bwMode="auto">
            <a:xfrm>
              <a:off x="4529138" y="2622550"/>
              <a:ext cx="7938" cy="635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6" y="5"/>
                </a:cxn>
                <a:cxn ang="0">
                  <a:pos x="5" y="18"/>
                </a:cxn>
                <a:cxn ang="0">
                  <a:pos x="3" y="31"/>
                </a:cxn>
                <a:cxn ang="0">
                  <a:pos x="1" y="43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0" y="86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" y="116"/>
                </a:cxn>
                <a:cxn ang="0">
                  <a:pos x="2" y="117"/>
                </a:cxn>
                <a:cxn ang="0">
                  <a:pos x="3" y="118"/>
                </a:cxn>
                <a:cxn ang="0">
                  <a:pos x="6" y="119"/>
                </a:cxn>
                <a:cxn ang="0">
                  <a:pos x="8" y="118"/>
                </a:cxn>
                <a:cxn ang="0">
                  <a:pos x="9" y="117"/>
                </a:cxn>
                <a:cxn ang="0">
                  <a:pos x="10" y="116"/>
                </a:cxn>
                <a:cxn ang="0">
                  <a:pos x="11" y="114"/>
                </a:cxn>
                <a:cxn ang="0">
                  <a:pos x="11" y="57"/>
                </a:cxn>
                <a:cxn ang="0">
                  <a:pos x="11" y="57"/>
                </a:cxn>
                <a:cxn ang="0">
                  <a:pos x="11" y="43"/>
                </a:cxn>
                <a:cxn ang="0">
                  <a:pos x="13" y="31"/>
                </a:cxn>
                <a:cxn ang="0">
                  <a:pos x="14" y="1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1" y="0"/>
                </a:cxn>
                <a:cxn ang="0">
                  <a:pos x="9" y="0"/>
                </a:cxn>
                <a:cxn ang="0">
                  <a:pos x="8" y="1"/>
                </a:cxn>
                <a:cxn ang="0">
                  <a:pos x="6" y="3"/>
                </a:cxn>
                <a:cxn ang="0">
                  <a:pos x="6" y="5"/>
                </a:cxn>
                <a:cxn ang="0">
                  <a:pos x="6" y="5"/>
                </a:cxn>
              </a:cxnLst>
              <a:rect l="0" t="0" r="r" b="b"/>
              <a:pathLst>
                <a:path w="15" h="119">
                  <a:moveTo>
                    <a:pt x="6" y="5"/>
                  </a:moveTo>
                  <a:lnTo>
                    <a:pt x="6" y="5"/>
                  </a:lnTo>
                  <a:lnTo>
                    <a:pt x="5" y="18"/>
                  </a:lnTo>
                  <a:lnTo>
                    <a:pt x="3" y="31"/>
                  </a:lnTo>
                  <a:lnTo>
                    <a:pt x="1" y="43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86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" y="116"/>
                  </a:lnTo>
                  <a:lnTo>
                    <a:pt x="2" y="117"/>
                  </a:lnTo>
                  <a:lnTo>
                    <a:pt x="3" y="118"/>
                  </a:lnTo>
                  <a:lnTo>
                    <a:pt x="6" y="119"/>
                  </a:lnTo>
                  <a:lnTo>
                    <a:pt x="8" y="118"/>
                  </a:lnTo>
                  <a:lnTo>
                    <a:pt x="9" y="117"/>
                  </a:lnTo>
                  <a:lnTo>
                    <a:pt x="10" y="116"/>
                  </a:lnTo>
                  <a:lnTo>
                    <a:pt x="11" y="114"/>
                  </a:lnTo>
                  <a:lnTo>
                    <a:pt x="11" y="57"/>
                  </a:lnTo>
                  <a:lnTo>
                    <a:pt x="11" y="57"/>
                  </a:lnTo>
                  <a:lnTo>
                    <a:pt x="11" y="43"/>
                  </a:lnTo>
                  <a:lnTo>
                    <a:pt x="13" y="31"/>
                  </a:lnTo>
                  <a:lnTo>
                    <a:pt x="14" y="1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0"/>
                  </a:lnTo>
                  <a:lnTo>
                    <a:pt x="9" y="0"/>
                  </a:lnTo>
                  <a:lnTo>
                    <a:pt x="8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6" name="Freeform 182"/>
            <p:cNvSpPr/>
            <p:nvPr/>
          </p:nvSpPr>
          <p:spPr bwMode="auto">
            <a:xfrm>
              <a:off x="4551363" y="2652713"/>
              <a:ext cx="4763" cy="5556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1" y="5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53"/>
                </a:cxn>
                <a:cxn ang="0">
                  <a:pos x="0" y="75"/>
                </a:cxn>
                <a:cxn ang="0">
                  <a:pos x="2" y="99"/>
                </a:cxn>
                <a:cxn ang="0">
                  <a:pos x="2" y="99"/>
                </a:cxn>
                <a:cxn ang="0">
                  <a:pos x="2" y="101"/>
                </a:cxn>
                <a:cxn ang="0">
                  <a:pos x="4" y="103"/>
                </a:cxn>
                <a:cxn ang="0">
                  <a:pos x="7" y="104"/>
                </a:cxn>
                <a:cxn ang="0">
                  <a:pos x="9" y="104"/>
                </a:cxn>
                <a:cxn ang="0">
                  <a:pos x="10" y="103"/>
                </a:cxn>
                <a:cxn ang="0">
                  <a:pos x="11" y="101"/>
                </a:cxn>
                <a:cxn ang="0">
                  <a:pos x="11" y="99"/>
                </a:cxn>
                <a:cxn ang="0">
                  <a:pos x="11" y="99"/>
                </a:cxn>
                <a:cxn ang="0">
                  <a:pos x="9" y="75"/>
                </a:cxn>
                <a:cxn ang="0">
                  <a:pos x="9" y="53"/>
                </a:cxn>
                <a:cxn ang="0">
                  <a:pos x="11" y="5"/>
                </a:cxn>
                <a:cxn ang="0">
                  <a:pos x="11" y="5"/>
                </a:cxn>
              </a:cxnLst>
              <a:rect l="0" t="0" r="r" b="b"/>
              <a:pathLst>
                <a:path w="11" h="104">
                  <a:moveTo>
                    <a:pt x="11" y="5"/>
                  </a:moveTo>
                  <a:lnTo>
                    <a:pt x="11" y="5"/>
                  </a:lnTo>
                  <a:lnTo>
                    <a:pt x="11" y="3"/>
                  </a:lnTo>
                  <a:lnTo>
                    <a:pt x="10" y="1"/>
                  </a:lnTo>
                  <a:lnTo>
                    <a:pt x="8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53"/>
                  </a:lnTo>
                  <a:lnTo>
                    <a:pt x="0" y="75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2" y="101"/>
                  </a:lnTo>
                  <a:lnTo>
                    <a:pt x="4" y="103"/>
                  </a:lnTo>
                  <a:lnTo>
                    <a:pt x="7" y="104"/>
                  </a:lnTo>
                  <a:lnTo>
                    <a:pt x="9" y="104"/>
                  </a:lnTo>
                  <a:lnTo>
                    <a:pt x="10" y="103"/>
                  </a:lnTo>
                  <a:lnTo>
                    <a:pt x="11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9" y="75"/>
                  </a:lnTo>
                  <a:lnTo>
                    <a:pt x="9" y="53"/>
                  </a:lnTo>
                  <a:lnTo>
                    <a:pt x="11" y="5"/>
                  </a:lnTo>
                  <a:lnTo>
                    <a:pt x="11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7" name="Freeform 183"/>
            <p:cNvSpPr/>
            <p:nvPr/>
          </p:nvSpPr>
          <p:spPr bwMode="auto">
            <a:xfrm>
              <a:off x="4572000" y="2676525"/>
              <a:ext cx="6350" cy="58738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9" y="2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57"/>
                </a:cxn>
                <a:cxn ang="0">
                  <a:pos x="2" y="83"/>
                </a:cxn>
                <a:cxn ang="0">
                  <a:pos x="5" y="109"/>
                </a:cxn>
                <a:cxn ang="0">
                  <a:pos x="5" y="109"/>
                </a:cxn>
                <a:cxn ang="0">
                  <a:pos x="6" y="111"/>
                </a:cxn>
                <a:cxn ang="0">
                  <a:pos x="7" y="112"/>
                </a:cxn>
                <a:cxn ang="0">
                  <a:pos x="10" y="113"/>
                </a:cxn>
                <a:cxn ang="0">
                  <a:pos x="12" y="113"/>
                </a:cxn>
                <a:cxn ang="0">
                  <a:pos x="13" y="112"/>
                </a:cxn>
                <a:cxn ang="0">
                  <a:pos x="14" y="111"/>
                </a:cxn>
                <a:cxn ang="0">
                  <a:pos x="14" y="109"/>
                </a:cxn>
                <a:cxn ang="0">
                  <a:pos x="14" y="109"/>
                </a:cxn>
                <a:cxn ang="0">
                  <a:pos x="12" y="83"/>
                </a:cxn>
                <a:cxn ang="0">
                  <a:pos x="10" y="57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4" h="113">
                  <a:moveTo>
                    <a:pt x="10" y="4"/>
                  </a:moveTo>
                  <a:lnTo>
                    <a:pt x="10" y="4"/>
                  </a:lnTo>
                  <a:lnTo>
                    <a:pt x="9" y="2"/>
                  </a:lnTo>
                  <a:lnTo>
                    <a:pt x="8" y="1"/>
                  </a:lnTo>
                  <a:lnTo>
                    <a:pt x="7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57"/>
                  </a:lnTo>
                  <a:lnTo>
                    <a:pt x="2" y="83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1"/>
                  </a:lnTo>
                  <a:lnTo>
                    <a:pt x="7" y="112"/>
                  </a:lnTo>
                  <a:lnTo>
                    <a:pt x="10" y="113"/>
                  </a:lnTo>
                  <a:lnTo>
                    <a:pt x="12" y="113"/>
                  </a:lnTo>
                  <a:lnTo>
                    <a:pt x="13" y="112"/>
                  </a:lnTo>
                  <a:lnTo>
                    <a:pt x="14" y="111"/>
                  </a:lnTo>
                  <a:lnTo>
                    <a:pt x="14" y="109"/>
                  </a:lnTo>
                  <a:lnTo>
                    <a:pt x="14" y="109"/>
                  </a:lnTo>
                  <a:lnTo>
                    <a:pt x="12" y="83"/>
                  </a:lnTo>
                  <a:lnTo>
                    <a:pt x="10" y="57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8" name="Freeform 184"/>
            <p:cNvSpPr/>
            <p:nvPr/>
          </p:nvSpPr>
          <p:spPr bwMode="auto">
            <a:xfrm>
              <a:off x="4481513" y="2305050"/>
              <a:ext cx="12700" cy="61913"/>
            </a:xfrm>
            <a:custGeom>
              <a:avLst/>
              <a:gdLst/>
              <a:ahLst/>
              <a:cxnLst>
                <a:cxn ang="0">
                  <a:pos x="21" y="109"/>
                </a:cxn>
                <a:cxn ang="0">
                  <a:pos x="21" y="109"/>
                </a:cxn>
                <a:cxn ang="0">
                  <a:pos x="16" y="105"/>
                </a:cxn>
                <a:cxn ang="0">
                  <a:pos x="13" y="101"/>
                </a:cxn>
                <a:cxn ang="0">
                  <a:pos x="11" y="95"/>
                </a:cxn>
                <a:cxn ang="0">
                  <a:pos x="9" y="89"/>
                </a:cxn>
                <a:cxn ang="0">
                  <a:pos x="9" y="76"/>
                </a:cxn>
                <a:cxn ang="0">
                  <a:pos x="9" y="64"/>
                </a:cxn>
                <a:cxn ang="0">
                  <a:pos x="9" y="64"/>
                </a:cxn>
                <a:cxn ang="0">
                  <a:pos x="10" y="3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77"/>
                </a:cxn>
                <a:cxn ang="0">
                  <a:pos x="0" y="77"/>
                </a:cxn>
                <a:cxn ang="0">
                  <a:pos x="0" y="89"/>
                </a:cxn>
                <a:cxn ang="0">
                  <a:pos x="1" y="95"/>
                </a:cxn>
                <a:cxn ang="0">
                  <a:pos x="3" y="100"/>
                </a:cxn>
                <a:cxn ang="0">
                  <a:pos x="5" y="105"/>
                </a:cxn>
                <a:cxn ang="0">
                  <a:pos x="8" y="110"/>
                </a:cxn>
                <a:cxn ang="0">
                  <a:pos x="12" y="115"/>
                </a:cxn>
                <a:cxn ang="0">
                  <a:pos x="16" y="118"/>
                </a:cxn>
                <a:cxn ang="0">
                  <a:pos x="16" y="118"/>
                </a:cxn>
                <a:cxn ang="0">
                  <a:pos x="18" y="119"/>
                </a:cxn>
                <a:cxn ang="0">
                  <a:pos x="20" y="119"/>
                </a:cxn>
                <a:cxn ang="0">
                  <a:pos x="21" y="118"/>
                </a:cxn>
                <a:cxn ang="0">
                  <a:pos x="22" y="117"/>
                </a:cxn>
                <a:cxn ang="0">
                  <a:pos x="23" y="115"/>
                </a:cxn>
                <a:cxn ang="0">
                  <a:pos x="23" y="112"/>
                </a:cxn>
                <a:cxn ang="0">
                  <a:pos x="22" y="111"/>
                </a:cxn>
                <a:cxn ang="0">
                  <a:pos x="21" y="109"/>
                </a:cxn>
                <a:cxn ang="0">
                  <a:pos x="21" y="109"/>
                </a:cxn>
              </a:cxnLst>
              <a:rect l="0" t="0" r="r" b="b"/>
              <a:pathLst>
                <a:path w="23" h="119">
                  <a:moveTo>
                    <a:pt x="21" y="109"/>
                  </a:moveTo>
                  <a:lnTo>
                    <a:pt x="21" y="109"/>
                  </a:lnTo>
                  <a:lnTo>
                    <a:pt x="16" y="105"/>
                  </a:lnTo>
                  <a:lnTo>
                    <a:pt x="13" y="101"/>
                  </a:lnTo>
                  <a:lnTo>
                    <a:pt x="11" y="95"/>
                  </a:lnTo>
                  <a:lnTo>
                    <a:pt x="9" y="89"/>
                  </a:lnTo>
                  <a:lnTo>
                    <a:pt x="9" y="76"/>
                  </a:lnTo>
                  <a:lnTo>
                    <a:pt x="9" y="64"/>
                  </a:lnTo>
                  <a:lnTo>
                    <a:pt x="9" y="64"/>
                  </a:lnTo>
                  <a:lnTo>
                    <a:pt x="10" y="3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89"/>
                  </a:lnTo>
                  <a:lnTo>
                    <a:pt x="1" y="95"/>
                  </a:lnTo>
                  <a:lnTo>
                    <a:pt x="3" y="100"/>
                  </a:lnTo>
                  <a:lnTo>
                    <a:pt x="5" y="105"/>
                  </a:lnTo>
                  <a:lnTo>
                    <a:pt x="8" y="110"/>
                  </a:lnTo>
                  <a:lnTo>
                    <a:pt x="12" y="115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8" y="119"/>
                  </a:lnTo>
                  <a:lnTo>
                    <a:pt x="20" y="119"/>
                  </a:lnTo>
                  <a:lnTo>
                    <a:pt x="21" y="118"/>
                  </a:lnTo>
                  <a:lnTo>
                    <a:pt x="22" y="117"/>
                  </a:lnTo>
                  <a:lnTo>
                    <a:pt x="23" y="115"/>
                  </a:lnTo>
                  <a:lnTo>
                    <a:pt x="23" y="112"/>
                  </a:lnTo>
                  <a:lnTo>
                    <a:pt x="22" y="111"/>
                  </a:lnTo>
                  <a:lnTo>
                    <a:pt x="21" y="109"/>
                  </a:lnTo>
                  <a:lnTo>
                    <a:pt x="21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9" name="Freeform 185"/>
            <p:cNvSpPr/>
            <p:nvPr/>
          </p:nvSpPr>
          <p:spPr bwMode="auto">
            <a:xfrm>
              <a:off x="4519613" y="2336800"/>
              <a:ext cx="9525" cy="5556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7" y="15"/>
                </a:cxn>
                <a:cxn ang="0">
                  <a:pos x="4" y="27"/>
                </a:cxn>
                <a:cxn ang="0">
                  <a:pos x="2" y="50"/>
                </a:cxn>
                <a:cxn ang="0">
                  <a:pos x="0" y="75"/>
                </a:cxn>
                <a:cxn ang="0">
                  <a:pos x="0" y="99"/>
                </a:cxn>
                <a:cxn ang="0">
                  <a:pos x="0" y="99"/>
                </a:cxn>
                <a:cxn ang="0">
                  <a:pos x="0" y="101"/>
                </a:cxn>
                <a:cxn ang="0">
                  <a:pos x="1" y="102"/>
                </a:cxn>
                <a:cxn ang="0">
                  <a:pos x="3" y="103"/>
                </a:cxn>
                <a:cxn ang="0">
                  <a:pos x="5" y="104"/>
                </a:cxn>
                <a:cxn ang="0">
                  <a:pos x="6" y="103"/>
                </a:cxn>
                <a:cxn ang="0">
                  <a:pos x="8" y="102"/>
                </a:cxn>
                <a:cxn ang="0">
                  <a:pos x="9" y="101"/>
                </a:cxn>
                <a:cxn ang="0">
                  <a:pos x="9" y="99"/>
                </a:cxn>
                <a:cxn ang="0">
                  <a:pos x="9" y="99"/>
                </a:cxn>
                <a:cxn ang="0">
                  <a:pos x="10" y="75"/>
                </a:cxn>
                <a:cxn ang="0">
                  <a:pos x="11" y="52"/>
                </a:cxn>
                <a:cxn ang="0">
                  <a:pos x="13" y="29"/>
                </a:cxn>
                <a:cxn ang="0">
                  <a:pos x="16" y="17"/>
                </a:cxn>
                <a:cxn ang="0">
                  <a:pos x="18" y="6"/>
                </a:cxn>
                <a:cxn ang="0">
                  <a:pos x="18" y="6"/>
                </a:cxn>
                <a:cxn ang="0">
                  <a:pos x="18" y="4"/>
                </a:cxn>
                <a:cxn ang="0">
                  <a:pos x="18" y="2"/>
                </a:cxn>
                <a:cxn ang="0">
                  <a:pos x="17" y="1"/>
                </a:cxn>
                <a:cxn ang="0">
                  <a:pos x="15" y="0"/>
                </a:cxn>
                <a:cxn ang="0">
                  <a:pos x="13" y="0"/>
                </a:cxn>
                <a:cxn ang="0">
                  <a:pos x="12" y="0"/>
                </a:cxn>
                <a:cxn ang="0">
                  <a:pos x="10" y="1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18" h="104">
                  <a:moveTo>
                    <a:pt x="9" y="3"/>
                  </a:moveTo>
                  <a:lnTo>
                    <a:pt x="9" y="3"/>
                  </a:lnTo>
                  <a:lnTo>
                    <a:pt x="7" y="15"/>
                  </a:lnTo>
                  <a:lnTo>
                    <a:pt x="4" y="27"/>
                  </a:lnTo>
                  <a:lnTo>
                    <a:pt x="2" y="50"/>
                  </a:lnTo>
                  <a:lnTo>
                    <a:pt x="0" y="75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101"/>
                  </a:lnTo>
                  <a:lnTo>
                    <a:pt x="1" y="102"/>
                  </a:lnTo>
                  <a:lnTo>
                    <a:pt x="3" y="103"/>
                  </a:lnTo>
                  <a:lnTo>
                    <a:pt x="5" y="104"/>
                  </a:lnTo>
                  <a:lnTo>
                    <a:pt x="6" y="103"/>
                  </a:lnTo>
                  <a:lnTo>
                    <a:pt x="8" y="102"/>
                  </a:lnTo>
                  <a:lnTo>
                    <a:pt x="9" y="101"/>
                  </a:lnTo>
                  <a:lnTo>
                    <a:pt x="9" y="99"/>
                  </a:lnTo>
                  <a:lnTo>
                    <a:pt x="9" y="99"/>
                  </a:lnTo>
                  <a:lnTo>
                    <a:pt x="10" y="75"/>
                  </a:lnTo>
                  <a:lnTo>
                    <a:pt x="11" y="52"/>
                  </a:lnTo>
                  <a:lnTo>
                    <a:pt x="13" y="29"/>
                  </a:lnTo>
                  <a:lnTo>
                    <a:pt x="16" y="17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4"/>
                  </a:lnTo>
                  <a:lnTo>
                    <a:pt x="18" y="2"/>
                  </a:lnTo>
                  <a:lnTo>
                    <a:pt x="17" y="1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0" name="Freeform 186"/>
            <p:cNvSpPr/>
            <p:nvPr/>
          </p:nvSpPr>
          <p:spPr bwMode="auto">
            <a:xfrm>
              <a:off x="4543425" y="2370138"/>
              <a:ext cx="7938" cy="71438"/>
            </a:xfrm>
            <a:custGeom>
              <a:avLst/>
              <a:gdLst/>
              <a:ahLst/>
              <a:cxnLst>
                <a:cxn ang="0">
                  <a:pos x="5" y="4"/>
                </a:cxn>
                <a:cxn ang="0">
                  <a:pos x="5" y="4"/>
                </a:cxn>
                <a:cxn ang="0">
                  <a:pos x="4" y="36"/>
                </a:cxn>
                <a:cxn ang="0">
                  <a:pos x="3" y="68"/>
                </a:cxn>
                <a:cxn ang="0">
                  <a:pos x="1" y="100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0" y="134"/>
                </a:cxn>
                <a:cxn ang="0">
                  <a:pos x="1" y="135"/>
                </a:cxn>
                <a:cxn ang="0">
                  <a:pos x="3" y="136"/>
                </a:cxn>
                <a:cxn ang="0">
                  <a:pos x="4" y="136"/>
                </a:cxn>
                <a:cxn ang="0">
                  <a:pos x="7" y="136"/>
                </a:cxn>
                <a:cxn ang="0">
                  <a:pos x="9" y="135"/>
                </a:cxn>
                <a:cxn ang="0">
                  <a:pos x="10" y="134"/>
                </a:cxn>
                <a:cxn ang="0">
                  <a:pos x="10" y="132"/>
                </a:cxn>
                <a:cxn ang="0">
                  <a:pos x="10" y="132"/>
                </a:cxn>
                <a:cxn ang="0">
                  <a:pos x="11" y="100"/>
                </a:cxn>
                <a:cxn ang="0">
                  <a:pos x="13" y="68"/>
                </a:cxn>
                <a:cxn ang="0">
                  <a:pos x="14" y="36"/>
                </a:cxn>
                <a:cxn ang="0">
                  <a:pos x="15" y="4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5" y="2"/>
                </a:cxn>
                <a:cxn ang="0">
                  <a:pos x="5" y="4"/>
                </a:cxn>
                <a:cxn ang="0">
                  <a:pos x="5" y="4"/>
                </a:cxn>
              </a:cxnLst>
              <a:rect l="0" t="0" r="r" b="b"/>
              <a:pathLst>
                <a:path w="15" h="136">
                  <a:moveTo>
                    <a:pt x="5" y="4"/>
                  </a:moveTo>
                  <a:lnTo>
                    <a:pt x="5" y="4"/>
                  </a:lnTo>
                  <a:lnTo>
                    <a:pt x="4" y="36"/>
                  </a:lnTo>
                  <a:lnTo>
                    <a:pt x="3" y="68"/>
                  </a:lnTo>
                  <a:lnTo>
                    <a:pt x="1" y="100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1" y="135"/>
                  </a:lnTo>
                  <a:lnTo>
                    <a:pt x="3" y="136"/>
                  </a:lnTo>
                  <a:lnTo>
                    <a:pt x="4" y="136"/>
                  </a:lnTo>
                  <a:lnTo>
                    <a:pt x="7" y="136"/>
                  </a:lnTo>
                  <a:lnTo>
                    <a:pt x="9" y="135"/>
                  </a:lnTo>
                  <a:lnTo>
                    <a:pt x="10" y="134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1" y="100"/>
                  </a:lnTo>
                  <a:lnTo>
                    <a:pt x="13" y="68"/>
                  </a:lnTo>
                  <a:lnTo>
                    <a:pt x="14" y="36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4" y="2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5" y="2"/>
                  </a:lnTo>
                  <a:lnTo>
                    <a:pt x="5" y="4"/>
                  </a:lnTo>
                  <a:lnTo>
                    <a:pt x="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1" name="Freeform 187"/>
            <p:cNvSpPr/>
            <p:nvPr/>
          </p:nvSpPr>
          <p:spPr bwMode="auto">
            <a:xfrm>
              <a:off x="4573588" y="2406650"/>
              <a:ext cx="4763" cy="7143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30"/>
                </a:cxn>
                <a:cxn ang="0">
                  <a:pos x="1" y="131"/>
                </a:cxn>
                <a:cxn ang="0">
                  <a:pos x="3" y="132"/>
                </a:cxn>
                <a:cxn ang="0">
                  <a:pos x="5" y="133"/>
                </a:cxn>
                <a:cxn ang="0">
                  <a:pos x="6" y="132"/>
                </a:cxn>
                <a:cxn ang="0">
                  <a:pos x="8" y="131"/>
                </a:cxn>
                <a:cxn ang="0">
                  <a:pos x="9" y="130"/>
                </a:cxn>
                <a:cxn ang="0">
                  <a:pos x="9" y="12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33">
                  <a:moveTo>
                    <a:pt x="0" y="5"/>
                  </a:moveTo>
                  <a:lnTo>
                    <a:pt x="0" y="128"/>
                  </a:lnTo>
                  <a:lnTo>
                    <a:pt x="0" y="128"/>
                  </a:lnTo>
                  <a:lnTo>
                    <a:pt x="0" y="130"/>
                  </a:lnTo>
                  <a:lnTo>
                    <a:pt x="1" y="131"/>
                  </a:lnTo>
                  <a:lnTo>
                    <a:pt x="3" y="132"/>
                  </a:lnTo>
                  <a:lnTo>
                    <a:pt x="5" y="133"/>
                  </a:lnTo>
                  <a:lnTo>
                    <a:pt x="6" y="132"/>
                  </a:lnTo>
                  <a:lnTo>
                    <a:pt x="8" y="131"/>
                  </a:lnTo>
                  <a:lnTo>
                    <a:pt x="9" y="130"/>
                  </a:lnTo>
                  <a:lnTo>
                    <a:pt x="9" y="128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2" name="Freeform 188"/>
            <p:cNvSpPr/>
            <p:nvPr/>
          </p:nvSpPr>
          <p:spPr bwMode="auto">
            <a:xfrm>
              <a:off x="4602163" y="24320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8"/>
                </a:cxn>
                <a:cxn ang="0">
                  <a:pos x="0" y="118"/>
                </a:cxn>
                <a:cxn ang="0">
                  <a:pos x="0" y="120"/>
                </a:cxn>
                <a:cxn ang="0">
                  <a:pos x="1" y="121"/>
                </a:cxn>
                <a:cxn ang="0">
                  <a:pos x="2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7" y="121"/>
                </a:cxn>
                <a:cxn ang="0">
                  <a:pos x="8" y="120"/>
                </a:cxn>
                <a:cxn ang="0">
                  <a:pos x="9" y="118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1"/>
                  </a:lnTo>
                  <a:lnTo>
                    <a:pt x="2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7" y="121"/>
                  </a:lnTo>
                  <a:lnTo>
                    <a:pt x="8" y="120"/>
                  </a:lnTo>
                  <a:lnTo>
                    <a:pt x="9" y="11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3" name="Freeform 189"/>
            <p:cNvSpPr/>
            <p:nvPr/>
          </p:nvSpPr>
          <p:spPr bwMode="auto">
            <a:xfrm>
              <a:off x="4624388" y="2457450"/>
              <a:ext cx="4763" cy="650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19"/>
                </a:cxn>
                <a:cxn ang="0">
                  <a:pos x="0" y="119"/>
                </a:cxn>
                <a:cxn ang="0">
                  <a:pos x="0" y="121"/>
                </a:cxn>
                <a:cxn ang="0">
                  <a:pos x="1" y="122"/>
                </a:cxn>
                <a:cxn ang="0">
                  <a:pos x="3" y="123"/>
                </a:cxn>
                <a:cxn ang="0">
                  <a:pos x="4" y="123"/>
                </a:cxn>
                <a:cxn ang="0">
                  <a:pos x="6" y="123"/>
                </a:cxn>
                <a:cxn ang="0">
                  <a:pos x="8" y="122"/>
                </a:cxn>
                <a:cxn ang="0">
                  <a:pos x="9" y="121"/>
                </a:cxn>
                <a:cxn ang="0">
                  <a:pos x="9" y="119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23">
                  <a:moveTo>
                    <a:pt x="0" y="5"/>
                  </a:moveTo>
                  <a:lnTo>
                    <a:pt x="0" y="119"/>
                  </a:lnTo>
                  <a:lnTo>
                    <a:pt x="0" y="119"/>
                  </a:lnTo>
                  <a:lnTo>
                    <a:pt x="0" y="121"/>
                  </a:lnTo>
                  <a:lnTo>
                    <a:pt x="1" y="122"/>
                  </a:lnTo>
                  <a:lnTo>
                    <a:pt x="3" y="123"/>
                  </a:lnTo>
                  <a:lnTo>
                    <a:pt x="4" y="123"/>
                  </a:lnTo>
                  <a:lnTo>
                    <a:pt x="6" y="123"/>
                  </a:lnTo>
                  <a:lnTo>
                    <a:pt x="8" y="122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4" name="Freeform 190"/>
            <p:cNvSpPr/>
            <p:nvPr/>
          </p:nvSpPr>
          <p:spPr bwMode="auto">
            <a:xfrm>
              <a:off x="4651375" y="2482850"/>
              <a:ext cx="7938" cy="73025"/>
            </a:xfrm>
            <a:custGeom>
              <a:avLst/>
              <a:gdLst/>
              <a:ahLst/>
              <a:cxnLst>
                <a:cxn ang="0">
                  <a:pos x="5" y="5"/>
                </a:cxn>
                <a:cxn ang="0">
                  <a:pos x="5" y="5"/>
                </a:cxn>
                <a:cxn ang="0">
                  <a:pos x="2" y="30"/>
                </a:cxn>
                <a:cxn ang="0">
                  <a:pos x="1" y="42"/>
                </a:cxn>
                <a:cxn ang="0">
                  <a:pos x="0" y="55"/>
                </a:cxn>
                <a:cxn ang="0">
                  <a:pos x="0" y="132"/>
                </a:cxn>
                <a:cxn ang="0">
                  <a:pos x="0" y="132"/>
                </a:cxn>
                <a:cxn ang="0">
                  <a:pos x="1" y="134"/>
                </a:cxn>
                <a:cxn ang="0">
                  <a:pos x="2" y="136"/>
                </a:cxn>
                <a:cxn ang="0">
                  <a:pos x="3" y="137"/>
                </a:cxn>
                <a:cxn ang="0">
                  <a:pos x="5" y="137"/>
                </a:cxn>
                <a:cxn ang="0">
                  <a:pos x="7" y="137"/>
                </a:cxn>
                <a:cxn ang="0">
                  <a:pos x="8" y="136"/>
                </a:cxn>
                <a:cxn ang="0">
                  <a:pos x="9" y="134"/>
                </a:cxn>
                <a:cxn ang="0">
                  <a:pos x="10" y="132"/>
                </a:cxn>
                <a:cxn ang="0">
                  <a:pos x="10" y="62"/>
                </a:cxn>
                <a:cxn ang="0">
                  <a:pos x="10" y="62"/>
                </a:cxn>
                <a:cxn ang="0">
                  <a:pos x="10" y="47"/>
                </a:cxn>
                <a:cxn ang="0">
                  <a:pos x="11" y="33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2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5" y="5"/>
                </a:cxn>
              </a:cxnLst>
              <a:rect l="0" t="0" r="r" b="b"/>
              <a:pathLst>
                <a:path w="14" h="137">
                  <a:moveTo>
                    <a:pt x="5" y="5"/>
                  </a:moveTo>
                  <a:lnTo>
                    <a:pt x="5" y="5"/>
                  </a:lnTo>
                  <a:lnTo>
                    <a:pt x="2" y="30"/>
                  </a:lnTo>
                  <a:lnTo>
                    <a:pt x="1" y="42"/>
                  </a:lnTo>
                  <a:lnTo>
                    <a:pt x="0" y="5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1" y="134"/>
                  </a:lnTo>
                  <a:lnTo>
                    <a:pt x="2" y="136"/>
                  </a:lnTo>
                  <a:lnTo>
                    <a:pt x="3" y="137"/>
                  </a:lnTo>
                  <a:lnTo>
                    <a:pt x="5" y="137"/>
                  </a:lnTo>
                  <a:lnTo>
                    <a:pt x="7" y="137"/>
                  </a:lnTo>
                  <a:lnTo>
                    <a:pt x="8" y="136"/>
                  </a:lnTo>
                  <a:lnTo>
                    <a:pt x="9" y="134"/>
                  </a:lnTo>
                  <a:lnTo>
                    <a:pt x="10" y="132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10" y="47"/>
                  </a:lnTo>
                  <a:lnTo>
                    <a:pt x="11" y="3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5" name="Freeform 191"/>
            <p:cNvSpPr/>
            <p:nvPr/>
          </p:nvSpPr>
          <p:spPr bwMode="auto">
            <a:xfrm>
              <a:off x="4684713" y="2500313"/>
              <a:ext cx="4763" cy="87313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61"/>
                </a:cxn>
                <a:cxn ang="0">
                  <a:pos x="0" y="161"/>
                </a:cxn>
                <a:cxn ang="0">
                  <a:pos x="0" y="163"/>
                </a:cxn>
                <a:cxn ang="0">
                  <a:pos x="1" y="164"/>
                </a:cxn>
                <a:cxn ang="0">
                  <a:pos x="3" y="165"/>
                </a:cxn>
                <a:cxn ang="0">
                  <a:pos x="5" y="166"/>
                </a:cxn>
                <a:cxn ang="0">
                  <a:pos x="6" y="165"/>
                </a:cxn>
                <a:cxn ang="0">
                  <a:pos x="8" y="164"/>
                </a:cxn>
                <a:cxn ang="0">
                  <a:pos x="9" y="163"/>
                </a:cxn>
                <a:cxn ang="0">
                  <a:pos x="9" y="161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66">
                  <a:moveTo>
                    <a:pt x="0" y="5"/>
                  </a:moveTo>
                  <a:lnTo>
                    <a:pt x="0" y="161"/>
                  </a:lnTo>
                  <a:lnTo>
                    <a:pt x="0" y="161"/>
                  </a:lnTo>
                  <a:lnTo>
                    <a:pt x="0" y="163"/>
                  </a:lnTo>
                  <a:lnTo>
                    <a:pt x="1" y="164"/>
                  </a:lnTo>
                  <a:lnTo>
                    <a:pt x="3" y="165"/>
                  </a:lnTo>
                  <a:lnTo>
                    <a:pt x="5" y="166"/>
                  </a:lnTo>
                  <a:lnTo>
                    <a:pt x="6" y="165"/>
                  </a:lnTo>
                  <a:lnTo>
                    <a:pt x="8" y="164"/>
                  </a:lnTo>
                  <a:lnTo>
                    <a:pt x="9" y="163"/>
                  </a:lnTo>
                  <a:lnTo>
                    <a:pt x="9" y="161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8" y="1"/>
                  </a:lnTo>
                  <a:lnTo>
                    <a:pt x="6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6" name="Freeform 192"/>
            <p:cNvSpPr/>
            <p:nvPr/>
          </p:nvSpPr>
          <p:spPr bwMode="auto">
            <a:xfrm>
              <a:off x="4702175" y="2540000"/>
              <a:ext cx="7938" cy="69850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6" y="3"/>
                </a:cxn>
                <a:cxn ang="0">
                  <a:pos x="3" y="19"/>
                </a:cxn>
                <a:cxn ang="0">
                  <a:pos x="1" y="34"/>
                </a:cxn>
                <a:cxn ang="0">
                  <a:pos x="0" y="50"/>
                </a:cxn>
                <a:cxn ang="0">
                  <a:pos x="0" y="65"/>
                </a:cxn>
                <a:cxn ang="0">
                  <a:pos x="1" y="96"/>
                </a:cxn>
                <a:cxn ang="0">
                  <a:pos x="1" y="127"/>
                </a:cxn>
                <a:cxn ang="0">
                  <a:pos x="1" y="127"/>
                </a:cxn>
                <a:cxn ang="0">
                  <a:pos x="2" y="129"/>
                </a:cxn>
                <a:cxn ang="0">
                  <a:pos x="3" y="131"/>
                </a:cxn>
                <a:cxn ang="0">
                  <a:pos x="4" y="132"/>
                </a:cxn>
                <a:cxn ang="0">
                  <a:pos x="6" y="132"/>
                </a:cxn>
                <a:cxn ang="0">
                  <a:pos x="7" y="132"/>
                </a:cxn>
                <a:cxn ang="0">
                  <a:pos x="9" y="131"/>
                </a:cxn>
                <a:cxn ang="0">
                  <a:pos x="10" y="129"/>
                </a:cxn>
                <a:cxn ang="0">
                  <a:pos x="10" y="127"/>
                </a:cxn>
                <a:cxn ang="0">
                  <a:pos x="10" y="127"/>
                </a:cxn>
                <a:cxn ang="0">
                  <a:pos x="10" y="97"/>
                </a:cxn>
                <a:cxn ang="0">
                  <a:pos x="9" y="66"/>
                </a:cxn>
                <a:cxn ang="0">
                  <a:pos x="9" y="51"/>
                </a:cxn>
                <a:cxn ang="0">
                  <a:pos x="10" y="36"/>
                </a:cxn>
                <a:cxn ang="0">
                  <a:pos x="12" y="21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5" y="3"/>
                </a:cxn>
                <a:cxn ang="0">
                  <a:pos x="14" y="2"/>
                </a:cxn>
                <a:cxn ang="0">
                  <a:pos x="13" y="0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8" y="0"/>
                </a:cxn>
                <a:cxn ang="0">
                  <a:pos x="7" y="1"/>
                </a:cxn>
                <a:cxn ang="0">
                  <a:pos x="6" y="3"/>
                </a:cxn>
                <a:cxn ang="0">
                  <a:pos x="6" y="3"/>
                </a:cxn>
              </a:cxnLst>
              <a:rect l="0" t="0" r="r" b="b"/>
              <a:pathLst>
                <a:path w="15" h="132">
                  <a:moveTo>
                    <a:pt x="6" y="3"/>
                  </a:moveTo>
                  <a:lnTo>
                    <a:pt x="6" y="3"/>
                  </a:lnTo>
                  <a:lnTo>
                    <a:pt x="3" y="19"/>
                  </a:lnTo>
                  <a:lnTo>
                    <a:pt x="1" y="34"/>
                  </a:lnTo>
                  <a:lnTo>
                    <a:pt x="0" y="50"/>
                  </a:lnTo>
                  <a:lnTo>
                    <a:pt x="0" y="65"/>
                  </a:lnTo>
                  <a:lnTo>
                    <a:pt x="1" y="96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2" y="129"/>
                  </a:lnTo>
                  <a:lnTo>
                    <a:pt x="3" y="131"/>
                  </a:lnTo>
                  <a:lnTo>
                    <a:pt x="4" y="132"/>
                  </a:lnTo>
                  <a:lnTo>
                    <a:pt x="6" y="132"/>
                  </a:lnTo>
                  <a:lnTo>
                    <a:pt x="7" y="132"/>
                  </a:lnTo>
                  <a:lnTo>
                    <a:pt x="9" y="131"/>
                  </a:lnTo>
                  <a:lnTo>
                    <a:pt x="10" y="129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10" y="97"/>
                  </a:lnTo>
                  <a:lnTo>
                    <a:pt x="9" y="66"/>
                  </a:lnTo>
                  <a:lnTo>
                    <a:pt x="9" y="51"/>
                  </a:lnTo>
                  <a:lnTo>
                    <a:pt x="10" y="36"/>
                  </a:lnTo>
                  <a:lnTo>
                    <a:pt x="12" y="21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3"/>
                  </a:lnTo>
                  <a:lnTo>
                    <a:pt x="14" y="2"/>
                  </a:lnTo>
                  <a:lnTo>
                    <a:pt x="13" y="0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8" y="0"/>
                  </a:lnTo>
                  <a:lnTo>
                    <a:pt x="7" y="1"/>
                  </a:lnTo>
                  <a:lnTo>
                    <a:pt x="6" y="3"/>
                  </a:lnTo>
                  <a:lnTo>
                    <a:pt x="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7" name="Freeform 193"/>
            <p:cNvSpPr/>
            <p:nvPr/>
          </p:nvSpPr>
          <p:spPr bwMode="auto">
            <a:xfrm>
              <a:off x="4727575" y="2568575"/>
              <a:ext cx="9525" cy="523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0" y="3"/>
                </a:cxn>
                <a:cxn ang="0">
                  <a:pos x="3" y="48"/>
                </a:cxn>
                <a:cxn ang="0">
                  <a:pos x="1" y="72"/>
                </a:cxn>
                <a:cxn ang="0">
                  <a:pos x="0" y="95"/>
                </a:cxn>
                <a:cxn ang="0">
                  <a:pos x="0" y="95"/>
                </a:cxn>
                <a:cxn ang="0">
                  <a:pos x="0" y="97"/>
                </a:cxn>
                <a:cxn ang="0">
                  <a:pos x="1" y="98"/>
                </a:cxn>
                <a:cxn ang="0">
                  <a:pos x="3" y="99"/>
                </a:cxn>
                <a:cxn ang="0">
                  <a:pos x="6" y="99"/>
                </a:cxn>
                <a:cxn ang="0">
                  <a:pos x="7" y="99"/>
                </a:cxn>
                <a:cxn ang="0">
                  <a:pos x="9" y="98"/>
                </a:cxn>
                <a:cxn ang="0">
                  <a:pos x="10" y="97"/>
                </a:cxn>
                <a:cxn ang="0">
                  <a:pos x="10" y="95"/>
                </a:cxn>
                <a:cxn ang="0">
                  <a:pos x="10" y="95"/>
                </a:cxn>
                <a:cxn ang="0">
                  <a:pos x="11" y="72"/>
                </a:cxn>
                <a:cxn ang="0">
                  <a:pos x="13" y="5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2" y="0"/>
                </a:cxn>
                <a:cxn ang="0">
                  <a:pos x="11" y="2"/>
                </a:cxn>
                <a:cxn ang="0">
                  <a:pos x="10" y="3"/>
                </a:cxn>
                <a:cxn ang="0">
                  <a:pos x="10" y="3"/>
                </a:cxn>
              </a:cxnLst>
              <a:rect l="0" t="0" r="r" b="b"/>
              <a:pathLst>
                <a:path w="19" h="99">
                  <a:moveTo>
                    <a:pt x="10" y="3"/>
                  </a:moveTo>
                  <a:lnTo>
                    <a:pt x="10" y="3"/>
                  </a:lnTo>
                  <a:lnTo>
                    <a:pt x="3" y="48"/>
                  </a:lnTo>
                  <a:lnTo>
                    <a:pt x="1" y="72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0" y="97"/>
                  </a:lnTo>
                  <a:lnTo>
                    <a:pt x="1" y="98"/>
                  </a:lnTo>
                  <a:lnTo>
                    <a:pt x="3" y="99"/>
                  </a:lnTo>
                  <a:lnTo>
                    <a:pt x="6" y="99"/>
                  </a:lnTo>
                  <a:lnTo>
                    <a:pt x="7" y="99"/>
                  </a:lnTo>
                  <a:lnTo>
                    <a:pt x="9" y="98"/>
                  </a:lnTo>
                  <a:lnTo>
                    <a:pt x="10" y="97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11" y="72"/>
                  </a:lnTo>
                  <a:lnTo>
                    <a:pt x="13" y="50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1" y="2"/>
                  </a:lnTo>
                  <a:lnTo>
                    <a:pt x="10" y="3"/>
                  </a:lnTo>
                  <a:lnTo>
                    <a:pt x="1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8" name="Freeform 194"/>
            <p:cNvSpPr/>
            <p:nvPr/>
          </p:nvSpPr>
          <p:spPr bwMode="auto">
            <a:xfrm>
              <a:off x="4748213" y="2590800"/>
              <a:ext cx="4763" cy="5715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7"/>
                </a:cxn>
                <a:cxn ang="0">
                  <a:pos x="1" y="109"/>
                </a:cxn>
                <a:cxn ang="0">
                  <a:pos x="3" y="109"/>
                </a:cxn>
                <a:cxn ang="0">
                  <a:pos x="4" y="110"/>
                </a:cxn>
                <a:cxn ang="0">
                  <a:pos x="6" y="109"/>
                </a:cxn>
                <a:cxn ang="0">
                  <a:pos x="7" y="109"/>
                </a:cxn>
                <a:cxn ang="0">
                  <a:pos x="9" y="107"/>
                </a:cxn>
                <a:cxn ang="0">
                  <a:pos x="9" y="104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9" y="3"/>
                </a:cxn>
                <a:cxn ang="0">
                  <a:pos x="7" y="2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</a:cxnLst>
              <a:rect l="0" t="0" r="r" b="b"/>
              <a:pathLst>
                <a:path w="9" h="110">
                  <a:moveTo>
                    <a:pt x="0" y="5"/>
                  </a:moveTo>
                  <a:lnTo>
                    <a:pt x="0" y="104"/>
                  </a:lnTo>
                  <a:lnTo>
                    <a:pt x="0" y="104"/>
                  </a:lnTo>
                  <a:lnTo>
                    <a:pt x="0" y="107"/>
                  </a:lnTo>
                  <a:lnTo>
                    <a:pt x="1" y="109"/>
                  </a:lnTo>
                  <a:lnTo>
                    <a:pt x="3" y="109"/>
                  </a:lnTo>
                  <a:lnTo>
                    <a:pt x="4" y="110"/>
                  </a:lnTo>
                  <a:lnTo>
                    <a:pt x="6" y="109"/>
                  </a:lnTo>
                  <a:lnTo>
                    <a:pt x="7" y="109"/>
                  </a:lnTo>
                  <a:lnTo>
                    <a:pt x="9" y="107"/>
                  </a:lnTo>
                  <a:lnTo>
                    <a:pt x="9" y="104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7" y="2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9" name="Freeform 195"/>
            <p:cNvSpPr/>
            <p:nvPr/>
          </p:nvSpPr>
          <p:spPr bwMode="auto">
            <a:xfrm>
              <a:off x="4641850" y="2751138"/>
              <a:ext cx="7938" cy="26988"/>
            </a:xfrm>
            <a:custGeom>
              <a:avLst/>
              <a:gdLst/>
              <a:ahLst/>
              <a:cxnLst>
                <a:cxn ang="0">
                  <a:pos x="15" y="46"/>
                </a:cxn>
                <a:cxn ang="0">
                  <a:pos x="15" y="46"/>
                </a:cxn>
                <a:cxn ang="0">
                  <a:pos x="12" y="36"/>
                </a:cxn>
                <a:cxn ang="0">
                  <a:pos x="11" y="26"/>
                </a:cxn>
                <a:cxn ang="0">
                  <a:pos x="10" y="5"/>
                </a:cxn>
                <a:cxn ang="0">
                  <a:pos x="10" y="5"/>
                </a:cxn>
                <a:cxn ang="0">
                  <a:pos x="10" y="3"/>
                </a:cxn>
                <a:cxn ang="0">
                  <a:pos x="8" y="1"/>
                </a:cxn>
                <a:cxn ang="0">
                  <a:pos x="6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1" y="27"/>
                </a:cxn>
                <a:cxn ang="0">
                  <a:pos x="2" y="38"/>
                </a:cxn>
                <a:cxn ang="0">
                  <a:pos x="5" y="48"/>
                </a:cxn>
                <a:cxn ang="0">
                  <a:pos x="5" y="48"/>
                </a:cxn>
                <a:cxn ang="0">
                  <a:pos x="6" y="50"/>
                </a:cxn>
                <a:cxn ang="0">
                  <a:pos x="7" y="51"/>
                </a:cxn>
                <a:cxn ang="0">
                  <a:pos x="10" y="51"/>
                </a:cxn>
                <a:cxn ang="0">
                  <a:pos x="11" y="51"/>
                </a:cxn>
                <a:cxn ang="0">
                  <a:pos x="13" y="51"/>
                </a:cxn>
                <a:cxn ang="0">
                  <a:pos x="14" y="49"/>
                </a:cxn>
                <a:cxn ang="0">
                  <a:pos x="15" y="48"/>
                </a:cxn>
                <a:cxn ang="0">
                  <a:pos x="15" y="46"/>
                </a:cxn>
                <a:cxn ang="0">
                  <a:pos x="15" y="46"/>
                </a:cxn>
              </a:cxnLst>
              <a:rect l="0" t="0" r="r" b="b"/>
              <a:pathLst>
                <a:path w="15" h="51">
                  <a:moveTo>
                    <a:pt x="15" y="46"/>
                  </a:moveTo>
                  <a:lnTo>
                    <a:pt x="15" y="46"/>
                  </a:lnTo>
                  <a:lnTo>
                    <a:pt x="12" y="36"/>
                  </a:lnTo>
                  <a:lnTo>
                    <a:pt x="11" y="2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8" y="1"/>
                  </a:lnTo>
                  <a:lnTo>
                    <a:pt x="6" y="1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7"/>
                  </a:lnTo>
                  <a:lnTo>
                    <a:pt x="2" y="38"/>
                  </a:lnTo>
                  <a:lnTo>
                    <a:pt x="5" y="48"/>
                  </a:lnTo>
                  <a:lnTo>
                    <a:pt x="5" y="48"/>
                  </a:lnTo>
                  <a:lnTo>
                    <a:pt x="6" y="50"/>
                  </a:lnTo>
                  <a:lnTo>
                    <a:pt x="7" y="51"/>
                  </a:lnTo>
                  <a:lnTo>
                    <a:pt x="10" y="51"/>
                  </a:lnTo>
                  <a:lnTo>
                    <a:pt x="11" y="51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5" y="48"/>
                  </a:lnTo>
                  <a:lnTo>
                    <a:pt x="15" y="46"/>
                  </a:lnTo>
                  <a:lnTo>
                    <a:pt x="15" y="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0" name="Freeform 196"/>
            <p:cNvSpPr/>
            <p:nvPr/>
          </p:nvSpPr>
          <p:spPr bwMode="auto">
            <a:xfrm>
              <a:off x="4675188" y="2751138"/>
              <a:ext cx="12700" cy="34925"/>
            </a:xfrm>
            <a:custGeom>
              <a:avLst/>
              <a:gdLst/>
              <a:ahLst/>
              <a:cxnLst>
                <a:cxn ang="0">
                  <a:pos x="18" y="39"/>
                </a:cxn>
                <a:cxn ang="0">
                  <a:pos x="18" y="39"/>
                </a:cxn>
                <a:cxn ang="0">
                  <a:pos x="14" y="31"/>
                </a:cxn>
                <a:cxn ang="0">
                  <a:pos x="12" y="23"/>
                </a:cxn>
                <a:cxn ang="0">
                  <a:pos x="9" y="13"/>
                </a:cxn>
                <a:cxn ang="0">
                  <a:pos x="9" y="5"/>
                </a:cxn>
                <a:cxn ang="0">
                  <a:pos x="9" y="5"/>
                </a:cxn>
                <a:cxn ang="0">
                  <a:pos x="8" y="3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17"/>
                </a:cxn>
                <a:cxn ang="0">
                  <a:pos x="1" y="24"/>
                </a:cxn>
                <a:cxn ang="0">
                  <a:pos x="3" y="30"/>
                </a:cxn>
                <a:cxn ang="0">
                  <a:pos x="3" y="30"/>
                </a:cxn>
                <a:cxn ang="0">
                  <a:pos x="6" y="38"/>
                </a:cxn>
                <a:cxn ang="0">
                  <a:pos x="9" y="45"/>
                </a:cxn>
                <a:cxn ang="0">
                  <a:pos x="13" y="54"/>
                </a:cxn>
                <a:cxn ang="0">
                  <a:pos x="14" y="62"/>
                </a:cxn>
                <a:cxn ang="0">
                  <a:pos x="14" y="62"/>
                </a:cxn>
                <a:cxn ang="0">
                  <a:pos x="15" y="64"/>
                </a:cxn>
                <a:cxn ang="0">
                  <a:pos x="16" y="65"/>
                </a:cxn>
                <a:cxn ang="0">
                  <a:pos x="18" y="66"/>
                </a:cxn>
                <a:cxn ang="0">
                  <a:pos x="19" y="66"/>
                </a:cxn>
                <a:cxn ang="0">
                  <a:pos x="21" y="66"/>
                </a:cxn>
                <a:cxn ang="0">
                  <a:pos x="22" y="65"/>
                </a:cxn>
                <a:cxn ang="0">
                  <a:pos x="23" y="64"/>
                </a:cxn>
                <a:cxn ang="0">
                  <a:pos x="24" y="62"/>
                </a:cxn>
                <a:cxn ang="0">
                  <a:pos x="24" y="62"/>
                </a:cxn>
                <a:cxn ang="0">
                  <a:pos x="23" y="56"/>
                </a:cxn>
                <a:cxn ang="0">
                  <a:pos x="22" y="49"/>
                </a:cxn>
                <a:cxn ang="0">
                  <a:pos x="18" y="39"/>
                </a:cxn>
                <a:cxn ang="0">
                  <a:pos x="18" y="39"/>
                </a:cxn>
              </a:cxnLst>
              <a:rect l="0" t="0" r="r" b="b"/>
              <a:pathLst>
                <a:path w="24" h="66">
                  <a:moveTo>
                    <a:pt x="18" y="39"/>
                  </a:moveTo>
                  <a:lnTo>
                    <a:pt x="18" y="39"/>
                  </a:lnTo>
                  <a:lnTo>
                    <a:pt x="14" y="31"/>
                  </a:lnTo>
                  <a:lnTo>
                    <a:pt x="12" y="23"/>
                  </a:lnTo>
                  <a:lnTo>
                    <a:pt x="9" y="13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17"/>
                  </a:lnTo>
                  <a:lnTo>
                    <a:pt x="1" y="24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6" y="38"/>
                  </a:lnTo>
                  <a:lnTo>
                    <a:pt x="9" y="45"/>
                  </a:lnTo>
                  <a:lnTo>
                    <a:pt x="13" y="54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5" y="64"/>
                  </a:lnTo>
                  <a:lnTo>
                    <a:pt x="16" y="65"/>
                  </a:lnTo>
                  <a:lnTo>
                    <a:pt x="18" y="66"/>
                  </a:lnTo>
                  <a:lnTo>
                    <a:pt x="19" y="66"/>
                  </a:lnTo>
                  <a:lnTo>
                    <a:pt x="21" y="66"/>
                  </a:lnTo>
                  <a:lnTo>
                    <a:pt x="22" y="65"/>
                  </a:lnTo>
                  <a:lnTo>
                    <a:pt x="23" y="64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23" y="56"/>
                  </a:lnTo>
                  <a:lnTo>
                    <a:pt x="22" y="49"/>
                  </a:lnTo>
                  <a:lnTo>
                    <a:pt x="18" y="39"/>
                  </a:lnTo>
                  <a:lnTo>
                    <a:pt x="18" y="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1" name="Freeform 197"/>
            <p:cNvSpPr/>
            <p:nvPr/>
          </p:nvSpPr>
          <p:spPr bwMode="auto">
            <a:xfrm>
              <a:off x="4710113" y="2759075"/>
              <a:ext cx="9525" cy="4445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10" y="4"/>
                </a:cxn>
                <a:cxn ang="0">
                  <a:pos x="10" y="2"/>
                </a:cxn>
                <a:cxn ang="0">
                  <a:pos x="9" y="1"/>
                </a:cxn>
                <a:cxn ang="0">
                  <a:pos x="6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24"/>
                </a:cxn>
                <a:cxn ang="0">
                  <a:pos x="3" y="44"/>
                </a:cxn>
                <a:cxn ang="0">
                  <a:pos x="6" y="63"/>
                </a:cxn>
                <a:cxn ang="0">
                  <a:pos x="10" y="82"/>
                </a:cxn>
                <a:cxn ang="0">
                  <a:pos x="10" y="82"/>
                </a:cxn>
                <a:cxn ang="0">
                  <a:pos x="11" y="84"/>
                </a:cxn>
                <a:cxn ang="0">
                  <a:pos x="12" y="85"/>
                </a:cxn>
                <a:cxn ang="0">
                  <a:pos x="14" y="85"/>
                </a:cxn>
                <a:cxn ang="0">
                  <a:pos x="16" y="85"/>
                </a:cxn>
                <a:cxn ang="0">
                  <a:pos x="17" y="84"/>
                </a:cxn>
                <a:cxn ang="0">
                  <a:pos x="18" y="83"/>
                </a:cxn>
                <a:cxn ang="0">
                  <a:pos x="19" y="82"/>
                </a:cxn>
                <a:cxn ang="0">
                  <a:pos x="19" y="80"/>
                </a:cxn>
                <a:cxn ang="0">
                  <a:pos x="19" y="80"/>
                </a:cxn>
                <a:cxn ang="0">
                  <a:pos x="16" y="61"/>
                </a:cxn>
                <a:cxn ang="0">
                  <a:pos x="13" y="43"/>
                </a:cxn>
                <a:cxn ang="0">
                  <a:pos x="11" y="2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85">
                  <a:moveTo>
                    <a:pt x="10" y="4"/>
                  </a:moveTo>
                  <a:lnTo>
                    <a:pt x="10" y="4"/>
                  </a:lnTo>
                  <a:lnTo>
                    <a:pt x="10" y="2"/>
                  </a:lnTo>
                  <a:lnTo>
                    <a:pt x="9" y="1"/>
                  </a:lnTo>
                  <a:lnTo>
                    <a:pt x="6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4"/>
                  </a:lnTo>
                  <a:lnTo>
                    <a:pt x="3" y="44"/>
                  </a:lnTo>
                  <a:lnTo>
                    <a:pt x="6" y="6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1" y="84"/>
                  </a:lnTo>
                  <a:lnTo>
                    <a:pt x="12" y="85"/>
                  </a:lnTo>
                  <a:lnTo>
                    <a:pt x="14" y="85"/>
                  </a:lnTo>
                  <a:lnTo>
                    <a:pt x="16" y="85"/>
                  </a:lnTo>
                  <a:lnTo>
                    <a:pt x="17" y="84"/>
                  </a:lnTo>
                  <a:lnTo>
                    <a:pt x="18" y="83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19" y="80"/>
                  </a:lnTo>
                  <a:lnTo>
                    <a:pt x="16" y="61"/>
                  </a:lnTo>
                  <a:lnTo>
                    <a:pt x="13" y="43"/>
                  </a:lnTo>
                  <a:lnTo>
                    <a:pt x="11" y="24"/>
                  </a:lnTo>
                  <a:lnTo>
                    <a:pt x="10" y="4"/>
                  </a:lnTo>
                  <a:lnTo>
                    <a:pt x="10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2" name="Freeform 198"/>
            <p:cNvSpPr/>
            <p:nvPr/>
          </p:nvSpPr>
          <p:spPr bwMode="auto">
            <a:xfrm>
              <a:off x="4416425" y="2370138"/>
              <a:ext cx="15875" cy="106363"/>
            </a:xfrm>
            <a:custGeom>
              <a:avLst/>
              <a:gdLst/>
              <a:ahLst/>
              <a:cxnLst>
                <a:cxn ang="0">
                  <a:pos x="19" y="3"/>
                </a:cxn>
                <a:cxn ang="0">
                  <a:pos x="19" y="3"/>
                </a:cxn>
                <a:cxn ang="0">
                  <a:pos x="14" y="24"/>
                </a:cxn>
                <a:cxn ang="0">
                  <a:pos x="13" y="34"/>
                </a:cxn>
                <a:cxn ang="0">
                  <a:pos x="13" y="45"/>
                </a:cxn>
                <a:cxn ang="0">
                  <a:pos x="13" y="98"/>
                </a:cxn>
                <a:cxn ang="0">
                  <a:pos x="13" y="98"/>
                </a:cxn>
                <a:cxn ang="0">
                  <a:pos x="13" y="124"/>
                </a:cxn>
                <a:cxn ang="0">
                  <a:pos x="12" y="136"/>
                </a:cxn>
                <a:cxn ang="0">
                  <a:pos x="10" y="149"/>
                </a:cxn>
                <a:cxn ang="0">
                  <a:pos x="10" y="149"/>
                </a:cxn>
                <a:cxn ang="0">
                  <a:pos x="4" y="171"/>
                </a:cxn>
                <a:cxn ang="0">
                  <a:pos x="2" y="183"/>
                </a:cxn>
                <a:cxn ang="0">
                  <a:pos x="0" y="194"/>
                </a:cxn>
                <a:cxn ang="0">
                  <a:pos x="0" y="194"/>
                </a:cxn>
                <a:cxn ang="0">
                  <a:pos x="1" y="196"/>
                </a:cxn>
                <a:cxn ang="0">
                  <a:pos x="2" y="197"/>
                </a:cxn>
                <a:cxn ang="0">
                  <a:pos x="3" y="198"/>
                </a:cxn>
                <a:cxn ang="0">
                  <a:pos x="5" y="199"/>
                </a:cxn>
                <a:cxn ang="0">
                  <a:pos x="6" y="198"/>
                </a:cxn>
                <a:cxn ang="0">
                  <a:pos x="8" y="197"/>
                </a:cxn>
                <a:cxn ang="0">
                  <a:pos x="9" y="196"/>
                </a:cxn>
                <a:cxn ang="0">
                  <a:pos x="10" y="194"/>
                </a:cxn>
                <a:cxn ang="0">
                  <a:pos x="10" y="194"/>
                </a:cxn>
                <a:cxn ang="0">
                  <a:pos x="11" y="182"/>
                </a:cxn>
                <a:cxn ang="0">
                  <a:pos x="14" y="169"/>
                </a:cxn>
                <a:cxn ang="0">
                  <a:pos x="20" y="144"/>
                </a:cxn>
                <a:cxn ang="0">
                  <a:pos x="20" y="144"/>
                </a:cxn>
                <a:cxn ang="0">
                  <a:pos x="22" y="135"/>
                </a:cxn>
                <a:cxn ang="0">
                  <a:pos x="22" y="125"/>
                </a:cxn>
                <a:cxn ang="0">
                  <a:pos x="22" y="105"/>
                </a:cxn>
                <a:cxn ang="0">
                  <a:pos x="22" y="105"/>
                </a:cxn>
                <a:cxn ang="0">
                  <a:pos x="22" y="80"/>
                </a:cxn>
                <a:cxn ang="0">
                  <a:pos x="22" y="55"/>
                </a:cxn>
                <a:cxn ang="0">
                  <a:pos x="23" y="31"/>
                </a:cxn>
                <a:cxn ang="0">
                  <a:pos x="25" y="18"/>
                </a:cxn>
                <a:cxn ang="0">
                  <a:pos x="29" y="6"/>
                </a:cxn>
                <a:cxn ang="0">
                  <a:pos x="29" y="6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4" y="0"/>
                </a:cxn>
                <a:cxn ang="0">
                  <a:pos x="23" y="0"/>
                </a:cxn>
                <a:cxn ang="0">
                  <a:pos x="21" y="0"/>
                </a:cxn>
                <a:cxn ang="0">
                  <a:pos x="20" y="2"/>
                </a:cxn>
                <a:cxn ang="0">
                  <a:pos x="19" y="3"/>
                </a:cxn>
                <a:cxn ang="0">
                  <a:pos x="19" y="3"/>
                </a:cxn>
              </a:cxnLst>
              <a:rect l="0" t="0" r="r" b="b"/>
              <a:pathLst>
                <a:path w="29" h="199">
                  <a:moveTo>
                    <a:pt x="19" y="3"/>
                  </a:moveTo>
                  <a:lnTo>
                    <a:pt x="19" y="3"/>
                  </a:lnTo>
                  <a:lnTo>
                    <a:pt x="14" y="24"/>
                  </a:lnTo>
                  <a:lnTo>
                    <a:pt x="13" y="34"/>
                  </a:lnTo>
                  <a:lnTo>
                    <a:pt x="13" y="45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3" y="124"/>
                  </a:lnTo>
                  <a:lnTo>
                    <a:pt x="12" y="136"/>
                  </a:lnTo>
                  <a:lnTo>
                    <a:pt x="10" y="149"/>
                  </a:lnTo>
                  <a:lnTo>
                    <a:pt x="10" y="149"/>
                  </a:lnTo>
                  <a:lnTo>
                    <a:pt x="4" y="171"/>
                  </a:lnTo>
                  <a:lnTo>
                    <a:pt x="2" y="183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1" y="196"/>
                  </a:lnTo>
                  <a:lnTo>
                    <a:pt x="2" y="197"/>
                  </a:lnTo>
                  <a:lnTo>
                    <a:pt x="3" y="198"/>
                  </a:lnTo>
                  <a:lnTo>
                    <a:pt x="5" y="199"/>
                  </a:lnTo>
                  <a:lnTo>
                    <a:pt x="6" y="198"/>
                  </a:lnTo>
                  <a:lnTo>
                    <a:pt x="8" y="197"/>
                  </a:lnTo>
                  <a:lnTo>
                    <a:pt x="9" y="196"/>
                  </a:lnTo>
                  <a:lnTo>
                    <a:pt x="10" y="194"/>
                  </a:lnTo>
                  <a:lnTo>
                    <a:pt x="10" y="194"/>
                  </a:lnTo>
                  <a:lnTo>
                    <a:pt x="11" y="182"/>
                  </a:lnTo>
                  <a:lnTo>
                    <a:pt x="14" y="169"/>
                  </a:lnTo>
                  <a:lnTo>
                    <a:pt x="20" y="144"/>
                  </a:lnTo>
                  <a:lnTo>
                    <a:pt x="20" y="144"/>
                  </a:lnTo>
                  <a:lnTo>
                    <a:pt x="22" y="135"/>
                  </a:lnTo>
                  <a:lnTo>
                    <a:pt x="22" y="125"/>
                  </a:lnTo>
                  <a:lnTo>
                    <a:pt x="22" y="105"/>
                  </a:lnTo>
                  <a:lnTo>
                    <a:pt x="22" y="105"/>
                  </a:lnTo>
                  <a:lnTo>
                    <a:pt x="22" y="80"/>
                  </a:lnTo>
                  <a:lnTo>
                    <a:pt x="22" y="55"/>
                  </a:lnTo>
                  <a:lnTo>
                    <a:pt x="23" y="31"/>
                  </a:lnTo>
                  <a:lnTo>
                    <a:pt x="25" y="1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4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2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3" name="Freeform 199"/>
            <p:cNvSpPr/>
            <p:nvPr/>
          </p:nvSpPr>
          <p:spPr bwMode="auto">
            <a:xfrm>
              <a:off x="4464050" y="2424113"/>
              <a:ext cx="19050" cy="88900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26" y="3"/>
                </a:cxn>
                <a:cxn ang="0">
                  <a:pos x="18" y="42"/>
                </a:cxn>
                <a:cxn ang="0">
                  <a:pos x="11" y="83"/>
                </a:cxn>
                <a:cxn ang="0">
                  <a:pos x="6" y="123"/>
                </a:cxn>
                <a:cxn ang="0">
                  <a:pos x="0" y="162"/>
                </a:cxn>
                <a:cxn ang="0">
                  <a:pos x="0" y="162"/>
                </a:cxn>
                <a:cxn ang="0">
                  <a:pos x="0" y="164"/>
                </a:cxn>
                <a:cxn ang="0">
                  <a:pos x="2" y="166"/>
                </a:cxn>
                <a:cxn ang="0">
                  <a:pos x="3" y="167"/>
                </a:cxn>
                <a:cxn ang="0">
                  <a:pos x="5" y="167"/>
                </a:cxn>
                <a:cxn ang="0">
                  <a:pos x="8" y="166"/>
                </a:cxn>
                <a:cxn ang="0">
                  <a:pos x="10" y="164"/>
                </a:cxn>
                <a:cxn ang="0">
                  <a:pos x="10" y="162"/>
                </a:cxn>
                <a:cxn ang="0">
                  <a:pos x="10" y="162"/>
                </a:cxn>
                <a:cxn ang="0">
                  <a:pos x="15" y="123"/>
                </a:cxn>
                <a:cxn ang="0">
                  <a:pos x="20" y="84"/>
                </a:cxn>
                <a:cxn ang="0">
                  <a:pos x="26" y="45"/>
                </a:cxn>
                <a:cxn ang="0">
                  <a:pos x="36" y="6"/>
                </a:cxn>
                <a:cxn ang="0">
                  <a:pos x="36" y="6"/>
                </a:cxn>
                <a:cxn ang="0">
                  <a:pos x="36" y="4"/>
                </a:cxn>
                <a:cxn ang="0">
                  <a:pos x="35" y="2"/>
                </a:cxn>
                <a:cxn ang="0">
                  <a:pos x="34" y="1"/>
                </a:cxn>
                <a:cxn ang="0">
                  <a:pos x="31" y="0"/>
                </a:cxn>
                <a:cxn ang="0">
                  <a:pos x="29" y="0"/>
                </a:cxn>
                <a:cxn ang="0">
                  <a:pos x="28" y="0"/>
                </a:cxn>
                <a:cxn ang="0">
                  <a:pos x="26" y="1"/>
                </a:cxn>
                <a:cxn ang="0">
                  <a:pos x="26" y="3"/>
                </a:cxn>
                <a:cxn ang="0">
                  <a:pos x="26" y="3"/>
                </a:cxn>
              </a:cxnLst>
              <a:rect l="0" t="0" r="r" b="b"/>
              <a:pathLst>
                <a:path w="36" h="167">
                  <a:moveTo>
                    <a:pt x="26" y="3"/>
                  </a:moveTo>
                  <a:lnTo>
                    <a:pt x="26" y="3"/>
                  </a:lnTo>
                  <a:lnTo>
                    <a:pt x="18" y="42"/>
                  </a:lnTo>
                  <a:lnTo>
                    <a:pt x="11" y="83"/>
                  </a:lnTo>
                  <a:lnTo>
                    <a:pt x="6" y="123"/>
                  </a:lnTo>
                  <a:lnTo>
                    <a:pt x="0" y="162"/>
                  </a:lnTo>
                  <a:lnTo>
                    <a:pt x="0" y="162"/>
                  </a:lnTo>
                  <a:lnTo>
                    <a:pt x="0" y="164"/>
                  </a:lnTo>
                  <a:lnTo>
                    <a:pt x="2" y="166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8" y="166"/>
                  </a:lnTo>
                  <a:lnTo>
                    <a:pt x="10" y="164"/>
                  </a:lnTo>
                  <a:lnTo>
                    <a:pt x="10" y="162"/>
                  </a:lnTo>
                  <a:lnTo>
                    <a:pt x="10" y="162"/>
                  </a:lnTo>
                  <a:lnTo>
                    <a:pt x="15" y="123"/>
                  </a:lnTo>
                  <a:lnTo>
                    <a:pt x="20" y="84"/>
                  </a:lnTo>
                  <a:lnTo>
                    <a:pt x="26" y="45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6" y="4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1" y="0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1"/>
                  </a:lnTo>
                  <a:lnTo>
                    <a:pt x="26" y="3"/>
                  </a:lnTo>
                  <a:lnTo>
                    <a:pt x="26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4" name="Freeform 200"/>
            <p:cNvSpPr/>
            <p:nvPr/>
          </p:nvSpPr>
          <p:spPr bwMode="auto">
            <a:xfrm>
              <a:off x="4521200" y="2484438"/>
              <a:ext cx="17463" cy="9525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25" y="26"/>
                </a:cxn>
                <a:cxn ang="0">
                  <a:pos x="23" y="46"/>
                </a:cxn>
                <a:cxn ang="0">
                  <a:pos x="20" y="67"/>
                </a:cxn>
                <a:cxn ang="0">
                  <a:pos x="14" y="88"/>
                </a:cxn>
                <a:cxn ang="0">
                  <a:pos x="14" y="88"/>
                </a:cxn>
                <a:cxn ang="0">
                  <a:pos x="11" y="98"/>
                </a:cxn>
                <a:cxn ang="0">
                  <a:pos x="9" y="109"/>
                </a:cxn>
                <a:cxn ang="0">
                  <a:pos x="6" y="131"/>
                </a:cxn>
                <a:cxn ang="0">
                  <a:pos x="3" y="153"/>
                </a:cxn>
                <a:cxn ang="0">
                  <a:pos x="0" y="174"/>
                </a:cxn>
                <a:cxn ang="0">
                  <a:pos x="0" y="174"/>
                </a:cxn>
                <a:cxn ang="0">
                  <a:pos x="0" y="176"/>
                </a:cxn>
                <a:cxn ang="0">
                  <a:pos x="1" y="177"/>
                </a:cxn>
                <a:cxn ang="0">
                  <a:pos x="4" y="179"/>
                </a:cxn>
                <a:cxn ang="0">
                  <a:pos x="6" y="179"/>
                </a:cxn>
                <a:cxn ang="0">
                  <a:pos x="7" y="179"/>
                </a:cxn>
                <a:cxn ang="0">
                  <a:pos x="8" y="178"/>
                </a:cxn>
                <a:cxn ang="0">
                  <a:pos x="9" y="176"/>
                </a:cxn>
                <a:cxn ang="0">
                  <a:pos x="9" y="176"/>
                </a:cxn>
                <a:cxn ang="0">
                  <a:pos x="12" y="155"/>
                </a:cxn>
                <a:cxn ang="0">
                  <a:pos x="15" y="133"/>
                </a:cxn>
                <a:cxn ang="0">
                  <a:pos x="18" y="111"/>
                </a:cxn>
                <a:cxn ang="0">
                  <a:pos x="24" y="91"/>
                </a:cxn>
                <a:cxn ang="0">
                  <a:pos x="24" y="91"/>
                </a:cxn>
                <a:cxn ang="0">
                  <a:pos x="28" y="69"/>
                </a:cxn>
                <a:cxn ang="0">
                  <a:pos x="32" y="48"/>
                </a:cxn>
                <a:cxn ang="0">
                  <a:pos x="34" y="27"/>
                </a:cxn>
                <a:cxn ang="0">
                  <a:pos x="35" y="5"/>
                </a:cxn>
                <a:cxn ang="0">
                  <a:pos x="35" y="5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32" y="0"/>
                </a:cxn>
                <a:cxn ang="0">
                  <a:pos x="30" y="0"/>
                </a:cxn>
                <a:cxn ang="0">
                  <a:pos x="28" y="0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26" y="5"/>
                </a:cxn>
                <a:cxn ang="0">
                  <a:pos x="26" y="5"/>
                </a:cxn>
              </a:cxnLst>
              <a:rect l="0" t="0" r="r" b="b"/>
              <a:pathLst>
                <a:path w="35" h="179">
                  <a:moveTo>
                    <a:pt x="26" y="5"/>
                  </a:moveTo>
                  <a:lnTo>
                    <a:pt x="26" y="5"/>
                  </a:lnTo>
                  <a:lnTo>
                    <a:pt x="25" y="26"/>
                  </a:lnTo>
                  <a:lnTo>
                    <a:pt x="23" y="46"/>
                  </a:lnTo>
                  <a:lnTo>
                    <a:pt x="20" y="67"/>
                  </a:lnTo>
                  <a:lnTo>
                    <a:pt x="14" y="88"/>
                  </a:lnTo>
                  <a:lnTo>
                    <a:pt x="14" y="88"/>
                  </a:lnTo>
                  <a:lnTo>
                    <a:pt x="11" y="98"/>
                  </a:lnTo>
                  <a:lnTo>
                    <a:pt x="9" y="109"/>
                  </a:lnTo>
                  <a:lnTo>
                    <a:pt x="6" y="131"/>
                  </a:lnTo>
                  <a:lnTo>
                    <a:pt x="3" y="153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1" y="177"/>
                  </a:lnTo>
                  <a:lnTo>
                    <a:pt x="4" y="179"/>
                  </a:lnTo>
                  <a:lnTo>
                    <a:pt x="6" y="179"/>
                  </a:lnTo>
                  <a:lnTo>
                    <a:pt x="7" y="179"/>
                  </a:lnTo>
                  <a:lnTo>
                    <a:pt x="8" y="178"/>
                  </a:lnTo>
                  <a:lnTo>
                    <a:pt x="9" y="176"/>
                  </a:lnTo>
                  <a:lnTo>
                    <a:pt x="9" y="176"/>
                  </a:lnTo>
                  <a:lnTo>
                    <a:pt x="12" y="155"/>
                  </a:lnTo>
                  <a:lnTo>
                    <a:pt x="15" y="133"/>
                  </a:lnTo>
                  <a:lnTo>
                    <a:pt x="18" y="111"/>
                  </a:lnTo>
                  <a:lnTo>
                    <a:pt x="24" y="91"/>
                  </a:lnTo>
                  <a:lnTo>
                    <a:pt x="24" y="91"/>
                  </a:lnTo>
                  <a:lnTo>
                    <a:pt x="28" y="69"/>
                  </a:lnTo>
                  <a:lnTo>
                    <a:pt x="32" y="48"/>
                  </a:lnTo>
                  <a:lnTo>
                    <a:pt x="34" y="27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4" y="3"/>
                  </a:lnTo>
                  <a:lnTo>
                    <a:pt x="33" y="1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7" y="1"/>
                  </a:lnTo>
                  <a:lnTo>
                    <a:pt x="26" y="3"/>
                  </a:lnTo>
                  <a:lnTo>
                    <a:pt x="26" y="5"/>
                  </a:lnTo>
                  <a:lnTo>
                    <a:pt x="26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5" name="Freeform 201"/>
            <p:cNvSpPr/>
            <p:nvPr/>
          </p:nvSpPr>
          <p:spPr bwMode="auto">
            <a:xfrm>
              <a:off x="4570413" y="2508250"/>
              <a:ext cx="12700" cy="41275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2" y="3"/>
                </a:cxn>
                <a:cxn ang="0">
                  <a:pos x="8" y="21"/>
                </a:cxn>
                <a:cxn ang="0">
                  <a:pos x="6" y="38"/>
                </a:cxn>
                <a:cxn ang="0">
                  <a:pos x="3" y="56"/>
                </a:cxn>
                <a:cxn ang="0">
                  <a:pos x="0" y="73"/>
                </a:cxn>
                <a:cxn ang="0">
                  <a:pos x="0" y="73"/>
                </a:cxn>
                <a:cxn ang="0">
                  <a:pos x="0" y="76"/>
                </a:cxn>
                <a:cxn ang="0">
                  <a:pos x="1" y="77"/>
                </a:cxn>
                <a:cxn ang="0">
                  <a:pos x="2" y="78"/>
                </a:cxn>
                <a:cxn ang="0">
                  <a:pos x="3" y="79"/>
                </a:cxn>
                <a:cxn ang="0">
                  <a:pos x="5" y="79"/>
                </a:cxn>
                <a:cxn ang="0">
                  <a:pos x="7" y="79"/>
                </a:cxn>
                <a:cxn ang="0">
                  <a:pos x="8" y="78"/>
                </a:cxn>
                <a:cxn ang="0">
                  <a:pos x="9" y="76"/>
                </a:cxn>
                <a:cxn ang="0">
                  <a:pos x="9" y="76"/>
                </a:cxn>
                <a:cxn ang="0">
                  <a:pos x="12" y="58"/>
                </a:cxn>
                <a:cxn ang="0">
                  <a:pos x="14" y="40"/>
                </a:cxn>
                <a:cxn ang="0">
                  <a:pos x="17" y="23"/>
                </a:cxn>
                <a:cxn ang="0">
                  <a:pos x="22" y="6"/>
                </a:cxn>
                <a:cxn ang="0">
                  <a:pos x="22" y="6"/>
                </a:cxn>
                <a:cxn ang="0">
                  <a:pos x="22" y="4"/>
                </a:cxn>
                <a:cxn ang="0">
                  <a:pos x="22" y="2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2" y="3"/>
                </a:cxn>
                <a:cxn ang="0">
                  <a:pos x="12" y="3"/>
                </a:cxn>
              </a:cxnLst>
              <a:rect l="0" t="0" r="r" b="b"/>
              <a:pathLst>
                <a:path w="22" h="79">
                  <a:moveTo>
                    <a:pt x="12" y="3"/>
                  </a:moveTo>
                  <a:lnTo>
                    <a:pt x="12" y="3"/>
                  </a:lnTo>
                  <a:lnTo>
                    <a:pt x="8" y="21"/>
                  </a:lnTo>
                  <a:lnTo>
                    <a:pt x="6" y="38"/>
                  </a:lnTo>
                  <a:lnTo>
                    <a:pt x="3" y="56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76"/>
                  </a:lnTo>
                  <a:lnTo>
                    <a:pt x="1" y="77"/>
                  </a:lnTo>
                  <a:lnTo>
                    <a:pt x="2" y="78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7" y="79"/>
                  </a:lnTo>
                  <a:lnTo>
                    <a:pt x="8" y="78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12" y="58"/>
                  </a:lnTo>
                  <a:lnTo>
                    <a:pt x="14" y="40"/>
                  </a:lnTo>
                  <a:lnTo>
                    <a:pt x="17" y="23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12" y="3"/>
                  </a:lnTo>
                  <a:lnTo>
                    <a:pt x="12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6" name="Freeform 202"/>
            <p:cNvSpPr/>
            <p:nvPr/>
          </p:nvSpPr>
          <p:spPr bwMode="auto">
            <a:xfrm>
              <a:off x="4603750" y="2557463"/>
              <a:ext cx="15875" cy="46038"/>
            </a:xfrm>
            <a:custGeom>
              <a:avLst/>
              <a:gdLst/>
              <a:ahLst/>
              <a:cxnLst>
                <a:cxn ang="0">
                  <a:pos x="20" y="3"/>
                </a:cxn>
                <a:cxn ang="0">
                  <a:pos x="20" y="3"/>
                </a:cxn>
                <a:cxn ang="0">
                  <a:pos x="0" y="79"/>
                </a:cxn>
                <a:cxn ang="0">
                  <a:pos x="0" y="79"/>
                </a:cxn>
                <a:cxn ang="0">
                  <a:pos x="0" y="81"/>
                </a:cxn>
                <a:cxn ang="0">
                  <a:pos x="1" y="83"/>
                </a:cxn>
                <a:cxn ang="0">
                  <a:pos x="2" y="84"/>
                </a:cxn>
                <a:cxn ang="0">
                  <a:pos x="4" y="85"/>
                </a:cxn>
                <a:cxn ang="0">
                  <a:pos x="5" y="85"/>
                </a:cxn>
                <a:cxn ang="0">
                  <a:pos x="7" y="85"/>
                </a:cxn>
                <a:cxn ang="0">
                  <a:pos x="8" y="84"/>
                </a:cxn>
                <a:cxn ang="0">
                  <a:pos x="9" y="82"/>
                </a:cxn>
                <a:cxn ang="0">
                  <a:pos x="9" y="82"/>
                </a:cxn>
                <a:cxn ang="0">
                  <a:pos x="28" y="5"/>
                </a:cxn>
                <a:cxn ang="0">
                  <a:pos x="28" y="5"/>
                </a:cxn>
                <a:cxn ang="0">
                  <a:pos x="29" y="3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22" y="0"/>
                </a:cxn>
                <a:cxn ang="0">
                  <a:pos x="20" y="1"/>
                </a:cxn>
                <a:cxn ang="0">
                  <a:pos x="20" y="3"/>
                </a:cxn>
                <a:cxn ang="0">
                  <a:pos x="20" y="3"/>
                </a:cxn>
              </a:cxnLst>
              <a:rect l="0" t="0" r="r" b="b"/>
              <a:pathLst>
                <a:path w="29" h="85">
                  <a:moveTo>
                    <a:pt x="20" y="3"/>
                  </a:moveTo>
                  <a:lnTo>
                    <a:pt x="20" y="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1" y="83"/>
                  </a:lnTo>
                  <a:lnTo>
                    <a:pt x="2" y="84"/>
                  </a:lnTo>
                  <a:lnTo>
                    <a:pt x="4" y="85"/>
                  </a:lnTo>
                  <a:lnTo>
                    <a:pt x="5" y="85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28" y="5"/>
                  </a:lnTo>
                  <a:lnTo>
                    <a:pt x="28" y="5"/>
                  </a:lnTo>
                  <a:lnTo>
                    <a:pt x="29" y="3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20" y="3"/>
                  </a:lnTo>
                  <a:lnTo>
                    <a:pt x="20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7" name="Freeform 203"/>
            <p:cNvSpPr/>
            <p:nvPr/>
          </p:nvSpPr>
          <p:spPr bwMode="auto">
            <a:xfrm>
              <a:off x="4687888" y="2668588"/>
              <a:ext cx="15875" cy="61913"/>
            </a:xfrm>
            <a:custGeom>
              <a:avLst/>
              <a:gdLst/>
              <a:ahLst/>
              <a:cxnLst>
                <a:cxn ang="0">
                  <a:pos x="19" y="4"/>
                </a:cxn>
                <a:cxn ang="0">
                  <a:pos x="19" y="4"/>
                </a:cxn>
                <a:cxn ang="0">
                  <a:pos x="19" y="12"/>
                </a:cxn>
                <a:cxn ang="0">
                  <a:pos x="17" y="19"/>
                </a:cxn>
                <a:cxn ang="0">
                  <a:pos x="12" y="35"/>
                </a:cxn>
                <a:cxn ang="0">
                  <a:pos x="8" y="50"/>
                </a:cxn>
                <a:cxn ang="0">
                  <a:pos x="7" y="58"/>
                </a:cxn>
                <a:cxn ang="0">
                  <a:pos x="6" y="65"/>
                </a:cxn>
                <a:cxn ang="0">
                  <a:pos x="6" y="65"/>
                </a:cxn>
                <a:cxn ang="0">
                  <a:pos x="6" y="76"/>
                </a:cxn>
                <a:cxn ang="0">
                  <a:pos x="5" y="89"/>
                </a:cxn>
                <a:cxn ang="0">
                  <a:pos x="4" y="99"/>
                </a:cxn>
                <a:cxn ang="0">
                  <a:pos x="0" y="110"/>
                </a:cxn>
                <a:cxn ang="0">
                  <a:pos x="0" y="110"/>
                </a:cxn>
                <a:cxn ang="0">
                  <a:pos x="0" y="112"/>
                </a:cxn>
                <a:cxn ang="0">
                  <a:pos x="0" y="113"/>
                </a:cxn>
                <a:cxn ang="0">
                  <a:pos x="1" y="116"/>
                </a:cxn>
                <a:cxn ang="0">
                  <a:pos x="3" y="116"/>
                </a:cxn>
                <a:cxn ang="0">
                  <a:pos x="6" y="116"/>
                </a:cxn>
                <a:cxn ang="0">
                  <a:pos x="8" y="114"/>
                </a:cxn>
                <a:cxn ang="0">
                  <a:pos x="9" y="112"/>
                </a:cxn>
                <a:cxn ang="0">
                  <a:pos x="9" y="112"/>
                </a:cxn>
                <a:cxn ang="0">
                  <a:pos x="12" y="102"/>
                </a:cxn>
                <a:cxn ang="0">
                  <a:pos x="14" y="92"/>
                </a:cxn>
                <a:cxn ang="0">
                  <a:pos x="15" y="80"/>
                </a:cxn>
                <a:cxn ang="0">
                  <a:pos x="15" y="70"/>
                </a:cxn>
                <a:cxn ang="0">
                  <a:pos x="15" y="70"/>
                </a:cxn>
                <a:cxn ang="0">
                  <a:pos x="17" y="62"/>
                </a:cxn>
                <a:cxn ang="0">
                  <a:pos x="18" y="54"/>
                </a:cxn>
                <a:cxn ang="0">
                  <a:pos x="22" y="37"/>
                </a:cxn>
                <a:cxn ang="0">
                  <a:pos x="26" y="20"/>
                </a:cxn>
                <a:cxn ang="0">
                  <a:pos x="28" y="12"/>
                </a:cxn>
                <a:cxn ang="0">
                  <a:pos x="29" y="4"/>
                </a:cxn>
                <a:cxn ang="0">
                  <a:pos x="29" y="4"/>
                </a:cxn>
                <a:cxn ang="0">
                  <a:pos x="28" y="2"/>
                </a:cxn>
                <a:cxn ang="0">
                  <a:pos x="27" y="1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9" y="4"/>
                </a:cxn>
                <a:cxn ang="0">
                  <a:pos x="19" y="4"/>
                </a:cxn>
              </a:cxnLst>
              <a:rect l="0" t="0" r="r" b="b"/>
              <a:pathLst>
                <a:path w="29" h="116">
                  <a:moveTo>
                    <a:pt x="19" y="4"/>
                  </a:moveTo>
                  <a:lnTo>
                    <a:pt x="19" y="4"/>
                  </a:lnTo>
                  <a:lnTo>
                    <a:pt x="19" y="12"/>
                  </a:lnTo>
                  <a:lnTo>
                    <a:pt x="17" y="19"/>
                  </a:lnTo>
                  <a:lnTo>
                    <a:pt x="12" y="35"/>
                  </a:lnTo>
                  <a:lnTo>
                    <a:pt x="8" y="50"/>
                  </a:lnTo>
                  <a:lnTo>
                    <a:pt x="7" y="58"/>
                  </a:lnTo>
                  <a:lnTo>
                    <a:pt x="6" y="65"/>
                  </a:lnTo>
                  <a:lnTo>
                    <a:pt x="6" y="65"/>
                  </a:lnTo>
                  <a:lnTo>
                    <a:pt x="6" y="76"/>
                  </a:lnTo>
                  <a:lnTo>
                    <a:pt x="5" y="89"/>
                  </a:lnTo>
                  <a:lnTo>
                    <a:pt x="4" y="99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0" y="113"/>
                  </a:lnTo>
                  <a:lnTo>
                    <a:pt x="1" y="116"/>
                  </a:lnTo>
                  <a:lnTo>
                    <a:pt x="3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9" y="112"/>
                  </a:lnTo>
                  <a:lnTo>
                    <a:pt x="9" y="112"/>
                  </a:lnTo>
                  <a:lnTo>
                    <a:pt x="12" y="102"/>
                  </a:lnTo>
                  <a:lnTo>
                    <a:pt x="14" y="92"/>
                  </a:lnTo>
                  <a:lnTo>
                    <a:pt x="15" y="8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7" y="62"/>
                  </a:lnTo>
                  <a:lnTo>
                    <a:pt x="18" y="54"/>
                  </a:lnTo>
                  <a:lnTo>
                    <a:pt x="22" y="37"/>
                  </a:lnTo>
                  <a:lnTo>
                    <a:pt x="26" y="20"/>
                  </a:lnTo>
                  <a:lnTo>
                    <a:pt x="28" y="12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8" y="2"/>
                  </a:lnTo>
                  <a:lnTo>
                    <a:pt x="27" y="1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19" y="4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8" name="Freeform 204"/>
            <p:cNvSpPr/>
            <p:nvPr/>
          </p:nvSpPr>
          <p:spPr bwMode="auto">
            <a:xfrm>
              <a:off x="4714875" y="2657475"/>
              <a:ext cx="11113" cy="61913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2" y="5"/>
                </a:cxn>
                <a:cxn ang="0">
                  <a:pos x="10" y="32"/>
                </a:cxn>
                <a:cxn ang="0">
                  <a:pos x="6" y="59"/>
                </a:cxn>
                <a:cxn ang="0">
                  <a:pos x="2" y="86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0" y="115"/>
                </a:cxn>
                <a:cxn ang="0">
                  <a:pos x="1" y="116"/>
                </a:cxn>
                <a:cxn ang="0">
                  <a:pos x="3" y="117"/>
                </a:cxn>
                <a:cxn ang="0">
                  <a:pos x="4" y="117"/>
                </a:cxn>
                <a:cxn ang="0">
                  <a:pos x="6" y="117"/>
                </a:cxn>
                <a:cxn ang="0">
                  <a:pos x="8" y="116"/>
                </a:cxn>
                <a:cxn ang="0">
                  <a:pos x="9" y="115"/>
                </a:cxn>
                <a:cxn ang="0">
                  <a:pos x="9" y="113"/>
                </a:cxn>
                <a:cxn ang="0">
                  <a:pos x="9" y="113"/>
                </a:cxn>
                <a:cxn ang="0">
                  <a:pos x="11" y="86"/>
                </a:cxn>
                <a:cxn ang="0">
                  <a:pos x="15" y="59"/>
                </a:cxn>
                <a:cxn ang="0">
                  <a:pos x="19" y="32"/>
                </a:cxn>
                <a:cxn ang="0">
                  <a:pos x="21" y="5"/>
                </a:cxn>
                <a:cxn ang="0">
                  <a:pos x="21" y="5"/>
                </a:cxn>
                <a:cxn ang="0">
                  <a:pos x="21" y="3"/>
                </a:cxn>
                <a:cxn ang="0">
                  <a:pos x="20" y="2"/>
                </a:cxn>
                <a:cxn ang="0">
                  <a:pos x="19" y="1"/>
                </a:cxn>
                <a:cxn ang="0">
                  <a:pos x="17" y="0"/>
                </a:cxn>
                <a:cxn ang="0">
                  <a:pos x="15" y="1"/>
                </a:cxn>
                <a:cxn ang="0">
                  <a:pos x="14" y="2"/>
                </a:cxn>
                <a:cxn ang="0">
                  <a:pos x="13" y="3"/>
                </a:cxn>
                <a:cxn ang="0">
                  <a:pos x="12" y="5"/>
                </a:cxn>
                <a:cxn ang="0">
                  <a:pos x="12" y="5"/>
                </a:cxn>
              </a:cxnLst>
              <a:rect l="0" t="0" r="r" b="b"/>
              <a:pathLst>
                <a:path w="21" h="117">
                  <a:moveTo>
                    <a:pt x="12" y="5"/>
                  </a:moveTo>
                  <a:lnTo>
                    <a:pt x="12" y="5"/>
                  </a:lnTo>
                  <a:lnTo>
                    <a:pt x="10" y="32"/>
                  </a:lnTo>
                  <a:lnTo>
                    <a:pt x="6" y="59"/>
                  </a:lnTo>
                  <a:lnTo>
                    <a:pt x="2" y="86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0" y="115"/>
                  </a:lnTo>
                  <a:lnTo>
                    <a:pt x="1" y="116"/>
                  </a:lnTo>
                  <a:lnTo>
                    <a:pt x="3" y="117"/>
                  </a:lnTo>
                  <a:lnTo>
                    <a:pt x="4" y="117"/>
                  </a:lnTo>
                  <a:lnTo>
                    <a:pt x="6" y="117"/>
                  </a:lnTo>
                  <a:lnTo>
                    <a:pt x="8" y="116"/>
                  </a:lnTo>
                  <a:lnTo>
                    <a:pt x="9" y="115"/>
                  </a:lnTo>
                  <a:lnTo>
                    <a:pt x="9" y="113"/>
                  </a:lnTo>
                  <a:lnTo>
                    <a:pt x="9" y="113"/>
                  </a:lnTo>
                  <a:lnTo>
                    <a:pt x="11" y="86"/>
                  </a:lnTo>
                  <a:lnTo>
                    <a:pt x="15" y="59"/>
                  </a:lnTo>
                  <a:lnTo>
                    <a:pt x="19" y="3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0" y="2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4" y="2"/>
                  </a:lnTo>
                  <a:lnTo>
                    <a:pt x="13" y="3"/>
                  </a:lnTo>
                  <a:lnTo>
                    <a:pt x="12" y="5"/>
                  </a:lnTo>
                  <a:lnTo>
                    <a:pt x="12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9" name="Freeform 206"/>
            <p:cNvSpPr>
              <a:spLocks noEditPoints="1"/>
            </p:cNvSpPr>
            <p:nvPr/>
          </p:nvSpPr>
          <p:spPr bwMode="auto">
            <a:xfrm>
              <a:off x="4249738" y="2249488"/>
              <a:ext cx="555625" cy="574675"/>
            </a:xfrm>
            <a:custGeom>
              <a:avLst/>
              <a:gdLst/>
              <a:ahLst/>
              <a:cxnLst>
                <a:cxn ang="0">
                  <a:pos x="817" y="1056"/>
                </a:cxn>
                <a:cxn ang="0">
                  <a:pos x="716" y="1035"/>
                </a:cxn>
                <a:cxn ang="0">
                  <a:pos x="659" y="1016"/>
                </a:cxn>
                <a:cxn ang="0">
                  <a:pos x="645" y="1010"/>
                </a:cxn>
                <a:cxn ang="0">
                  <a:pos x="623" y="986"/>
                </a:cxn>
                <a:cxn ang="0">
                  <a:pos x="608" y="970"/>
                </a:cxn>
                <a:cxn ang="0">
                  <a:pos x="577" y="929"/>
                </a:cxn>
                <a:cxn ang="0">
                  <a:pos x="513" y="864"/>
                </a:cxn>
                <a:cxn ang="0">
                  <a:pos x="403" y="767"/>
                </a:cxn>
                <a:cxn ang="0">
                  <a:pos x="307" y="683"/>
                </a:cxn>
                <a:cxn ang="0">
                  <a:pos x="222" y="574"/>
                </a:cxn>
                <a:cxn ang="0">
                  <a:pos x="139" y="472"/>
                </a:cxn>
                <a:cxn ang="0">
                  <a:pos x="97" y="439"/>
                </a:cxn>
                <a:cxn ang="0">
                  <a:pos x="31" y="360"/>
                </a:cxn>
                <a:cxn ang="0">
                  <a:pos x="27" y="300"/>
                </a:cxn>
                <a:cxn ang="0">
                  <a:pos x="84" y="371"/>
                </a:cxn>
                <a:cxn ang="0">
                  <a:pos x="141" y="426"/>
                </a:cxn>
                <a:cxn ang="0">
                  <a:pos x="208" y="491"/>
                </a:cxn>
                <a:cxn ang="0">
                  <a:pos x="305" y="624"/>
                </a:cxn>
                <a:cxn ang="0">
                  <a:pos x="398" y="714"/>
                </a:cxn>
                <a:cxn ang="0">
                  <a:pos x="481" y="790"/>
                </a:cxn>
                <a:cxn ang="0">
                  <a:pos x="571" y="872"/>
                </a:cxn>
                <a:cxn ang="0">
                  <a:pos x="646" y="943"/>
                </a:cxn>
                <a:cxn ang="0">
                  <a:pos x="724" y="871"/>
                </a:cxn>
                <a:cxn ang="0">
                  <a:pos x="843" y="787"/>
                </a:cxn>
                <a:cxn ang="0">
                  <a:pos x="981" y="693"/>
                </a:cxn>
                <a:cxn ang="0">
                  <a:pos x="917" y="620"/>
                </a:cxn>
                <a:cxn ang="0">
                  <a:pos x="751" y="446"/>
                </a:cxn>
                <a:cxn ang="0">
                  <a:pos x="583" y="291"/>
                </a:cxn>
                <a:cxn ang="0">
                  <a:pos x="501" y="195"/>
                </a:cxn>
                <a:cxn ang="0">
                  <a:pos x="431" y="116"/>
                </a:cxn>
                <a:cxn ang="0">
                  <a:pos x="378" y="54"/>
                </a:cxn>
                <a:cxn ang="0">
                  <a:pos x="377" y="0"/>
                </a:cxn>
                <a:cxn ang="0">
                  <a:pos x="496" y="134"/>
                </a:cxn>
                <a:cxn ang="0">
                  <a:pos x="631" y="290"/>
                </a:cxn>
                <a:cxn ang="0">
                  <a:pos x="729" y="380"/>
                </a:cxn>
                <a:cxn ang="0">
                  <a:pos x="900" y="546"/>
                </a:cxn>
                <a:cxn ang="0">
                  <a:pos x="980" y="641"/>
                </a:cxn>
                <a:cxn ang="0">
                  <a:pos x="1020" y="678"/>
                </a:cxn>
                <a:cxn ang="0">
                  <a:pos x="1032" y="689"/>
                </a:cxn>
                <a:cxn ang="0">
                  <a:pos x="1037" y="700"/>
                </a:cxn>
                <a:cxn ang="0">
                  <a:pos x="1051" y="800"/>
                </a:cxn>
                <a:cxn ang="0">
                  <a:pos x="1037" y="911"/>
                </a:cxn>
                <a:cxn ang="0">
                  <a:pos x="1029" y="991"/>
                </a:cxn>
                <a:cxn ang="0">
                  <a:pos x="1023" y="1039"/>
                </a:cxn>
                <a:cxn ang="0">
                  <a:pos x="1016" y="1079"/>
                </a:cxn>
                <a:cxn ang="0">
                  <a:pos x="1002" y="1088"/>
                </a:cxn>
                <a:cxn ang="0">
                  <a:pos x="996" y="1087"/>
                </a:cxn>
                <a:cxn ang="0">
                  <a:pos x="954" y="761"/>
                </a:cxn>
                <a:cxn ang="0">
                  <a:pos x="842" y="830"/>
                </a:cxn>
                <a:cxn ang="0">
                  <a:pos x="729" y="917"/>
                </a:cxn>
                <a:cxn ang="0">
                  <a:pos x="672" y="967"/>
                </a:cxn>
                <a:cxn ang="0">
                  <a:pos x="699" y="991"/>
                </a:cxn>
                <a:cxn ang="0">
                  <a:pos x="772" y="1010"/>
                </a:cxn>
                <a:cxn ang="0">
                  <a:pos x="941" y="1046"/>
                </a:cxn>
                <a:cxn ang="0">
                  <a:pos x="989" y="1039"/>
                </a:cxn>
                <a:cxn ang="0">
                  <a:pos x="990" y="1018"/>
                </a:cxn>
                <a:cxn ang="0">
                  <a:pos x="995" y="957"/>
                </a:cxn>
                <a:cxn ang="0">
                  <a:pos x="1010" y="856"/>
                </a:cxn>
                <a:cxn ang="0">
                  <a:pos x="1010" y="734"/>
                </a:cxn>
              </a:cxnLst>
              <a:rect l="0" t="0" r="r" b="b"/>
              <a:pathLst>
                <a:path w="1051" h="1088">
                  <a:moveTo>
                    <a:pt x="991" y="1088"/>
                  </a:moveTo>
                  <a:lnTo>
                    <a:pt x="991" y="1088"/>
                  </a:lnTo>
                  <a:lnTo>
                    <a:pt x="952" y="1084"/>
                  </a:lnTo>
                  <a:lnTo>
                    <a:pt x="911" y="1078"/>
                  </a:lnTo>
                  <a:lnTo>
                    <a:pt x="866" y="1069"/>
                  </a:lnTo>
                  <a:lnTo>
                    <a:pt x="817" y="1056"/>
                  </a:lnTo>
                  <a:lnTo>
                    <a:pt x="817" y="1056"/>
                  </a:lnTo>
                  <a:lnTo>
                    <a:pt x="773" y="1046"/>
                  </a:lnTo>
                  <a:lnTo>
                    <a:pt x="751" y="1041"/>
                  </a:lnTo>
                  <a:lnTo>
                    <a:pt x="728" y="1037"/>
                  </a:lnTo>
                  <a:lnTo>
                    <a:pt x="728" y="1037"/>
                  </a:lnTo>
                  <a:lnTo>
                    <a:pt x="716" y="1035"/>
                  </a:lnTo>
                  <a:lnTo>
                    <a:pt x="706" y="1031"/>
                  </a:lnTo>
                  <a:lnTo>
                    <a:pt x="686" y="1025"/>
                  </a:lnTo>
                  <a:lnTo>
                    <a:pt x="686" y="1025"/>
                  </a:lnTo>
                  <a:lnTo>
                    <a:pt x="673" y="1020"/>
                  </a:lnTo>
                  <a:lnTo>
                    <a:pt x="659" y="1016"/>
                  </a:lnTo>
                  <a:lnTo>
                    <a:pt x="659" y="1016"/>
                  </a:lnTo>
                  <a:lnTo>
                    <a:pt x="654" y="1015"/>
                  </a:lnTo>
                  <a:lnTo>
                    <a:pt x="651" y="1013"/>
                  </a:lnTo>
                  <a:lnTo>
                    <a:pt x="650" y="1012"/>
                  </a:lnTo>
                  <a:lnTo>
                    <a:pt x="649" y="1011"/>
                  </a:lnTo>
                  <a:lnTo>
                    <a:pt x="649" y="1011"/>
                  </a:lnTo>
                  <a:lnTo>
                    <a:pt x="645" y="1010"/>
                  </a:lnTo>
                  <a:lnTo>
                    <a:pt x="645" y="1010"/>
                  </a:lnTo>
                  <a:lnTo>
                    <a:pt x="640" y="1006"/>
                  </a:lnTo>
                  <a:lnTo>
                    <a:pt x="635" y="1001"/>
                  </a:lnTo>
                  <a:lnTo>
                    <a:pt x="628" y="991"/>
                  </a:lnTo>
                  <a:lnTo>
                    <a:pt x="623" y="986"/>
                  </a:lnTo>
                  <a:lnTo>
                    <a:pt x="623" y="986"/>
                  </a:lnTo>
                  <a:lnTo>
                    <a:pt x="620" y="983"/>
                  </a:lnTo>
                  <a:lnTo>
                    <a:pt x="619" y="982"/>
                  </a:lnTo>
                  <a:lnTo>
                    <a:pt x="619" y="982"/>
                  </a:lnTo>
                  <a:lnTo>
                    <a:pt x="614" y="979"/>
                  </a:lnTo>
                  <a:lnTo>
                    <a:pt x="611" y="976"/>
                  </a:lnTo>
                  <a:lnTo>
                    <a:pt x="608" y="970"/>
                  </a:lnTo>
                  <a:lnTo>
                    <a:pt x="608" y="965"/>
                  </a:lnTo>
                  <a:lnTo>
                    <a:pt x="608" y="963"/>
                  </a:lnTo>
                  <a:lnTo>
                    <a:pt x="606" y="961"/>
                  </a:lnTo>
                  <a:lnTo>
                    <a:pt x="606" y="961"/>
                  </a:lnTo>
                  <a:lnTo>
                    <a:pt x="591" y="946"/>
                  </a:lnTo>
                  <a:lnTo>
                    <a:pt x="577" y="929"/>
                  </a:lnTo>
                  <a:lnTo>
                    <a:pt x="577" y="929"/>
                  </a:lnTo>
                  <a:lnTo>
                    <a:pt x="561" y="912"/>
                  </a:lnTo>
                  <a:lnTo>
                    <a:pt x="546" y="895"/>
                  </a:lnTo>
                  <a:lnTo>
                    <a:pt x="529" y="879"/>
                  </a:lnTo>
                  <a:lnTo>
                    <a:pt x="513" y="864"/>
                  </a:lnTo>
                  <a:lnTo>
                    <a:pt x="513" y="864"/>
                  </a:lnTo>
                  <a:lnTo>
                    <a:pt x="490" y="846"/>
                  </a:lnTo>
                  <a:lnTo>
                    <a:pt x="469" y="827"/>
                  </a:lnTo>
                  <a:lnTo>
                    <a:pt x="428" y="789"/>
                  </a:lnTo>
                  <a:lnTo>
                    <a:pt x="428" y="789"/>
                  </a:lnTo>
                  <a:lnTo>
                    <a:pt x="416" y="777"/>
                  </a:lnTo>
                  <a:lnTo>
                    <a:pt x="403" y="767"/>
                  </a:lnTo>
                  <a:lnTo>
                    <a:pt x="378" y="745"/>
                  </a:lnTo>
                  <a:lnTo>
                    <a:pt x="378" y="745"/>
                  </a:lnTo>
                  <a:lnTo>
                    <a:pt x="356" y="729"/>
                  </a:lnTo>
                  <a:lnTo>
                    <a:pt x="336" y="711"/>
                  </a:lnTo>
                  <a:lnTo>
                    <a:pt x="317" y="693"/>
                  </a:lnTo>
                  <a:lnTo>
                    <a:pt x="307" y="683"/>
                  </a:lnTo>
                  <a:lnTo>
                    <a:pt x="299" y="673"/>
                  </a:lnTo>
                  <a:lnTo>
                    <a:pt x="299" y="673"/>
                  </a:lnTo>
                  <a:lnTo>
                    <a:pt x="271" y="638"/>
                  </a:lnTo>
                  <a:lnTo>
                    <a:pt x="271" y="638"/>
                  </a:lnTo>
                  <a:lnTo>
                    <a:pt x="238" y="596"/>
                  </a:lnTo>
                  <a:lnTo>
                    <a:pt x="222" y="574"/>
                  </a:lnTo>
                  <a:lnTo>
                    <a:pt x="207" y="552"/>
                  </a:lnTo>
                  <a:lnTo>
                    <a:pt x="207" y="552"/>
                  </a:lnTo>
                  <a:lnTo>
                    <a:pt x="194" y="534"/>
                  </a:lnTo>
                  <a:lnTo>
                    <a:pt x="178" y="514"/>
                  </a:lnTo>
                  <a:lnTo>
                    <a:pt x="160" y="493"/>
                  </a:lnTo>
                  <a:lnTo>
                    <a:pt x="139" y="472"/>
                  </a:lnTo>
                  <a:lnTo>
                    <a:pt x="139" y="472"/>
                  </a:lnTo>
                  <a:lnTo>
                    <a:pt x="128" y="461"/>
                  </a:lnTo>
                  <a:lnTo>
                    <a:pt x="115" y="453"/>
                  </a:lnTo>
                  <a:lnTo>
                    <a:pt x="115" y="453"/>
                  </a:lnTo>
                  <a:lnTo>
                    <a:pt x="103" y="444"/>
                  </a:lnTo>
                  <a:lnTo>
                    <a:pt x="97" y="439"/>
                  </a:lnTo>
                  <a:lnTo>
                    <a:pt x="92" y="433"/>
                  </a:lnTo>
                  <a:lnTo>
                    <a:pt x="92" y="433"/>
                  </a:lnTo>
                  <a:lnTo>
                    <a:pt x="74" y="414"/>
                  </a:lnTo>
                  <a:lnTo>
                    <a:pt x="57" y="393"/>
                  </a:lnTo>
                  <a:lnTo>
                    <a:pt x="57" y="393"/>
                  </a:lnTo>
                  <a:lnTo>
                    <a:pt x="31" y="360"/>
                  </a:lnTo>
                  <a:lnTo>
                    <a:pt x="16" y="345"/>
                  </a:lnTo>
                  <a:lnTo>
                    <a:pt x="2" y="329"/>
                  </a:lnTo>
                  <a:lnTo>
                    <a:pt x="2" y="329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27" y="300"/>
                  </a:lnTo>
                  <a:lnTo>
                    <a:pt x="27" y="300"/>
                  </a:lnTo>
                  <a:lnTo>
                    <a:pt x="45" y="322"/>
                  </a:lnTo>
                  <a:lnTo>
                    <a:pt x="45" y="322"/>
                  </a:lnTo>
                  <a:lnTo>
                    <a:pt x="68" y="351"/>
                  </a:lnTo>
                  <a:lnTo>
                    <a:pt x="68" y="351"/>
                  </a:lnTo>
                  <a:lnTo>
                    <a:pt x="84" y="371"/>
                  </a:lnTo>
                  <a:lnTo>
                    <a:pt x="102" y="392"/>
                  </a:lnTo>
                  <a:lnTo>
                    <a:pt x="111" y="401"/>
                  </a:lnTo>
                  <a:lnTo>
                    <a:pt x="120" y="411"/>
                  </a:lnTo>
                  <a:lnTo>
                    <a:pt x="131" y="419"/>
                  </a:lnTo>
                  <a:lnTo>
                    <a:pt x="141" y="426"/>
                  </a:lnTo>
                  <a:lnTo>
                    <a:pt x="141" y="426"/>
                  </a:lnTo>
                  <a:lnTo>
                    <a:pt x="151" y="434"/>
                  </a:lnTo>
                  <a:lnTo>
                    <a:pt x="163" y="444"/>
                  </a:lnTo>
                  <a:lnTo>
                    <a:pt x="174" y="454"/>
                  </a:lnTo>
                  <a:lnTo>
                    <a:pt x="186" y="465"/>
                  </a:lnTo>
                  <a:lnTo>
                    <a:pt x="197" y="478"/>
                  </a:lnTo>
                  <a:lnTo>
                    <a:pt x="208" y="491"/>
                  </a:lnTo>
                  <a:lnTo>
                    <a:pt x="219" y="506"/>
                  </a:lnTo>
                  <a:lnTo>
                    <a:pt x="229" y="521"/>
                  </a:lnTo>
                  <a:lnTo>
                    <a:pt x="229" y="521"/>
                  </a:lnTo>
                  <a:lnTo>
                    <a:pt x="261" y="567"/>
                  </a:lnTo>
                  <a:lnTo>
                    <a:pt x="291" y="607"/>
                  </a:lnTo>
                  <a:lnTo>
                    <a:pt x="305" y="624"/>
                  </a:lnTo>
                  <a:lnTo>
                    <a:pt x="319" y="640"/>
                  </a:lnTo>
                  <a:lnTo>
                    <a:pt x="332" y="654"/>
                  </a:lnTo>
                  <a:lnTo>
                    <a:pt x="346" y="668"/>
                  </a:lnTo>
                  <a:lnTo>
                    <a:pt x="346" y="668"/>
                  </a:lnTo>
                  <a:lnTo>
                    <a:pt x="371" y="692"/>
                  </a:lnTo>
                  <a:lnTo>
                    <a:pt x="398" y="714"/>
                  </a:lnTo>
                  <a:lnTo>
                    <a:pt x="398" y="714"/>
                  </a:lnTo>
                  <a:lnTo>
                    <a:pt x="429" y="741"/>
                  </a:lnTo>
                  <a:lnTo>
                    <a:pt x="445" y="755"/>
                  </a:lnTo>
                  <a:lnTo>
                    <a:pt x="459" y="769"/>
                  </a:lnTo>
                  <a:lnTo>
                    <a:pt x="459" y="769"/>
                  </a:lnTo>
                  <a:lnTo>
                    <a:pt x="481" y="790"/>
                  </a:lnTo>
                  <a:lnTo>
                    <a:pt x="504" y="809"/>
                  </a:lnTo>
                  <a:lnTo>
                    <a:pt x="504" y="809"/>
                  </a:lnTo>
                  <a:lnTo>
                    <a:pt x="526" y="828"/>
                  </a:lnTo>
                  <a:lnTo>
                    <a:pt x="548" y="849"/>
                  </a:lnTo>
                  <a:lnTo>
                    <a:pt x="548" y="849"/>
                  </a:lnTo>
                  <a:lnTo>
                    <a:pt x="571" y="872"/>
                  </a:lnTo>
                  <a:lnTo>
                    <a:pt x="594" y="896"/>
                  </a:lnTo>
                  <a:lnTo>
                    <a:pt x="594" y="896"/>
                  </a:lnTo>
                  <a:lnTo>
                    <a:pt x="615" y="920"/>
                  </a:lnTo>
                  <a:lnTo>
                    <a:pt x="638" y="943"/>
                  </a:lnTo>
                  <a:lnTo>
                    <a:pt x="643" y="948"/>
                  </a:lnTo>
                  <a:lnTo>
                    <a:pt x="646" y="943"/>
                  </a:lnTo>
                  <a:lnTo>
                    <a:pt x="646" y="943"/>
                  </a:lnTo>
                  <a:lnTo>
                    <a:pt x="658" y="929"/>
                  </a:lnTo>
                  <a:lnTo>
                    <a:pt x="669" y="917"/>
                  </a:lnTo>
                  <a:lnTo>
                    <a:pt x="682" y="904"/>
                  </a:lnTo>
                  <a:lnTo>
                    <a:pt x="696" y="893"/>
                  </a:lnTo>
                  <a:lnTo>
                    <a:pt x="724" y="871"/>
                  </a:lnTo>
                  <a:lnTo>
                    <a:pt x="753" y="851"/>
                  </a:lnTo>
                  <a:lnTo>
                    <a:pt x="753" y="851"/>
                  </a:lnTo>
                  <a:lnTo>
                    <a:pt x="784" y="829"/>
                  </a:lnTo>
                  <a:lnTo>
                    <a:pt x="784" y="829"/>
                  </a:lnTo>
                  <a:lnTo>
                    <a:pt x="812" y="807"/>
                  </a:lnTo>
                  <a:lnTo>
                    <a:pt x="843" y="787"/>
                  </a:lnTo>
                  <a:lnTo>
                    <a:pt x="906" y="748"/>
                  </a:lnTo>
                  <a:lnTo>
                    <a:pt x="906" y="748"/>
                  </a:lnTo>
                  <a:lnTo>
                    <a:pt x="944" y="725"/>
                  </a:lnTo>
                  <a:lnTo>
                    <a:pt x="980" y="702"/>
                  </a:lnTo>
                  <a:lnTo>
                    <a:pt x="986" y="698"/>
                  </a:lnTo>
                  <a:lnTo>
                    <a:pt x="981" y="693"/>
                  </a:lnTo>
                  <a:lnTo>
                    <a:pt x="981" y="693"/>
                  </a:lnTo>
                  <a:lnTo>
                    <a:pt x="964" y="676"/>
                  </a:lnTo>
                  <a:lnTo>
                    <a:pt x="949" y="660"/>
                  </a:lnTo>
                  <a:lnTo>
                    <a:pt x="920" y="624"/>
                  </a:lnTo>
                  <a:lnTo>
                    <a:pt x="917" y="620"/>
                  </a:lnTo>
                  <a:lnTo>
                    <a:pt x="917" y="620"/>
                  </a:lnTo>
                  <a:lnTo>
                    <a:pt x="882" y="579"/>
                  </a:lnTo>
                  <a:lnTo>
                    <a:pt x="850" y="543"/>
                  </a:lnTo>
                  <a:lnTo>
                    <a:pt x="819" y="510"/>
                  </a:lnTo>
                  <a:lnTo>
                    <a:pt x="789" y="480"/>
                  </a:lnTo>
                  <a:lnTo>
                    <a:pt x="789" y="480"/>
                  </a:lnTo>
                  <a:lnTo>
                    <a:pt x="751" y="446"/>
                  </a:lnTo>
                  <a:lnTo>
                    <a:pt x="712" y="412"/>
                  </a:lnTo>
                  <a:lnTo>
                    <a:pt x="712" y="412"/>
                  </a:lnTo>
                  <a:lnTo>
                    <a:pt x="668" y="372"/>
                  </a:lnTo>
                  <a:lnTo>
                    <a:pt x="624" y="332"/>
                  </a:lnTo>
                  <a:lnTo>
                    <a:pt x="604" y="313"/>
                  </a:lnTo>
                  <a:lnTo>
                    <a:pt x="583" y="291"/>
                  </a:lnTo>
                  <a:lnTo>
                    <a:pt x="564" y="269"/>
                  </a:lnTo>
                  <a:lnTo>
                    <a:pt x="544" y="246"/>
                  </a:lnTo>
                  <a:lnTo>
                    <a:pt x="544" y="246"/>
                  </a:lnTo>
                  <a:lnTo>
                    <a:pt x="522" y="221"/>
                  </a:lnTo>
                  <a:lnTo>
                    <a:pt x="501" y="195"/>
                  </a:lnTo>
                  <a:lnTo>
                    <a:pt x="501" y="195"/>
                  </a:lnTo>
                  <a:lnTo>
                    <a:pt x="475" y="165"/>
                  </a:lnTo>
                  <a:lnTo>
                    <a:pt x="450" y="135"/>
                  </a:lnTo>
                  <a:lnTo>
                    <a:pt x="450" y="135"/>
                  </a:lnTo>
                  <a:lnTo>
                    <a:pt x="441" y="125"/>
                  </a:lnTo>
                  <a:lnTo>
                    <a:pt x="431" y="116"/>
                  </a:lnTo>
                  <a:lnTo>
                    <a:pt x="431" y="116"/>
                  </a:lnTo>
                  <a:lnTo>
                    <a:pt x="422" y="107"/>
                  </a:lnTo>
                  <a:lnTo>
                    <a:pt x="413" y="98"/>
                  </a:lnTo>
                  <a:lnTo>
                    <a:pt x="413" y="98"/>
                  </a:lnTo>
                  <a:lnTo>
                    <a:pt x="400" y="81"/>
                  </a:lnTo>
                  <a:lnTo>
                    <a:pt x="389" y="67"/>
                  </a:lnTo>
                  <a:lnTo>
                    <a:pt x="378" y="54"/>
                  </a:lnTo>
                  <a:lnTo>
                    <a:pt x="366" y="44"/>
                  </a:lnTo>
                  <a:lnTo>
                    <a:pt x="366" y="44"/>
                  </a:lnTo>
                  <a:lnTo>
                    <a:pt x="355" y="33"/>
                  </a:lnTo>
                  <a:lnTo>
                    <a:pt x="346" y="21"/>
                  </a:lnTo>
                  <a:lnTo>
                    <a:pt x="346" y="21"/>
                  </a:lnTo>
                  <a:lnTo>
                    <a:pt x="377" y="0"/>
                  </a:lnTo>
                  <a:lnTo>
                    <a:pt x="377" y="0"/>
                  </a:lnTo>
                  <a:lnTo>
                    <a:pt x="382" y="6"/>
                  </a:lnTo>
                  <a:lnTo>
                    <a:pt x="382" y="6"/>
                  </a:lnTo>
                  <a:lnTo>
                    <a:pt x="433" y="64"/>
                  </a:lnTo>
                  <a:lnTo>
                    <a:pt x="433" y="64"/>
                  </a:lnTo>
                  <a:lnTo>
                    <a:pt x="496" y="134"/>
                  </a:lnTo>
                  <a:lnTo>
                    <a:pt x="527" y="170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85" y="239"/>
                  </a:lnTo>
                  <a:lnTo>
                    <a:pt x="614" y="273"/>
                  </a:lnTo>
                  <a:lnTo>
                    <a:pt x="631" y="290"/>
                  </a:lnTo>
                  <a:lnTo>
                    <a:pt x="647" y="307"/>
                  </a:lnTo>
                  <a:lnTo>
                    <a:pt x="665" y="324"/>
                  </a:lnTo>
                  <a:lnTo>
                    <a:pt x="683" y="341"/>
                  </a:lnTo>
                  <a:lnTo>
                    <a:pt x="683" y="341"/>
                  </a:lnTo>
                  <a:lnTo>
                    <a:pt x="729" y="380"/>
                  </a:lnTo>
                  <a:lnTo>
                    <a:pt x="729" y="380"/>
                  </a:lnTo>
                  <a:lnTo>
                    <a:pt x="765" y="411"/>
                  </a:lnTo>
                  <a:lnTo>
                    <a:pt x="801" y="444"/>
                  </a:lnTo>
                  <a:lnTo>
                    <a:pt x="801" y="444"/>
                  </a:lnTo>
                  <a:lnTo>
                    <a:pt x="836" y="477"/>
                  </a:lnTo>
                  <a:lnTo>
                    <a:pt x="869" y="511"/>
                  </a:lnTo>
                  <a:lnTo>
                    <a:pt x="900" y="546"/>
                  </a:lnTo>
                  <a:lnTo>
                    <a:pt x="930" y="581"/>
                  </a:lnTo>
                  <a:lnTo>
                    <a:pt x="930" y="581"/>
                  </a:lnTo>
                  <a:lnTo>
                    <a:pt x="946" y="600"/>
                  </a:lnTo>
                  <a:lnTo>
                    <a:pt x="946" y="600"/>
                  </a:lnTo>
                  <a:lnTo>
                    <a:pt x="962" y="620"/>
                  </a:lnTo>
                  <a:lnTo>
                    <a:pt x="980" y="641"/>
                  </a:lnTo>
                  <a:lnTo>
                    <a:pt x="998" y="661"/>
                  </a:lnTo>
                  <a:lnTo>
                    <a:pt x="1008" y="669"/>
                  </a:lnTo>
                  <a:lnTo>
                    <a:pt x="1018" y="677"/>
                  </a:lnTo>
                  <a:lnTo>
                    <a:pt x="1019" y="678"/>
                  </a:lnTo>
                  <a:lnTo>
                    <a:pt x="1020" y="678"/>
                  </a:lnTo>
                  <a:lnTo>
                    <a:pt x="1020" y="678"/>
                  </a:lnTo>
                  <a:lnTo>
                    <a:pt x="1025" y="680"/>
                  </a:lnTo>
                  <a:lnTo>
                    <a:pt x="1029" y="684"/>
                  </a:lnTo>
                  <a:lnTo>
                    <a:pt x="1029" y="685"/>
                  </a:lnTo>
                  <a:lnTo>
                    <a:pt x="1030" y="686"/>
                  </a:lnTo>
                  <a:lnTo>
                    <a:pt x="1030" y="686"/>
                  </a:lnTo>
                  <a:lnTo>
                    <a:pt x="1032" y="689"/>
                  </a:lnTo>
                  <a:lnTo>
                    <a:pt x="1035" y="692"/>
                  </a:lnTo>
                  <a:lnTo>
                    <a:pt x="1036" y="695"/>
                  </a:lnTo>
                  <a:lnTo>
                    <a:pt x="1037" y="698"/>
                  </a:lnTo>
                  <a:lnTo>
                    <a:pt x="1037" y="699"/>
                  </a:lnTo>
                  <a:lnTo>
                    <a:pt x="1037" y="700"/>
                  </a:lnTo>
                  <a:lnTo>
                    <a:pt x="1037" y="700"/>
                  </a:lnTo>
                  <a:lnTo>
                    <a:pt x="1041" y="711"/>
                  </a:lnTo>
                  <a:lnTo>
                    <a:pt x="1045" y="723"/>
                  </a:lnTo>
                  <a:lnTo>
                    <a:pt x="1047" y="735"/>
                  </a:lnTo>
                  <a:lnTo>
                    <a:pt x="1049" y="748"/>
                  </a:lnTo>
                  <a:lnTo>
                    <a:pt x="1051" y="774"/>
                  </a:lnTo>
                  <a:lnTo>
                    <a:pt x="1051" y="800"/>
                  </a:lnTo>
                  <a:lnTo>
                    <a:pt x="1050" y="826"/>
                  </a:lnTo>
                  <a:lnTo>
                    <a:pt x="1047" y="851"/>
                  </a:lnTo>
                  <a:lnTo>
                    <a:pt x="1044" y="872"/>
                  </a:lnTo>
                  <a:lnTo>
                    <a:pt x="1040" y="892"/>
                  </a:lnTo>
                  <a:lnTo>
                    <a:pt x="1040" y="892"/>
                  </a:lnTo>
                  <a:lnTo>
                    <a:pt x="1037" y="911"/>
                  </a:lnTo>
                  <a:lnTo>
                    <a:pt x="1035" y="929"/>
                  </a:lnTo>
                  <a:lnTo>
                    <a:pt x="1030" y="967"/>
                  </a:lnTo>
                  <a:lnTo>
                    <a:pt x="1030" y="973"/>
                  </a:lnTo>
                  <a:lnTo>
                    <a:pt x="1030" y="973"/>
                  </a:lnTo>
                  <a:lnTo>
                    <a:pt x="1029" y="991"/>
                  </a:lnTo>
                  <a:lnTo>
                    <a:pt x="1029" y="991"/>
                  </a:lnTo>
                  <a:lnTo>
                    <a:pt x="1029" y="1009"/>
                  </a:lnTo>
                  <a:lnTo>
                    <a:pt x="1028" y="1017"/>
                  </a:lnTo>
                  <a:lnTo>
                    <a:pt x="1026" y="1024"/>
                  </a:lnTo>
                  <a:lnTo>
                    <a:pt x="1026" y="1024"/>
                  </a:lnTo>
                  <a:lnTo>
                    <a:pt x="1024" y="1031"/>
                  </a:lnTo>
                  <a:lnTo>
                    <a:pt x="1023" y="1039"/>
                  </a:lnTo>
                  <a:lnTo>
                    <a:pt x="1023" y="1051"/>
                  </a:lnTo>
                  <a:lnTo>
                    <a:pt x="1023" y="1051"/>
                  </a:lnTo>
                  <a:lnTo>
                    <a:pt x="1023" y="1059"/>
                  </a:lnTo>
                  <a:lnTo>
                    <a:pt x="1021" y="1068"/>
                  </a:lnTo>
                  <a:lnTo>
                    <a:pt x="1019" y="1075"/>
                  </a:lnTo>
                  <a:lnTo>
                    <a:pt x="1016" y="1079"/>
                  </a:lnTo>
                  <a:lnTo>
                    <a:pt x="1013" y="1083"/>
                  </a:lnTo>
                  <a:lnTo>
                    <a:pt x="1013" y="1083"/>
                  </a:lnTo>
                  <a:lnTo>
                    <a:pt x="1010" y="1085"/>
                  </a:lnTo>
                  <a:lnTo>
                    <a:pt x="1008" y="1086"/>
                  </a:lnTo>
                  <a:lnTo>
                    <a:pt x="1005" y="1087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1002" y="1088"/>
                  </a:lnTo>
                  <a:lnTo>
                    <a:pt x="998" y="1087"/>
                  </a:lnTo>
                  <a:lnTo>
                    <a:pt x="997" y="1087"/>
                  </a:lnTo>
                  <a:lnTo>
                    <a:pt x="996" y="1087"/>
                  </a:lnTo>
                  <a:lnTo>
                    <a:pt x="996" y="1087"/>
                  </a:lnTo>
                  <a:lnTo>
                    <a:pt x="992" y="1088"/>
                  </a:lnTo>
                  <a:lnTo>
                    <a:pt x="991" y="1088"/>
                  </a:lnTo>
                  <a:close/>
                  <a:moveTo>
                    <a:pt x="1002" y="731"/>
                  </a:moveTo>
                  <a:lnTo>
                    <a:pt x="1002" y="731"/>
                  </a:lnTo>
                  <a:lnTo>
                    <a:pt x="954" y="761"/>
                  </a:lnTo>
                  <a:lnTo>
                    <a:pt x="954" y="761"/>
                  </a:lnTo>
                  <a:lnTo>
                    <a:pt x="918" y="784"/>
                  </a:lnTo>
                  <a:lnTo>
                    <a:pt x="918" y="784"/>
                  </a:lnTo>
                  <a:lnTo>
                    <a:pt x="885" y="803"/>
                  </a:lnTo>
                  <a:lnTo>
                    <a:pt x="885" y="803"/>
                  </a:lnTo>
                  <a:lnTo>
                    <a:pt x="856" y="821"/>
                  </a:lnTo>
                  <a:lnTo>
                    <a:pt x="842" y="830"/>
                  </a:lnTo>
                  <a:lnTo>
                    <a:pt x="829" y="839"/>
                  </a:lnTo>
                  <a:lnTo>
                    <a:pt x="819" y="847"/>
                  </a:lnTo>
                  <a:lnTo>
                    <a:pt x="819" y="847"/>
                  </a:lnTo>
                  <a:lnTo>
                    <a:pt x="773" y="881"/>
                  </a:lnTo>
                  <a:lnTo>
                    <a:pt x="729" y="917"/>
                  </a:lnTo>
                  <a:lnTo>
                    <a:pt x="729" y="917"/>
                  </a:lnTo>
                  <a:lnTo>
                    <a:pt x="717" y="925"/>
                  </a:lnTo>
                  <a:lnTo>
                    <a:pt x="717" y="925"/>
                  </a:lnTo>
                  <a:lnTo>
                    <a:pt x="704" y="936"/>
                  </a:lnTo>
                  <a:lnTo>
                    <a:pt x="691" y="948"/>
                  </a:lnTo>
                  <a:lnTo>
                    <a:pt x="678" y="960"/>
                  </a:lnTo>
                  <a:lnTo>
                    <a:pt x="672" y="967"/>
                  </a:lnTo>
                  <a:lnTo>
                    <a:pt x="668" y="974"/>
                  </a:lnTo>
                  <a:lnTo>
                    <a:pt x="664" y="980"/>
                  </a:lnTo>
                  <a:lnTo>
                    <a:pt x="671" y="982"/>
                  </a:lnTo>
                  <a:lnTo>
                    <a:pt x="671" y="982"/>
                  </a:lnTo>
                  <a:lnTo>
                    <a:pt x="699" y="991"/>
                  </a:lnTo>
                  <a:lnTo>
                    <a:pt x="699" y="991"/>
                  </a:lnTo>
                  <a:lnTo>
                    <a:pt x="718" y="996"/>
                  </a:lnTo>
                  <a:lnTo>
                    <a:pt x="738" y="1003"/>
                  </a:lnTo>
                  <a:lnTo>
                    <a:pt x="738" y="1003"/>
                  </a:lnTo>
                  <a:lnTo>
                    <a:pt x="756" y="1007"/>
                  </a:lnTo>
                  <a:lnTo>
                    <a:pt x="772" y="1010"/>
                  </a:lnTo>
                  <a:lnTo>
                    <a:pt x="772" y="1010"/>
                  </a:lnTo>
                  <a:lnTo>
                    <a:pt x="792" y="1014"/>
                  </a:lnTo>
                  <a:lnTo>
                    <a:pt x="811" y="1018"/>
                  </a:lnTo>
                  <a:lnTo>
                    <a:pt x="811" y="1018"/>
                  </a:lnTo>
                  <a:lnTo>
                    <a:pt x="854" y="1028"/>
                  </a:lnTo>
                  <a:lnTo>
                    <a:pt x="897" y="1039"/>
                  </a:lnTo>
                  <a:lnTo>
                    <a:pt x="941" y="1046"/>
                  </a:lnTo>
                  <a:lnTo>
                    <a:pt x="962" y="1049"/>
                  </a:lnTo>
                  <a:lnTo>
                    <a:pt x="984" y="1051"/>
                  </a:lnTo>
                  <a:lnTo>
                    <a:pt x="991" y="1052"/>
                  </a:lnTo>
                  <a:lnTo>
                    <a:pt x="990" y="1045"/>
                  </a:lnTo>
                  <a:lnTo>
                    <a:pt x="990" y="1045"/>
                  </a:lnTo>
                  <a:lnTo>
                    <a:pt x="989" y="1039"/>
                  </a:lnTo>
                  <a:lnTo>
                    <a:pt x="989" y="1039"/>
                  </a:lnTo>
                  <a:lnTo>
                    <a:pt x="987" y="1032"/>
                  </a:lnTo>
                  <a:lnTo>
                    <a:pt x="987" y="1029"/>
                  </a:lnTo>
                  <a:lnTo>
                    <a:pt x="987" y="1027"/>
                  </a:lnTo>
                  <a:lnTo>
                    <a:pt x="987" y="1027"/>
                  </a:lnTo>
                  <a:lnTo>
                    <a:pt x="990" y="1018"/>
                  </a:lnTo>
                  <a:lnTo>
                    <a:pt x="992" y="1008"/>
                  </a:lnTo>
                  <a:lnTo>
                    <a:pt x="993" y="988"/>
                  </a:lnTo>
                  <a:lnTo>
                    <a:pt x="993" y="988"/>
                  </a:lnTo>
                  <a:lnTo>
                    <a:pt x="994" y="974"/>
                  </a:lnTo>
                  <a:lnTo>
                    <a:pt x="994" y="974"/>
                  </a:lnTo>
                  <a:lnTo>
                    <a:pt x="995" y="957"/>
                  </a:lnTo>
                  <a:lnTo>
                    <a:pt x="995" y="957"/>
                  </a:lnTo>
                  <a:lnTo>
                    <a:pt x="998" y="925"/>
                  </a:lnTo>
                  <a:lnTo>
                    <a:pt x="1000" y="910"/>
                  </a:lnTo>
                  <a:lnTo>
                    <a:pt x="1004" y="893"/>
                  </a:lnTo>
                  <a:lnTo>
                    <a:pt x="1004" y="893"/>
                  </a:lnTo>
                  <a:lnTo>
                    <a:pt x="1010" y="856"/>
                  </a:lnTo>
                  <a:lnTo>
                    <a:pt x="1013" y="835"/>
                  </a:lnTo>
                  <a:lnTo>
                    <a:pt x="1015" y="813"/>
                  </a:lnTo>
                  <a:lnTo>
                    <a:pt x="1016" y="793"/>
                  </a:lnTo>
                  <a:lnTo>
                    <a:pt x="1015" y="772"/>
                  </a:lnTo>
                  <a:lnTo>
                    <a:pt x="1014" y="753"/>
                  </a:lnTo>
                  <a:lnTo>
                    <a:pt x="1010" y="734"/>
                  </a:lnTo>
                  <a:lnTo>
                    <a:pt x="1008" y="726"/>
                  </a:lnTo>
                  <a:lnTo>
                    <a:pt x="1002" y="7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0" name="Freeform 207"/>
            <p:cNvSpPr/>
            <p:nvPr/>
          </p:nvSpPr>
          <p:spPr bwMode="auto">
            <a:xfrm>
              <a:off x="4251325" y="2251075"/>
              <a:ext cx="195263" cy="161925"/>
            </a:xfrm>
            <a:custGeom>
              <a:avLst/>
              <a:gdLst/>
              <a:ahLst/>
              <a:cxnLst>
                <a:cxn ang="0">
                  <a:pos x="15" y="307"/>
                </a:cxn>
                <a:cxn ang="0">
                  <a:pos x="9" y="306"/>
                </a:cxn>
                <a:cxn ang="0">
                  <a:pos x="2" y="298"/>
                </a:cxn>
                <a:cxn ang="0">
                  <a:pos x="0" y="293"/>
                </a:cxn>
                <a:cxn ang="0">
                  <a:pos x="2" y="281"/>
                </a:cxn>
                <a:cxn ang="0">
                  <a:pos x="6" y="275"/>
                </a:cxn>
                <a:cxn ang="0">
                  <a:pos x="12" y="272"/>
                </a:cxn>
                <a:cxn ang="0">
                  <a:pos x="18" y="269"/>
                </a:cxn>
                <a:cxn ang="0">
                  <a:pos x="30" y="259"/>
                </a:cxn>
                <a:cxn ang="0">
                  <a:pos x="48" y="238"/>
                </a:cxn>
                <a:cxn ang="0">
                  <a:pos x="59" y="222"/>
                </a:cxn>
                <a:cxn ang="0">
                  <a:pos x="75" y="201"/>
                </a:cxn>
                <a:cxn ang="0">
                  <a:pos x="94" y="180"/>
                </a:cxn>
                <a:cxn ang="0">
                  <a:pos x="136" y="143"/>
                </a:cxn>
                <a:cxn ang="0">
                  <a:pos x="160" y="124"/>
                </a:cxn>
                <a:cxn ang="0">
                  <a:pos x="174" y="112"/>
                </a:cxn>
                <a:cxn ang="0">
                  <a:pos x="224" y="83"/>
                </a:cxn>
                <a:cxn ang="0">
                  <a:pos x="241" y="73"/>
                </a:cxn>
                <a:cxn ang="0">
                  <a:pos x="259" y="63"/>
                </a:cxn>
                <a:cxn ang="0">
                  <a:pos x="305" y="32"/>
                </a:cxn>
                <a:cxn ang="0">
                  <a:pos x="345" y="3"/>
                </a:cxn>
                <a:cxn ang="0">
                  <a:pos x="354" y="0"/>
                </a:cxn>
                <a:cxn ang="0">
                  <a:pos x="359" y="1"/>
                </a:cxn>
                <a:cxn ang="0">
                  <a:pos x="366" y="8"/>
                </a:cxn>
                <a:cxn ang="0">
                  <a:pos x="368" y="12"/>
                </a:cxn>
                <a:cxn ang="0">
                  <a:pos x="369" y="22"/>
                </a:cxn>
                <a:cxn ang="0">
                  <a:pos x="367" y="29"/>
                </a:cxn>
                <a:cxn ang="0">
                  <a:pos x="362" y="35"/>
                </a:cxn>
                <a:cxn ang="0">
                  <a:pos x="339" y="51"/>
                </a:cxn>
                <a:cxn ang="0">
                  <a:pos x="270" y="96"/>
                </a:cxn>
                <a:cxn ang="0">
                  <a:pos x="240" y="115"/>
                </a:cxn>
                <a:cxn ang="0">
                  <a:pos x="180" y="157"/>
                </a:cxn>
                <a:cxn ang="0">
                  <a:pos x="151" y="179"/>
                </a:cxn>
                <a:cxn ang="0">
                  <a:pos x="109" y="218"/>
                </a:cxn>
                <a:cxn ang="0">
                  <a:pos x="78" y="252"/>
                </a:cxn>
                <a:cxn ang="0">
                  <a:pos x="69" y="264"/>
                </a:cxn>
                <a:cxn ang="0">
                  <a:pos x="47" y="290"/>
                </a:cxn>
                <a:cxn ang="0">
                  <a:pos x="35" y="300"/>
                </a:cxn>
                <a:cxn ang="0">
                  <a:pos x="21" y="306"/>
                </a:cxn>
                <a:cxn ang="0">
                  <a:pos x="15" y="307"/>
                </a:cxn>
              </a:cxnLst>
              <a:rect l="0" t="0" r="r" b="b"/>
              <a:pathLst>
                <a:path w="369" h="307">
                  <a:moveTo>
                    <a:pt x="15" y="307"/>
                  </a:moveTo>
                  <a:lnTo>
                    <a:pt x="15" y="307"/>
                  </a:lnTo>
                  <a:lnTo>
                    <a:pt x="12" y="307"/>
                  </a:lnTo>
                  <a:lnTo>
                    <a:pt x="9" y="306"/>
                  </a:lnTo>
                  <a:lnTo>
                    <a:pt x="5" y="303"/>
                  </a:lnTo>
                  <a:lnTo>
                    <a:pt x="2" y="298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0" y="287"/>
                  </a:lnTo>
                  <a:lnTo>
                    <a:pt x="2" y="281"/>
                  </a:lnTo>
                  <a:lnTo>
                    <a:pt x="4" y="277"/>
                  </a:lnTo>
                  <a:lnTo>
                    <a:pt x="6" y="275"/>
                  </a:lnTo>
                  <a:lnTo>
                    <a:pt x="9" y="273"/>
                  </a:lnTo>
                  <a:lnTo>
                    <a:pt x="12" y="272"/>
                  </a:lnTo>
                  <a:lnTo>
                    <a:pt x="12" y="272"/>
                  </a:lnTo>
                  <a:lnTo>
                    <a:pt x="18" y="269"/>
                  </a:lnTo>
                  <a:lnTo>
                    <a:pt x="24" y="265"/>
                  </a:lnTo>
                  <a:lnTo>
                    <a:pt x="30" y="259"/>
                  </a:lnTo>
                  <a:lnTo>
                    <a:pt x="36" y="253"/>
                  </a:lnTo>
                  <a:lnTo>
                    <a:pt x="48" y="238"/>
                  </a:lnTo>
                  <a:lnTo>
                    <a:pt x="59" y="222"/>
                  </a:lnTo>
                  <a:lnTo>
                    <a:pt x="59" y="222"/>
                  </a:lnTo>
                  <a:lnTo>
                    <a:pt x="68" y="210"/>
                  </a:lnTo>
                  <a:lnTo>
                    <a:pt x="75" y="201"/>
                  </a:lnTo>
                  <a:lnTo>
                    <a:pt x="75" y="201"/>
                  </a:lnTo>
                  <a:lnTo>
                    <a:pt x="94" y="180"/>
                  </a:lnTo>
                  <a:lnTo>
                    <a:pt x="114" y="162"/>
                  </a:lnTo>
                  <a:lnTo>
                    <a:pt x="136" y="143"/>
                  </a:lnTo>
                  <a:lnTo>
                    <a:pt x="157" y="126"/>
                  </a:lnTo>
                  <a:lnTo>
                    <a:pt x="160" y="124"/>
                  </a:lnTo>
                  <a:lnTo>
                    <a:pt x="160" y="124"/>
                  </a:lnTo>
                  <a:lnTo>
                    <a:pt x="174" y="112"/>
                  </a:lnTo>
                  <a:lnTo>
                    <a:pt x="190" y="102"/>
                  </a:lnTo>
                  <a:lnTo>
                    <a:pt x="224" y="83"/>
                  </a:lnTo>
                  <a:lnTo>
                    <a:pt x="224" y="83"/>
                  </a:lnTo>
                  <a:lnTo>
                    <a:pt x="241" y="73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83" y="47"/>
                  </a:lnTo>
                  <a:lnTo>
                    <a:pt x="305" y="32"/>
                  </a:lnTo>
                  <a:lnTo>
                    <a:pt x="345" y="3"/>
                  </a:lnTo>
                  <a:lnTo>
                    <a:pt x="345" y="3"/>
                  </a:lnTo>
                  <a:lnTo>
                    <a:pt x="350" y="1"/>
                  </a:lnTo>
                  <a:lnTo>
                    <a:pt x="354" y="0"/>
                  </a:lnTo>
                  <a:lnTo>
                    <a:pt x="354" y="0"/>
                  </a:lnTo>
                  <a:lnTo>
                    <a:pt x="359" y="1"/>
                  </a:lnTo>
                  <a:lnTo>
                    <a:pt x="363" y="4"/>
                  </a:lnTo>
                  <a:lnTo>
                    <a:pt x="366" y="8"/>
                  </a:lnTo>
                  <a:lnTo>
                    <a:pt x="368" y="12"/>
                  </a:lnTo>
                  <a:lnTo>
                    <a:pt x="368" y="12"/>
                  </a:lnTo>
                  <a:lnTo>
                    <a:pt x="369" y="16"/>
                  </a:lnTo>
                  <a:lnTo>
                    <a:pt x="369" y="22"/>
                  </a:lnTo>
                  <a:lnTo>
                    <a:pt x="369" y="25"/>
                  </a:lnTo>
                  <a:lnTo>
                    <a:pt x="367" y="29"/>
                  </a:lnTo>
                  <a:lnTo>
                    <a:pt x="365" y="32"/>
                  </a:lnTo>
                  <a:lnTo>
                    <a:pt x="362" y="35"/>
                  </a:lnTo>
                  <a:lnTo>
                    <a:pt x="362" y="35"/>
                  </a:lnTo>
                  <a:lnTo>
                    <a:pt x="339" y="51"/>
                  </a:lnTo>
                  <a:lnTo>
                    <a:pt x="317" y="67"/>
                  </a:lnTo>
                  <a:lnTo>
                    <a:pt x="270" y="96"/>
                  </a:lnTo>
                  <a:lnTo>
                    <a:pt x="270" y="96"/>
                  </a:lnTo>
                  <a:lnTo>
                    <a:pt x="240" y="115"/>
                  </a:lnTo>
                  <a:lnTo>
                    <a:pt x="210" y="135"/>
                  </a:lnTo>
                  <a:lnTo>
                    <a:pt x="180" y="157"/>
                  </a:lnTo>
                  <a:lnTo>
                    <a:pt x="151" y="179"/>
                  </a:lnTo>
                  <a:lnTo>
                    <a:pt x="151" y="179"/>
                  </a:lnTo>
                  <a:lnTo>
                    <a:pt x="131" y="198"/>
                  </a:lnTo>
                  <a:lnTo>
                    <a:pt x="109" y="218"/>
                  </a:lnTo>
                  <a:lnTo>
                    <a:pt x="88" y="239"/>
                  </a:lnTo>
                  <a:lnTo>
                    <a:pt x="78" y="25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59" y="277"/>
                  </a:lnTo>
                  <a:lnTo>
                    <a:pt x="47" y="290"/>
                  </a:lnTo>
                  <a:lnTo>
                    <a:pt x="42" y="295"/>
                  </a:lnTo>
                  <a:lnTo>
                    <a:pt x="35" y="300"/>
                  </a:lnTo>
                  <a:lnTo>
                    <a:pt x="29" y="304"/>
                  </a:lnTo>
                  <a:lnTo>
                    <a:pt x="21" y="306"/>
                  </a:lnTo>
                  <a:lnTo>
                    <a:pt x="21" y="306"/>
                  </a:lnTo>
                  <a:lnTo>
                    <a:pt x="15" y="307"/>
                  </a:lnTo>
                  <a:lnTo>
                    <a:pt x="15" y="30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1" name="Freeform 208"/>
            <p:cNvSpPr/>
            <p:nvPr/>
          </p:nvSpPr>
          <p:spPr bwMode="auto">
            <a:xfrm>
              <a:off x="4284663" y="2282825"/>
              <a:ext cx="195263" cy="171450"/>
            </a:xfrm>
            <a:custGeom>
              <a:avLst/>
              <a:gdLst/>
              <a:ahLst/>
              <a:cxnLst>
                <a:cxn ang="0">
                  <a:pos x="15" y="323"/>
                </a:cxn>
                <a:cxn ang="0">
                  <a:pos x="6" y="319"/>
                </a:cxn>
                <a:cxn ang="0">
                  <a:pos x="1" y="309"/>
                </a:cxn>
                <a:cxn ang="0">
                  <a:pos x="0" y="306"/>
                </a:cxn>
                <a:cxn ang="0">
                  <a:pos x="0" y="297"/>
                </a:cxn>
                <a:cxn ang="0">
                  <a:pos x="4" y="290"/>
                </a:cxn>
                <a:cxn ang="0">
                  <a:pos x="7" y="287"/>
                </a:cxn>
                <a:cxn ang="0">
                  <a:pos x="15" y="277"/>
                </a:cxn>
                <a:cxn ang="0">
                  <a:pos x="20" y="266"/>
                </a:cxn>
                <a:cxn ang="0">
                  <a:pos x="29" y="253"/>
                </a:cxn>
                <a:cxn ang="0">
                  <a:pos x="48" y="230"/>
                </a:cxn>
                <a:cxn ang="0">
                  <a:pos x="68" y="211"/>
                </a:cxn>
                <a:cxn ang="0">
                  <a:pos x="94" y="190"/>
                </a:cxn>
                <a:cxn ang="0">
                  <a:pos x="126" y="162"/>
                </a:cxn>
                <a:cxn ang="0">
                  <a:pos x="159" y="135"/>
                </a:cxn>
                <a:cxn ang="0">
                  <a:pos x="187" y="111"/>
                </a:cxn>
                <a:cxn ang="0">
                  <a:pos x="236" y="73"/>
                </a:cxn>
                <a:cxn ang="0">
                  <a:pos x="254" y="61"/>
                </a:cxn>
                <a:cxn ang="0">
                  <a:pos x="311" y="23"/>
                </a:cxn>
                <a:cxn ang="0">
                  <a:pos x="344" y="3"/>
                </a:cxn>
                <a:cxn ang="0">
                  <a:pos x="348" y="1"/>
                </a:cxn>
                <a:cxn ang="0">
                  <a:pos x="352" y="0"/>
                </a:cxn>
                <a:cxn ang="0">
                  <a:pos x="358" y="2"/>
                </a:cxn>
                <a:cxn ang="0">
                  <a:pos x="366" y="9"/>
                </a:cxn>
                <a:cxn ang="0">
                  <a:pos x="368" y="14"/>
                </a:cxn>
                <a:cxn ang="0">
                  <a:pos x="369" y="22"/>
                </a:cxn>
                <a:cxn ang="0">
                  <a:pos x="366" y="29"/>
                </a:cxn>
                <a:cxn ang="0">
                  <a:pos x="361" y="35"/>
                </a:cxn>
                <a:cxn ang="0">
                  <a:pos x="325" y="57"/>
                </a:cxn>
                <a:cxn ang="0">
                  <a:pos x="271" y="92"/>
                </a:cxn>
                <a:cxn ang="0">
                  <a:pos x="250" y="107"/>
                </a:cxn>
                <a:cxn ang="0">
                  <a:pos x="190" y="157"/>
                </a:cxn>
                <a:cxn ang="0">
                  <a:pos x="164" y="179"/>
                </a:cxn>
                <a:cxn ang="0">
                  <a:pos x="134" y="203"/>
                </a:cxn>
                <a:cxn ang="0">
                  <a:pos x="102" y="229"/>
                </a:cxn>
                <a:cxn ang="0">
                  <a:pos x="72" y="258"/>
                </a:cxn>
                <a:cxn ang="0">
                  <a:pos x="66" y="264"/>
                </a:cxn>
                <a:cxn ang="0">
                  <a:pos x="51" y="286"/>
                </a:cxn>
                <a:cxn ang="0">
                  <a:pos x="46" y="295"/>
                </a:cxn>
                <a:cxn ang="0">
                  <a:pos x="33" y="312"/>
                </a:cxn>
                <a:cxn ang="0">
                  <a:pos x="24" y="319"/>
                </a:cxn>
                <a:cxn ang="0">
                  <a:pos x="15" y="323"/>
                </a:cxn>
              </a:cxnLst>
              <a:rect l="0" t="0" r="r" b="b"/>
              <a:pathLst>
                <a:path w="369" h="323">
                  <a:moveTo>
                    <a:pt x="15" y="323"/>
                  </a:moveTo>
                  <a:lnTo>
                    <a:pt x="15" y="323"/>
                  </a:lnTo>
                  <a:lnTo>
                    <a:pt x="10" y="322"/>
                  </a:lnTo>
                  <a:lnTo>
                    <a:pt x="6" y="319"/>
                  </a:lnTo>
                  <a:lnTo>
                    <a:pt x="3" y="315"/>
                  </a:lnTo>
                  <a:lnTo>
                    <a:pt x="1" y="309"/>
                  </a:lnTo>
                  <a:lnTo>
                    <a:pt x="1" y="309"/>
                  </a:lnTo>
                  <a:lnTo>
                    <a:pt x="0" y="306"/>
                  </a:lnTo>
                  <a:lnTo>
                    <a:pt x="0" y="300"/>
                  </a:lnTo>
                  <a:lnTo>
                    <a:pt x="0" y="297"/>
                  </a:lnTo>
                  <a:lnTo>
                    <a:pt x="2" y="294"/>
                  </a:lnTo>
                  <a:lnTo>
                    <a:pt x="4" y="290"/>
                  </a:lnTo>
                  <a:lnTo>
                    <a:pt x="7" y="287"/>
                  </a:lnTo>
                  <a:lnTo>
                    <a:pt x="7" y="287"/>
                  </a:lnTo>
                  <a:lnTo>
                    <a:pt x="11" y="283"/>
                  </a:lnTo>
                  <a:lnTo>
                    <a:pt x="15" y="277"/>
                  </a:lnTo>
                  <a:lnTo>
                    <a:pt x="20" y="266"/>
                  </a:lnTo>
                  <a:lnTo>
                    <a:pt x="20" y="266"/>
                  </a:lnTo>
                  <a:lnTo>
                    <a:pt x="24" y="259"/>
                  </a:lnTo>
                  <a:lnTo>
                    <a:pt x="29" y="253"/>
                  </a:lnTo>
                  <a:lnTo>
                    <a:pt x="29" y="253"/>
                  </a:lnTo>
                  <a:lnTo>
                    <a:pt x="48" y="230"/>
                  </a:lnTo>
                  <a:lnTo>
                    <a:pt x="59" y="221"/>
                  </a:lnTo>
                  <a:lnTo>
                    <a:pt x="68" y="211"/>
                  </a:lnTo>
                  <a:lnTo>
                    <a:pt x="68" y="211"/>
                  </a:lnTo>
                  <a:lnTo>
                    <a:pt x="94" y="190"/>
                  </a:lnTo>
                  <a:lnTo>
                    <a:pt x="94" y="190"/>
                  </a:lnTo>
                  <a:lnTo>
                    <a:pt x="126" y="162"/>
                  </a:lnTo>
                  <a:lnTo>
                    <a:pt x="159" y="135"/>
                  </a:lnTo>
                  <a:lnTo>
                    <a:pt x="159" y="135"/>
                  </a:lnTo>
                  <a:lnTo>
                    <a:pt x="187" y="111"/>
                  </a:lnTo>
                  <a:lnTo>
                    <a:pt x="187" y="111"/>
                  </a:lnTo>
                  <a:lnTo>
                    <a:pt x="220" y="85"/>
                  </a:lnTo>
                  <a:lnTo>
                    <a:pt x="236" y="73"/>
                  </a:lnTo>
                  <a:lnTo>
                    <a:pt x="254" y="61"/>
                  </a:lnTo>
                  <a:lnTo>
                    <a:pt x="254" y="61"/>
                  </a:lnTo>
                  <a:lnTo>
                    <a:pt x="282" y="41"/>
                  </a:lnTo>
                  <a:lnTo>
                    <a:pt x="311" y="23"/>
                  </a:lnTo>
                  <a:lnTo>
                    <a:pt x="311" y="2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8" y="1"/>
                  </a:lnTo>
                  <a:lnTo>
                    <a:pt x="352" y="0"/>
                  </a:lnTo>
                  <a:lnTo>
                    <a:pt x="352" y="0"/>
                  </a:lnTo>
                  <a:lnTo>
                    <a:pt x="355" y="1"/>
                  </a:lnTo>
                  <a:lnTo>
                    <a:pt x="358" y="2"/>
                  </a:lnTo>
                  <a:lnTo>
                    <a:pt x="363" y="5"/>
                  </a:lnTo>
                  <a:lnTo>
                    <a:pt x="366" y="9"/>
                  </a:lnTo>
                  <a:lnTo>
                    <a:pt x="368" y="14"/>
                  </a:lnTo>
                  <a:lnTo>
                    <a:pt x="368" y="14"/>
                  </a:lnTo>
                  <a:lnTo>
                    <a:pt x="369" y="17"/>
                  </a:lnTo>
                  <a:lnTo>
                    <a:pt x="369" y="22"/>
                  </a:lnTo>
                  <a:lnTo>
                    <a:pt x="368" y="25"/>
                  </a:lnTo>
                  <a:lnTo>
                    <a:pt x="366" y="29"/>
                  </a:lnTo>
                  <a:lnTo>
                    <a:pt x="364" y="32"/>
                  </a:lnTo>
                  <a:lnTo>
                    <a:pt x="361" y="35"/>
                  </a:lnTo>
                  <a:lnTo>
                    <a:pt x="361" y="35"/>
                  </a:lnTo>
                  <a:lnTo>
                    <a:pt x="325" y="57"/>
                  </a:lnTo>
                  <a:lnTo>
                    <a:pt x="325" y="57"/>
                  </a:lnTo>
                  <a:lnTo>
                    <a:pt x="271" y="92"/>
                  </a:lnTo>
                  <a:lnTo>
                    <a:pt x="271" y="92"/>
                  </a:lnTo>
                  <a:lnTo>
                    <a:pt x="250" y="107"/>
                  </a:lnTo>
                  <a:lnTo>
                    <a:pt x="229" y="123"/>
                  </a:lnTo>
                  <a:lnTo>
                    <a:pt x="190" y="157"/>
                  </a:lnTo>
                  <a:lnTo>
                    <a:pt x="190" y="157"/>
                  </a:lnTo>
                  <a:lnTo>
                    <a:pt x="164" y="179"/>
                  </a:lnTo>
                  <a:lnTo>
                    <a:pt x="164" y="179"/>
                  </a:lnTo>
                  <a:lnTo>
                    <a:pt x="134" y="203"/>
                  </a:lnTo>
                  <a:lnTo>
                    <a:pt x="134" y="203"/>
                  </a:lnTo>
                  <a:lnTo>
                    <a:pt x="102" y="229"/>
                  </a:lnTo>
                  <a:lnTo>
                    <a:pt x="86" y="242"/>
                  </a:lnTo>
                  <a:lnTo>
                    <a:pt x="72" y="258"/>
                  </a:lnTo>
                  <a:lnTo>
                    <a:pt x="72" y="258"/>
                  </a:lnTo>
                  <a:lnTo>
                    <a:pt x="66" y="264"/>
                  </a:lnTo>
                  <a:lnTo>
                    <a:pt x="61" y="271"/>
                  </a:lnTo>
                  <a:lnTo>
                    <a:pt x="51" y="286"/>
                  </a:lnTo>
                  <a:lnTo>
                    <a:pt x="51" y="286"/>
                  </a:lnTo>
                  <a:lnTo>
                    <a:pt x="46" y="295"/>
                  </a:lnTo>
                  <a:lnTo>
                    <a:pt x="40" y="303"/>
                  </a:lnTo>
                  <a:lnTo>
                    <a:pt x="33" y="312"/>
                  </a:lnTo>
                  <a:lnTo>
                    <a:pt x="24" y="319"/>
                  </a:lnTo>
                  <a:lnTo>
                    <a:pt x="24" y="319"/>
                  </a:lnTo>
                  <a:lnTo>
                    <a:pt x="19" y="322"/>
                  </a:lnTo>
                  <a:lnTo>
                    <a:pt x="15" y="323"/>
                  </a:lnTo>
                  <a:lnTo>
                    <a:pt x="15" y="3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2" name="Freeform 209"/>
            <p:cNvSpPr/>
            <p:nvPr/>
          </p:nvSpPr>
          <p:spPr bwMode="auto">
            <a:xfrm>
              <a:off x="4446588" y="2346325"/>
              <a:ext cx="285750" cy="307975"/>
            </a:xfrm>
            <a:custGeom>
              <a:avLst/>
              <a:gdLst/>
              <a:ahLst/>
              <a:cxnLst>
                <a:cxn ang="0">
                  <a:pos x="524" y="583"/>
                </a:cxn>
                <a:cxn ang="0">
                  <a:pos x="515" y="580"/>
                </a:cxn>
                <a:cxn ang="0">
                  <a:pos x="501" y="571"/>
                </a:cxn>
                <a:cxn ang="0">
                  <a:pos x="476" y="549"/>
                </a:cxn>
                <a:cxn ang="0">
                  <a:pos x="437" y="513"/>
                </a:cxn>
                <a:cxn ang="0">
                  <a:pos x="414" y="488"/>
                </a:cxn>
                <a:cxn ang="0">
                  <a:pos x="388" y="460"/>
                </a:cxn>
                <a:cxn ang="0">
                  <a:pos x="339" y="409"/>
                </a:cxn>
                <a:cxn ang="0">
                  <a:pos x="300" y="361"/>
                </a:cxn>
                <a:cxn ang="0">
                  <a:pos x="288" y="344"/>
                </a:cxn>
                <a:cxn ang="0">
                  <a:pos x="246" y="293"/>
                </a:cxn>
                <a:cxn ang="0">
                  <a:pos x="202" y="245"/>
                </a:cxn>
                <a:cxn ang="0">
                  <a:pos x="167" y="208"/>
                </a:cxn>
                <a:cxn ang="0">
                  <a:pos x="134" y="170"/>
                </a:cxn>
                <a:cxn ang="0">
                  <a:pos x="121" y="153"/>
                </a:cxn>
                <a:cxn ang="0">
                  <a:pos x="95" y="121"/>
                </a:cxn>
                <a:cxn ang="0">
                  <a:pos x="54" y="76"/>
                </a:cxn>
                <a:cxn ang="0">
                  <a:pos x="24" y="48"/>
                </a:cxn>
                <a:cxn ang="0">
                  <a:pos x="8" y="36"/>
                </a:cxn>
                <a:cxn ang="0">
                  <a:pos x="3" y="29"/>
                </a:cxn>
                <a:cxn ang="0">
                  <a:pos x="0" y="22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12" y="1"/>
                </a:cxn>
                <a:cxn ang="0">
                  <a:pos x="16" y="0"/>
                </a:cxn>
                <a:cxn ang="0">
                  <a:pos x="25" y="3"/>
                </a:cxn>
                <a:cxn ang="0">
                  <a:pos x="41" y="15"/>
                </a:cxn>
                <a:cxn ang="0">
                  <a:pos x="70" y="41"/>
                </a:cxn>
                <a:cxn ang="0">
                  <a:pos x="110" y="84"/>
                </a:cxn>
                <a:cxn ang="0">
                  <a:pos x="136" y="115"/>
                </a:cxn>
                <a:cxn ang="0">
                  <a:pos x="206" y="198"/>
                </a:cxn>
                <a:cxn ang="0">
                  <a:pos x="290" y="291"/>
                </a:cxn>
                <a:cxn ang="0">
                  <a:pos x="303" y="306"/>
                </a:cxn>
                <a:cxn ang="0">
                  <a:pos x="341" y="353"/>
                </a:cxn>
                <a:cxn ang="0">
                  <a:pos x="371" y="390"/>
                </a:cxn>
                <a:cxn ang="0">
                  <a:pos x="403" y="425"/>
                </a:cxn>
                <a:cxn ang="0">
                  <a:pos x="433" y="457"/>
                </a:cxn>
                <a:cxn ang="0">
                  <a:pos x="457" y="482"/>
                </a:cxn>
                <a:cxn ang="0">
                  <a:pos x="493" y="518"/>
                </a:cxn>
                <a:cxn ang="0">
                  <a:pos x="519" y="540"/>
                </a:cxn>
                <a:cxn ang="0">
                  <a:pos x="532" y="549"/>
                </a:cxn>
                <a:cxn ang="0">
                  <a:pos x="539" y="554"/>
                </a:cxn>
                <a:cxn ang="0">
                  <a:pos x="541" y="560"/>
                </a:cxn>
                <a:cxn ang="0">
                  <a:pos x="541" y="570"/>
                </a:cxn>
                <a:cxn ang="0">
                  <a:pos x="539" y="575"/>
                </a:cxn>
                <a:cxn ang="0">
                  <a:pos x="530" y="582"/>
                </a:cxn>
                <a:cxn ang="0">
                  <a:pos x="524" y="583"/>
                </a:cxn>
              </a:cxnLst>
              <a:rect l="0" t="0" r="r" b="b"/>
              <a:pathLst>
                <a:path w="541" h="583">
                  <a:moveTo>
                    <a:pt x="524" y="583"/>
                  </a:moveTo>
                  <a:lnTo>
                    <a:pt x="524" y="583"/>
                  </a:lnTo>
                  <a:lnTo>
                    <a:pt x="520" y="582"/>
                  </a:lnTo>
                  <a:lnTo>
                    <a:pt x="515" y="580"/>
                  </a:lnTo>
                  <a:lnTo>
                    <a:pt x="515" y="580"/>
                  </a:lnTo>
                  <a:lnTo>
                    <a:pt x="501" y="571"/>
                  </a:lnTo>
                  <a:lnTo>
                    <a:pt x="488" y="560"/>
                  </a:lnTo>
                  <a:lnTo>
                    <a:pt x="476" y="549"/>
                  </a:lnTo>
                  <a:lnTo>
                    <a:pt x="462" y="538"/>
                  </a:lnTo>
                  <a:lnTo>
                    <a:pt x="437" y="513"/>
                  </a:lnTo>
                  <a:lnTo>
                    <a:pt x="414" y="488"/>
                  </a:lnTo>
                  <a:lnTo>
                    <a:pt x="414" y="488"/>
                  </a:lnTo>
                  <a:lnTo>
                    <a:pt x="388" y="460"/>
                  </a:lnTo>
                  <a:lnTo>
                    <a:pt x="388" y="460"/>
                  </a:lnTo>
                  <a:lnTo>
                    <a:pt x="365" y="437"/>
                  </a:lnTo>
                  <a:lnTo>
                    <a:pt x="339" y="409"/>
                  </a:lnTo>
                  <a:lnTo>
                    <a:pt x="313" y="377"/>
                  </a:lnTo>
                  <a:lnTo>
                    <a:pt x="300" y="361"/>
                  </a:lnTo>
                  <a:lnTo>
                    <a:pt x="288" y="344"/>
                  </a:lnTo>
                  <a:lnTo>
                    <a:pt x="288" y="344"/>
                  </a:lnTo>
                  <a:lnTo>
                    <a:pt x="268" y="319"/>
                  </a:lnTo>
                  <a:lnTo>
                    <a:pt x="246" y="293"/>
                  </a:lnTo>
                  <a:lnTo>
                    <a:pt x="224" y="269"/>
                  </a:lnTo>
                  <a:lnTo>
                    <a:pt x="202" y="245"/>
                  </a:lnTo>
                  <a:lnTo>
                    <a:pt x="202" y="245"/>
                  </a:lnTo>
                  <a:lnTo>
                    <a:pt x="167" y="208"/>
                  </a:lnTo>
                  <a:lnTo>
                    <a:pt x="150" y="189"/>
                  </a:lnTo>
                  <a:lnTo>
                    <a:pt x="134" y="170"/>
                  </a:lnTo>
                  <a:lnTo>
                    <a:pt x="134" y="170"/>
                  </a:lnTo>
                  <a:lnTo>
                    <a:pt x="121" y="153"/>
                  </a:lnTo>
                  <a:lnTo>
                    <a:pt x="121" y="153"/>
                  </a:lnTo>
                  <a:lnTo>
                    <a:pt x="95" y="121"/>
                  </a:lnTo>
                  <a:lnTo>
                    <a:pt x="69" y="90"/>
                  </a:lnTo>
                  <a:lnTo>
                    <a:pt x="54" y="76"/>
                  </a:lnTo>
                  <a:lnTo>
                    <a:pt x="40" y="61"/>
                  </a:lnTo>
                  <a:lnTo>
                    <a:pt x="24" y="48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2"/>
                  </a:lnTo>
                  <a:lnTo>
                    <a:pt x="3" y="29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3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1" y="0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41" y="15"/>
                  </a:lnTo>
                  <a:lnTo>
                    <a:pt x="55" y="28"/>
                  </a:lnTo>
                  <a:lnTo>
                    <a:pt x="70" y="41"/>
                  </a:lnTo>
                  <a:lnTo>
                    <a:pt x="83" y="55"/>
                  </a:lnTo>
                  <a:lnTo>
                    <a:pt x="110" y="84"/>
                  </a:lnTo>
                  <a:lnTo>
                    <a:pt x="136" y="115"/>
                  </a:lnTo>
                  <a:lnTo>
                    <a:pt x="136" y="115"/>
                  </a:lnTo>
                  <a:lnTo>
                    <a:pt x="170" y="156"/>
                  </a:lnTo>
                  <a:lnTo>
                    <a:pt x="206" y="198"/>
                  </a:lnTo>
                  <a:lnTo>
                    <a:pt x="246" y="242"/>
                  </a:lnTo>
                  <a:lnTo>
                    <a:pt x="290" y="291"/>
                  </a:lnTo>
                  <a:lnTo>
                    <a:pt x="290" y="291"/>
                  </a:lnTo>
                  <a:lnTo>
                    <a:pt x="303" y="306"/>
                  </a:lnTo>
                  <a:lnTo>
                    <a:pt x="317" y="322"/>
                  </a:lnTo>
                  <a:lnTo>
                    <a:pt x="341" y="353"/>
                  </a:lnTo>
                  <a:lnTo>
                    <a:pt x="341" y="353"/>
                  </a:lnTo>
                  <a:lnTo>
                    <a:pt x="371" y="390"/>
                  </a:lnTo>
                  <a:lnTo>
                    <a:pt x="387" y="407"/>
                  </a:lnTo>
                  <a:lnTo>
                    <a:pt x="403" y="425"/>
                  </a:lnTo>
                  <a:lnTo>
                    <a:pt x="403" y="425"/>
                  </a:lnTo>
                  <a:lnTo>
                    <a:pt x="433" y="457"/>
                  </a:lnTo>
                  <a:lnTo>
                    <a:pt x="433" y="457"/>
                  </a:lnTo>
                  <a:lnTo>
                    <a:pt x="457" y="482"/>
                  </a:lnTo>
                  <a:lnTo>
                    <a:pt x="481" y="507"/>
                  </a:lnTo>
                  <a:lnTo>
                    <a:pt x="493" y="518"/>
                  </a:lnTo>
                  <a:lnTo>
                    <a:pt x="507" y="529"/>
                  </a:lnTo>
                  <a:lnTo>
                    <a:pt x="519" y="540"/>
                  </a:lnTo>
                  <a:lnTo>
                    <a:pt x="532" y="549"/>
                  </a:lnTo>
                  <a:lnTo>
                    <a:pt x="532" y="549"/>
                  </a:lnTo>
                  <a:lnTo>
                    <a:pt x="537" y="552"/>
                  </a:lnTo>
                  <a:lnTo>
                    <a:pt x="539" y="554"/>
                  </a:lnTo>
                  <a:lnTo>
                    <a:pt x="540" y="557"/>
                  </a:lnTo>
                  <a:lnTo>
                    <a:pt x="541" y="560"/>
                  </a:lnTo>
                  <a:lnTo>
                    <a:pt x="541" y="565"/>
                  </a:lnTo>
                  <a:lnTo>
                    <a:pt x="541" y="570"/>
                  </a:lnTo>
                  <a:lnTo>
                    <a:pt x="541" y="570"/>
                  </a:lnTo>
                  <a:lnTo>
                    <a:pt x="539" y="575"/>
                  </a:lnTo>
                  <a:lnTo>
                    <a:pt x="534" y="579"/>
                  </a:lnTo>
                  <a:lnTo>
                    <a:pt x="530" y="582"/>
                  </a:lnTo>
                  <a:lnTo>
                    <a:pt x="527" y="583"/>
                  </a:lnTo>
                  <a:lnTo>
                    <a:pt x="524" y="583"/>
                  </a:lnTo>
                  <a:lnTo>
                    <a:pt x="524" y="58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3" name="Freeform 210"/>
            <p:cNvSpPr/>
            <p:nvPr/>
          </p:nvSpPr>
          <p:spPr bwMode="auto">
            <a:xfrm>
              <a:off x="4349750" y="2435225"/>
              <a:ext cx="273050" cy="288925"/>
            </a:xfrm>
            <a:custGeom>
              <a:avLst/>
              <a:gdLst/>
              <a:ahLst/>
              <a:cxnLst>
                <a:cxn ang="0">
                  <a:pos x="493" y="546"/>
                </a:cxn>
                <a:cxn ang="0">
                  <a:pos x="481" y="537"/>
                </a:cxn>
                <a:cxn ang="0">
                  <a:pos x="475" y="524"/>
                </a:cxn>
                <a:cxn ang="0">
                  <a:pos x="457" y="505"/>
                </a:cxn>
                <a:cxn ang="0">
                  <a:pos x="444" y="490"/>
                </a:cxn>
                <a:cxn ang="0">
                  <a:pos x="436" y="479"/>
                </a:cxn>
                <a:cxn ang="0">
                  <a:pos x="411" y="452"/>
                </a:cxn>
                <a:cxn ang="0">
                  <a:pos x="402" y="443"/>
                </a:cxn>
                <a:cxn ang="0">
                  <a:pos x="387" y="420"/>
                </a:cxn>
                <a:cxn ang="0">
                  <a:pos x="376" y="410"/>
                </a:cxn>
                <a:cxn ang="0">
                  <a:pos x="345" y="378"/>
                </a:cxn>
                <a:cxn ang="0">
                  <a:pos x="321" y="352"/>
                </a:cxn>
                <a:cxn ang="0">
                  <a:pos x="280" y="313"/>
                </a:cxn>
                <a:cxn ang="0">
                  <a:pos x="252" y="285"/>
                </a:cxn>
                <a:cxn ang="0">
                  <a:pos x="151" y="183"/>
                </a:cxn>
                <a:cxn ang="0">
                  <a:pos x="106" y="136"/>
                </a:cxn>
                <a:cxn ang="0">
                  <a:pos x="64" y="92"/>
                </a:cxn>
                <a:cxn ang="0">
                  <a:pos x="33" y="58"/>
                </a:cxn>
                <a:cxn ang="0">
                  <a:pos x="13" y="39"/>
                </a:cxn>
                <a:cxn ang="0">
                  <a:pos x="3" y="26"/>
                </a:cxn>
                <a:cxn ang="0">
                  <a:pos x="0" y="14"/>
                </a:cxn>
                <a:cxn ang="0">
                  <a:pos x="5" y="6"/>
                </a:cxn>
                <a:cxn ang="0">
                  <a:pos x="19" y="0"/>
                </a:cxn>
                <a:cxn ang="0">
                  <a:pos x="26" y="2"/>
                </a:cxn>
                <a:cxn ang="0">
                  <a:pos x="34" y="8"/>
                </a:cxn>
                <a:cxn ang="0">
                  <a:pos x="72" y="47"/>
                </a:cxn>
                <a:cxn ang="0">
                  <a:pos x="94" y="67"/>
                </a:cxn>
                <a:cxn ang="0">
                  <a:pos x="151" y="133"/>
                </a:cxn>
                <a:cxn ang="0">
                  <a:pos x="191" y="176"/>
                </a:cxn>
                <a:cxn ang="0">
                  <a:pos x="275" y="260"/>
                </a:cxn>
                <a:cxn ang="0">
                  <a:pos x="311" y="293"/>
                </a:cxn>
                <a:cxn ang="0">
                  <a:pos x="364" y="343"/>
                </a:cxn>
                <a:cxn ang="0">
                  <a:pos x="407" y="387"/>
                </a:cxn>
                <a:cxn ang="0">
                  <a:pos x="423" y="411"/>
                </a:cxn>
                <a:cxn ang="0">
                  <a:pos x="440" y="429"/>
                </a:cxn>
                <a:cxn ang="0">
                  <a:pos x="452" y="440"/>
                </a:cxn>
                <a:cxn ang="0">
                  <a:pos x="460" y="452"/>
                </a:cxn>
                <a:cxn ang="0">
                  <a:pos x="481" y="478"/>
                </a:cxn>
                <a:cxn ang="0">
                  <a:pos x="496" y="493"/>
                </a:cxn>
                <a:cxn ang="0">
                  <a:pos x="508" y="510"/>
                </a:cxn>
                <a:cxn ang="0">
                  <a:pos x="512" y="513"/>
                </a:cxn>
                <a:cxn ang="0">
                  <a:pos x="515" y="524"/>
                </a:cxn>
                <a:cxn ang="0">
                  <a:pos x="515" y="533"/>
                </a:cxn>
                <a:cxn ang="0">
                  <a:pos x="510" y="542"/>
                </a:cxn>
                <a:cxn ang="0">
                  <a:pos x="499" y="546"/>
                </a:cxn>
              </a:cxnLst>
              <a:rect l="0" t="0" r="r" b="b"/>
              <a:pathLst>
                <a:path w="515" h="546">
                  <a:moveTo>
                    <a:pt x="499" y="546"/>
                  </a:moveTo>
                  <a:lnTo>
                    <a:pt x="499" y="546"/>
                  </a:lnTo>
                  <a:lnTo>
                    <a:pt x="493" y="546"/>
                  </a:lnTo>
                  <a:lnTo>
                    <a:pt x="488" y="543"/>
                  </a:lnTo>
                  <a:lnTo>
                    <a:pt x="483" y="540"/>
                  </a:lnTo>
                  <a:lnTo>
                    <a:pt x="481" y="537"/>
                  </a:lnTo>
                  <a:lnTo>
                    <a:pt x="480" y="534"/>
                  </a:lnTo>
                  <a:lnTo>
                    <a:pt x="480" y="534"/>
                  </a:lnTo>
                  <a:lnTo>
                    <a:pt x="475" y="524"/>
                  </a:lnTo>
                  <a:lnTo>
                    <a:pt x="470" y="517"/>
                  </a:lnTo>
                  <a:lnTo>
                    <a:pt x="463" y="511"/>
                  </a:lnTo>
                  <a:lnTo>
                    <a:pt x="457" y="505"/>
                  </a:lnTo>
                  <a:lnTo>
                    <a:pt x="457" y="505"/>
                  </a:lnTo>
                  <a:lnTo>
                    <a:pt x="450" y="498"/>
                  </a:lnTo>
                  <a:lnTo>
                    <a:pt x="444" y="490"/>
                  </a:lnTo>
                  <a:lnTo>
                    <a:pt x="444" y="490"/>
                  </a:lnTo>
                  <a:lnTo>
                    <a:pt x="436" y="479"/>
                  </a:lnTo>
                  <a:lnTo>
                    <a:pt x="436" y="479"/>
                  </a:lnTo>
                  <a:lnTo>
                    <a:pt x="425" y="466"/>
                  </a:lnTo>
                  <a:lnTo>
                    <a:pt x="419" y="458"/>
                  </a:lnTo>
                  <a:lnTo>
                    <a:pt x="411" y="452"/>
                  </a:lnTo>
                  <a:lnTo>
                    <a:pt x="411" y="452"/>
                  </a:lnTo>
                  <a:lnTo>
                    <a:pt x="407" y="448"/>
                  </a:lnTo>
                  <a:lnTo>
                    <a:pt x="402" y="443"/>
                  </a:lnTo>
                  <a:lnTo>
                    <a:pt x="395" y="433"/>
                  </a:lnTo>
                  <a:lnTo>
                    <a:pt x="395" y="433"/>
                  </a:lnTo>
                  <a:lnTo>
                    <a:pt x="387" y="420"/>
                  </a:lnTo>
                  <a:lnTo>
                    <a:pt x="382" y="415"/>
                  </a:lnTo>
                  <a:lnTo>
                    <a:pt x="376" y="410"/>
                  </a:lnTo>
                  <a:lnTo>
                    <a:pt x="376" y="410"/>
                  </a:lnTo>
                  <a:lnTo>
                    <a:pt x="367" y="404"/>
                  </a:lnTo>
                  <a:lnTo>
                    <a:pt x="360" y="395"/>
                  </a:lnTo>
                  <a:lnTo>
                    <a:pt x="345" y="378"/>
                  </a:lnTo>
                  <a:lnTo>
                    <a:pt x="345" y="378"/>
                  </a:lnTo>
                  <a:lnTo>
                    <a:pt x="333" y="364"/>
                  </a:lnTo>
                  <a:lnTo>
                    <a:pt x="321" y="352"/>
                  </a:lnTo>
                  <a:lnTo>
                    <a:pt x="321" y="352"/>
                  </a:lnTo>
                  <a:lnTo>
                    <a:pt x="299" y="332"/>
                  </a:lnTo>
                  <a:lnTo>
                    <a:pt x="280" y="313"/>
                  </a:lnTo>
                  <a:lnTo>
                    <a:pt x="280" y="313"/>
                  </a:lnTo>
                  <a:lnTo>
                    <a:pt x="252" y="285"/>
                  </a:lnTo>
                  <a:lnTo>
                    <a:pt x="252" y="285"/>
                  </a:lnTo>
                  <a:lnTo>
                    <a:pt x="225" y="260"/>
                  </a:lnTo>
                  <a:lnTo>
                    <a:pt x="200" y="234"/>
                  </a:lnTo>
                  <a:lnTo>
                    <a:pt x="151" y="183"/>
                  </a:lnTo>
                  <a:lnTo>
                    <a:pt x="151" y="183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87" y="116"/>
                  </a:lnTo>
                  <a:lnTo>
                    <a:pt x="87" y="116"/>
                  </a:lnTo>
                  <a:lnTo>
                    <a:pt x="64" y="92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3" y="58"/>
                  </a:lnTo>
                  <a:lnTo>
                    <a:pt x="24" y="50"/>
                  </a:lnTo>
                  <a:lnTo>
                    <a:pt x="24" y="50"/>
                  </a:lnTo>
                  <a:lnTo>
                    <a:pt x="13" y="39"/>
                  </a:lnTo>
                  <a:lnTo>
                    <a:pt x="8" y="33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6"/>
                  </a:lnTo>
                  <a:lnTo>
                    <a:pt x="9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6" y="2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42" y="18"/>
                  </a:lnTo>
                  <a:lnTo>
                    <a:pt x="51" y="29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83" y="57"/>
                  </a:lnTo>
                  <a:lnTo>
                    <a:pt x="94" y="67"/>
                  </a:lnTo>
                  <a:lnTo>
                    <a:pt x="94" y="67"/>
                  </a:lnTo>
                  <a:lnTo>
                    <a:pt x="124" y="100"/>
                  </a:lnTo>
                  <a:lnTo>
                    <a:pt x="151" y="133"/>
                  </a:lnTo>
                  <a:lnTo>
                    <a:pt x="164" y="146"/>
                  </a:lnTo>
                  <a:lnTo>
                    <a:pt x="164" y="146"/>
                  </a:lnTo>
                  <a:lnTo>
                    <a:pt x="191" y="176"/>
                  </a:lnTo>
                  <a:lnTo>
                    <a:pt x="219" y="205"/>
                  </a:lnTo>
                  <a:lnTo>
                    <a:pt x="247" y="232"/>
                  </a:lnTo>
                  <a:lnTo>
                    <a:pt x="275" y="260"/>
                  </a:lnTo>
                  <a:lnTo>
                    <a:pt x="275" y="260"/>
                  </a:lnTo>
                  <a:lnTo>
                    <a:pt x="311" y="293"/>
                  </a:lnTo>
                  <a:lnTo>
                    <a:pt x="311" y="293"/>
                  </a:lnTo>
                  <a:lnTo>
                    <a:pt x="342" y="321"/>
                  </a:lnTo>
                  <a:lnTo>
                    <a:pt x="342" y="321"/>
                  </a:lnTo>
                  <a:lnTo>
                    <a:pt x="364" y="343"/>
                  </a:lnTo>
                  <a:lnTo>
                    <a:pt x="386" y="363"/>
                  </a:lnTo>
                  <a:lnTo>
                    <a:pt x="396" y="375"/>
                  </a:lnTo>
                  <a:lnTo>
                    <a:pt x="407" y="387"/>
                  </a:lnTo>
                  <a:lnTo>
                    <a:pt x="415" y="398"/>
                  </a:lnTo>
                  <a:lnTo>
                    <a:pt x="423" y="411"/>
                  </a:lnTo>
                  <a:lnTo>
                    <a:pt x="423" y="411"/>
                  </a:lnTo>
                  <a:lnTo>
                    <a:pt x="426" y="416"/>
                  </a:lnTo>
                  <a:lnTo>
                    <a:pt x="430" y="421"/>
                  </a:lnTo>
                  <a:lnTo>
                    <a:pt x="440" y="429"/>
                  </a:lnTo>
                  <a:lnTo>
                    <a:pt x="440" y="429"/>
                  </a:lnTo>
                  <a:lnTo>
                    <a:pt x="446" y="435"/>
                  </a:lnTo>
                  <a:lnTo>
                    <a:pt x="452" y="440"/>
                  </a:lnTo>
                  <a:lnTo>
                    <a:pt x="452" y="440"/>
                  </a:lnTo>
                  <a:lnTo>
                    <a:pt x="460" y="452"/>
                  </a:lnTo>
                  <a:lnTo>
                    <a:pt x="460" y="452"/>
                  </a:lnTo>
                  <a:lnTo>
                    <a:pt x="470" y="466"/>
                  </a:lnTo>
                  <a:lnTo>
                    <a:pt x="475" y="472"/>
                  </a:lnTo>
                  <a:lnTo>
                    <a:pt x="481" y="478"/>
                  </a:lnTo>
                  <a:lnTo>
                    <a:pt x="481" y="478"/>
                  </a:lnTo>
                  <a:lnTo>
                    <a:pt x="489" y="486"/>
                  </a:lnTo>
                  <a:lnTo>
                    <a:pt x="496" y="493"/>
                  </a:lnTo>
                  <a:lnTo>
                    <a:pt x="502" y="501"/>
                  </a:lnTo>
                  <a:lnTo>
                    <a:pt x="507" y="509"/>
                  </a:lnTo>
                  <a:lnTo>
                    <a:pt x="508" y="510"/>
                  </a:lnTo>
                  <a:lnTo>
                    <a:pt x="509" y="511"/>
                  </a:lnTo>
                  <a:lnTo>
                    <a:pt x="509" y="511"/>
                  </a:lnTo>
                  <a:lnTo>
                    <a:pt x="512" y="513"/>
                  </a:lnTo>
                  <a:lnTo>
                    <a:pt x="514" y="516"/>
                  </a:lnTo>
                  <a:lnTo>
                    <a:pt x="515" y="520"/>
                  </a:lnTo>
                  <a:lnTo>
                    <a:pt x="515" y="524"/>
                  </a:lnTo>
                  <a:lnTo>
                    <a:pt x="515" y="530"/>
                  </a:lnTo>
                  <a:lnTo>
                    <a:pt x="515" y="530"/>
                  </a:lnTo>
                  <a:lnTo>
                    <a:pt x="515" y="533"/>
                  </a:lnTo>
                  <a:lnTo>
                    <a:pt x="514" y="537"/>
                  </a:lnTo>
                  <a:lnTo>
                    <a:pt x="513" y="540"/>
                  </a:lnTo>
                  <a:lnTo>
                    <a:pt x="510" y="542"/>
                  </a:lnTo>
                  <a:lnTo>
                    <a:pt x="510" y="542"/>
                  </a:lnTo>
                  <a:lnTo>
                    <a:pt x="506" y="545"/>
                  </a:lnTo>
                  <a:lnTo>
                    <a:pt x="499" y="546"/>
                  </a:lnTo>
                  <a:lnTo>
                    <a:pt x="499" y="54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4" name="Freeform 211"/>
            <p:cNvSpPr/>
            <p:nvPr/>
          </p:nvSpPr>
          <p:spPr bwMode="auto">
            <a:xfrm>
              <a:off x="4708525" y="2740025"/>
              <a:ext cx="77788" cy="74613"/>
            </a:xfrm>
            <a:custGeom>
              <a:avLst/>
              <a:gdLst/>
              <a:ahLst/>
              <a:cxnLst>
                <a:cxn ang="0">
                  <a:pos x="116" y="142"/>
                </a:cxn>
                <a:cxn ang="0">
                  <a:pos x="111" y="142"/>
                </a:cxn>
                <a:cxn ang="0">
                  <a:pos x="101" y="140"/>
                </a:cxn>
                <a:cxn ang="0">
                  <a:pos x="90" y="136"/>
                </a:cxn>
                <a:cxn ang="0">
                  <a:pos x="88" y="139"/>
                </a:cxn>
                <a:cxn ang="0">
                  <a:pos x="79" y="141"/>
                </a:cxn>
                <a:cxn ang="0">
                  <a:pos x="77" y="141"/>
                </a:cxn>
                <a:cxn ang="0">
                  <a:pos x="63" y="139"/>
                </a:cxn>
                <a:cxn ang="0">
                  <a:pos x="49" y="136"/>
                </a:cxn>
                <a:cxn ang="0">
                  <a:pos x="42" y="134"/>
                </a:cxn>
                <a:cxn ang="0">
                  <a:pos x="33" y="127"/>
                </a:cxn>
                <a:cxn ang="0">
                  <a:pos x="30" y="129"/>
                </a:cxn>
                <a:cxn ang="0">
                  <a:pos x="21" y="131"/>
                </a:cxn>
                <a:cxn ang="0">
                  <a:pos x="18" y="130"/>
                </a:cxn>
                <a:cxn ang="0">
                  <a:pos x="12" y="127"/>
                </a:cxn>
                <a:cxn ang="0">
                  <a:pos x="7" y="122"/>
                </a:cxn>
                <a:cxn ang="0">
                  <a:pos x="6" y="117"/>
                </a:cxn>
                <a:cxn ang="0">
                  <a:pos x="5" y="115"/>
                </a:cxn>
                <a:cxn ang="0">
                  <a:pos x="1" y="108"/>
                </a:cxn>
                <a:cxn ang="0">
                  <a:pos x="1" y="101"/>
                </a:cxn>
                <a:cxn ang="0">
                  <a:pos x="3" y="95"/>
                </a:cxn>
                <a:cxn ang="0">
                  <a:pos x="13" y="83"/>
                </a:cxn>
                <a:cxn ang="0">
                  <a:pos x="31" y="62"/>
                </a:cxn>
                <a:cxn ang="0">
                  <a:pos x="63" y="34"/>
                </a:cxn>
                <a:cxn ang="0">
                  <a:pos x="92" y="13"/>
                </a:cxn>
                <a:cxn ang="0">
                  <a:pos x="98" y="8"/>
                </a:cxn>
                <a:cxn ang="0">
                  <a:pos x="113" y="1"/>
                </a:cxn>
                <a:cxn ang="0">
                  <a:pos x="121" y="0"/>
                </a:cxn>
                <a:cxn ang="0">
                  <a:pos x="131" y="2"/>
                </a:cxn>
                <a:cxn ang="0">
                  <a:pos x="137" y="5"/>
                </a:cxn>
                <a:cxn ang="0">
                  <a:pos x="143" y="15"/>
                </a:cxn>
                <a:cxn ang="0">
                  <a:pos x="147" y="29"/>
                </a:cxn>
                <a:cxn ang="0">
                  <a:pos x="148" y="35"/>
                </a:cxn>
                <a:cxn ang="0">
                  <a:pos x="147" y="53"/>
                </a:cxn>
                <a:cxn ang="0">
                  <a:pos x="148" y="84"/>
                </a:cxn>
                <a:cxn ang="0">
                  <a:pos x="148" y="100"/>
                </a:cxn>
                <a:cxn ang="0">
                  <a:pos x="146" y="116"/>
                </a:cxn>
                <a:cxn ang="0">
                  <a:pos x="145" y="125"/>
                </a:cxn>
                <a:cxn ang="0">
                  <a:pos x="141" y="132"/>
                </a:cxn>
                <a:cxn ang="0">
                  <a:pos x="136" y="136"/>
                </a:cxn>
                <a:cxn ang="0">
                  <a:pos x="128" y="141"/>
                </a:cxn>
                <a:cxn ang="0">
                  <a:pos x="126" y="141"/>
                </a:cxn>
                <a:cxn ang="0">
                  <a:pos x="121" y="142"/>
                </a:cxn>
                <a:cxn ang="0">
                  <a:pos x="116" y="142"/>
                </a:cxn>
              </a:cxnLst>
              <a:rect l="0" t="0" r="r" b="b"/>
              <a:pathLst>
                <a:path w="148" h="142">
                  <a:moveTo>
                    <a:pt x="116" y="142"/>
                  </a:moveTo>
                  <a:lnTo>
                    <a:pt x="116" y="142"/>
                  </a:lnTo>
                  <a:lnTo>
                    <a:pt x="111" y="142"/>
                  </a:lnTo>
                  <a:lnTo>
                    <a:pt x="111" y="142"/>
                  </a:lnTo>
                  <a:lnTo>
                    <a:pt x="101" y="140"/>
                  </a:lnTo>
                  <a:lnTo>
                    <a:pt x="101" y="140"/>
                  </a:lnTo>
                  <a:lnTo>
                    <a:pt x="93" y="136"/>
                  </a:lnTo>
                  <a:lnTo>
                    <a:pt x="90" y="136"/>
                  </a:lnTo>
                  <a:lnTo>
                    <a:pt x="88" y="139"/>
                  </a:lnTo>
                  <a:lnTo>
                    <a:pt x="88" y="139"/>
                  </a:lnTo>
                  <a:lnTo>
                    <a:pt x="84" y="141"/>
                  </a:lnTo>
                  <a:lnTo>
                    <a:pt x="79" y="141"/>
                  </a:lnTo>
                  <a:lnTo>
                    <a:pt x="79" y="141"/>
                  </a:lnTo>
                  <a:lnTo>
                    <a:pt x="77" y="141"/>
                  </a:lnTo>
                  <a:lnTo>
                    <a:pt x="77" y="141"/>
                  </a:lnTo>
                  <a:lnTo>
                    <a:pt x="63" y="139"/>
                  </a:lnTo>
                  <a:lnTo>
                    <a:pt x="63" y="139"/>
                  </a:lnTo>
                  <a:lnTo>
                    <a:pt x="49" y="136"/>
                  </a:lnTo>
                  <a:lnTo>
                    <a:pt x="49" y="136"/>
                  </a:lnTo>
                  <a:lnTo>
                    <a:pt x="42" y="134"/>
                  </a:lnTo>
                  <a:lnTo>
                    <a:pt x="36" y="130"/>
                  </a:lnTo>
                  <a:lnTo>
                    <a:pt x="33" y="127"/>
                  </a:lnTo>
                  <a:lnTo>
                    <a:pt x="30" y="129"/>
                  </a:lnTo>
                  <a:lnTo>
                    <a:pt x="30" y="129"/>
                  </a:lnTo>
                  <a:lnTo>
                    <a:pt x="25" y="130"/>
                  </a:lnTo>
                  <a:lnTo>
                    <a:pt x="21" y="131"/>
                  </a:lnTo>
                  <a:lnTo>
                    <a:pt x="21" y="131"/>
                  </a:lnTo>
                  <a:lnTo>
                    <a:pt x="18" y="130"/>
                  </a:lnTo>
                  <a:lnTo>
                    <a:pt x="13" y="129"/>
                  </a:lnTo>
                  <a:lnTo>
                    <a:pt x="12" y="127"/>
                  </a:lnTo>
                  <a:lnTo>
                    <a:pt x="10" y="125"/>
                  </a:lnTo>
                  <a:lnTo>
                    <a:pt x="7" y="122"/>
                  </a:lnTo>
                  <a:lnTo>
                    <a:pt x="6" y="119"/>
                  </a:lnTo>
                  <a:lnTo>
                    <a:pt x="6" y="117"/>
                  </a:lnTo>
                  <a:lnTo>
                    <a:pt x="5" y="115"/>
                  </a:lnTo>
                  <a:lnTo>
                    <a:pt x="5" y="115"/>
                  </a:lnTo>
                  <a:lnTo>
                    <a:pt x="2" y="112"/>
                  </a:lnTo>
                  <a:lnTo>
                    <a:pt x="1" y="108"/>
                  </a:lnTo>
                  <a:lnTo>
                    <a:pt x="0" y="104"/>
                  </a:lnTo>
                  <a:lnTo>
                    <a:pt x="1" y="101"/>
                  </a:lnTo>
                  <a:lnTo>
                    <a:pt x="2" y="98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3" y="83"/>
                  </a:lnTo>
                  <a:lnTo>
                    <a:pt x="22" y="72"/>
                  </a:lnTo>
                  <a:lnTo>
                    <a:pt x="31" y="62"/>
                  </a:lnTo>
                  <a:lnTo>
                    <a:pt x="42" y="52"/>
                  </a:lnTo>
                  <a:lnTo>
                    <a:pt x="63" y="34"/>
                  </a:lnTo>
                  <a:lnTo>
                    <a:pt x="87" y="17"/>
                  </a:lnTo>
                  <a:lnTo>
                    <a:pt x="92" y="13"/>
                  </a:lnTo>
                  <a:lnTo>
                    <a:pt x="92" y="13"/>
                  </a:lnTo>
                  <a:lnTo>
                    <a:pt x="98" y="8"/>
                  </a:lnTo>
                  <a:lnTo>
                    <a:pt x="105" y="4"/>
                  </a:lnTo>
                  <a:lnTo>
                    <a:pt x="113" y="1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26" y="1"/>
                  </a:lnTo>
                  <a:lnTo>
                    <a:pt x="131" y="2"/>
                  </a:lnTo>
                  <a:lnTo>
                    <a:pt x="131" y="2"/>
                  </a:lnTo>
                  <a:lnTo>
                    <a:pt x="137" y="5"/>
                  </a:lnTo>
                  <a:lnTo>
                    <a:pt x="141" y="9"/>
                  </a:lnTo>
                  <a:lnTo>
                    <a:pt x="143" y="15"/>
                  </a:lnTo>
                  <a:lnTo>
                    <a:pt x="145" y="20"/>
                  </a:lnTo>
                  <a:lnTo>
                    <a:pt x="147" y="29"/>
                  </a:lnTo>
                  <a:lnTo>
                    <a:pt x="148" y="35"/>
                  </a:lnTo>
                  <a:lnTo>
                    <a:pt x="148" y="35"/>
                  </a:lnTo>
                  <a:lnTo>
                    <a:pt x="147" y="53"/>
                  </a:lnTo>
                  <a:lnTo>
                    <a:pt x="147" y="53"/>
                  </a:lnTo>
                  <a:lnTo>
                    <a:pt x="147" y="81"/>
                  </a:lnTo>
                  <a:lnTo>
                    <a:pt x="148" y="84"/>
                  </a:lnTo>
                  <a:lnTo>
                    <a:pt x="148" y="84"/>
                  </a:lnTo>
                  <a:lnTo>
                    <a:pt x="148" y="100"/>
                  </a:lnTo>
                  <a:lnTo>
                    <a:pt x="147" y="108"/>
                  </a:lnTo>
                  <a:lnTo>
                    <a:pt x="146" y="116"/>
                  </a:lnTo>
                  <a:lnTo>
                    <a:pt x="146" y="116"/>
                  </a:lnTo>
                  <a:lnTo>
                    <a:pt x="145" y="125"/>
                  </a:lnTo>
                  <a:lnTo>
                    <a:pt x="143" y="128"/>
                  </a:lnTo>
                  <a:lnTo>
                    <a:pt x="141" y="132"/>
                  </a:lnTo>
                  <a:lnTo>
                    <a:pt x="139" y="134"/>
                  </a:lnTo>
                  <a:lnTo>
                    <a:pt x="136" y="136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7" y="141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1" y="142"/>
                  </a:lnTo>
                  <a:lnTo>
                    <a:pt x="116" y="142"/>
                  </a:lnTo>
                  <a:lnTo>
                    <a:pt x="116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5" name="Freeform 212"/>
            <p:cNvSpPr/>
            <p:nvPr/>
          </p:nvSpPr>
          <p:spPr bwMode="auto">
            <a:xfrm>
              <a:off x="4197350" y="2182813"/>
              <a:ext cx="260350" cy="244475"/>
            </a:xfrm>
            <a:custGeom>
              <a:avLst/>
              <a:gdLst/>
              <a:ahLst/>
              <a:cxnLst>
                <a:cxn ang="0">
                  <a:pos x="106" y="462"/>
                </a:cxn>
                <a:cxn ang="0">
                  <a:pos x="96" y="455"/>
                </a:cxn>
                <a:cxn ang="0">
                  <a:pos x="94" y="452"/>
                </a:cxn>
                <a:cxn ang="0">
                  <a:pos x="85" y="442"/>
                </a:cxn>
                <a:cxn ang="0">
                  <a:pos x="76" y="430"/>
                </a:cxn>
                <a:cxn ang="0">
                  <a:pos x="53" y="411"/>
                </a:cxn>
                <a:cxn ang="0">
                  <a:pos x="35" y="386"/>
                </a:cxn>
                <a:cxn ang="0">
                  <a:pos x="15" y="339"/>
                </a:cxn>
                <a:cxn ang="0">
                  <a:pos x="5" y="299"/>
                </a:cxn>
                <a:cxn ang="0">
                  <a:pos x="0" y="253"/>
                </a:cxn>
                <a:cxn ang="0">
                  <a:pos x="3" y="202"/>
                </a:cxn>
                <a:cxn ang="0">
                  <a:pos x="8" y="172"/>
                </a:cxn>
                <a:cxn ang="0">
                  <a:pos x="24" y="124"/>
                </a:cxn>
                <a:cxn ang="0">
                  <a:pos x="48" y="85"/>
                </a:cxn>
                <a:cxn ang="0">
                  <a:pos x="68" y="64"/>
                </a:cxn>
                <a:cxn ang="0">
                  <a:pos x="124" y="25"/>
                </a:cxn>
                <a:cxn ang="0">
                  <a:pos x="193" y="4"/>
                </a:cxn>
                <a:cxn ang="0">
                  <a:pos x="241" y="0"/>
                </a:cxn>
                <a:cxn ang="0">
                  <a:pos x="298" y="5"/>
                </a:cxn>
                <a:cxn ang="0">
                  <a:pos x="352" y="20"/>
                </a:cxn>
                <a:cxn ang="0">
                  <a:pos x="401" y="44"/>
                </a:cxn>
                <a:cxn ang="0">
                  <a:pos x="445" y="76"/>
                </a:cxn>
                <a:cxn ang="0">
                  <a:pos x="480" y="115"/>
                </a:cxn>
                <a:cxn ang="0">
                  <a:pos x="492" y="135"/>
                </a:cxn>
                <a:cxn ang="0">
                  <a:pos x="491" y="146"/>
                </a:cxn>
                <a:cxn ang="0">
                  <a:pos x="483" y="153"/>
                </a:cxn>
                <a:cxn ang="0">
                  <a:pos x="473" y="157"/>
                </a:cxn>
                <a:cxn ang="0">
                  <a:pos x="465" y="154"/>
                </a:cxn>
                <a:cxn ang="0">
                  <a:pos x="458" y="147"/>
                </a:cxn>
                <a:cxn ang="0">
                  <a:pos x="429" y="112"/>
                </a:cxn>
                <a:cxn ang="0">
                  <a:pos x="395" y="85"/>
                </a:cxn>
                <a:cxn ang="0">
                  <a:pos x="356" y="65"/>
                </a:cxn>
                <a:cxn ang="0">
                  <a:pos x="289" y="42"/>
                </a:cxn>
                <a:cxn ang="0">
                  <a:pos x="247" y="34"/>
                </a:cxn>
                <a:cxn ang="0">
                  <a:pos x="219" y="34"/>
                </a:cxn>
                <a:cxn ang="0">
                  <a:pos x="182" y="40"/>
                </a:cxn>
                <a:cxn ang="0">
                  <a:pos x="144" y="53"/>
                </a:cxn>
                <a:cxn ang="0">
                  <a:pos x="109" y="74"/>
                </a:cxn>
                <a:cxn ang="0">
                  <a:pos x="80" y="100"/>
                </a:cxn>
                <a:cxn ang="0">
                  <a:pos x="59" y="133"/>
                </a:cxn>
                <a:cxn ang="0">
                  <a:pos x="48" y="163"/>
                </a:cxn>
                <a:cxn ang="0">
                  <a:pos x="39" y="210"/>
                </a:cxn>
                <a:cxn ang="0">
                  <a:pos x="38" y="259"/>
                </a:cxn>
                <a:cxn ang="0">
                  <a:pos x="45" y="304"/>
                </a:cxn>
                <a:cxn ang="0">
                  <a:pos x="60" y="348"/>
                </a:cxn>
                <a:cxn ang="0">
                  <a:pos x="76" y="373"/>
                </a:cxn>
                <a:cxn ang="0">
                  <a:pos x="101" y="402"/>
                </a:cxn>
                <a:cxn ang="0">
                  <a:pos x="122" y="429"/>
                </a:cxn>
                <a:cxn ang="0">
                  <a:pos x="125" y="431"/>
                </a:cxn>
                <a:cxn ang="0">
                  <a:pos x="131" y="446"/>
                </a:cxn>
                <a:cxn ang="0">
                  <a:pos x="129" y="455"/>
                </a:cxn>
                <a:cxn ang="0">
                  <a:pos x="121" y="462"/>
                </a:cxn>
                <a:cxn ang="0">
                  <a:pos x="110" y="463"/>
                </a:cxn>
              </a:cxnLst>
              <a:rect l="0" t="0" r="r" b="b"/>
              <a:pathLst>
                <a:path w="492" h="463">
                  <a:moveTo>
                    <a:pt x="110" y="463"/>
                  </a:moveTo>
                  <a:lnTo>
                    <a:pt x="110" y="463"/>
                  </a:lnTo>
                  <a:lnTo>
                    <a:pt x="106" y="462"/>
                  </a:lnTo>
                  <a:lnTo>
                    <a:pt x="102" y="461"/>
                  </a:lnTo>
                  <a:lnTo>
                    <a:pt x="98" y="458"/>
                  </a:lnTo>
                  <a:lnTo>
                    <a:pt x="96" y="455"/>
                  </a:lnTo>
                  <a:lnTo>
                    <a:pt x="96" y="455"/>
                  </a:lnTo>
                  <a:lnTo>
                    <a:pt x="94" y="453"/>
                  </a:lnTo>
                  <a:lnTo>
                    <a:pt x="94" y="452"/>
                  </a:lnTo>
                  <a:lnTo>
                    <a:pt x="91" y="450"/>
                  </a:lnTo>
                  <a:lnTo>
                    <a:pt x="91" y="450"/>
                  </a:lnTo>
                  <a:lnTo>
                    <a:pt x="85" y="442"/>
                  </a:lnTo>
                  <a:lnTo>
                    <a:pt x="85" y="442"/>
                  </a:lnTo>
                  <a:lnTo>
                    <a:pt x="80" y="435"/>
                  </a:lnTo>
                  <a:lnTo>
                    <a:pt x="76" y="430"/>
                  </a:lnTo>
                  <a:lnTo>
                    <a:pt x="65" y="421"/>
                  </a:lnTo>
                  <a:lnTo>
                    <a:pt x="65" y="421"/>
                  </a:lnTo>
                  <a:lnTo>
                    <a:pt x="53" y="411"/>
                  </a:lnTo>
                  <a:lnTo>
                    <a:pt x="53" y="411"/>
                  </a:lnTo>
                  <a:lnTo>
                    <a:pt x="44" y="399"/>
                  </a:lnTo>
                  <a:lnTo>
                    <a:pt x="35" y="386"/>
                  </a:lnTo>
                  <a:lnTo>
                    <a:pt x="27" y="370"/>
                  </a:lnTo>
                  <a:lnTo>
                    <a:pt x="21" y="355"/>
                  </a:lnTo>
                  <a:lnTo>
                    <a:pt x="15" y="339"/>
                  </a:lnTo>
                  <a:lnTo>
                    <a:pt x="11" y="325"/>
                  </a:lnTo>
                  <a:lnTo>
                    <a:pt x="5" y="299"/>
                  </a:lnTo>
                  <a:lnTo>
                    <a:pt x="5" y="299"/>
                  </a:lnTo>
                  <a:lnTo>
                    <a:pt x="3" y="285"/>
                  </a:lnTo>
                  <a:lnTo>
                    <a:pt x="0" y="269"/>
                  </a:lnTo>
                  <a:lnTo>
                    <a:pt x="0" y="253"/>
                  </a:lnTo>
                  <a:lnTo>
                    <a:pt x="0" y="235"/>
                  </a:lnTo>
                  <a:lnTo>
                    <a:pt x="0" y="218"/>
                  </a:lnTo>
                  <a:lnTo>
                    <a:pt x="3" y="202"/>
                  </a:lnTo>
                  <a:lnTo>
                    <a:pt x="5" y="186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3" y="154"/>
                  </a:lnTo>
                  <a:lnTo>
                    <a:pt x="18" y="139"/>
                  </a:lnTo>
                  <a:lnTo>
                    <a:pt x="24" y="124"/>
                  </a:lnTo>
                  <a:lnTo>
                    <a:pt x="31" y="110"/>
                  </a:lnTo>
                  <a:lnTo>
                    <a:pt x="39" y="98"/>
                  </a:lnTo>
                  <a:lnTo>
                    <a:pt x="48" y="85"/>
                  </a:lnTo>
                  <a:lnTo>
                    <a:pt x="57" y="7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85" y="49"/>
                  </a:lnTo>
                  <a:lnTo>
                    <a:pt x="105" y="36"/>
                  </a:lnTo>
                  <a:lnTo>
                    <a:pt x="124" y="25"/>
                  </a:lnTo>
                  <a:lnTo>
                    <a:pt x="146" y="16"/>
                  </a:lnTo>
                  <a:lnTo>
                    <a:pt x="169" y="9"/>
                  </a:lnTo>
                  <a:lnTo>
                    <a:pt x="193" y="4"/>
                  </a:lnTo>
                  <a:lnTo>
                    <a:pt x="216" y="1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60" y="1"/>
                  </a:lnTo>
                  <a:lnTo>
                    <a:pt x="279" y="2"/>
                  </a:lnTo>
                  <a:lnTo>
                    <a:pt x="298" y="5"/>
                  </a:lnTo>
                  <a:lnTo>
                    <a:pt x="316" y="9"/>
                  </a:lnTo>
                  <a:lnTo>
                    <a:pt x="334" y="14"/>
                  </a:lnTo>
                  <a:lnTo>
                    <a:pt x="352" y="20"/>
                  </a:lnTo>
                  <a:lnTo>
                    <a:pt x="368" y="27"/>
                  </a:lnTo>
                  <a:lnTo>
                    <a:pt x="385" y="35"/>
                  </a:lnTo>
                  <a:lnTo>
                    <a:pt x="401" y="44"/>
                  </a:lnTo>
                  <a:lnTo>
                    <a:pt x="416" y="54"/>
                  </a:lnTo>
                  <a:lnTo>
                    <a:pt x="430" y="65"/>
                  </a:lnTo>
                  <a:lnTo>
                    <a:pt x="445" y="76"/>
                  </a:lnTo>
                  <a:lnTo>
                    <a:pt x="457" y="88"/>
                  </a:lnTo>
                  <a:lnTo>
                    <a:pt x="469" y="102"/>
                  </a:lnTo>
                  <a:lnTo>
                    <a:pt x="480" y="115"/>
                  </a:lnTo>
                  <a:lnTo>
                    <a:pt x="490" y="130"/>
                  </a:lnTo>
                  <a:lnTo>
                    <a:pt x="490" y="130"/>
                  </a:lnTo>
                  <a:lnTo>
                    <a:pt x="492" y="135"/>
                  </a:lnTo>
                  <a:lnTo>
                    <a:pt x="492" y="139"/>
                  </a:lnTo>
                  <a:lnTo>
                    <a:pt x="492" y="143"/>
                  </a:lnTo>
                  <a:lnTo>
                    <a:pt x="491" y="146"/>
                  </a:lnTo>
                  <a:lnTo>
                    <a:pt x="491" y="146"/>
                  </a:lnTo>
                  <a:lnTo>
                    <a:pt x="487" y="150"/>
                  </a:lnTo>
                  <a:lnTo>
                    <a:pt x="483" y="153"/>
                  </a:lnTo>
                  <a:lnTo>
                    <a:pt x="478" y="155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73" y="157"/>
                  </a:lnTo>
                  <a:lnTo>
                    <a:pt x="469" y="155"/>
                  </a:lnTo>
                  <a:lnTo>
                    <a:pt x="465" y="154"/>
                  </a:lnTo>
                  <a:lnTo>
                    <a:pt x="462" y="151"/>
                  </a:lnTo>
                  <a:lnTo>
                    <a:pt x="458" y="147"/>
                  </a:lnTo>
                  <a:lnTo>
                    <a:pt x="458" y="147"/>
                  </a:lnTo>
                  <a:lnTo>
                    <a:pt x="450" y="135"/>
                  </a:lnTo>
                  <a:lnTo>
                    <a:pt x="439" y="123"/>
                  </a:lnTo>
                  <a:lnTo>
                    <a:pt x="429" y="112"/>
                  </a:lnTo>
                  <a:lnTo>
                    <a:pt x="419" y="102"/>
                  </a:lnTo>
                  <a:lnTo>
                    <a:pt x="407" y="94"/>
                  </a:lnTo>
                  <a:lnTo>
                    <a:pt x="395" y="85"/>
                  </a:lnTo>
                  <a:lnTo>
                    <a:pt x="383" y="77"/>
                  </a:lnTo>
                  <a:lnTo>
                    <a:pt x="369" y="71"/>
                  </a:lnTo>
                  <a:lnTo>
                    <a:pt x="356" y="65"/>
                  </a:lnTo>
                  <a:lnTo>
                    <a:pt x="342" y="59"/>
                  </a:lnTo>
                  <a:lnTo>
                    <a:pt x="316" y="50"/>
                  </a:lnTo>
                  <a:lnTo>
                    <a:pt x="289" y="42"/>
                  </a:lnTo>
                  <a:lnTo>
                    <a:pt x="263" y="36"/>
                  </a:lnTo>
                  <a:lnTo>
                    <a:pt x="263" y="36"/>
                  </a:lnTo>
                  <a:lnTo>
                    <a:pt x="247" y="34"/>
                  </a:lnTo>
                  <a:lnTo>
                    <a:pt x="232" y="33"/>
                  </a:lnTo>
                  <a:lnTo>
                    <a:pt x="232" y="33"/>
                  </a:lnTo>
                  <a:lnTo>
                    <a:pt x="219" y="34"/>
                  </a:lnTo>
                  <a:lnTo>
                    <a:pt x="207" y="35"/>
                  </a:lnTo>
                  <a:lnTo>
                    <a:pt x="195" y="37"/>
                  </a:lnTo>
                  <a:lnTo>
                    <a:pt x="182" y="40"/>
                  </a:lnTo>
                  <a:lnTo>
                    <a:pt x="169" y="44"/>
                  </a:lnTo>
                  <a:lnTo>
                    <a:pt x="156" y="48"/>
                  </a:lnTo>
                  <a:lnTo>
                    <a:pt x="144" y="53"/>
                  </a:lnTo>
                  <a:lnTo>
                    <a:pt x="133" y="59"/>
                  </a:lnTo>
                  <a:lnTo>
                    <a:pt x="120" y="66"/>
                  </a:lnTo>
                  <a:lnTo>
                    <a:pt x="109" y="74"/>
                  </a:lnTo>
                  <a:lnTo>
                    <a:pt x="99" y="82"/>
                  </a:lnTo>
                  <a:lnTo>
                    <a:pt x="89" y="90"/>
                  </a:lnTo>
                  <a:lnTo>
                    <a:pt x="80" y="100"/>
                  </a:lnTo>
                  <a:lnTo>
                    <a:pt x="72" y="110"/>
                  </a:lnTo>
                  <a:lnTo>
                    <a:pt x="66" y="121"/>
                  </a:lnTo>
                  <a:lnTo>
                    <a:pt x="59" y="133"/>
                  </a:lnTo>
                  <a:lnTo>
                    <a:pt x="59" y="133"/>
                  </a:lnTo>
                  <a:lnTo>
                    <a:pt x="53" y="147"/>
                  </a:lnTo>
                  <a:lnTo>
                    <a:pt x="48" y="163"/>
                  </a:lnTo>
                  <a:lnTo>
                    <a:pt x="44" y="178"/>
                  </a:lnTo>
                  <a:lnTo>
                    <a:pt x="41" y="195"/>
                  </a:lnTo>
                  <a:lnTo>
                    <a:pt x="39" y="210"/>
                  </a:lnTo>
                  <a:lnTo>
                    <a:pt x="38" y="227"/>
                  </a:lnTo>
                  <a:lnTo>
                    <a:pt x="37" y="242"/>
                  </a:lnTo>
                  <a:lnTo>
                    <a:pt x="38" y="259"/>
                  </a:lnTo>
                  <a:lnTo>
                    <a:pt x="39" y="274"/>
                  </a:lnTo>
                  <a:lnTo>
                    <a:pt x="42" y="290"/>
                  </a:lnTo>
                  <a:lnTo>
                    <a:pt x="45" y="304"/>
                  </a:lnTo>
                  <a:lnTo>
                    <a:pt x="49" y="320"/>
                  </a:lnTo>
                  <a:lnTo>
                    <a:pt x="54" y="334"/>
                  </a:lnTo>
                  <a:lnTo>
                    <a:pt x="60" y="348"/>
                  </a:lnTo>
                  <a:lnTo>
                    <a:pt x="68" y="361"/>
                  </a:lnTo>
                  <a:lnTo>
                    <a:pt x="76" y="373"/>
                  </a:lnTo>
                  <a:lnTo>
                    <a:pt x="76" y="373"/>
                  </a:lnTo>
                  <a:lnTo>
                    <a:pt x="87" y="389"/>
                  </a:lnTo>
                  <a:lnTo>
                    <a:pt x="101" y="402"/>
                  </a:lnTo>
                  <a:lnTo>
                    <a:pt x="101" y="402"/>
                  </a:lnTo>
                  <a:lnTo>
                    <a:pt x="112" y="416"/>
                  </a:lnTo>
                  <a:lnTo>
                    <a:pt x="121" y="428"/>
                  </a:lnTo>
                  <a:lnTo>
                    <a:pt x="122" y="429"/>
                  </a:lnTo>
                  <a:lnTo>
                    <a:pt x="123" y="430"/>
                  </a:lnTo>
                  <a:lnTo>
                    <a:pt x="123" y="430"/>
                  </a:lnTo>
                  <a:lnTo>
                    <a:pt x="125" y="431"/>
                  </a:lnTo>
                  <a:lnTo>
                    <a:pt x="128" y="434"/>
                  </a:lnTo>
                  <a:lnTo>
                    <a:pt x="130" y="440"/>
                  </a:lnTo>
                  <a:lnTo>
                    <a:pt x="131" y="446"/>
                  </a:lnTo>
                  <a:lnTo>
                    <a:pt x="130" y="451"/>
                  </a:lnTo>
                  <a:lnTo>
                    <a:pt x="130" y="451"/>
                  </a:lnTo>
                  <a:lnTo>
                    <a:pt x="129" y="455"/>
                  </a:lnTo>
                  <a:lnTo>
                    <a:pt x="125" y="458"/>
                  </a:lnTo>
                  <a:lnTo>
                    <a:pt x="123" y="460"/>
                  </a:lnTo>
                  <a:lnTo>
                    <a:pt x="121" y="462"/>
                  </a:lnTo>
                  <a:lnTo>
                    <a:pt x="117" y="463"/>
                  </a:lnTo>
                  <a:lnTo>
                    <a:pt x="114" y="463"/>
                  </a:lnTo>
                  <a:lnTo>
                    <a:pt x="110" y="4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36" name="稻壳儿搜索【幻雨工作室】_5"/>
          <p:cNvGrpSpPr/>
          <p:nvPr/>
        </p:nvGrpSpPr>
        <p:grpSpPr>
          <a:xfrm>
            <a:off x="5195561" y="4161553"/>
            <a:ext cx="389416" cy="383162"/>
            <a:chOff x="5219701" y="3138488"/>
            <a:chExt cx="692150" cy="681038"/>
          </a:xfrm>
          <a:solidFill>
            <a:schemeClr val="bg1"/>
          </a:solidFill>
        </p:grpSpPr>
        <p:sp>
          <p:nvSpPr>
            <p:cNvPr id="137" name="Freeform 408"/>
            <p:cNvSpPr>
              <a:spLocks noEditPoints="1"/>
            </p:cNvSpPr>
            <p:nvPr/>
          </p:nvSpPr>
          <p:spPr bwMode="auto">
            <a:xfrm>
              <a:off x="5219701" y="3141663"/>
              <a:ext cx="692150" cy="674688"/>
            </a:xfrm>
            <a:custGeom>
              <a:avLst/>
              <a:gdLst/>
              <a:ahLst/>
              <a:cxnLst>
                <a:cxn ang="0">
                  <a:pos x="473" y="1264"/>
                </a:cxn>
                <a:cxn ang="0">
                  <a:pos x="369" y="1230"/>
                </a:cxn>
                <a:cxn ang="0">
                  <a:pos x="184" y="1094"/>
                </a:cxn>
                <a:cxn ang="0">
                  <a:pos x="72" y="952"/>
                </a:cxn>
                <a:cxn ang="0">
                  <a:pos x="19" y="846"/>
                </a:cxn>
                <a:cxn ang="0">
                  <a:pos x="0" y="746"/>
                </a:cxn>
                <a:cxn ang="0">
                  <a:pos x="6" y="574"/>
                </a:cxn>
                <a:cxn ang="0">
                  <a:pos x="32" y="411"/>
                </a:cxn>
                <a:cxn ang="0">
                  <a:pos x="85" y="309"/>
                </a:cxn>
                <a:cxn ang="0">
                  <a:pos x="183" y="166"/>
                </a:cxn>
                <a:cxn ang="0">
                  <a:pos x="275" y="111"/>
                </a:cxn>
                <a:cxn ang="0">
                  <a:pos x="415" y="49"/>
                </a:cxn>
                <a:cxn ang="0">
                  <a:pos x="597" y="12"/>
                </a:cxn>
                <a:cxn ang="0">
                  <a:pos x="663" y="1"/>
                </a:cxn>
                <a:cxn ang="0">
                  <a:pos x="769" y="11"/>
                </a:cxn>
                <a:cxn ang="0">
                  <a:pos x="888" y="41"/>
                </a:cxn>
                <a:cxn ang="0">
                  <a:pos x="947" y="72"/>
                </a:cxn>
                <a:cxn ang="0">
                  <a:pos x="981" y="90"/>
                </a:cxn>
                <a:cxn ang="0">
                  <a:pos x="1034" y="127"/>
                </a:cxn>
                <a:cxn ang="0">
                  <a:pos x="1074" y="158"/>
                </a:cxn>
                <a:cxn ang="0">
                  <a:pos x="1155" y="246"/>
                </a:cxn>
                <a:cxn ang="0">
                  <a:pos x="1259" y="406"/>
                </a:cxn>
                <a:cxn ang="0">
                  <a:pos x="1286" y="512"/>
                </a:cxn>
                <a:cxn ang="0">
                  <a:pos x="1307" y="689"/>
                </a:cxn>
                <a:cxn ang="0">
                  <a:pos x="1291" y="846"/>
                </a:cxn>
                <a:cxn ang="0">
                  <a:pos x="1253" y="938"/>
                </a:cxn>
                <a:cxn ang="0">
                  <a:pos x="1196" y="1039"/>
                </a:cxn>
                <a:cxn ang="0">
                  <a:pos x="1097" y="1142"/>
                </a:cxn>
                <a:cxn ang="0">
                  <a:pos x="905" y="1234"/>
                </a:cxn>
                <a:cxn ang="0">
                  <a:pos x="672" y="1270"/>
                </a:cxn>
                <a:cxn ang="0">
                  <a:pos x="656" y="1277"/>
                </a:cxn>
                <a:cxn ang="0">
                  <a:pos x="656" y="44"/>
                </a:cxn>
                <a:cxn ang="0">
                  <a:pos x="492" y="66"/>
                </a:cxn>
                <a:cxn ang="0">
                  <a:pos x="340" y="119"/>
                </a:cxn>
                <a:cxn ang="0">
                  <a:pos x="235" y="172"/>
                </a:cxn>
                <a:cxn ang="0">
                  <a:pos x="157" y="253"/>
                </a:cxn>
                <a:cxn ang="0">
                  <a:pos x="82" y="390"/>
                </a:cxn>
                <a:cxn ang="0">
                  <a:pos x="47" y="525"/>
                </a:cxn>
                <a:cxn ang="0">
                  <a:pos x="35" y="687"/>
                </a:cxn>
                <a:cxn ang="0">
                  <a:pos x="50" y="820"/>
                </a:cxn>
                <a:cxn ang="0">
                  <a:pos x="121" y="958"/>
                </a:cxn>
                <a:cxn ang="0">
                  <a:pos x="249" y="1105"/>
                </a:cxn>
                <a:cxn ang="0">
                  <a:pos x="397" y="1203"/>
                </a:cxn>
                <a:cxn ang="0">
                  <a:pos x="610" y="1241"/>
                </a:cxn>
                <a:cxn ang="0">
                  <a:pos x="653" y="1235"/>
                </a:cxn>
                <a:cxn ang="0">
                  <a:pos x="807" y="1220"/>
                </a:cxn>
                <a:cxn ang="0">
                  <a:pos x="1008" y="1152"/>
                </a:cxn>
                <a:cxn ang="0">
                  <a:pos x="1116" y="1081"/>
                </a:cxn>
                <a:cxn ang="0">
                  <a:pos x="1202" y="965"/>
                </a:cxn>
                <a:cxn ang="0">
                  <a:pos x="1244" y="870"/>
                </a:cxn>
                <a:cxn ang="0">
                  <a:pos x="1269" y="756"/>
                </a:cxn>
                <a:cxn ang="0">
                  <a:pos x="1260" y="566"/>
                </a:cxn>
                <a:cxn ang="0">
                  <a:pos x="1219" y="405"/>
                </a:cxn>
                <a:cxn ang="0">
                  <a:pos x="1155" y="301"/>
                </a:cxn>
                <a:cxn ang="0">
                  <a:pos x="1103" y="245"/>
                </a:cxn>
                <a:cxn ang="0">
                  <a:pos x="1071" y="207"/>
                </a:cxn>
                <a:cxn ang="0">
                  <a:pos x="1021" y="161"/>
                </a:cxn>
                <a:cxn ang="0">
                  <a:pos x="971" y="126"/>
                </a:cxn>
                <a:cxn ang="0">
                  <a:pos x="940" y="115"/>
                </a:cxn>
                <a:cxn ang="0">
                  <a:pos x="867" y="71"/>
                </a:cxn>
                <a:cxn ang="0">
                  <a:pos x="751" y="44"/>
                </a:cxn>
                <a:cxn ang="0">
                  <a:pos x="670" y="38"/>
                </a:cxn>
              </a:cxnLst>
              <a:rect l="0" t="0" r="r" b="b"/>
              <a:pathLst>
                <a:path w="1307" h="1277">
                  <a:moveTo>
                    <a:pt x="641" y="1277"/>
                  </a:moveTo>
                  <a:lnTo>
                    <a:pt x="641" y="1277"/>
                  </a:lnTo>
                  <a:lnTo>
                    <a:pt x="608" y="1276"/>
                  </a:lnTo>
                  <a:lnTo>
                    <a:pt x="574" y="1275"/>
                  </a:lnTo>
                  <a:lnTo>
                    <a:pt x="541" y="1273"/>
                  </a:lnTo>
                  <a:lnTo>
                    <a:pt x="507" y="1270"/>
                  </a:lnTo>
                  <a:lnTo>
                    <a:pt x="473" y="1264"/>
                  </a:lnTo>
                  <a:lnTo>
                    <a:pt x="456" y="1259"/>
                  </a:lnTo>
                  <a:lnTo>
                    <a:pt x="439" y="1255"/>
                  </a:lnTo>
                  <a:lnTo>
                    <a:pt x="421" y="1250"/>
                  </a:lnTo>
                  <a:lnTo>
                    <a:pt x="404" y="1244"/>
                  </a:lnTo>
                  <a:lnTo>
                    <a:pt x="386" y="1238"/>
                  </a:lnTo>
                  <a:lnTo>
                    <a:pt x="369" y="1230"/>
                  </a:lnTo>
                  <a:lnTo>
                    <a:pt x="369" y="1230"/>
                  </a:lnTo>
                  <a:lnTo>
                    <a:pt x="343" y="1217"/>
                  </a:lnTo>
                  <a:lnTo>
                    <a:pt x="316" y="1202"/>
                  </a:lnTo>
                  <a:lnTo>
                    <a:pt x="289" y="1184"/>
                  </a:lnTo>
                  <a:lnTo>
                    <a:pt x="262" y="1164"/>
                  </a:lnTo>
                  <a:lnTo>
                    <a:pt x="236" y="1143"/>
                  </a:lnTo>
                  <a:lnTo>
                    <a:pt x="210" y="1119"/>
                  </a:lnTo>
                  <a:lnTo>
                    <a:pt x="184" y="1094"/>
                  </a:lnTo>
                  <a:lnTo>
                    <a:pt x="159" y="1068"/>
                  </a:lnTo>
                  <a:lnTo>
                    <a:pt x="159" y="1068"/>
                  </a:lnTo>
                  <a:lnTo>
                    <a:pt x="136" y="1043"/>
                  </a:lnTo>
                  <a:lnTo>
                    <a:pt x="116" y="1017"/>
                  </a:lnTo>
                  <a:lnTo>
                    <a:pt x="97" y="991"/>
                  </a:lnTo>
                  <a:lnTo>
                    <a:pt x="80" y="964"/>
                  </a:lnTo>
                  <a:lnTo>
                    <a:pt x="72" y="952"/>
                  </a:lnTo>
                  <a:lnTo>
                    <a:pt x="72" y="952"/>
                  </a:lnTo>
                  <a:lnTo>
                    <a:pt x="58" y="926"/>
                  </a:lnTo>
                  <a:lnTo>
                    <a:pt x="43" y="899"/>
                  </a:lnTo>
                  <a:lnTo>
                    <a:pt x="30" y="872"/>
                  </a:lnTo>
                  <a:lnTo>
                    <a:pt x="24" y="859"/>
                  </a:lnTo>
                  <a:lnTo>
                    <a:pt x="19" y="846"/>
                  </a:lnTo>
                  <a:lnTo>
                    <a:pt x="19" y="846"/>
                  </a:lnTo>
                  <a:lnTo>
                    <a:pt x="12" y="825"/>
                  </a:lnTo>
                  <a:lnTo>
                    <a:pt x="6" y="800"/>
                  </a:lnTo>
                  <a:lnTo>
                    <a:pt x="3" y="787"/>
                  </a:lnTo>
                  <a:lnTo>
                    <a:pt x="1" y="774"/>
                  </a:lnTo>
                  <a:lnTo>
                    <a:pt x="0" y="761"/>
                  </a:lnTo>
                  <a:lnTo>
                    <a:pt x="0" y="746"/>
                  </a:lnTo>
                  <a:lnTo>
                    <a:pt x="0" y="746"/>
                  </a:lnTo>
                  <a:lnTo>
                    <a:pt x="1" y="710"/>
                  </a:lnTo>
                  <a:lnTo>
                    <a:pt x="3" y="674"/>
                  </a:lnTo>
                  <a:lnTo>
                    <a:pt x="3" y="674"/>
                  </a:lnTo>
                  <a:lnTo>
                    <a:pt x="5" y="638"/>
                  </a:lnTo>
                  <a:lnTo>
                    <a:pt x="6" y="602"/>
                  </a:lnTo>
                  <a:lnTo>
                    <a:pt x="6" y="602"/>
                  </a:lnTo>
                  <a:lnTo>
                    <a:pt x="6" y="574"/>
                  </a:lnTo>
                  <a:lnTo>
                    <a:pt x="7" y="545"/>
                  </a:lnTo>
                  <a:lnTo>
                    <a:pt x="9" y="515"/>
                  </a:lnTo>
                  <a:lnTo>
                    <a:pt x="13" y="485"/>
                  </a:lnTo>
                  <a:lnTo>
                    <a:pt x="19" y="455"/>
                  </a:lnTo>
                  <a:lnTo>
                    <a:pt x="23" y="440"/>
                  </a:lnTo>
                  <a:lnTo>
                    <a:pt x="27" y="426"/>
                  </a:lnTo>
                  <a:lnTo>
                    <a:pt x="32" y="411"/>
                  </a:lnTo>
                  <a:lnTo>
                    <a:pt x="37" y="398"/>
                  </a:lnTo>
                  <a:lnTo>
                    <a:pt x="43" y="385"/>
                  </a:lnTo>
                  <a:lnTo>
                    <a:pt x="51" y="372"/>
                  </a:lnTo>
                  <a:lnTo>
                    <a:pt x="51" y="372"/>
                  </a:lnTo>
                  <a:lnTo>
                    <a:pt x="68" y="341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106" y="268"/>
                  </a:lnTo>
                  <a:lnTo>
                    <a:pt x="118" y="247"/>
                  </a:lnTo>
                  <a:lnTo>
                    <a:pt x="130" y="228"/>
                  </a:lnTo>
                  <a:lnTo>
                    <a:pt x="144" y="208"/>
                  </a:lnTo>
                  <a:lnTo>
                    <a:pt x="158" y="190"/>
                  </a:lnTo>
                  <a:lnTo>
                    <a:pt x="174" y="174"/>
                  </a:lnTo>
                  <a:lnTo>
                    <a:pt x="183" y="166"/>
                  </a:lnTo>
                  <a:lnTo>
                    <a:pt x="191" y="158"/>
                  </a:lnTo>
                  <a:lnTo>
                    <a:pt x="191" y="158"/>
                  </a:lnTo>
                  <a:lnTo>
                    <a:pt x="212" y="145"/>
                  </a:lnTo>
                  <a:lnTo>
                    <a:pt x="232" y="133"/>
                  </a:lnTo>
                  <a:lnTo>
                    <a:pt x="253" y="121"/>
                  </a:lnTo>
                  <a:lnTo>
                    <a:pt x="275" y="111"/>
                  </a:lnTo>
                  <a:lnTo>
                    <a:pt x="275" y="111"/>
                  </a:lnTo>
                  <a:lnTo>
                    <a:pt x="305" y="95"/>
                  </a:lnTo>
                  <a:lnTo>
                    <a:pt x="305" y="95"/>
                  </a:lnTo>
                  <a:lnTo>
                    <a:pt x="335" y="81"/>
                  </a:lnTo>
                  <a:lnTo>
                    <a:pt x="366" y="66"/>
                  </a:lnTo>
                  <a:lnTo>
                    <a:pt x="382" y="60"/>
                  </a:lnTo>
                  <a:lnTo>
                    <a:pt x="399" y="54"/>
                  </a:lnTo>
                  <a:lnTo>
                    <a:pt x="415" y="49"/>
                  </a:lnTo>
                  <a:lnTo>
                    <a:pt x="433" y="44"/>
                  </a:lnTo>
                  <a:lnTo>
                    <a:pt x="447" y="41"/>
                  </a:lnTo>
                  <a:lnTo>
                    <a:pt x="447" y="41"/>
                  </a:lnTo>
                  <a:lnTo>
                    <a:pt x="496" y="29"/>
                  </a:lnTo>
                  <a:lnTo>
                    <a:pt x="546" y="19"/>
                  </a:lnTo>
                  <a:lnTo>
                    <a:pt x="571" y="15"/>
                  </a:lnTo>
                  <a:lnTo>
                    <a:pt x="597" y="12"/>
                  </a:lnTo>
                  <a:lnTo>
                    <a:pt x="622" y="10"/>
                  </a:lnTo>
                  <a:lnTo>
                    <a:pt x="648" y="9"/>
                  </a:lnTo>
                  <a:lnTo>
                    <a:pt x="650" y="9"/>
                  </a:lnTo>
                  <a:lnTo>
                    <a:pt x="651" y="7"/>
                  </a:lnTo>
                  <a:lnTo>
                    <a:pt x="651" y="7"/>
                  </a:lnTo>
                  <a:lnTo>
                    <a:pt x="656" y="3"/>
                  </a:lnTo>
                  <a:lnTo>
                    <a:pt x="663" y="1"/>
                  </a:lnTo>
                  <a:lnTo>
                    <a:pt x="663" y="1"/>
                  </a:lnTo>
                  <a:lnTo>
                    <a:pt x="687" y="0"/>
                  </a:lnTo>
                  <a:lnTo>
                    <a:pt x="687" y="0"/>
                  </a:lnTo>
                  <a:lnTo>
                    <a:pt x="708" y="1"/>
                  </a:lnTo>
                  <a:lnTo>
                    <a:pt x="728" y="3"/>
                  </a:lnTo>
                  <a:lnTo>
                    <a:pt x="749" y="7"/>
                  </a:lnTo>
                  <a:lnTo>
                    <a:pt x="769" y="11"/>
                  </a:lnTo>
                  <a:lnTo>
                    <a:pt x="769" y="11"/>
                  </a:lnTo>
                  <a:lnTo>
                    <a:pt x="806" y="18"/>
                  </a:lnTo>
                  <a:lnTo>
                    <a:pt x="806" y="18"/>
                  </a:lnTo>
                  <a:lnTo>
                    <a:pt x="830" y="23"/>
                  </a:lnTo>
                  <a:lnTo>
                    <a:pt x="853" y="29"/>
                  </a:lnTo>
                  <a:lnTo>
                    <a:pt x="877" y="36"/>
                  </a:lnTo>
                  <a:lnTo>
                    <a:pt x="888" y="41"/>
                  </a:lnTo>
                  <a:lnTo>
                    <a:pt x="900" y="46"/>
                  </a:lnTo>
                  <a:lnTo>
                    <a:pt x="900" y="46"/>
                  </a:lnTo>
                  <a:lnTo>
                    <a:pt x="914" y="53"/>
                  </a:lnTo>
                  <a:lnTo>
                    <a:pt x="914" y="53"/>
                  </a:lnTo>
                  <a:lnTo>
                    <a:pt x="926" y="59"/>
                  </a:lnTo>
                  <a:lnTo>
                    <a:pt x="937" y="64"/>
                  </a:lnTo>
                  <a:lnTo>
                    <a:pt x="947" y="72"/>
                  </a:lnTo>
                  <a:lnTo>
                    <a:pt x="957" y="80"/>
                  </a:lnTo>
                  <a:lnTo>
                    <a:pt x="957" y="80"/>
                  </a:lnTo>
                  <a:lnTo>
                    <a:pt x="960" y="82"/>
                  </a:lnTo>
                  <a:lnTo>
                    <a:pt x="965" y="84"/>
                  </a:lnTo>
                  <a:lnTo>
                    <a:pt x="975" y="88"/>
                  </a:lnTo>
                  <a:lnTo>
                    <a:pt x="975" y="88"/>
                  </a:lnTo>
                  <a:lnTo>
                    <a:pt x="981" y="90"/>
                  </a:lnTo>
                  <a:lnTo>
                    <a:pt x="987" y="92"/>
                  </a:lnTo>
                  <a:lnTo>
                    <a:pt x="987" y="92"/>
                  </a:lnTo>
                  <a:lnTo>
                    <a:pt x="996" y="97"/>
                  </a:lnTo>
                  <a:lnTo>
                    <a:pt x="1005" y="104"/>
                  </a:lnTo>
                  <a:lnTo>
                    <a:pt x="1022" y="117"/>
                  </a:lnTo>
                  <a:lnTo>
                    <a:pt x="1022" y="117"/>
                  </a:lnTo>
                  <a:lnTo>
                    <a:pt x="1034" y="127"/>
                  </a:lnTo>
                  <a:lnTo>
                    <a:pt x="1047" y="137"/>
                  </a:lnTo>
                  <a:lnTo>
                    <a:pt x="1052" y="140"/>
                  </a:lnTo>
                  <a:lnTo>
                    <a:pt x="1052" y="140"/>
                  </a:lnTo>
                  <a:lnTo>
                    <a:pt x="1064" y="148"/>
                  </a:lnTo>
                  <a:lnTo>
                    <a:pt x="1069" y="152"/>
                  </a:lnTo>
                  <a:lnTo>
                    <a:pt x="1074" y="158"/>
                  </a:lnTo>
                  <a:lnTo>
                    <a:pt x="1074" y="158"/>
                  </a:lnTo>
                  <a:lnTo>
                    <a:pt x="1085" y="171"/>
                  </a:lnTo>
                  <a:lnTo>
                    <a:pt x="1095" y="182"/>
                  </a:lnTo>
                  <a:lnTo>
                    <a:pt x="1117" y="205"/>
                  </a:lnTo>
                  <a:lnTo>
                    <a:pt x="1117" y="205"/>
                  </a:lnTo>
                  <a:lnTo>
                    <a:pt x="1136" y="226"/>
                  </a:lnTo>
                  <a:lnTo>
                    <a:pt x="1155" y="246"/>
                  </a:lnTo>
                  <a:lnTo>
                    <a:pt x="1155" y="246"/>
                  </a:lnTo>
                  <a:lnTo>
                    <a:pt x="1181" y="279"/>
                  </a:lnTo>
                  <a:lnTo>
                    <a:pt x="1204" y="313"/>
                  </a:lnTo>
                  <a:lnTo>
                    <a:pt x="1225" y="345"/>
                  </a:lnTo>
                  <a:lnTo>
                    <a:pt x="1244" y="374"/>
                  </a:lnTo>
                  <a:lnTo>
                    <a:pt x="1244" y="374"/>
                  </a:lnTo>
                  <a:lnTo>
                    <a:pt x="1252" y="390"/>
                  </a:lnTo>
                  <a:lnTo>
                    <a:pt x="1259" y="406"/>
                  </a:lnTo>
                  <a:lnTo>
                    <a:pt x="1265" y="423"/>
                  </a:lnTo>
                  <a:lnTo>
                    <a:pt x="1271" y="440"/>
                  </a:lnTo>
                  <a:lnTo>
                    <a:pt x="1276" y="458"/>
                  </a:lnTo>
                  <a:lnTo>
                    <a:pt x="1280" y="475"/>
                  </a:lnTo>
                  <a:lnTo>
                    <a:pt x="1286" y="511"/>
                  </a:lnTo>
                  <a:lnTo>
                    <a:pt x="1286" y="512"/>
                  </a:lnTo>
                  <a:lnTo>
                    <a:pt x="1286" y="512"/>
                  </a:lnTo>
                  <a:lnTo>
                    <a:pt x="1291" y="538"/>
                  </a:lnTo>
                  <a:lnTo>
                    <a:pt x="1295" y="564"/>
                  </a:lnTo>
                  <a:lnTo>
                    <a:pt x="1298" y="590"/>
                  </a:lnTo>
                  <a:lnTo>
                    <a:pt x="1302" y="616"/>
                  </a:lnTo>
                  <a:lnTo>
                    <a:pt x="1302" y="616"/>
                  </a:lnTo>
                  <a:lnTo>
                    <a:pt x="1305" y="653"/>
                  </a:lnTo>
                  <a:lnTo>
                    <a:pt x="1307" y="689"/>
                  </a:lnTo>
                  <a:lnTo>
                    <a:pt x="1307" y="725"/>
                  </a:lnTo>
                  <a:lnTo>
                    <a:pt x="1306" y="761"/>
                  </a:lnTo>
                  <a:lnTo>
                    <a:pt x="1305" y="778"/>
                  </a:lnTo>
                  <a:lnTo>
                    <a:pt x="1303" y="796"/>
                  </a:lnTo>
                  <a:lnTo>
                    <a:pt x="1299" y="812"/>
                  </a:lnTo>
                  <a:lnTo>
                    <a:pt x="1295" y="830"/>
                  </a:lnTo>
                  <a:lnTo>
                    <a:pt x="1291" y="846"/>
                  </a:lnTo>
                  <a:lnTo>
                    <a:pt x="1286" y="863"/>
                  </a:lnTo>
                  <a:lnTo>
                    <a:pt x="1280" y="879"/>
                  </a:lnTo>
                  <a:lnTo>
                    <a:pt x="1272" y="895"/>
                  </a:lnTo>
                  <a:lnTo>
                    <a:pt x="1272" y="895"/>
                  </a:lnTo>
                  <a:lnTo>
                    <a:pt x="1262" y="917"/>
                  </a:lnTo>
                  <a:lnTo>
                    <a:pt x="1253" y="938"/>
                  </a:lnTo>
                  <a:lnTo>
                    <a:pt x="1253" y="938"/>
                  </a:lnTo>
                  <a:lnTo>
                    <a:pt x="1246" y="956"/>
                  </a:lnTo>
                  <a:lnTo>
                    <a:pt x="1237" y="974"/>
                  </a:lnTo>
                  <a:lnTo>
                    <a:pt x="1228" y="992"/>
                  </a:lnTo>
                  <a:lnTo>
                    <a:pt x="1218" y="1008"/>
                  </a:lnTo>
                  <a:lnTo>
                    <a:pt x="1213" y="1016"/>
                  </a:lnTo>
                  <a:lnTo>
                    <a:pt x="1213" y="1016"/>
                  </a:lnTo>
                  <a:lnTo>
                    <a:pt x="1196" y="1039"/>
                  </a:lnTo>
                  <a:lnTo>
                    <a:pt x="1180" y="1063"/>
                  </a:lnTo>
                  <a:lnTo>
                    <a:pt x="1161" y="1086"/>
                  </a:lnTo>
                  <a:lnTo>
                    <a:pt x="1151" y="1096"/>
                  </a:lnTo>
                  <a:lnTo>
                    <a:pt x="1141" y="1106"/>
                  </a:lnTo>
                  <a:lnTo>
                    <a:pt x="1141" y="1106"/>
                  </a:lnTo>
                  <a:lnTo>
                    <a:pt x="1120" y="1124"/>
                  </a:lnTo>
                  <a:lnTo>
                    <a:pt x="1097" y="1142"/>
                  </a:lnTo>
                  <a:lnTo>
                    <a:pt x="1073" y="1157"/>
                  </a:lnTo>
                  <a:lnTo>
                    <a:pt x="1048" y="1173"/>
                  </a:lnTo>
                  <a:lnTo>
                    <a:pt x="1022" y="1187"/>
                  </a:lnTo>
                  <a:lnTo>
                    <a:pt x="994" y="1201"/>
                  </a:lnTo>
                  <a:lnTo>
                    <a:pt x="965" y="1213"/>
                  </a:lnTo>
                  <a:lnTo>
                    <a:pt x="936" y="1223"/>
                  </a:lnTo>
                  <a:lnTo>
                    <a:pt x="905" y="1234"/>
                  </a:lnTo>
                  <a:lnTo>
                    <a:pt x="873" y="1243"/>
                  </a:lnTo>
                  <a:lnTo>
                    <a:pt x="841" y="1250"/>
                  </a:lnTo>
                  <a:lnTo>
                    <a:pt x="809" y="1256"/>
                  </a:lnTo>
                  <a:lnTo>
                    <a:pt x="775" y="1262"/>
                  </a:lnTo>
                  <a:lnTo>
                    <a:pt x="741" y="1266"/>
                  </a:lnTo>
                  <a:lnTo>
                    <a:pt x="707" y="1269"/>
                  </a:lnTo>
                  <a:lnTo>
                    <a:pt x="672" y="1270"/>
                  </a:lnTo>
                  <a:lnTo>
                    <a:pt x="670" y="1270"/>
                  </a:lnTo>
                  <a:lnTo>
                    <a:pt x="668" y="1272"/>
                  </a:lnTo>
                  <a:lnTo>
                    <a:pt x="668" y="1272"/>
                  </a:lnTo>
                  <a:lnTo>
                    <a:pt x="665" y="1274"/>
                  </a:lnTo>
                  <a:lnTo>
                    <a:pt x="663" y="1275"/>
                  </a:lnTo>
                  <a:lnTo>
                    <a:pt x="660" y="1276"/>
                  </a:lnTo>
                  <a:lnTo>
                    <a:pt x="656" y="1277"/>
                  </a:lnTo>
                  <a:lnTo>
                    <a:pt x="641" y="1277"/>
                  </a:lnTo>
                  <a:close/>
                  <a:moveTo>
                    <a:pt x="668" y="40"/>
                  </a:moveTo>
                  <a:lnTo>
                    <a:pt x="668" y="40"/>
                  </a:lnTo>
                  <a:lnTo>
                    <a:pt x="666" y="42"/>
                  </a:lnTo>
                  <a:lnTo>
                    <a:pt x="663" y="43"/>
                  </a:lnTo>
                  <a:lnTo>
                    <a:pt x="660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28" y="45"/>
                  </a:lnTo>
                  <a:lnTo>
                    <a:pt x="600" y="47"/>
                  </a:lnTo>
                  <a:lnTo>
                    <a:pt x="572" y="51"/>
                  </a:lnTo>
                  <a:lnTo>
                    <a:pt x="544" y="55"/>
                  </a:lnTo>
                  <a:lnTo>
                    <a:pt x="518" y="60"/>
                  </a:lnTo>
                  <a:lnTo>
                    <a:pt x="492" y="66"/>
                  </a:lnTo>
                  <a:lnTo>
                    <a:pt x="443" y="79"/>
                  </a:lnTo>
                  <a:lnTo>
                    <a:pt x="443" y="79"/>
                  </a:lnTo>
                  <a:lnTo>
                    <a:pt x="425" y="84"/>
                  </a:lnTo>
                  <a:lnTo>
                    <a:pt x="407" y="90"/>
                  </a:lnTo>
                  <a:lnTo>
                    <a:pt x="389" y="96"/>
                  </a:lnTo>
                  <a:lnTo>
                    <a:pt x="372" y="104"/>
                  </a:lnTo>
                  <a:lnTo>
                    <a:pt x="340" y="119"/>
                  </a:lnTo>
                  <a:lnTo>
                    <a:pt x="309" y="135"/>
                  </a:lnTo>
                  <a:lnTo>
                    <a:pt x="309" y="135"/>
                  </a:lnTo>
                  <a:lnTo>
                    <a:pt x="283" y="147"/>
                  </a:lnTo>
                  <a:lnTo>
                    <a:pt x="283" y="147"/>
                  </a:lnTo>
                  <a:lnTo>
                    <a:pt x="267" y="154"/>
                  </a:lnTo>
                  <a:lnTo>
                    <a:pt x="251" y="162"/>
                  </a:lnTo>
                  <a:lnTo>
                    <a:pt x="235" y="172"/>
                  </a:lnTo>
                  <a:lnTo>
                    <a:pt x="220" y="182"/>
                  </a:lnTo>
                  <a:lnTo>
                    <a:pt x="220" y="182"/>
                  </a:lnTo>
                  <a:lnTo>
                    <a:pt x="211" y="189"/>
                  </a:lnTo>
                  <a:lnTo>
                    <a:pt x="201" y="198"/>
                  </a:lnTo>
                  <a:lnTo>
                    <a:pt x="185" y="215"/>
                  </a:lnTo>
                  <a:lnTo>
                    <a:pt x="170" y="233"/>
                  </a:lnTo>
                  <a:lnTo>
                    <a:pt x="157" y="253"/>
                  </a:lnTo>
                  <a:lnTo>
                    <a:pt x="144" y="274"/>
                  </a:lnTo>
                  <a:lnTo>
                    <a:pt x="132" y="295"/>
                  </a:lnTo>
                  <a:lnTo>
                    <a:pt x="110" y="338"/>
                  </a:lnTo>
                  <a:lnTo>
                    <a:pt x="110" y="338"/>
                  </a:lnTo>
                  <a:lnTo>
                    <a:pt x="96" y="365"/>
                  </a:lnTo>
                  <a:lnTo>
                    <a:pt x="82" y="390"/>
                  </a:lnTo>
                  <a:lnTo>
                    <a:pt x="82" y="390"/>
                  </a:lnTo>
                  <a:lnTo>
                    <a:pt x="76" y="400"/>
                  </a:lnTo>
                  <a:lnTo>
                    <a:pt x="71" y="410"/>
                  </a:lnTo>
                  <a:lnTo>
                    <a:pt x="63" y="432"/>
                  </a:lnTo>
                  <a:lnTo>
                    <a:pt x="57" y="455"/>
                  </a:lnTo>
                  <a:lnTo>
                    <a:pt x="53" y="478"/>
                  </a:lnTo>
                  <a:lnTo>
                    <a:pt x="50" y="501"/>
                  </a:lnTo>
                  <a:lnTo>
                    <a:pt x="47" y="525"/>
                  </a:lnTo>
                  <a:lnTo>
                    <a:pt x="43" y="572"/>
                  </a:lnTo>
                  <a:lnTo>
                    <a:pt x="43" y="572"/>
                  </a:lnTo>
                  <a:lnTo>
                    <a:pt x="42" y="600"/>
                  </a:lnTo>
                  <a:lnTo>
                    <a:pt x="42" y="600"/>
                  </a:lnTo>
                  <a:lnTo>
                    <a:pt x="39" y="632"/>
                  </a:lnTo>
                  <a:lnTo>
                    <a:pt x="39" y="632"/>
                  </a:lnTo>
                  <a:lnTo>
                    <a:pt x="35" y="687"/>
                  </a:lnTo>
                  <a:lnTo>
                    <a:pt x="35" y="714"/>
                  </a:lnTo>
                  <a:lnTo>
                    <a:pt x="35" y="742"/>
                  </a:lnTo>
                  <a:lnTo>
                    <a:pt x="37" y="769"/>
                  </a:lnTo>
                  <a:lnTo>
                    <a:pt x="39" y="781"/>
                  </a:lnTo>
                  <a:lnTo>
                    <a:pt x="42" y="795"/>
                  </a:lnTo>
                  <a:lnTo>
                    <a:pt x="45" y="808"/>
                  </a:lnTo>
                  <a:lnTo>
                    <a:pt x="50" y="820"/>
                  </a:lnTo>
                  <a:lnTo>
                    <a:pt x="55" y="833"/>
                  </a:lnTo>
                  <a:lnTo>
                    <a:pt x="61" y="845"/>
                  </a:lnTo>
                  <a:lnTo>
                    <a:pt x="64" y="853"/>
                  </a:lnTo>
                  <a:lnTo>
                    <a:pt x="64" y="853"/>
                  </a:lnTo>
                  <a:lnTo>
                    <a:pt x="92" y="906"/>
                  </a:lnTo>
                  <a:lnTo>
                    <a:pt x="106" y="932"/>
                  </a:lnTo>
                  <a:lnTo>
                    <a:pt x="121" y="958"/>
                  </a:lnTo>
                  <a:lnTo>
                    <a:pt x="137" y="983"/>
                  </a:lnTo>
                  <a:lnTo>
                    <a:pt x="155" y="1007"/>
                  </a:lnTo>
                  <a:lnTo>
                    <a:pt x="175" y="1031"/>
                  </a:lnTo>
                  <a:lnTo>
                    <a:pt x="195" y="1054"/>
                  </a:lnTo>
                  <a:lnTo>
                    <a:pt x="195" y="1054"/>
                  </a:lnTo>
                  <a:lnTo>
                    <a:pt x="222" y="1081"/>
                  </a:lnTo>
                  <a:lnTo>
                    <a:pt x="249" y="1105"/>
                  </a:lnTo>
                  <a:lnTo>
                    <a:pt x="275" y="1127"/>
                  </a:lnTo>
                  <a:lnTo>
                    <a:pt x="300" y="1147"/>
                  </a:lnTo>
                  <a:lnTo>
                    <a:pt x="324" y="1164"/>
                  </a:lnTo>
                  <a:lnTo>
                    <a:pt x="349" y="1180"/>
                  </a:lnTo>
                  <a:lnTo>
                    <a:pt x="373" y="1192"/>
                  </a:lnTo>
                  <a:lnTo>
                    <a:pt x="397" y="1203"/>
                  </a:lnTo>
                  <a:lnTo>
                    <a:pt x="397" y="1203"/>
                  </a:lnTo>
                  <a:lnTo>
                    <a:pt x="429" y="1214"/>
                  </a:lnTo>
                  <a:lnTo>
                    <a:pt x="460" y="1223"/>
                  </a:lnTo>
                  <a:lnTo>
                    <a:pt x="491" y="1231"/>
                  </a:lnTo>
                  <a:lnTo>
                    <a:pt x="521" y="1235"/>
                  </a:lnTo>
                  <a:lnTo>
                    <a:pt x="551" y="1238"/>
                  </a:lnTo>
                  <a:lnTo>
                    <a:pt x="581" y="1240"/>
                  </a:lnTo>
                  <a:lnTo>
                    <a:pt x="610" y="1241"/>
                  </a:lnTo>
                  <a:lnTo>
                    <a:pt x="640" y="1241"/>
                  </a:lnTo>
                  <a:lnTo>
                    <a:pt x="643" y="1241"/>
                  </a:lnTo>
                  <a:lnTo>
                    <a:pt x="644" y="1239"/>
                  </a:lnTo>
                  <a:lnTo>
                    <a:pt x="644" y="1239"/>
                  </a:lnTo>
                  <a:lnTo>
                    <a:pt x="647" y="1237"/>
                  </a:lnTo>
                  <a:lnTo>
                    <a:pt x="650" y="1236"/>
                  </a:lnTo>
                  <a:lnTo>
                    <a:pt x="653" y="1235"/>
                  </a:lnTo>
                  <a:lnTo>
                    <a:pt x="656" y="1235"/>
                  </a:lnTo>
                  <a:lnTo>
                    <a:pt x="656" y="1235"/>
                  </a:lnTo>
                  <a:lnTo>
                    <a:pt x="687" y="1234"/>
                  </a:lnTo>
                  <a:lnTo>
                    <a:pt x="718" y="1232"/>
                  </a:lnTo>
                  <a:lnTo>
                    <a:pt x="748" y="1230"/>
                  </a:lnTo>
                  <a:lnTo>
                    <a:pt x="778" y="1225"/>
                  </a:lnTo>
                  <a:lnTo>
                    <a:pt x="807" y="1220"/>
                  </a:lnTo>
                  <a:lnTo>
                    <a:pt x="836" y="1213"/>
                  </a:lnTo>
                  <a:lnTo>
                    <a:pt x="864" y="1206"/>
                  </a:lnTo>
                  <a:lnTo>
                    <a:pt x="891" y="1196"/>
                  </a:lnTo>
                  <a:lnTo>
                    <a:pt x="891" y="1196"/>
                  </a:lnTo>
                  <a:lnTo>
                    <a:pt x="949" y="1177"/>
                  </a:lnTo>
                  <a:lnTo>
                    <a:pt x="978" y="1165"/>
                  </a:lnTo>
                  <a:lnTo>
                    <a:pt x="1008" y="1152"/>
                  </a:lnTo>
                  <a:lnTo>
                    <a:pt x="1037" y="1138"/>
                  </a:lnTo>
                  <a:lnTo>
                    <a:pt x="1052" y="1129"/>
                  </a:lnTo>
                  <a:lnTo>
                    <a:pt x="1065" y="1121"/>
                  </a:lnTo>
                  <a:lnTo>
                    <a:pt x="1078" y="1112"/>
                  </a:lnTo>
                  <a:lnTo>
                    <a:pt x="1092" y="1102"/>
                  </a:lnTo>
                  <a:lnTo>
                    <a:pt x="1103" y="1092"/>
                  </a:lnTo>
                  <a:lnTo>
                    <a:pt x="1116" y="1081"/>
                  </a:lnTo>
                  <a:lnTo>
                    <a:pt x="1116" y="1081"/>
                  </a:lnTo>
                  <a:lnTo>
                    <a:pt x="1136" y="1058"/>
                  </a:lnTo>
                  <a:lnTo>
                    <a:pt x="1157" y="1033"/>
                  </a:lnTo>
                  <a:lnTo>
                    <a:pt x="1177" y="1006"/>
                  </a:lnTo>
                  <a:lnTo>
                    <a:pt x="1195" y="979"/>
                  </a:lnTo>
                  <a:lnTo>
                    <a:pt x="1195" y="979"/>
                  </a:lnTo>
                  <a:lnTo>
                    <a:pt x="1202" y="965"/>
                  </a:lnTo>
                  <a:lnTo>
                    <a:pt x="1209" y="952"/>
                  </a:lnTo>
                  <a:lnTo>
                    <a:pt x="1221" y="924"/>
                  </a:lnTo>
                  <a:lnTo>
                    <a:pt x="1221" y="924"/>
                  </a:lnTo>
                  <a:lnTo>
                    <a:pt x="1228" y="904"/>
                  </a:lnTo>
                  <a:lnTo>
                    <a:pt x="1236" y="886"/>
                  </a:lnTo>
                  <a:lnTo>
                    <a:pt x="1236" y="886"/>
                  </a:lnTo>
                  <a:lnTo>
                    <a:pt x="1244" y="870"/>
                  </a:lnTo>
                  <a:lnTo>
                    <a:pt x="1250" y="855"/>
                  </a:lnTo>
                  <a:lnTo>
                    <a:pt x="1255" y="838"/>
                  </a:lnTo>
                  <a:lnTo>
                    <a:pt x="1259" y="822"/>
                  </a:lnTo>
                  <a:lnTo>
                    <a:pt x="1263" y="806"/>
                  </a:lnTo>
                  <a:lnTo>
                    <a:pt x="1266" y="789"/>
                  </a:lnTo>
                  <a:lnTo>
                    <a:pt x="1268" y="773"/>
                  </a:lnTo>
                  <a:lnTo>
                    <a:pt x="1269" y="756"/>
                  </a:lnTo>
                  <a:lnTo>
                    <a:pt x="1271" y="723"/>
                  </a:lnTo>
                  <a:lnTo>
                    <a:pt x="1271" y="691"/>
                  </a:lnTo>
                  <a:lnTo>
                    <a:pt x="1268" y="660"/>
                  </a:lnTo>
                  <a:lnTo>
                    <a:pt x="1266" y="629"/>
                  </a:lnTo>
                  <a:lnTo>
                    <a:pt x="1266" y="629"/>
                  </a:lnTo>
                  <a:lnTo>
                    <a:pt x="1263" y="598"/>
                  </a:lnTo>
                  <a:lnTo>
                    <a:pt x="1260" y="566"/>
                  </a:lnTo>
                  <a:lnTo>
                    <a:pt x="1256" y="533"/>
                  </a:lnTo>
                  <a:lnTo>
                    <a:pt x="1250" y="500"/>
                  </a:lnTo>
                  <a:lnTo>
                    <a:pt x="1242" y="467"/>
                  </a:lnTo>
                  <a:lnTo>
                    <a:pt x="1237" y="452"/>
                  </a:lnTo>
                  <a:lnTo>
                    <a:pt x="1232" y="436"/>
                  </a:lnTo>
                  <a:lnTo>
                    <a:pt x="1226" y="421"/>
                  </a:lnTo>
                  <a:lnTo>
                    <a:pt x="1219" y="405"/>
                  </a:lnTo>
                  <a:lnTo>
                    <a:pt x="1212" y="392"/>
                  </a:lnTo>
                  <a:lnTo>
                    <a:pt x="1203" y="377"/>
                  </a:lnTo>
                  <a:lnTo>
                    <a:pt x="1203" y="377"/>
                  </a:lnTo>
                  <a:lnTo>
                    <a:pt x="1184" y="346"/>
                  </a:lnTo>
                  <a:lnTo>
                    <a:pt x="1184" y="346"/>
                  </a:lnTo>
                  <a:lnTo>
                    <a:pt x="1169" y="324"/>
                  </a:lnTo>
                  <a:lnTo>
                    <a:pt x="1155" y="301"/>
                  </a:lnTo>
                  <a:lnTo>
                    <a:pt x="1138" y="280"/>
                  </a:lnTo>
                  <a:lnTo>
                    <a:pt x="1130" y="271"/>
                  </a:lnTo>
                  <a:lnTo>
                    <a:pt x="1122" y="263"/>
                  </a:lnTo>
                  <a:lnTo>
                    <a:pt x="1122" y="263"/>
                  </a:lnTo>
                  <a:lnTo>
                    <a:pt x="1114" y="255"/>
                  </a:lnTo>
                  <a:lnTo>
                    <a:pt x="1114" y="255"/>
                  </a:lnTo>
                  <a:lnTo>
                    <a:pt x="1103" y="245"/>
                  </a:lnTo>
                  <a:lnTo>
                    <a:pt x="1098" y="240"/>
                  </a:lnTo>
                  <a:lnTo>
                    <a:pt x="1095" y="235"/>
                  </a:lnTo>
                  <a:lnTo>
                    <a:pt x="1095" y="235"/>
                  </a:lnTo>
                  <a:lnTo>
                    <a:pt x="1090" y="227"/>
                  </a:lnTo>
                  <a:lnTo>
                    <a:pt x="1084" y="219"/>
                  </a:lnTo>
                  <a:lnTo>
                    <a:pt x="1077" y="213"/>
                  </a:lnTo>
                  <a:lnTo>
                    <a:pt x="1071" y="207"/>
                  </a:lnTo>
                  <a:lnTo>
                    <a:pt x="1071" y="207"/>
                  </a:lnTo>
                  <a:lnTo>
                    <a:pt x="1063" y="200"/>
                  </a:lnTo>
                  <a:lnTo>
                    <a:pt x="1055" y="190"/>
                  </a:lnTo>
                  <a:lnTo>
                    <a:pt x="1055" y="190"/>
                  </a:lnTo>
                  <a:lnTo>
                    <a:pt x="1044" y="180"/>
                  </a:lnTo>
                  <a:lnTo>
                    <a:pt x="1033" y="170"/>
                  </a:lnTo>
                  <a:lnTo>
                    <a:pt x="1021" y="161"/>
                  </a:lnTo>
                  <a:lnTo>
                    <a:pt x="1008" y="153"/>
                  </a:lnTo>
                  <a:lnTo>
                    <a:pt x="1008" y="153"/>
                  </a:lnTo>
                  <a:lnTo>
                    <a:pt x="992" y="142"/>
                  </a:lnTo>
                  <a:lnTo>
                    <a:pt x="983" y="137"/>
                  </a:lnTo>
                  <a:lnTo>
                    <a:pt x="976" y="130"/>
                  </a:lnTo>
                  <a:lnTo>
                    <a:pt x="976" y="130"/>
                  </a:lnTo>
                  <a:lnTo>
                    <a:pt x="971" y="126"/>
                  </a:lnTo>
                  <a:lnTo>
                    <a:pt x="966" y="124"/>
                  </a:lnTo>
                  <a:lnTo>
                    <a:pt x="955" y="121"/>
                  </a:lnTo>
                  <a:lnTo>
                    <a:pt x="955" y="121"/>
                  </a:lnTo>
                  <a:lnTo>
                    <a:pt x="947" y="119"/>
                  </a:lnTo>
                  <a:lnTo>
                    <a:pt x="943" y="117"/>
                  </a:lnTo>
                  <a:lnTo>
                    <a:pt x="940" y="115"/>
                  </a:lnTo>
                  <a:lnTo>
                    <a:pt x="940" y="115"/>
                  </a:lnTo>
                  <a:lnTo>
                    <a:pt x="934" y="108"/>
                  </a:lnTo>
                  <a:lnTo>
                    <a:pt x="927" y="103"/>
                  </a:lnTo>
                  <a:lnTo>
                    <a:pt x="911" y="92"/>
                  </a:lnTo>
                  <a:lnTo>
                    <a:pt x="896" y="84"/>
                  </a:lnTo>
                  <a:lnTo>
                    <a:pt x="880" y="77"/>
                  </a:lnTo>
                  <a:lnTo>
                    <a:pt x="880" y="77"/>
                  </a:lnTo>
                  <a:lnTo>
                    <a:pt x="867" y="71"/>
                  </a:lnTo>
                  <a:lnTo>
                    <a:pt x="852" y="65"/>
                  </a:lnTo>
                  <a:lnTo>
                    <a:pt x="837" y="59"/>
                  </a:lnTo>
                  <a:lnTo>
                    <a:pt x="820" y="54"/>
                  </a:lnTo>
                  <a:lnTo>
                    <a:pt x="803" y="50"/>
                  </a:lnTo>
                  <a:lnTo>
                    <a:pt x="785" y="47"/>
                  </a:lnTo>
                  <a:lnTo>
                    <a:pt x="767" y="45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31" y="43"/>
                  </a:lnTo>
                  <a:lnTo>
                    <a:pt x="712" y="41"/>
                  </a:lnTo>
                  <a:lnTo>
                    <a:pt x="712" y="41"/>
                  </a:lnTo>
                  <a:lnTo>
                    <a:pt x="693" y="39"/>
                  </a:lnTo>
                  <a:lnTo>
                    <a:pt x="672" y="38"/>
                  </a:lnTo>
                  <a:lnTo>
                    <a:pt x="670" y="38"/>
                  </a:lnTo>
                  <a:lnTo>
                    <a:pt x="668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8" name="Freeform 409"/>
            <p:cNvSpPr/>
            <p:nvPr/>
          </p:nvSpPr>
          <p:spPr bwMode="auto">
            <a:xfrm>
              <a:off x="5319713" y="3249613"/>
              <a:ext cx="493713" cy="57150"/>
            </a:xfrm>
            <a:custGeom>
              <a:avLst/>
              <a:gdLst/>
              <a:ahLst/>
              <a:cxnLst>
                <a:cxn ang="0">
                  <a:pos x="488" y="109"/>
                </a:cxn>
                <a:cxn ang="0">
                  <a:pos x="463" y="107"/>
                </a:cxn>
                <a:cxn ang="0">
                  <a:pos x="442" y="104"/>
                </a:cxn>
                <a:cxn ang="0">
                  <a:pos x="431" y="101"/>
                </a:cxn>
                <a:cxn ang="0">
                  <a:pos x="395" y="96"/>
                </a:cxn>
                <a:cxn ang="0">
                  <a:pos x="346" y="93"/>
                </a:cxn>
                <a:cxn ang="0">
                  <a:pos x="339" y="93"/>
                </a:cxn>
                <a:cxn ang="0">
                  <a:pos x="272" y="88"/>
                </a:cxn>
                <a:cxn ang="0">
                  <a:pos x="206" y="81"/>
                </a:cxn>
                <a:cxn ang="0">
                  <a:pos x="157" y="74"/>
                </a:cxn>
                <a:cxn ang="0">
                  <a:pos x="106" y="65"/>
                </a:cxn>
                <a:cxn ang="0">
                  <a:pos x="56" y="51"/>
                </a:cxn>
                <a:cxn ang="0">
                  <a:pos x="9" y="32"/>
                </a:cxn>
                <a:cxn ang="0">
                  <a:pos x="6" y="30"/>
                </a:cxn>
                <a:cxn ang="0">
                  <a:pos x="1" y="24"/>
                </a:cxn>
                <a:cxn ang="0">
                  <a:pos x="0" y="15"/>
                </a:cxn>
                <a:cxn ang="0">
                  <a:pos x="3" y="9"/>
                </a:cxn>
                <a:cxn ang="0">
                  <a:pos x="12" y="1"/>
                </a:cxn>
                <a:cxn ang="0">
                  <a:pos x="20" y="0"/>
                </a:cxn>
                <a:cxn ang="0">
                  <a:pos x="24" y="0"/>
                </a:cxn>
                <a:cxn ang="0">
                  <a:pos x="29" y="2"/>
                </a:cxn>
                <a:cxn ang="0">
                  <a:pos x="57" y="13"/>
                </a:cxn>
                <a:cxn ang="0">
                  <a:pos x="117" y="31"/>
                </a:cxn>
                <a:cxn ang="0">
                  <a:pos x="178" y="41"/>
                </a:cxn>
                <a:cxn ang="0">
                  <a:pos x="270" y="50"/>
                </a:cxn>
                <a:cxn ang="0">
                  <a:pos x="273" y="50"/>
                </a:cxn>
                <a:cxn ang="0">
                  <a:pos x="356" y="60"/>
                </a:cxn>
                <a:cxn ang="0">
                  <a:pos x="409" y="66"/>
                </a:cxn>
                <a:cxn ang="0">
                  <a:pos x="463" y="70"/>
                </a:cxn>
                <a:cxn ang="0">
                  <a:pos x="489" y="71"/>
                </a:cxn>
                <a:cxn ang="0">
                  <a:pos x="517" y="71"/>
                </a:cxn>
                <a:cxn ang="0">
                  <a:pos x="596" y="69"/>
                </a:cxn>
                <a:cxn ang="0">
                  <a:pos x="693" y="63"/>
                </a:cxn>
                <a:cxn ang="0">
                  <a:pos x="714" y="62"/>
                </a:cxn>
                <a:cxn ang="0">
                  <a:pos x="738" y="61"/>
                </a:cxn>
                <a:cxn ang="0">
                  <a:pos x="784" y="55"/>
                </a:cxn>
                <a:cxn ang="0">
                  <a:pos x="807" y="48"/>
                </a:cxn>
                <a:cxn ang="0">
                  <a:pos x="818" y="44"/>
                </a:cxn>
                <a:cxn ang="0">
                  <a:pos x="854" y="38"/>
                </a:cxn>
                <a:cxn ang="0">
                  <a:pos x="874" y="34"/>
                </a:cxn>
                <a:cxn ang="0">
                  <a:pos x="895" y="30"/>
                </a:cxn>
                <a:cxn ang="0">
                  <a:pos x="896" y="29"/>
                </a:cxn>
                <a:cxn ang="0">
                  <a:pos x="902" y="26"/>
                </a:cxn>
                <a:cxn ang="0">
                  <a:pos x="915" y="25"/>
                </a:cxn>
                <a:cxn ang="0">
                  <a:pos x="919" y="25"/>
                </a:cxn>
                <a:cxn ang="0">
                  <a:pos x="927" y="27"/>
                </a:cxn>
                <a:cxn ang="0">
                  <a:pos x="931" y="33"/>
                </a:cxn>
                <a:cxn ang="0">
                  <a:pos x="933" y="37"/>
                </a:cxn>
                <a:cxn ang="0">
                  <a:pos x="931" y="49"/>
                </a:cxn>
                <a:cxn ang="0">
                  <a:pos x="926" y="56"/>
                </a:cxn>
                <a:cxn ang="0">
                  <a:pos x="919" y="60"/>
                </a:cxn>
                <a:cxn ang="0">
                  <a:pos x="900" y="67"/>
                </a:cxn>
                <a:cxn ang="0">
                  <a:pos x="858" y="77"/>
                </a:cxn>
                <a:cxn ang="0">
                  <a:pos x="794" y="88"/>
                </a:cxn>
                <a:cxn ang="0">
                  <a:pos x="752" y="93"/>
                </a:cxn>
                <a:cxn ang="0">
                  <a:pos x="684" y="100"/>
                </a:cxn>
                <a:cxn ang="0">
                  <a:pos x="663" y="103"/>
                </a:cxn>
                <a:cxn ang="0">
                  <a:pos x="602" y="104"/>
                </a:cxn>
                <a:cxn ang="0">
                  <a:pos x="559" y="105"/>
                </a:cxn>
                <a:cxn ang="0">
                  <a:pos x="533" y="107"/>
                </a:cxn>
                <a:cxn ang="0">
                  <a:pos x="510" y="108"/>
                </a:cxn>
                <a:cxn ang="0">
                  <a:pos x="488" y="109"/>
                </a:cxn>
              </a:cxnLst>
              <a:rect l="0" t="0" r="r" b="b"/>
              <a:pathLst>
                <a:path w="933" h="109">
                  <a:moveTo>
                    <a:pt x="488" y="109"/>
                  </a:moveTo>
                  <a:lnTo>
                    <a:pt x="488" y="109"/>
                  </a:lnTo>
                  <a:lnTo>
                    <a:pt x="475" y="108"/>
                  </a:lnTo>
                  <a:lnTo>
                    <a:pt x="463" y="107"/>
                  </a:lnTo>
                  <a:lnTo>
                    <a:pt x="452" y="106"/>
                  </a:lnTo>
                  <a:lnTo>
                    <a:pt x="442" y="104"/>
                  </a:lnTo>
                  <a:lnTo>
                    <a:pt x="442" y="104"/>
                  </a:lnTo>
                  <a:lnTo>
                    <a:pt x="431" y="101"/>
                  </a:lnTo>
                  <a:lnTo>
                    <a:pt x="419" y="99"/>
                  </a:lnTo>
                  <a:lnTo>
                    <a:pt x="395" y="96"/>
                  </a:lnTo>
                  <a:lnTo>
                    <a:pt x="370" y="94"/>
                  </a:lnTo>
                  <a:lnTo>
                    <a:pt x="346" y="93"/>
                  </a:lnTo>
                  <a:lnTo>
                    <a:pt x="339" y="93"/>
                  </a:lnTo>
                  <a:lnTo>
                    <a:pt x="339" y="93"/>
                  </a:lnTo>
                  <a:lnTo>
                    <a:pt x="306" y="91"/>
                  </a:lnTo>
                  <a:lnTo>
                    <a:pt x="272" y="88"/>
                  </a:lnTo>
                  <a:lnTo>
                    <a:pt x="239" y="85"/>
                  </a:lnTo>
                  <a:lnTo>
                    <a:pt x="206" y="81"/>
                  </a:lnTo>
                  <a:lnTo>
                    <a:pt x="206" y="81"/>
                  </a:lnTo>
                  <a:lnTo>
                    <a:pt x="157" y="74"/>
                  </a:lnTo>
                  <a:lnTo>
                    <a:pt x="131" y="70"/>
                  </a:lnTo>
                  <a:lnTo>
                    <a:pt x="106" y="65"/>
                  </a:lnTo>
                  <a:lnTo>
                    <a:pt x="81" y="59"/>
                  </a:lnTo>
                  <a:lnTo>
                    <a:pt x="56" y="51"/>
                  </a:lnTo>
                  <a:lnTo>
                    <a:pt x="32" y="4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0"/>
                  </a:lnTo>
                  <a:lnTo>
                    <a:pt x="3" y="28"/>
                  </a:lnTo>
                  <a:lnTo>
                    <a:pt x="1" y="24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3" y="9"/>
                  </a:lnTo>
                  <a:lnTo>
                    <a:pt x="7" y="4"/>
                  </a:lnTo>
                  <a:lnTo>
                    <a:pt x="12" y="1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42" y="8"/>
                  </a:lnTo>
                  <a:lnTo>
                    <a:pt x="57" y="13"/>
                  </a:lnTo>
                  <a:lnTo>
                    <a:pt x="86" y="24"/>
                  </a:lnTo>
                  <a:lnTo>
                    <a:pt x="117" y="31"/>
                  </a:lnTo>
                  <a:lnTo>
                    <a:pt x="147" y="37"/>
                  </a:lnTo>
                  <a:lnTo>
                    <a:pt x="178" y="41"/>
                  </a:lnTo>
                  <a:lnTo>
                    <a:pt x="209" y="45"/>
                  </a:lnTo>
                  <a:lnTo>
                    <a:pt x="270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315" y="55"/>
                  </a:lnTo>
                  <a:lnTo>
                    <a:pt x="356" y="60"/>
                  </a:lnTo>
                  <a:lnTo>
                    <a:pt x="356" y="60"/>
                  </a:lnTo>
                  <a:lnTo>
                    <a:pt x="409" y="66"/>
                  </a:lnTo>
                  <a:lnTo>
                    <a:pt x="436" y="68"/>
                  </a:lnTo>
                  <a:lnTo>
                    <a:pt x="463" y="70"/>
                  </a:lnTo>
                  <a:lnTo>
                    <a:pt x="463" y="70"/>
                  </a:lnTo>
                  <a:lnTo>
                    <a:pt x="489" y="71"/>
                  </a:lnTo>
                  <a:lnTo>
                    <a:pt x="517" y="71"/>
                  </a:lnTo>
                  <a:lnTo>
                    <a:pt x="517" y="71"/>
                  </a:lnTo>
                  <a:lnTo>
                    <a:pt x="557" y="71"/>
                  </a:lnTo>
                  <a:lnTo>
                    <a:pt x="596" y="69"/>
                  </a:lnTo>
                  <a:lnTo>
                    <a:pt x="675" y="64"/>
                  </a:lnTo>
                  <a:lnTo>
                    <a:pt x="693" y="63"/>
                  </a:lnTo>
                  <a:lnTo>
                    <a:pt x="693" y="63"/>
                  </a:lnTo>
                  <a:lnTo>
                    <a:pt x="714" y="62"/>
                  </a:lnTo>
                  <a:lnTo>
                    <a:pt x="714" y="62"/>
                  </a:lnTo>
                  <a:lnTo>
                    <a:pt x="738" y="61"/>
                  </a:lnTo>
                  <a:lnTo>
                    <a:pt x="760" y="59"/>
                  </a:lnTo>
                  <a:lnTo>
                    <a:pt x="784" y="55"/>
                  </a:lnTo>
                  <a:lnTo>
                    <a:pt x="795" y="51"/>
                  </a:lnTo>
                  <a:lnTo>
                    <a:pt x="807" y="48"/>
                  </a:lnTo>
                  <a:lnTo>
                    <a:pt x="807" y="48"/>
                  </a:lnTo>
                  <a:lnTo>
                    <a:pt x="818" y="44"/>
                  </a:lnTo>
                  <a:lnTo>
                    <a:pt x="831" y="42"/>
                  </a:lnTo>
                  <a:lnTo>
                    <a:pt x="854" y="38"/>
                  </a:lnTo>
                  <a:lnTo>
                    <a:pt x="854" y="38"/>
                  </a:lnTo>
                  <a:lnTo>
                    <a:pt x="874" y="34"/>
                  </a:lnTo>
                  <a:lnTo>
                    <a:pt x="894" y="30"/>
                  </a:lnTo>
                  <a:lnTo>
                    <a:pt x="895" y="30"/>
                  </a:lnTo>
                  <a:lnTo>
                    <a:pt x="896" y="29"/>
                  </a:lnTo>
                  <a:lnTo>
                    <a:pt x="896" y="29"/>
                  </a:lnTo>
                  <a:lnTo>
                    <a:pt x="899" y="27"/>
                  </a:lnTo>
                  <a:lnTo>
                    <a:pt x="902" y="26"/>
                  </a:lnTo>
                  <a:lnTo>
                    <a:pt x="908" y="25"/>
                  </a:lnTo>
                  <a:lnTo>
                    <a:pt x="915" y="25"/>
                  </a:lnTo>
                  <a:lnTo>
                    <a:pt x="915" y="25"/>
                  </a:lnTo>
                  <a:lnTo>
                    <a:pt x="919" y="25"/>
                  </a:lnTo>
                  <a:lnTo>
                    <a:pt x="923" y="26"/>
                  </a:lnTo>
                  <a:lnTo>
                    <a:pt x="927" y="27"/>
                  </a:lnTo>
                  <a:lnTo>
                    <a:pt x="929" y="29"/>
                  </a:lnTo>
                  <a:lnTo>
                    <a:pt x="931" y="33"/>
                  </a:lnTo>
                  <a:lnTo>
                    <a:pt x="933" y="37"/>
                  </a:lnTo>
                  <a:lnTo>
                    <a:pt x="933" y="37"/>
                  </a:lnTo>
                  <a:lnTo>
                    <a:pt x="933" y="43"/>
                  </a:lnTo>
                  <a:lnTo>
                    <a:pt x="931" y="49"/>
                  </a:lnTo>
                  <a:lnTo>
                    <a:pt x="929" y="53"/>
                  </a:lnTo>
                  <a:lnTo>
                    <a:pt x="926" y="56"/>
                  </a:lnTo>
                  <a:lnTo>
                    <a:pt x="923" y="58"/>
                  </a:lnTo>
                  <a:lnTo>
                    <a:pt x="919" y="60"/>
                  </a:lnTo>
                  <a:lnTo>
                    <a:pt x="919" y="60"/>
                  </a:lnTo>
                  <a:lnTo>
                    <a:pt x="900" y="67"/>
                  </a:lnTo>
                  <a:lnTo>
                    <a:pt x="879" y="73"/>
                  </a:lnTo>
                  <a:lnTo>
                    <a:pt x="858" y="77"/>
                  </a:lnTo>
                  <a:lnTo>
                    <a:pt x="838" y="81"/>
                  </a:lnTo>
                  <a:lnTo>
                    <a:pt x="794" y="88"/>
                  </a:lnTo>
                  <a:lnTo>
                    <a:pt x="752" y="93"/>
                  </a:lnTo>
                  <a:lnTo>
                    <a:pt x="752" y="93"/>
                  </a:lnTo>
                  <a:lnTo>
                    <a:pt x="718" y="96"/>
                  </a:lnTo>
                  <a:lnTo>
                    <a:pt x="684" y="100"/>
                  </a:lnTo>
                  <a:lnTo>
                    <a:pt x="684" y="100"/>
                  </a:lnTo>
                  <a:lnTo>
                    <a:pt x="663" y="103"/>
                  </a:lnTo>
                  <a:lnTo>
                    <a:pt x="644" y="104"/>
                  </a:lnTo>
                  <a:lnTo>
                    <a:pt x="602" y="104"/>
                  </a:lnTo>
                  <a:lnTo>
                    <a:pt x="602" y="104"/>
                  </a:lnTo>
                  <a:lnTo>
                    <a:pt x="559" y="105"/>
                  </a:lnTo>
                  <a:lnTo>
                    <a:pt x="559" y="105"/>
                  </a:lnTo>
                  <a:lnTo>
                    <a:pt x="533" y="107"/>
                  </a:lnTo>
                  <a:lnTo>
                    <a:pt x="533" y="107"/>
                  </a:lnTo>
                  <a:lnTo>
                    <a:pt x="510" y="108"/>
                  </a:lnTo>
                  <a:lnTo>
                    <a:pt x="488" y="109"/>
                  </a:lnTo>
                  <a:lnTo>
                    <a:pt x="488" y="10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9" name="Freeform 410"/>
            <p:cNvSpPr/>
            <p:nvPr/>
          </p:nvSpPr>
          <p:spPr bwMode="auto">
            <a:xfrm>
              <a:off x="5219701" y="3473450"/>
              <a:ext cx="684213" cy="31750"/>
            </a:xfrm>
            <a:custGeom>
              <a:avLst/>
              <a:gdLst/>
              <a:ahLst/>
              <a:cxnLst>
                <a:cxn ang="0">
                  <a:pos x="1274" y="61"/>
                </a:cxn>
                <a:cxn ang="0">
                  <a:pos x="1271" y="61"/>
                </a:cxn>
                <a:cxn ang="0">
                  <a:pos x="1219" y="56"/>
                </a:cxn>
                <a:cxn ang="0">
                  <a:pos x="1171" y="55"/>
                </a:cxn>
                <a:cxn ang="0">
                  <a:pos x="1140" y="55"/>
                </a:cxn>
                <a:cxn ang="0">
                  <a:pos x="1109" y="55"/>
                </a:cxn>
                <a:cxn ang="0">
                  <a:pos x="1071" y="54"/>
                </a:cxn>
                <a:cxn ang="0">
                  <a:pos x="1034" y="52"/>
                </a:cxn>
                <a:cxn ang="0">
                  <a:pos x="960" y="49"/>
                </a:cxn>
                <a:cxn ang="0">
                  <a:pos x="889" y="48"/>
                </a:cxn>
                <a:cxn ang="0">
                  <a:pos x="820" y="46"/>
                </a:cxn>
                <a:cxn ang="0">
                  <a:pos x="681" y="43"/>
                </a:cxn>
                <a:cxn ang="0">
                  <a:pos x="570" y="43"/>
                </a:cxn>
                <a:cxn ang="0">
                  <a:pos x="460" y="42"/>
                </a:cxn>
                <a:cxn ang="0">
                  <a:pos x="393" y="43"/>
                </a:cxn>
                <a:cxn ang="0">
                  <a:pos x="333" y="43"/>
                </a:cxn>
                <a:cxn ang="0">
                  <a:pos x="289" y="45"/>
                </a:cxn>
                <a:cxn ang="0">
                  <a:pos x="212" y="46"/>
                </a:cxn>
                <a:cxn ang="0">
                  <a:pos x="164" y="45"/>
                </a:cxn>
                <a:cxn ang="0">
                  <a:pos x="111" y="42"/>
                </a:cxn>
                <a:cxn ang="0">
                  <a:pos x="64" y="38"/>
                </a:cxn>
                <a:cxn ang="0">
                  <a:pos x="18" y="36"/>
                </a:cxn>
                <a:cxn ang="0">
                  <a:pos x="13" y="36"/>
                </a:cxn>
                <a:cxn ang="0">
                  <a:pos x="7" y="33"/>
                </a:cxn>
                <a:cxn ang="0">
                  <a:pos x="3" y="28"/>
                </a:cxn>
                <a:cxn ang="0">
                  <a:pos x="0" y="18"/>
                </a:cxn>
                <a:cxn ang="0">
                  <a:pos x="1" y="12"/>
                </a:cxn>
                <a:cxn ang="0">
                  <a:pos x="4" y="7"/>
                </a:cxn>
                <a:cxn ang="0">
                  <a:pos x="10" y="2"/>
                </a:cxn>
                <a:cxn ang="0">
                  <a:pos x="18" y="0"/>
                </a:cxn>
                <a:cxn ang="0">
                  <a:pos x="40" y="0"/>
                </a:cxn>
                <a:cxn ang="0">
                  <a:pos x="107" y="4"/>
                </a:cxn>
                <a:cxn ang="0">
                  <a:pos x="152" y="8"/>
                </a:cxn>
                <a:cxn ang="0">
                  <a:pos x="197" y="10"/>
                </a:cxn>
                <a:cxn ang="0">
                  <a:pos x="200" y="10"/>
                </a:cxn>
                <a:cxn ang="0">
                  <a:pos x="283" y="9"/>
                </a:cxn>
                <a:cxn ang="0">
                  <a:pos x="324" y="8"/>
                </a:cxn>
                <a:cxn ang="0">
                  <a:pos x="715" y="7"/>
                </a:cxn>
                <a:cxn ang="0">
                  <a:pos x="750" y="8"/>
                </a:cxn>
                <a:cxn ang="0">
                  <a:pos x="784" y="10"/>
                </a:cxn>
                <a:cxn ang="0">
                  <a:pos x="855" y="13"/>
                </a:cxn>
                <a:cxn ang="0">
                  <a:pos x="894" y="13"/>
                </a:cxn>
                <a:cxn ang="0">
                  <a:pos x="932" y="12"/>
                </a:cxn>
                <a:cxn ang="0">
                  <a:pos x="963" y="13"/>
                </a:cxn>
                <a:cxn ang="0">
                  <a:pos x="989" y="15"/>
                </a:cxn>
                <a:cxn ang="0">
                  <a:pos x="1043" y="19"/>
                </a:cxn>
                <a:cxn ang="0">
                  <a:pos x="1096" y="19"/>
                </a:cxn>
                <a:cxn ang="0">
                  <a:pos x="1125" y="19"/>
                </a:cxn>
                <a:cxn ang="0">
                  <a:pos x="1154" y="19"/>
                </a:cxn>
                <a:cxn ang="0">
                  <a:pos x="1217" y="20"/>
                </a:cxn>
                <a:cxn ang="0">
                  <a:pos x="1281" y="26"/>
                </a:cxn>
                <a:cxn ang="0">
                  <a:pos x="1285" y="27"/>
                </a:cxn>
                <a:cxn ang="0">
                  <a:pos x="1290" y="31"/>
                </a:cxn>
                <a:cxn ang="0">
                  <a:pos x="1293" y="38"/>
                </a:cxn>
                <a:cxn ang="0">
                  <a:pos x="1293" y="42"/>
                </a:cxn>
                <a:cxn ang="0">
                  <a:pos x="1290" y="52"/>
                </a:cxn>
                <a:cxn ang="0">
                  <a:pos x="1285" y="57"/>
                </a:cxn>
                <a:cxn ang="0">
                  <a:pos x="1278" y="61"/>
                </a:cxn>
                <a:cxn ang="0">
                  <a:pos x="1274" y="61"/>
                </a:cxn>
                <a:cxn ang="0">
                  <a:pos x="1274" y="61"/>
                </a:cxn>
              </a:cxnLst>
              <a:rect l="0" t="0" r="r" b="b"/>
              <a:pathLst>
                <a:path w="1293" h="61">
                  <a:moveTo>
                    <a:pt x="1274" y="61"/>
                  </a:moveTo>
                  <a:lnTo>
                    <a:pt x="1274" y="61"/>
                  </a:lnTo>
                  <a:lnTo>
                    <a:pt x="1271" y="61"/>
                  </a:lnTo>
                  <a:lnTo>
                    <a:pt x="1271" y="61"/>
                  </a:lnTo>
                  <a:lnTo>
                    <a:pt x="1245" y="58"/>
                  </a:lnTo>
                  <a:lnTo>
                    <a:pt x="1219" y="56"/>
                  </a:lnTo>
                  <a:lnTo>
                    <a:pt x="1194" y="55"/>
                  </a:lnTo>
                  <a:lnTo>
                    <a:pt x="1171" y="55"/>
                  </a:lnTo>
                  <a:lnTo>
                    <a:pt x="1171" y="55"/>
                  </a:lnTo>
                  <a:lnTo>
                    <a:pt x="1140" y="55"/>
                  </a:lnTo>
                  <a:lnTo>
                    <a:pt x="1140" y="55"/>
                  </a:lnTo>
                  <a:lnTo>
                    <a:pt x="1109" y="55"/>
                  </a:lnTo>
                  <a:lnTo>
                    <a:pt x="1109" y="55"/>
                  </a:lnTo>
                  <a:lnTo>
                    <a:pt x="1071" y="54"/>
                  </a:lnTo>
                  <a:lnTo>
                    <a:pt x="1034" y="52"/>
                  </a:lnTo>
                  <a:lnTo>
                    <a:pt x="1034" y="52"/>
                  </a:lnTo>
                  <a:lnTo>
                    <a:pt x="997" y="50"/>
                  </a:lnTo>
                  <a:lnTo>
                    <a:pt x="960" y="49"/>
                  </a:lnTo>
                  <a:lnTo>
                    <a:pt x="960" y="49"/>
                  </a:lnTo>
                  <a:lnTo>
                    <a:pt x="889" y="48"/>
                  </a:lnTo>
                  <a:lnTo>
                    <a:pt x="820" y="46"/>
                  </a:lnTo>
                  <a:lnTo>
                    <a:pt x="820" y="46"/>
                  </a:lnTo>
                  <a:lnTo>
                    <a:pt x="751" y="44"/>
                  </a:lnTo>
                  <a:lnTo>
                    <a:pt x="681" y="43"/>
                  </a:lnTo>
                  <a:lnTo>
                    <a:pt x="681" y="43"/>
                  </a:lnTo>
                  <a:lnTo>
                    <a:pt x="570" y="43"/>
                  </a:lnTo>
                  <a:lnTo>
                    <a:pt x="570" y="43"/>
                  </a:lnTo>
                  <a:lnTo>
                    <a:pt x="460" y="42"/>
                  </a:lnTo>
                  <a:lnTo>
                    <a:pt x="460" y="42"/>
                  </a:lnTo>
                  <a:lnTo>
                    <a:pt x="393" y="43"/>
                  </a:lnTo>
                  <a:lnTo>
                    <a:pt x="333" y="43"/>
                  </a:lnTo>
                  <a:lnTo>
                    <a:pt x="333" y="43"/>
                  </a:lnTo>
                  <a:lnTo>
                    <a:pt x="289" y="45"/>
                  </a:lnTo>
                  <a:lnTo>
                    <a:pt x="289" y="45"/>
                  </a:lnTo>
                  <a:lnTo>
                    <a:pt x="251" y="46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164" y="45"/>
                  </a:lnTo>
                  <a:lnTo>
                    <a:pt x="164" y="45"/>
                  </a:lnTo>
                  <a:lnTo>
                    <a:pt x="111" y="42"/>
                  </a:lnTo>
                  <a:lnTo>
                    <a:pt x="111" y="42"/>
                  </a:lnTo>
                  <a:lnTo>
                    <a:pt x="64" y="38"/>
                  </a:lnTo>
                  <a:lnTo>
                    <a:pt x="41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10" y="34"/>
                  </a:lnTo>
                  <a:lnTo>
                    <a:pt x="7" y="33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2"/>
                  </a:lnTo>
                  <a:lnTo>
                    <a:pt x="3" y="9"/>
                  </a:lnTo>
                  <a:lnTo>
                    <a:pt x="4" y="7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0" y="0"/>
                  </a:lnTo>
                  <a:lnTo>
                    <a:pt x="63" y="1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52" y="8"/>
                  </a:lnTo>
                  <a:lnTo>
                    <a:pt x="175" y="9"/>
                  </a:lnTo>
                  <a:lnTo>
                    <a:pt x="197" y="10"/>
                  </a:lnTo>
                  <a:lnTo>
                    <a:pt x="200" y="10"/>
                  </a:lnTo>
                  <a:lnTo>
                    <a:pt x="200" y="10"/>
                  </a:lnTo>
                  <a:lnTo>
                    <a:pt x="242" y="9"/>
                  </a:lnTo>
                  <a:lnTo>
                    <a:pt x="283" y="9"/>
                  </a:lnTo>
                  <a:lnTo>
                    <a:pt x="283" y="9"/>
                  </a:lnTo>
                  <a:lnTo>
                    <a:pt x="324" y="8"/>
                  </a:lnTo>
                  <a:lnTo>
                    <a:pt x="366" y="7"/>
                  </a:lnTo>
                  <a:lnTo>
                    <a:pt x="715" y="7"/>
                  </a:lnTo>
                  <a:lnTo>
                    <a:pt x="715" y="7"/>
                  </a:lnTo>
                  <a:lnTo>
                    <a:pt x="750" y="8"/>
                  </a:lnTo>
                  <a:lnTo>
                    <a:pt x="784" y="10"/>
                  </a:lnTo>
                  <a:lnTo>
                    <a:pt x="784" y="10"/>
                  </a:lnTo>
                  <a:lnTo>
                    <a:pt x="819" y="12"/>
                  </a:lnTo>
                  <a:lnTo>
                    <a:pt x="855" y="13"/>
                  </a:lnTo>
                  <a:lnTo>
                    <a:pt x="855" y="13"/>
                  </a:lnTo>
                  <a:lnTo>
                    <a:pt x="894" y="13"/>
                  </a:lnTo>
                  <a:lnTo>
                    <a:pt x="894" y="13"/>
                  </a:lnTo>
                  <a:lnTo>
                    <a:pt x="932" y="12"/>
                  </a:lnTo>
                  <a:lnTo>
                    <a:pt x="932" y="12"/>
                  </a:lnTo>
                  <a:lnTo>
                    <a:pt x="963" y="13"/>
                  </a:lnTo>
                  <a:lnTo>
                    <a:pt x="989" y="15"/>
                  </a:lnTo>
                  <a:lnTo>
                    <a:pt x="989" y="15"/>
                  </a:lnTo>
                  <a:lnTo>
                    <a:pt x="1016" y="17"/>
                  </a:lnTo>
                  <a:lnTo>
                    <a:pt x="1043" y="19"/>
                  </a:lnTo>
                  <a:lnTo>
                    <a:pt x="1096" y="19"/>
                  </a:lnTo>
                  <a:lnTo>
                    <a:pt x="1096" y="19"/>
                  </a:lnTo>
                  <a:lnTo>
                    <a:pt x="1125" y="19"/>
                  </a:lnTo>
                  <a:lnTo>
                    <a:pt x="1125" y="19"/>
                  </a:lnTo>
                  <a:lnTo>
                    <a:pt x="1154" y="19"/>
                  </a:lnTo>
                  <a:lnTo>
                    <a:pt x="1154" y="19"/>
                  </a:lnTo>
                  <a:lnTo>
                    <a:pt x="1185" y="19"/>
                  </a:lnTo>
                  <a:lnTo>
                    <a:pt x="1217" y="20"/>
                  </a:lnTo>
                  <a:lnTo>
                    <a:pt x="1249" y="23"/>
                  </a:lnTo>
                  <a:lnTo>
                    <a:pt x="1281" y="26"/>
                  </a:lnTo>
                  <a:lnTo>
                    <a:pt x="1281" y="26"/>
                  </a:lnTo>
                  <a:lnTo>
                    <a:pt x="1285" y="27"/>
                  </a:lnTo>
                  <a:lnTo>
                    <a:pt x="1288" y="29"/>
                  </a:lnTo>
                  <a:lnTo>
                    <a:pt x="1290" y="31"/>
                  </a:lnTo>
                  <a:lnTo>
                    <a:pt x="1292" y="33"/>
                  </a:lnTo>
                  <a:lnTo>
                    <a:pt x="1293" y="38"/>
                  </a:lnTo>
                  <a:lnTo>
                    <a:pt x="1293" y="42"/>
                  </a:lnTo>
                  <a:lnTo>
                    <a:pt x="1293" y="42"/>
                  </a:lnTo>
                  <a:lnTo>
                    <a:pt x="1291" y="49"/>
                  </a:lnTo>
                  <a:lnTo>
                    <a:pt x="1290" y="52"/>
                  </a:lnTo>
                  <a:lnTo>
                    <a:pt x="1287" y="55"/>
                  </a:lnTo>
                  <a:lnTo>
                    <a:pt x="1285" y="57"/>
                  </a:lnTo>
                  <a:lnTo>
                    <a:pt x="1281" y="59"/>
                  </a:lnTo>
                  <a:lnTo>
                    <a:pt x="1278" y="61"/>
                  </a:lnTo>
                  <a:lnTo>
                    <a:pt x="1274" y="61"/>
                  </a:lnTo>
                  <a:lnTo>
                    <a:pt x="1274" y="61"/>
                  </a:lnTo>
                  <a:lnTo>
                    <a:pt x="1274" y="61"/>
                  </a:lnTo>
                  <a:lnTo>
                    <a:pt x="1274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0" name="Freeform 411"/>
            <p:cNvSpPr/>
            <p:nvPr/>
          </p:nvSpPr>
          <p:spPr bwMode="auto">
            <a:xfrm>
              <a:off x="5334001" y="3676650"/>
              <a:ext cx="481013" cy="55563"/>
            </a:xfrm>
            <a:custGeom>
              <a:avLst/>
              <a:gdLst/>
              <a:ahLst/>
              <a:cxnLst>
                <a:cxn ang="0">
                  <a:pos x="888" y="105"/>
                </a:cxn>
                <a:cxn ang="0">
                  <a:pos x="879" y="103"/>
                </a:cxn>
                <a:cxn ang="0">
                  <a:pos x="854" y="92"/>
                </a:cxn>
                <a:cxn ang="0">
                  <a:pos x="799" y="74"/>
                </a:cxn>
                <a:cxn ang="0">
                  <a:pos x="743" y="62"/>
                </a:cxn>
                <a:cxn ang="0">
                  <a:pos x="658" y="48"/>
                </a:cxn>
                <a:cxn ang="0">
                  <a:pos x="652" y="47"/>
                </a:cxn>
                <a:cxn ang="0">
                  <a:pos x="592" y="41"/>
                </a:cxn>
                <a:cxn ang="0">
                  <a:pos x="533" y="38"/>
                </a:cxn>
                <a:cxn ang="0">
                  <a:pos x="415" y="36"/>
                </a:cxn>
                <a:cxn ang="0">
                  <a:pos x="389" y="37"/>
                </a:cxn>
                <a:cxn ang="0">
                  <a:pos x="341" y="40"/>
                </a:cxn>
                <a:cxn ang="0">
                  <a:pos x="267" y="48"/>
                </a:cxn>
                <a:cxn ang="0">
                  <a:pos x="198" y="58"/>
                </a:cxn>
                <a:cxn ang="0">
                  <a:pos x="167" y="63"/>
                </a:cxn>
                <a:cxn ang="0">
                  <a:pos x="128" y="69"/>
                </a:cxn>
                <a:cxn ang="0">
                  <a:pos x="90" y="77"/>
                </a:cxn>
                <a:cxn ang="0">
                  <a:pos x="71" y="82"/>
                </a:cxn>
                <a:cxn ang="0">
                  <a:pos x="35" y="91"/>
                </a:cxn>
                <a:cxn ang="0">
                  <a:pos x="16" y="93"/>
                </a:cxn>
                <a:cxn ang="0">
                  <a:pos x="14" y="93"/>
                </a:cxn>
                <a:cxn ang="0">
                  <a:pos x="7" y="92"/>
                </a:cxn>
                <a:cxn ang="0">
                  <a:pos x="3" y="88"/>
                </a:cxn>
                <a:cxn ang="0">
                  <a:pos x="0" y="77"/>
                </a:cxn>
                <a:cxn ang="0">
                  <a:pos x="0" y="71"/>
                </a:cxn>
                <a:cxn ang="0">
                  <a:pos x="3" y="64"/>
                </a:cxn>
                <a:cxn ang="0">
                  <a:pos x="9" y="60"/>
                </a:cxn>
                <a:cxn ang="0">
                  <a:pos x="16" y="56"/>
                </a:cxn>
                <a:cxn ang="0">
                  <a:pos x="35" y="54"/>
                </a:cxn>
                <a:cxn ang="0">
                  <a:pos x="89" y="43"/>
                </a:cxn>
                <a:cxn ang="0">
                  <a:pos x="115" y="37"/>
                </a:cxn>
                <a:cxn ang="0">
                  <a:pos x="141" y="32"/>
                </a:cxn>
                <a:cxn ang="0">
                  <a:pos x="250" y="13"/>
                </a:cxn>
                <a:cxn ang="0">
                  <a:pos x="279" y="9"/>
                </a:cxn>
                <a:cxn ang="0">
                  <a:pos x="336" y="4"/>
                </a:cxn>
                <a:cxn ang="0">
                  <a:pos x="419" y="1"/>
                </a:cxn>
                <a:cxn ang="0">
                  <a:pos x="472" y="0"/>
                </a:cxn>
                <a:cxn ang="0">
                  <a:pos x="569" y="3"/>
                </a:cxn>
                <a:cxn ang="0">
                  <a:pos x="651" y="9"/>
                </a:cxn>
                <a:cxn ang="0">
                  <a:pos x="707" y="16"/>
                </a:cxn>
                <a:cxn ang="0">
                  <a:pos x="763" y="26"/>
                </a:cxn>
                <a:cxn ang="0">
                  <a:pos x="819" y="42"/>
                </a:cxn>
                <a:cxn ang="0">
                  <a:pos x="873" y="61"/>
                </a:cxn>
                <a:cxn ang="0">
                  <a:pos x="899" y="72"/>
                </a:cxn>
                <a:cxn ang="0">
                  <a:pos x="904" y="76"/>
                </a:cxn>
                <a:cxn ang="0">
                  <a:pos x="908" y="85"/>
                </a:cxn>
                <a:cxn ang="0">
                  <a:pos x="907" y="88"/>
                </a:cxn>
                <a:cxn ang="0">
                  <a:pos x="901" y="100"/>
                </a:cxn>
                <a:cxn ang="0">
                  <a:pos x="891" y="105"/>
                </a:cxn>
                <a:cxn ang="0">
                  <a:pos x="888" y="105"/>
                </a:cxn>
              </a:cxnLst>
              <a:rect l="0" t="0" r="r" b="b"/>
              <a:pathLst>
                <a:path w="908" h="105">
                  <a:moveTo>
                    <a:pt x="888" y="105"/>
                  </a:moveTo>
                  <a:lnTo>
                    <a:pt x="888" y="105"/>
                  </a:lnTo>
                  <a:lnTo>
                    <a:pt x="884" y="104"/>
                  </a:lnTo>
                  <a:lnTo>
                    <a:pt x="879" y="103"/>
                  </a:lnTo>
                  <a:lnTo>
                    <a:pt x="879" y="103"/>
                  </a:lnTo>
                  <a:lnTo>
                    <a:pt x="854" y="92"/>
                  </a:lnTo>
                  <a:lnTo>
                    <a:pt x="827" y="82"/>
                  </a:lnTo>
                  <a:lnTo>
                    <a:pt x="799" y="74"/>
                  </a:lnTo>
                  <a:lnTo>
                    <a:pt x="770" y="68"/>
                  </a:lnTo>
                  <a:lnTo>
                    <a:pt x="743" y="62"/>
                  </a:lnTo>
                  <a:lnTo>
                    <a:pt x="714" y="56"/>
                  </a:lnTo>
                  <a:lnTo>
                    <a:pt x="658" y="48"/>
                  </a:lnTo>
                  <a:lnTo>
                    <a:pt x="652" y="47"/>
                  </a:lnTo>
                  <a:lnTo>
                    <a:pt x="652" y="47"/>
                  </a:lnTo>
                  <a:lnTo>
                    <a:pt x="622" y="44"/>
                  </a:lnTo>
                  <a:lnTo>
                    <a:pt x="592" y="41"/>
                  </a:lnTo>
                  <a:lnTo>
                    <a:pt x="563" y="39"/>
                  </a:lnTo>
                  <a:lnTo>
                    <a:pt x="533" y="38"/>
                  </a:lnTo>
                  <a:lnTo>
                    <a:pt x="473" y="36"/>
                  </a:lnTo>
                  <a:lnTo>
                    <a:pt x="415" y="36"/>
                  </a:lnTo>
                  <a:lnTo>
                    <a:pt x="415" y="36"/>
                  </a:lnTo>
                  <a:lnTo>
                    <a:pt x="389" y="37"/>
                  </a:lnTo>
                  <a:lnTo>
                    <a:pt x="366" y="38"/>
                  </a:lnTo>
                  <a:lnTo>
                    <a:pt x="341" y="40"/>
                  </a:lnTo>
                  <a:lnTo>
                    <a:pt x="316" y="42"/>
                  </a:lnTo>
                  <a:lnTo>
                    <a:pt x="267" y="48"/>
                  </a:lnTo>
                  <a:lnTo>
                    <a:pt x="219" y="55"/>
                  </a:lnTo>
                  <a:lnTo>
                    <a:pt x="198" y="58"/>
                  </a:lnTo>
                  <a:lnTo>
                    <a:pt x="198" y="58"/>
                  </a:lnTo>
                  <a:lnTo>
                    <a:pt x="167" y="63"/>
                  </a:lnTo>
                  <a:lnTo>
                    <a:pt x="167" y="63"/>
                  </a:lnTo>
                  <a:lnTo>
                    <a:pt x="128" y="69"/>
                  </a:lnTo>
                  <a:lnTo>
                    <a:pt x="109" y="72"/>
                  </a:lnTo>
                  <a:lnTo>
                    <a:pt x="90" y="77"/>
                  </a:lnTo>
                  <a:lnTo>
                    <a:pt x="90" y="77"/>
                  </a:lnTo>
                  <a:lnTo>
                    <a:pt x="71" y="82"/>
                  </a:lnTo>
                  <a:lnTo>
                    <a:pt x="53" y="87"/>
                  </a:lnTo>
                  <a:lnTo>
                    <a:pt x="35" y="91"/>
                  </a:lnTo>
                  <a:lnTo>
                    <a:pt x="16" y="93"/>
                  </a:lnTo>
                  <a:lnTo>
                    <a:pt x="16" y="93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10" y="93"/>
                  </a:lnTo>
                  <a:lnTo>
                    <a:pt x="7" y="92"/>
                  </a:lnTo>
                  <a:lnTo>
                    <a:pt x="5" y="91"/>
                  </a:lnTo>
                  <a:lnTo>
                    <a:pt x="3" y="88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1"/>
                  </a:lnTo>
                  <a:lnTo>
                    <a:pt x="2" y="67"/>
                  </a:lnTo>
                  <a:lnTo>
                    <a:pt x="3" y="64"/>
                  </a:lnTo>
                  <a:lnTo>
                    <a:pt x="6" y="62"/>
                  </a:lnTo>
                  <a:lnTo>
                    <a:pt x="9" y="60"/>
                  </a:lnTo>
                  <a:lnTo>
                    <a:pt x="12" y="57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35" y="54"/>
                  </a:lnTo>
                  <a:lnTo>
                    <a:pt x="54" y="51"/>
                  </a:lnTo>
                  <a:lnTo>
                    <a:pt x="89" y="43"/>
                  </a:lnTo>
                  <a:lnTo>
                    <a:pt x="89" y="43"/>
                  </a:lnTo>
                  <a:lnTo>
                    <a:pt x="115" y="37"/>
                  </a:lnTo>
                  <a:lnTo>
                    <a:pt x="141" y="32"/>
                  </a:lnTo>
                  <a:lnTo>
                    <a:pt x="141" y="32"/>
                  </a:lnTo>
                  <a:lnTo>
                    <a:pt x="195" y="23"/>
                  </a:lnTo>
                  <a:lnTo>
                    <a:pt x="250" y="13"/>
                  </a:lnTo>
                  <a:lnTo>
                    <a:pt x="250" y="13"/>
                  </a:lnTo>
                  <a:lnTo>
                    <a:pt x="279" y="9"/>
                  </a:lnTo>
                  <a:lnTo>
                    <a:pt x="308" y="6"/>
                  </a:lnTo>
                  <a:lnTo>
                    <a:pt x="336" y="4"/>
                  </a:lnTo>
                  <a:lnTo>
                    <a:pt x="363" y="2"/>
                  </a:lnTo>
                  <a:lnTo>
                    <a:pt x="419" y="1"/>
                  </a:lnTo>
                  <a:lnTo>
                    <a:pt x="472" y="0"/>
                  </a:lnTo>
                  <a:lnTo>
                    <a:pt x="472" y="0"/>
                  </a:lnTo>
                  <a:lnTo>
                    <a:pt x="518" y="1"/>
                  </a:lnTo>
                  <a:lnTo>
                    <a:pt x="569" y="3"/>
                  </a:lnTo>
                  <a:lnTo>
                    <a:pt x="624" y="6"/>
                  </a:lnTo>
                  <a:lnTo>
                    <a:pt x="651" y="9"/>
                  </a:lnTo>
                  <a:lnTo>
                    <a:pt x="680" y="12"/>
                  </a:lnTo>
                  <a:lnTo>
                    <a:pt x="707" y="16"/>
                  </a:lnTo>
                  <a:lnTo>
                    <a:pt x="735" y="21"/>
                  </a:lnTo>
                  <a:lnTo>
                    <a:pt x="763" y="26"/>
                  </a:lnTo>
                  <a:lnTo>
                    <a:pt x="792" y="34"/>
                  </a:lnTo>
                  <a:lnTo>
                    <a:pt x="819" y="42"/>
                  </a:lnTo>
                  <a:lnTo>
                    <a:pt x="846" y="50"/>
                  </a:lnTo>
                  <a:lnTo>
                    <a:pt x="873" y="61"/>
                  </a:lnTo>
                  <a:lnTo>
                    <a:pt x="899" y="72"/>
                  </a:lnTo>
                  <a:lnTo>
                    <a:pt x="899" y="72"/>
                  </a:lnTo>
                  <a:lnTo>
                    <a:pt x="902" y="74"/>
                  </a:lnTo>
                  <a:lnTo>
                    <a:pt x="904" y="76"/>
                  </a:lnTo>
                  <a:lnTo>
                    <a:pt x="907" y="81"/>
                  </a:lnTo>
                  <a:lnTo>
                    <a:pt x="908" y="85"/>
                  </a:lnTo>
                  <a:lnTo>
                    <a:pt x="907" y="88"/>
                  </a:lnTo>
                  <a:lnTo>
                    <a:pt x="907" y="88"/>
                  </a:lnTo>
                  <a:lnTo>
                    <a:pt x="905" y="95"/>
                  </a:lnTo>
                  <a:lnTo>
                    <a:pt x="901" y="100"/>
                  </a:lnTo>
                  <a:lnTo>
                    <a:pt x="894" y="104"/>
                  </a:lnTo>
                  <a:lnTo>
                    <a:pt x="891" y="105"/>
                  </a:lnTo>
                  <a:lnTo>
                    <a:pt x="888" y="105"/>
                  </a:lnTo>
                  <a:lnTo>
                    <a:pt x="888" y="10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1" name="Freeform 412"/>
            <p:cNvSpPr/>
            <p:nvPr/>
          </p:nvSpPr>
          <p:spPr bwMode="auto">
            <a:xfrm>
              <a:off x="5305426" y="3159125"/>
              <a:ext cx="180975" cy="641350"/>
            </a:xfrm>
            <a:custGeom>
              <a:avLst/>
              <a:gdLst/>
              <a:ahLst/>
              <a:cxnLst>
                <a:cxn ang="0">
                  <a:pos x="244" y="1210"/>
                </a:cxn>
                <a:cxn ang="0">
                  <a:pos x="223" y="1198"/>
                </a:cxn>
                <a:cxn ang="0">
                  <a:pos x="196" y="1170"/>
                </a:cxn>
                <a:cxn ang="0">
                  <a:pos x="153" y="1107"/>
                </a:cxn>
                <a:cxn ang="0">
                  <a:pos x="87" y="998"/>
                </a:cxn>
                <a:cxn ang="0">
                  <a:pos x="60" y="953"/>
                </a:cxn>
                <a:cxn ang="0">
                  <a:pos x="54" y="927"/>
                </a:cxn>
                <a:cxn ang="0">
                  <a:pos x="30" y="874"/>
                </a:cxn>
                <a:cxn ang="0">
                  <a:pos x="17" y="839"/>
                </a:cxn>
                <a:cxn ang="0">
                  <a:pos x="6" y="782"/>
                </a:cxn>
                <a:cxn ang="0">
                  <a:pos x="2" y="708"/>
                </a:cxn>
                <a:cxn ang="0">
                  <a:pos x="2" y="665"/>
                </a:cxn>
                <a:cxn ang="0">
                  <a:pos x="0" y="599"/>
                </a:cxn>
                <a:cxn ang="0">
                  <a:pos x="4" y="530"/>
                </a:cxn>
                <a:cxn ang="0">
                  <a:pos x="20" y="388"/>
                </a:cxn>
                <a:cxn ang="0">
                  <a:pos x="30" y="310"/>
                </a:cxn>
                <a:cxn ang="0">
                  <a:pos x="57" y="241"/>
                </a:cxn>
                <a:cxn ang="0">
                  <a:pos x="93" y="191"/>
                </a:cxn>
                <a:cxn ang="0">
                  <a:pos x="164" y="118"/>
                </a:cxn>
                <a:cxn ang="0">
                  <a:pos x="234" y="64"/>
                </a:cxn>
                <a:cxn ang="0">
                  <a:pos x="279" y="30"/>
                </a:cxn>
                <a:cxn ang="0">
                  <a:pos x="300" y="12"/>
                </a:cxn>
                <a:cxn ang="0">
                  <a:pos x="310" y="7"/>
                </a:cxn>
                <a:cxn ang="0">
                  <a:pos x="325" y="0"/>
                </a:cxn>
                <a:cxn ang="0">
                  <a:pos x="337" y="5"/>
                </a:cxn>
                <a:cxn ang="0">
                  <a:pos x="342" y="18"/>
                </a:cxn>
                <a:cxn ang="0">
                  <a:pos x="341" y="30"/>
                </a:cxn>
                <a:cxn ang="0">
                  <a:pos x="335" y="39"/>
                </a:cxn>
                <a:cxn ang="0">
                  <a:pos x="325" y="42"/>
                </a:cxn>
                <a:cxn ang="0">
                  <a:pos x="298" y="57"/>
                </a:cxn>
                <a:cxn ang="0">
                  <a:pos x="269" y="79"/>
                </a:cxn>
                <a:cxn ang="0">
                  <a:pos x="192" y="141"/>
                </a:cxn>
                <a:cxn ang="0">
                  <a:pos x="126" y="205"/>
                </a:cxn>
                <a:cxn ang="0">
                  <a:pos x="81" y="274"/>
                </a:cxn>
                <a:cxn ang="0">
                  <a:pos x="67" y="315"/>
                </a:cxn>
                <a:cxn ang="0">
                  <a:pos x="55" y="413"/>
                </a:cxn>
                <a:cxn ang="0">
                  <a:pos x="49" y="471"/>
                </a:cxn>
                <a:cxn ang="0">
                  <a:pos x="38" y="548"/>
                </a:cxn>
                <a:cxn ang="0">
                  <a:pos x="37" y="630"/>
                </a:cxn>
                <a:cxn ang="0">
                  <a:pos x="36" y="725"/>
                </a:cxn>
                <a:cxn ang="0">
                  <a:pos x="44" y="787"/>
                </a:cxn>
                <a:cxn ang="0">
                  <a:pos x="70" y="871"/>
                </a:cxn>
                <a:cxn ang="0">
                  <a:pos x="95" y="941"/>
                </a:cxn>
                <a:cxn ang="0">
                  <a:pos x="114" y="969"/>
                </a:cxn>
                <a:cxn ang="0">
                  <a:pos x="131" y="998"/>
                </a:cxn>
                <a:cxn ang="0">
                  <a:pos x="160" y="1049"/>
                </a:cxn>
                <a:cxn ang="0">
                  <a:pos x="191" y="1093"/>
                </a:cxn>
                <a:cxn ang="0">
                  <a:pos x="212" y="1124"/>
                </a:cxn>
                <a:cxn ang="0">
                  <a:pos x="234" y="1160"/>
                </a:cxn>
                <a:cxn ang="0">
                  <a:pos x="253" y="1175"/>
                </a:cxn>
                <a:cxn ang="0">
                  <a:pos x="264" y="1185"/>
                </a:cxn>
                <a:cxn ang="0">
                  <a:pos x="264" y="1202"/>
                </a:cxn>
                <a:cxn ang="0">
                  <a:pos x="251" y="1211"/>
                </a:cxn>
              </a:cxnLst>
              <a:rect l="0" t="0" r="r" b="b"/>
              <a:pathLst>
                <a:path w="342" h="1211">
                  <a:moveTo>
                    <a:pt x="251" y="1211"/>
                  </a:moveTo>
                  <a:lnTo>
                    <a:pt x="251" y="1211"/>
                  </a:lnTo>
                  <a:lnTo>
                    <a:pt x="248" y="1211"/>
                  </a:lnTo>
                  <a:lnTo>
                    <a:pt x="244" y="1210"/>
                  </a:lnTo>
                  <a:lnTo>
                    <a:pt x="244" y="1210"/>
                  </a:lnTo>
                  <a:lnTo>
                    <a:pt x="237" y="1206"/>
                  </a:lnTo>
                  <a:lnTo>
                    <a:pt x="229" y="1202"/>
                  </a:lnTo>
                  <a:lnTo>
                    <a:pt x="223" y="1198"/>
                  </a:lnTo>
                  <a:lnTo>
                    <a:pt x="217" y="1192"/>
                  </a:lnTo>
                  <a:lnTo>
                    <a:pt x="206" y="1181"/>
                  </a:lnTo>
                  <a:lnTo>
                    <a:pt x="196" y="1170"/>
                  </a:lnTo>
                  <a:lnTo>
                    <a:pt x="196" y="1170"/>
                  </a:lnTo>
                  <a:lnTo>
                    <a:pt x="184" y="1154"/>
                  </a:lnTo>
                  <a:lnTo>
                    <a:pt x="173" y="1138"/>
                  </a:lnTo>
                  <a:lnTo>
                    <a:pt x="161" y="1122"/>
                  </a:lnTo>
                  <a:lnTo>
                    <a:pt x="153" y="1107"/>
                  </a:lnTo>
                  <a:lnTo>
                    <a:pt x="153" y="1107"/>
                  </a:lnTo>
                  <a:lnTo>
                    <a:pt x="138" y="1079"/>
                  </a:lnTo>
                  <a:lnTo>
                    <a:pt x="121" y="1052"/>
                  </a:lnTo>
                  <a:lnTo>
                    <a:pt x="87" y="998"/>
                  </a:lnTo>
                  <a:lnTo>
                    <a:pt x="87" y="998"/>
                  </a:lnTo>
                  <a:lnTo>
                    <a:pt x="62" y="957"/>
                  </a:lnTo>
                  <a:lnTo>
                    <a:pt x="62" y="957"/>
                  </a:lnTo>
                  <a:lnTo>
                    <a:pt x="60" y="953"/>
                  </a:lnTo>
                  <a:lnTo>
                    <a:pt x="58" y="948"/>
                  </a:lnTo>
                  <a:lnTo>
                    <a:pt x="56" y="936"/>
                  </a:lnTo>
                  <a:lnTo>
                    <a:pt x="56" y="936"/>
                  </a:lnTo>
                  <a:lnTo>
                    <a:pt x="54" y="927"/>
                  </a:lnTo>
                  <a:lnTo>
                    <a:pt x="52" y="919"/>
                  </a:lnTo>
                  <a:lnTo>
                    <a:pt x="52" y="919"/>
                  </a:lnTo>
                  <a:lnTo>
                    <a:pt x="43" y="898"/>
                  </a:lnTo>
                  <a:lnTo>
                    <a:pt x="30" y="874"/>
                  </a:lnTo>
                  <a:lnTo>
                    <a:pt x="30" y="874"/>
                  </a:lnTo>
                  <a:lnTo>
                    <a:pt x="26" y="866"/>
                  </a:lnTo>
                  <a:lnTo>
                    <a:pt x="23" y="858"/>
                  </a:lnTo>
                  <a:lnTo>
                    <a:pt x="17" y="839"/>
                  </a:lnTo>
                  <a:lnTo>
                    <a:pt x="13" y="820"/>
                  </a:lnTo>
                  <a:lnTo>
                    <a:pt x="9" y="801"/>
                  </a:lnTo>
                  <a:lnTo>
                    <a:pt x="9" y="801"/>
                  </a:lnTo>
                  <a:lnTo>
                    <a:pt x="6" y="782"/>
                  </a:lnTo>
                  <a:lnTo>
                    <a:pt x="6" y="782"/>
                  </a:lnTo>
                  <a:lnTo>
                    <a:pt x="4" y="764"/>
                  </a:lnTo>
                  <a:lnTo>
                    <a:pt x="2" y="745"/>
                  </a:lnTo>
                  <a:lnTo>
                    <a:pt x="2" y="708"/>
                  </a:lnTo>
                  <a:lnTo>
                    <a:pt x="2" y="708"/>
                  </a:lnTo>
                  <a:lnTo>
                    <a:pt x="3" y="686"/>
                  </a:lnTo>
                  <a:lnTo>
                    <a:pt x="3" y="686"/>
                  </a:lnTo>
                  <a:lnTo>
                    <a:pt x="2" y="665"/>
                  </a:lnTo>
                  <a:lnTo>
                    <a:pt x="1" y="643"/>
                  </a:lnTo>
                  <a:lnTo>
                    <a:pt x="1" y="643"/>
                  </a:lnTo>
                  <a:lnTo>
                    <a:pt x="0" y="613"/>
                  </a:lnTo>
                  <a:lnTo>
                    <a:pt x="0" y="599"/>
                  </a:lnTo>
                  <a:lnTo>
                    <a:pt x="0" y="583"/>
                  </a:lnTo>
                  <a:lnTo>
                    <a:pt x="0" y="583"/>
                  </a:lnTo>
                  <a:lnTo>
                    <a:pt x="2" y="556"/>
                  </a:lnTo>
                  <a:lnTo>
                    <a:pt x="4" y="530"/>
                  </a:lnTo>
                  <a:lnTo>
                    <a:pt x="10" y="478"/>
                  </a:lnTo>
                  <a:lnTo>
                    <a:pt x="10" y="478"/>
                  </a:lnTo>
                  <a:lnTo>
                    <a:pt x="16" y="433"/>
                  </a:lnTo>
                  <a:lnTo>
                    <a:pt x="20" y="388"/>
                  </a:lnTo>
                  <a:lnTo>
                    <a:pt x="20" y="388"/>
                  </a:lnTo>
                  <a:lnTo>
                    <a:pt x="24" y="352"/>
                  </a:lnTo>
                  <a:lnTo>
                    <a:pt x="26" y="331"/>
                  </a:lnTo>
                  <a:lnTo>
                    <a:pt x="30" y="310"/>
                  </a:lnTo>
                  <a:lnTo>
                    <a:pt x="36" y="290"/>
                  </a:lnTo>
                  <a:lnTo>
                    <a:pt x="43" y="270"/>
                  </a:lnTo>
                  <a:lnTo>
                    <a:pt x="52" y="250"/>
                  </a:lnTo>
                  <a:lnTo>
                    <a:pt x="57" y="241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78" y="210"/>
                  </a:lnTo>
                  <a:lnTo>
                    <a:pt x="93" y="191"/>
                  </a:lnTo>
                  <a:lnTo>
                    <a:pt x="111" y="171"/>
                  </a:lnTo>
                  <a:lnTo>
                    <a:pt x="128" y="152"/>
                  </a:lnTo>
                  <a:lnTo>
                    <a:pt x="146" y="135"/>
                  </a:lnTo>
                  <a:lnTo>
                    <a:pt x="164" y="118"/>
                  </a:lnTo>
                  <a:lnTo>
                    <a:pt x="202" y="86"/>
                  </a:lnTo>
                  <a:lnTo>
                    <a:pt x="202" y="86"/>
                  </a:lnTo>
                  <a:lnTo>
                    <a:pt x="217" y="76"/>
                  </a:lnTo>
                  <a:lnTo>
                    <a:pt x="234" y="64"/>
                  </a:lnTo>
                  <a:lnTo>
                    <a:pt x="234" y="64"/>
                  </a:lnTo>
                  <a:lnTo>
                    <a:pt x="258" y="48"/>
                  </a:lnTo>
                  <a:lnTo>
                    <a:pt x="269" y="40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6" y="23"/>
                  </a:lnTo>
                  <a:lnTo>
                    <a:pt x="294" y="17"/>
                  </a:lnTo>
                  <a:lnTo>
                    <a:pt x="300" y="12"/>
                  </a:lnTo>
                  <a:lnTo>
                    <a:pt x="307" y="9"/>
                  </a:lnTo>
                  <a:lnTo>
                    <a:pt x="309" y="8"/>
                  </a:lnTo>
                  <a:lnTo>
                    <a:pt x="310" y="7"/>
                  </a:lnTo>
                  <a:lnTo>
                    <a:pt x="310" y="7"/>
                  </a:lnTo>
                  <a:lnTo>
                    <a:pt x="313" y="5"/>
                  </a:lnTo>
                  <a:lnTo>
                    <a:pt x="316" y="3"/>
                  </a:lnTo>
                  <a:lnTo>
                    <a:pt x="320" y="1"/>
                  </a:lnTo>
                  <a:lnTo>
                    <a:pt x="325" y="0"/>
                  </a:lnTo>
                  <a:lnTo>
                    <a:pt x="325" y="0"/>
                  </a:lnTo>
                  <a:lnTo>
                    <a:pt x="331" y="1"/>
                  </a:lnTo>
                  <a:lnTo>
                    <a:pt x="334" y="3"/>
                  </a:lnTo>
                  <a:lnTo>
                    <a:pt x="337" y="5"/>
                  </a:lnTo>
                  <a:lnTo>
                    <a:pt x="339" y="7"/>
                  </a:lnTo>
                  <a:lnTo>
                    <a:pt x="341" y="10"/>
                  </a:lnTo>
                  <a:lnTo>
                    <a:pt x="342" y="14"/>
                  </a:lnTo>
                  <a:lnTo>
                    <a:pt x="342" y="18"/>
                  </a:lnTo>
                  <a:lnTo>
                    <a:pt x="342" y="24"/>
                  </a:lnTo>
                  <a:lnTo>
                    <a:pt x="342" y="24"/>
                  </a:lnTo>
                  <a:lnTo>
                    <a:pt x="342" y="27"/>
                  </a:lnTo>
                  <a:lnTo>
                    <a:pt x="341" y="30"/>
                  </a:lnTo>
                  <a:lnTo>
                    <a:pt x="339" y="34"/>
                  </a:lnTo>
                  <a:lnTo>
                    <a:pt x="337" y="36"/>
                  </a:lnTo>
                  <a:lnTo>
                    <a:pt x="337" y="36"/>
                  </a:lnTo>
                  <a:lnTo>
                    <a:pt x="335" y="39"/>
                  </a:lnTo>
                  <a:lnTo>
                    <a:pt x="332" y="40"/>
                  </a:lnTo>
                  <a:lnTo>
                    <a:pt x="329" y="41"/>
                  </a:lnTo>
                  <a:lnTo>
                    <a:pt x="326" y="42"/>
                  </a:lnTo>
                  <a:lnTo>
                    <a:pt x="325" y="42"/>
                  </a:lnTo>
                  <a:lnTo>
                    <a:pt x="325" y="42"/>
                  </a:lnTo>
                  <a:lnTo>
                    <a:pt x="319" y="43"/>
                  </a:lnTo>
                  <a:lnTo>
                    <a:pt x="310" y="48"/>
                  </a:lnTo>
                  <a:lnTo>
                    <a:pt x="298" y="57"/>
                  </a:lnTo>
                  <a:lnTo>
                    <a:pt x="278" y="73"/>
                  </a:lnTo>
                  <a:lnTo>
                    <a:pt x="278" y="73"/>
                  </a:lnTo>
                  <a:lnTo>
                    <a:pt x="269" y="79"/>
                  </a:lnTo>
                  <a:lnTo>
                    <a:pt x="269" y="79"/>
                  </a:lnTo>
                  <a:lnTo>
                    <a:pt x="249" y="93"/>
                  </a:lnTo>
                  <a:lnTo>
                    <a:pt x="231" y="109"/>
                  </a:lnTo>
                  <a:lnTo>
                    <a:pt x="192" y="141"/>
                  </a:lnTo>
                  <a:lnTo>
                    <a:pt x="192" y="141"/>
                  </a:lnTo>
                  <a:lnTo>
                    <a:pt x="176" y="155"/>
                  </a:lnTo>
                  <a:lnTo>
                    <a:pt x="158" y="171"/>
                  </a:lnTo>
                  <a:lnTo>
                    <a:pt x="142" y="187"/>
                  </a:lnTo>
                  <a:lnTo>
                    <a:pt x="126" y="205"/>
                  </a:lnTo>
                  <a:lnTo>
                    <a:pt x="111" y="224"/>
                  </a:lnTo>
                  <a:lnTo>
                    <a:pt x="97" y="243"/>
                  </a:lnTo>
                  <a:lnTo>
                    <a:pt x="86" y="263"/>
                  </a:lnTo>
                  <a:lnTo>
                    <a:pt x="81" y="274"/>
                  </a:lnTo>
                  <a:lnTo>
                    <a:pt x="77" y="285"/>
                  </a:lnTo>
                  <a:lnTo>
                    <a:pt x="77" y="285"/>
                  </a:lnTo>
                  <a:lnTo>
                    <a:pt x="71" y="300"/>
                  </a:lnTo>
                  <a:lnTo>
                    <a:pt x="67" y="315"/>
                  </a:lnTo>
                  <a:lnTo>
                    <a:pt x="64" y="332"/>
                  </a:lnTo>
                  <a:lnTo>
                    <a:pt x="61" y="348"/>
                  </a:lnTo>
                  <a:lnTo>
                    <a:pt x="58" y="381"/>
                  </a:lnTo>
                  <a:lnTo>
                    <a:pt x="55" y="413"/>
                  </a:lnTo>
                  <a:lnTo>
                    <a:pt x="55" y="413"/>
                  </a:lnTo>
                  <a:lnTo>
                    <a:pt x="52" y="445"/>
                  </a:lnTo>
                  <a:lnTo>
                    <a:pt x="52" y="445"/>
                  </a:lnTo>
                  <a:lnTo>
                    <a:pt x="49" y="471"/>
                  </a:lnTo>
                  <a:lnTo>
                    <a:pt x="45" y="498"/>
                  </a:lnTo>
                  <a:lnTo>
                    <a:pt x="45" y="498"/>
                  </a:lnTo>
                  <a:lnTo>
                    <a:pt x="41" y="523"/>
                  </a:lnTo>
                  <a:lnTo>
                    <a:pt x="38" y="548"/>
                  </a:lnTo>
                  <a:lnTo>
                    <a:pt x="36" y="573"/>
                  </a:lnTo>
                  <a:lnTo>
                    <a:pt x="36" y="597"/>
                  </a:lnTo>
                  <a:lnTo>
                    <a:pt x="36" y="597"/>
                  </a:lnTo>
                  <a:lnTo>
                    <a:pt x="37" y="630"/>
                  </a:lnTo>
                  <a:lnTo>
                    <a:pt x="36" y="662"/>
                  </a:lnTo>
                  <a:lnTo>
                    <a:pt x="36" y="662"/>
                  </a:lnTo>
                  <a:lnTo>
                    <a:pt x="36" y="694"/>
                  </a:lnTo>
                  <a:lnTo>
                    <a:pt x="36" y="725"/>
                  </a:lnTo>
                  <a:lnTo>
                    <a:pt x="38" y="757"/>
                  </a:lnTo>
                  <a:lnTo>
                    <a:pt x="40" y="772"/>
                  </a:lnTo>
                  <a:lnTo>
                    <a:pt x="44" y="787"/>
                  </a:lnTo>
                  <a:lnTo>
                    <a:pt x="44" y="787"/>
                  </a:lnTo>
                  <a:lnTo>
                    <a:pt x="50" y="808"/>
                  </a:lnTo>
                  <a:lnTo>
                    <a:pt x="56" y="830"/>
                  </a:lnTo>
                  <a:lnTo>
                    <a:pt x="70" y="871"/>
                  </a:lnTo>
                  <a:lnTo>
                    <a:pt x="70" y="871"/>
                  </a:lnTo>
                  <a:lnTo>
                    <a:pt x="82" y="900"/>
                  </a:lnTo>
                  <a:lnTo>
                    <a:pt x="91" y="931"/>
                  </a:lnTo>
                  <a:lnTo>
                    <a:pt x="91" y="931"/>
                  </a:lnTo>
                  <a:lnTo>
                    <a:pt x="95" y="941"/>
                  </a:lnTo>
                  <a:lnTo>
                    <a:pt x="100" y="952"/>
                  </a:lnTo>
                  <a:lnTo>
                    <a:pt x="107" y="960"/>
                  </a:lnTo>
                  <a:lnTo>
                    <a:pt x="114" y="969"/>
                  </a:lnTo>
                  <a:lnTo>
                    <a:pt x="114" y="969"/>
                  </a:lnTo>
                  <a:lnTo>
                    <a:pt x="124" y="984"/>
                  </a:lnTo>
                  <a:lnTo>
                    <a:pt x="128" y="991"/>
                  </a:lnTo>
                  <a:lnTo>
                    <a:pt x="131" y="998"/>
                  </a:lnTo>
                  <a:lnTo>
                    <a:pt x="131" y="998"/>
                  </a:lnTo>
                  <a:lnTo>
                    <a:pt x="139" y="1012"/>
                  </a:lnTo>
                  <a:lnTo>
                    <a:pt x="145" y="1025"/>
                  </a:lnTo>
                  <a:lnTo>
                    <a:pt x="160" y="1049"/>
                  </a:lnTo>
                  <a:lnTo>
                    <a:pt x="160" y="1049"/>
                  </a:lnTo>
                  <a:lnTo>
                    <a:pt x="176" y="1071"/>
                  </a:lnTo>
                  <a:lnTo>
                    <a:pt x="176" y="1071"/>
                  </a:lnTo>
                  <a:lnTo>
                    <a:pt x="183" y="1082"/>
                  </a:lnTo>
                  <a:lnTo>
                    <a:pt x="191" y="1093"/>
                  </a:lnTo>
                  <a:lnTo>
                    <a:pt x="191" y="1093"/>
                  </a:lnTo>
                  <a:lnTo>
                    <a:pt x="203" y="1109"/>
                  </a:lnTo>
                  <a:lnTo>
                    <a:pt x="208" y="1116"/>
                  </a:lnTo>
                  <a:lnTo>
                    <a:pt x="212" y="1124"/>
                  </a:lnTo>
                  <a:lnTo>
                    <a:pt x="212" y="1124"/>
                  </a:lnTo>
                  <a:lnTo>
                    <a:pt x="219" y="1139"/>
                  </a:lnTo>
                  <a:lnTo>
                    <a:pt x="228" y="1154"/>
                  </a:lnTo>
                  <a:lnTo>
                    <a:pt x="234" y="1160"/>
                  </a:lnTo>
                  <a:lnTo>
                    <a:pt x="240" y="1167"/>
                  </a:lnTo>
                  <a:lnTo>
                    <a:pt x="246" y="1172"/>
                  </a:lnTo>
                  <a:lnTo>
                    <a:pt x="253" y="1175"/>
                  </a:lnTo>
                  <a:lnTo>
                    <a:pt x="253" y="1175"/>
                  </a:lnTo>
                  <a:lnTo>
                    <a:pt x="256" y="1177"/>
                  </a:lnTo>
                  <a:lnTo>
                    <a:pt x="259" y="1179"/>
                  </a:lnTo>
                  <a:lnTo>
                    <a:pt x="261" y="1182"/>
                  </a:lnTo>
                  <a:lnTo>
                    <a:pt x="264" y="1185"/>
                  </a:lnTo>
                  <a:lnTo>
                    <a:pt x="265" y="1191"/>
                  </a:lnTo>
                  <a:lnTo>
                    <a:pt x="265" y="1198"/>
                  </a:lnTo>
                  <a:lnTo>
                    <a:pt x="265" y="1198"/>
                  </a:lnTo>
                  <a:lnTo>
                    <a:pt x="264" y="1202"/>
                  </a:lnTo>
                  <a:lnTo>
                    <a:pt x="260" y="1207"/>
                  </a:lnTo>
                  <a:lnTo>
                    <a:pt x="256" y="1210"/>
                  </a:lnTo>
                  <a:lnTo>
                    <a:pt x="254" y="1211"/>
                  </a:lnTo>
                  <a:lnTo>
                    <a:pt x="251" y="1211"/>
                  </a:lnTo>
                  <a:lnTo>
                    <a:pt x="251" y="121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2" name="Freeform 413"/>
            <p:cNvSpPr/>
            <p:nvPr/>
          </p:nvSpPr>
          <p:spPr bwMode="auto">
            <a:xfrm>
              <a:off x="5449888" y="3138488"/>
              <a:ext cx="133350" cy="681038"/>
            </a:xfrm>
            <a:custGeom>
              <a:avLst/>
              <a:gdLst/>
              <a:ahLst/>
              <a:cxnLst>
                <a:cxn ang="0">
                  <a:pos x="171" y="1285"/>
                </a:cxn>
                <a:cxn ang="0">
                  <a:pos x="162" y="1274"/>
                </a:cxn>
                <a:cxn ang="0">
                  <a:pos x="155" y="1248"/>
                </a:cxn>
                <a:cxn ang="0">
                  <a:pos x="119" y="1178"/>
                </a:cxn>
                <a:cxn ang="0">
                  <a:pos x="96" y="1130"/>
                </a:cxn>
                <a:cxn ang="0">
                  <a:pos x="85" y="1100"/>
                </a:cxn>
                <a:cxn ang="0">
                  <a:pos x="65" y="1060"/>
                </a:cxn>
                <a:cxn ang="0">
                  <a:pos x="41" y="1009"/>
                </a:cxn>
                <a:cxn ang="0">
                  <a:pos x="29" y="965"/>
                </a:cxn>
                <a:cxn ang="0">
                  <a:pos x="11" y="900"/>
                </a:cxn>
                <a:cxn ang="0">
                  <a:pos x="3" y="792"/>
                </a:cxn>
                <a:cxn ang="0">
                  <a:pos x="2" y="697"/>
                </a:cxn>
                <a:cxn ang="0">
                  <a:pos x="0" y="595"/>
                </a:cxn>
                <a:cxn ang="0">
                  <a:pos x="9" y="478"/>
                </a:cxn>
                <a:cxn ang="0">
                  <a:pos x="18" y="409"/>
                </a:cxn>
                <a:cxn ang="0">
                  <a:pos x="33" y="366"/>
                </a:cxn>
                <a:cxn ang="0">
                  <a:pos x="63" y="254"/>
                </a:cxn>
                <a:cxn ang="0">
                  <a:pos x="82" y="213"/>
                </a:cxn>
                <a:cxn ang="0">
                  <a:pos x="97" y="186"/>
                </a:cxn>
                <a:cxn ang="0">
                  <a:pos x="132" y="111"/>
                </a:cxn>
                <a:cxn ang="0">
                  <a:pos x="166" y="62"/>
                </a:cxn>
                <a:cxn ang="0">
                  <a:pos x="175" y="47"/>
                </a:cxn>
                <a:cxn ang="0">
                  <a:pos x="185" y="31"/>
                </a:cxn>
                <a:cxn ang="0">
                  <a:pos x="218" y="5"/>
                </a:cxn>
                <a:cxn ang="0">
                  <a:pos x="236" y="0"/>
                </a:cxn>
                <a:cxn ang="0">
                  <a:pos x="248" y="5"/>
                </a:cxn>
                <a:cxn ang="0">
                  <a:pos x="253" y="22"/>
                </a:cxn>
                <a:cxn ang="0">
                  <a:pos x="245" y="34"/>
                </a:cxn>
                <a:cxn ang="0">
                  <a:pos x="226" y="41"/>
                </a:cxn>
                <a:cxn ang="0">
                  <a:pos x="212" y="55"/>
                </a:cxn>
                <a:cxn ang="0">
                  <a:pos x="200" y="78"/>
                </a:cxn>
                <a:cxn ang="0">
                  <a:pos x="183" y="100"/>
                </a:cxn>
                <a:cxn ang="0">
                  <a:pos x="161" y="131"/>
                </a:cxn>
                <a:cxn ang="0">
                  <a:pos x="127" y="197"/>
                </a:cxn>
                <a:cxn ang="0">
                  <a:pos x="98" y="264"/>
                </a:cxn>
                <a:cxn ang="0">
                  <a:pos x="75" y="349"/>
                </a:cxn>
                <a:cxn ang="0">
                  <a:pos x="61" y="391"/>
                </a:cxn>
                <a:cxn ang="0">
                  <a:pos x="51" y="429"/>
                </a:cxn>
                <a:cxn ang="0">
                  <a:pos x="41" y="559"/>
                </a:cxn>
                <a:cxn ang="0">
                  <a:pos x="39" y="812"/>
                </a:cxn>
                <a:cxn ang="0">
                  <a:pos x="46" y="879"/>
                </a:cxn>
                <a:cxn ang="0">
                  <a:pos x="73" y="987"/>
                </a:cxn>
                <a:cxn ang="0">
                  <a:pos x="93" y="1036"/>
                </a:cxn>
                <a:cxn ang="0">
                  <a:pos x="112" y="1071"/>
                </a:cxn>
                <a:cxn ang="0">
                  <a:pos x="124" y="1104"/>
                </a:cxn>
                <a:cxn ang="0">
                  <a:pos x="141" y="1147"/>
                </a:cxn>
                <a:cxn ang="0">
                  <a:pos x="182" y="1217"/>
                </a:cxn>
                <a:cxn ang="0">
                  <a:pos x="197" y="1271"/>
                </a:cxn>
                <a:cxn ang="0">
                  <a:pos x="193" y="1282"/>
                </a:cxn>
                <a:cxn ang="0">
                  <a:pos x="185" y="1287"/>
                </a:cxn>
              </a:cxnLst>
              <a:rect l="0" t="0" r="r" b="b"/>
              <a:pathLst>
                <a:path w="253" h="1287">
                  <a:moveTo>
                    <a:pt x="181" y="1287"/>
                  </a:moveTo>
                  <a:lnTo>
                    <a:pt x="181" y="1287"/>
                  </a:lnTo>
                  <a:lnTo>
                    <a:pt x="174" y="1286"/>
                  </a:lnTo>
                  <a:lnTo>
                    <a:pt x="171" y="1285"/>
                  </a:lnTo>
                  <a:lnTo>
                    <a:pt x="168" y="1283"/>
                  </a:lnTo>
                  <a:lnTo>
                    <a:pt x="165" y="1280"/>
                  </a:lnTo>
                  <a:lnTo>
                    <a:pt x="163" y="1277"/>
                  </a:lnTo>
                  <a:lnTo>
                    <a:pt x="162" y="1274"/>
                  </a:lnTo>
                  <a:lnTo>
                    <a:pt x="161" y="1270"/>
                  </a:lnTo>
                  <a:lnTo>
                    <a:pt x="161" y="1270"/>
                  </a:lnTo>
                  <a:lnTo>
                    <a:pt x="159" y="1259"/>
                  </a:lnTo>
                  <a:lnTo>
                    <a:pt x="155" y="1248"/>
                  </a:lnTo>
                  <a:lnTo>
                    <a:pt x="151" y="1236"/>
                  </a:lnTo>
                  <a:lnTo>
                    <a:pt x="144" y="1222"/>
                  </a:lnTo>
                  <a:lnTo>
                    <a:pt x="131" y="1197"/>
                  </a:lnTo>
                  <a:lnTo>
                    <a:pt x="119" y="1178"/>
                  </a:lnTo>
                  <a:lnTo>
                    <a:pt x="119" y="1178"/>
                  </a:lnTo>
                  <a:lnTo>
                    <a:pt x="110" y="1162"/>
                  </a:lnTo>
                  <a:lnTo>
                    <a:pt x="102" y="1147"/>
                  </a:lnTo>
                  <a:lnTo>
                    <a:pt x="96" y="1130"/>
                  </a:lnTo>
                  <a:lnTo>
                    <a:pt x="90" y="1114"/>
                  </a:lnTo>
                  <a:lnTo>
                    <a:pt x="90" y="1114"/>
                  </a:lnTo>
                  <a:lnTo>
                    <a:pt x="85" y="1100"/>
                  </a:lnTo>
                  <a:lnTo>
                    <a:pt x="85" y="1100"/>
                  </a:lnTo>
                  <a:lnTo>
                    <a:pt x="80" y="1090"/>
                  </a:lnTo>
                  <a:lnTo>
                    <a:pt x="75" y="1080"/>
                  </a:lnTo>
                  <a:lnTo>
                    <a:pt x="65" y="1060"/>
                  </a:lnTo>
                  <a:lnTo>
                    <a:pt x="65" y="1060"/>
                  </a:lnTo>
                  <a:lnTo>
                    <a:pt x="58" y="1048"/>
                  </a:lnTo>
                  <a:lnTo>
                    <a:pt x="51" y="1035"/>
                  </a:lnTo>
                  <a:lnTo>
                    <a:pt x="45" y="1023"/>
                  </a:lnTo>
                  <a:lnTo>
                    <a:pt x="41" y="1009"/>
                  </a:lnTo>
                  <a:lnTo>
                    <a:pt x="41" y="1009"/>
                  </a:lnTo>
                  <a:lnTo>
                    <a:pt x="35" y="988"/>
                  </a:lnTo>
                  <a:lnTo>
                    <a:pt x="29" y="965"/>
                  </a:lnTo>
                  <a:lnTo>
                    <a:pt x="29" y="965"/>
                  </a:lnTo>
                  <a:lnTo>
                    <a:pt x="23" y="943"/>
                  </a:lnTo>
                  <a:lnTo>
                    <a:pt x="16" y="921"/>
                  </a:lnTo>
                  <a:lnTo>
                    <a:pt x="16" y="921"/>
                  </a:lnTo>
                  <a:lnTo>
                    <a:pt x="11" y="900"/>
                  </a:lnTo>
                  <a:lnTo>
                    <a:pt x="8" y="878"/>
                  </a:lnTo>
                  <a:lnTo>
                    <a:pt x="6" y="856"/>
                  </a:lnTo>
                  <a:lnTo>
                    <a:pt x="4" y="836"/>
                  </a:lnTo>
                  <a:lnTo>
                    <a:pt x="3" y="792"/>
                  </a:lnTo>
                  <a:lnTo>
                    <a:pt x="3" y="748"/>
                  </a:lnTo>
                  <a:lnTo>
                    <a:pt x="3" y="729"/>
                  </a:lnTo>
                  <a:lnTo>
                    <a:pt x="3" y="729"/>
                  </a:lnTo>
                  <a:lnTo>
                    <a:pt x="2" y="697"/>
                  </a:lnTo>
                  <a:lnTo>
                    <a:pt x="2" y="664"/>
                  </a:lnTo>
                  <a:lnTo>
                    <a:pt x="2" y="664"/>
                  </a:lnTo>
                  <a:lnTo>
                    <a:pt x="1" y="630"/>
                  </a:lnTo>
                  <a:lnTo>
                    <a:pt x="0" y="595"/>
                  </a:lnTo>
                  <a:lnTo>
                    <a:pt x="1" y="561"/>
                  </a:lnTo>
                  <a:lnTo>
                    <a:pt x="3" y="527"/>
                  </a:lnTo>
                  <a:lnTo>
                    <a:pt x="3" y="527"/>
                  </a:lnTo>
                  <a:lnTo>
                    <a:pt x="9" y="478"/>
                  </a:lnTo>
                  <a:lnTo>
                    <a:pt x="9" y="478"/>
                  </a:lnTo>
                  <a:lnTo>
                    <a:pt x="16" y="420"/>
                  </a:lnTo>
                  <a:lnTo>
                    <a:pt x="16" y="420"/>
                  </a:lnTo>
                  <a:lnTo>
                    <a:pt x="18" y="409"/>
                  </a:lnTo>
                  <a:lnTo>
                    <a:pt x="20" y="399"/>
                  </a:lnTo>
                  <a:lnTo>
                    <a:pt x="28" y="380"/>
                  </a:lnTo>
                  <a:lnTo>
                    <a:pt x="28" y="380"/>
                  </a:lnTo>
                  <a:lnTo>
                    <a:pt x="33" y="366"/>
                  </a:lnTo>
                  <a:lnTo>
                    <a:pt x="37" y="351"/>
                  </a:lnTo>
                  <a:lnTo>
                    <a:pt x="37" y="351"/>
                  </a:lnTo>
                  <a:lnTo>
                    <a:pt x="49" y="306"/>
                  </a:lnTo>
                  <a:lnTo>
                    <a:pt x="63" y="254"/>
                  </a:lnTo>
                  <a:lnTo>
                    <a:pt x="63" y="254"/>
                  </a:lnTo>
                  <a:lnTo>
                    <a:pt x="67" y="243"/>
                  </a:lnTo>
                  <a:lnTo>
                    <a:pt x="71" y="233"/>
                  </a:lnTo>
                  <a:lnTo>
                    <a:pt x="82" y="213"/>
                  </a:lnTo>
                  <a:lnTo>
                    <a:pt x="82" y="213"/>
                  </a:lnTo>
                  <a:lnTo>
                    <a:pt x="90" y="200"/>
                  </a:lnTo>
                  <a:lnTo>
                    <a:pt x="97" y="186"/>
                  </a:lnTo>
                  <a:lnTo>
                    <a:pt x="97" y="186"/>
                  </a:lnTo>
                  <a:lnTo>
                    <a:pt x="107" y="162"/>
                  </a:lnTo>
                  <a:lnTo>
                    <a:pt x="107" y="162"/>
                  </a:lnTo>
                  <a:lnTo>
                    <a:pt x="119" y="135"/>
                  </a:lnTo>
                  <a:lnTo>
                    <a:pt x="132" y="111"/>
                  </a:lnTo>
                  <a:lnTo>
                    <a:pt x="139" y="98"/>
                  </a:lnTo>
                  <a:lnTo>
                    <a:pt x="146" y="86"/>
                  </a:lnTo>
                  <a:lnTo>
                    <a:pt x="156" y="74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9" y="59"/>
                  </a:lnTo>
                  <a:lnTo>
                    <a:pt x="171" y="55"/>
                  </a:lnTo>
                  <a:lnTo>
                    <a:pt x="175" y="47"/>
                  </a:lnTo>
                  <a:lnTo>
                    <a:pt x="175" y="47"/>
                  </a:lnTo>
                  <a:lnTo>
                    <a:pt x="180" y="38"/>
                  </a:lnTo>
                  <a:lnTo>
                    <a:pt x="183" y="34"/>
                  </a:lnTo>
                  <a:lnTo>
                    <a:pt x="185" y="31"/>
                  </a:lnTo>
                  <a:lnTo>
                    <a:pt x="185" y="31"/>
                  </a:lnTo>
                  <a:lnTo>
                    <a:pt x="196" y="21"/>
                  </a:lnTo>
                  <a:lnTo>
                    <a:pt x="206" y="13"/>
                  </a:lnTo>
                  <a:lnTo>
                    <a:pt x="218" y="5"/>
                  </a:lnTo>
                  <a:lnTo>
                    <a:pt x="231" y="1"/>
                  </a:lnTo>
                  <a:lnTo>
                    <a:pt x="231" y="1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39" y="0"/>
                  </a:lnTo>
                  <a:lnTo>
                    <a:pt x="243" y="1"/>
                  </a:lnTo>
                  <a:lnTo>
                    <a:pt x="246" y="3"/>
                  </a:lnTo>
                  <a:lnTo>
                    <a:pt x="248" y="5"/>
                  </a:lnTo>
                  <a:lnTo>
                    <a:pt x="251" y="10"/>
                  </a:lnTo>
                  <a:lnTo>
                    <a:pt x="253" y="17"/>
                  </a:lnTo>
                  <a:lnTo>
                    <a:pt x="253" y="17"/>
                  </a:lnTo>
                  <a:lnTo>
                    <a:pt x="253" y="22"/>
                  </a:lnTo>
                  <a:lnTo>
                    <a:pt x="251" y="28"/>
                  </a:lnTo>
                  <a:lnTo>
                    <a:pt x="250" y="30"/>
                  </a:lnTo>
                  <a:lnTo>
                    <a:pt x="247" y="32"/>
                  </a:lnTo>
                  <a:lnTo>
                    <a:pt x="245" y="34"/>
                  </a:lnTo>
                  <a:lnTo>
                    <a:pt x="240" y="35"/>
                  </a:lnTo>
                  <a:lnTo>
                    <a:pt x="240" y="35"/>
                  </a:lnTo>
                  <a:lnTo>
                    <a:pt x="232" y="38"/>
                  </a:lnTo>
                  <a:lnTo>
                    <a:pt x="226" y="41"/>
                  </a:lnTo>
                  <a:lnTo>
                    <a:pt x="221" y="45"/>
                  </a:lnTo>
                  <a:lnTo>
                    <a:pt x="217" y="48"/>
                  </a:lnTo>
                  <a:lnTo>
                    <a:pt x="214" y="51"/>
                  </a:lnTo>
                  <a:lnTo>
                    <a:pt x="212" y="55"/>
                  </a:lnTo>
                  <a:lnTo>
                    <a:pt x="207" y="64"/>
                  </a:lnTo>
                  <a:lnTo>
                    <a:pt x="207" y="64"/>
                  </a:lnTo>
                  <a:lnTo>
                    <a:pt x="204" y="70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193" y="89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71" y="115"/>
                  </a:lnTo>
                  <a:lnTo>
                    <a:pt x="166" y="123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50" y="153"/>
                  </a:lnTo>
                  <a:lnTo>
                    <a:pt x="138" y="176"/>
                  </a:lnTo>
                  <a:lnTo>
                    <a:pt x="138" y="176"/>
                  </a:lnTo>
                  <a:lnTo>
                    <a:pt x="127" y="197"/>
                  </a:lnTo>
                  <a:lnTo>
                    <a:pt x="116" y="219"/>
                  </a:lnTo>
                  <a:lnTo>
                    <a:pt x="106" y="242"/>
                  </a:lnTo>
                  <a:lnTo>
                    <a:pt x="98" y="264"/>
                  </a:lnTo>
                  <a:lnTo>
                    <a:pt x="98" y="264"/>
                  </a:lnTo>
                  <a:lnTo>
                    <a:pt x="87" y="304"/>
                  </a:lnTo>
                  <a:lnTo>
                    <a:pt x="76" y="344"/>
                  </a:lnTo>
                  <a:lnTo>
                    <a:pt x="75" y="349"/>
                  </a:lnTo>
                  <a:lnTo>
                    <a:pt x="75" y="349"/>
                  </a:lnTo>
                  <a:lnTo>
                    <a:pt x="70" y="364"/>
                  </a:lnTo>
                  <a:lnTo>
                    <a:pt x="65" y="379"/>
                  </a:lnTo>
                  <a:lnTo>
                    <a:pt x="65" y="379"/>
                  </a:lnTo>
                  <a:lnTo>
                    <a:pt x="61" y="391"/>
                  </a:lnTo>
                  <a:lnTo>
                    <a:pt x="56" y="403"/>
                  </a:lnTo>
                  <a:lnTo>
                    <a:pt x="53" y="416"/>
                  </a:lnTo>
                  <a:lnTo>
                    <a:pt x="51" y="429"/>
                  </a:lnTo>
                  <a:lnTo>
                    <a:pt x="51" y="429"/>
                  </a:lnTo>
                  <a:lnTo>
                    <a:pt x="49" y="468"/>
                  </a:lnTo>
                  <a:lnTo>
                    <a:pt x="45" y="506"/>
                  </a:lnTo>
                  <a:lnTo>
                    <a:pt x="45" y="506"/>
                  </a:lnTo>
                  <a:lnTo>
                    <a:pt x="41" y="559"/>
                  </a:lnTo>
                  <a:lnTo>
                    <a:pt x="39" y="586"/>
                  </a:lnTo>
                  <a:lnTo>
                    <a:pt x="39" y="613"/>
                  </a:lnTo>
                  <a:lnTo>
                    <a:pt x="39" y="812"/>
                  </a:lnTo>
                  <a:lnTo>
                    <a:pt x="39" y="812"/>
                  </a:lnTo>
                  <a:lnTo>
                    <a:pt x="39" y="830"/>
                  </a:lnTo>
                  <a:lnTo>
                    <a:pt x="41" y="846"/>
                  </a:lnTo>
                  <a:lnTo>
                    <a:pt x="43" y="863"/>
                  </a:lnTo>
                  <a:lnTo>
                    <a:pt x="46" y="879"/>
                  </a:lnTo>
                  <a:lnTo>
                    <a:pt x="54" y="912"/>
                  </a:lnTo>
                  <a:lnTo>
                    <a:pt x="62" y="944"/>
                  </a:lnTo>
                  <a:lnTo>
                    <a:pt x="62" y="944"/>
                  </a:lnTo>
                  <a:lnTo>
                    <a:pt x="73" y="987"/>
                  </a:lnTo>
                  <a:lnTo>
                    <a:pt x="73" y="987"/>
                  </a:lnTo>
                  <a:lnTo>
                    <a:pt x="78" y="1003"/>
                  </a:lnTo>
                  <a:lnTo>
                    <a:pt x="86" y="1020"/>
                  </a:lnTo>
                  <a:lnTo>
                    <a:pt x="93" y="1036"/>
                  </a:lnTo>
                  <a:lnTo>
                    <a:pt x="102" y="1052"/>
                  </a:lnTo>
                  <a:lnTo>
                    <a:pt x="102" y="1052"/>
                  </a:lnTo>
                  <a:lnTo>
                    <a:pt x="112" y="1071"/>
                  </a:lnTo>
                  <a:lnTo>
                    <a:pt x="112" y="1071"/>
                  </a:lnTo>
                  <a:lnTo>
                    <a:pt x="116" y="1079"/>
                  </a:lnTo>
                  <a:lnTo>
                    <a:pt x="119" y="1087"/>
                  </a:lnTo>
                  <a:lnTo>
                    <a:pt x="124" y="1104"/>
                  </a:lnTo>
                  <a:lnTo>
                    <a:pt x="124" y="1104"/>
                  </a:lnTo>
                  <a:lnTo>
                    <a:pt x="131" y="1126"/>
                  </a:lnTo>
                  <a:lnTo>
                    <a:pt x="136" y="1136"/>
                  </a:lnTo>
                  <a:lnTo>
                    <a:pt x="141" y="1147"/>
                  </a:lnTo>
                  <a:lnTo>
                    <a:pt x="141" y="1147"/>
                  </a:lnTo>
                  <a:lnTo>
                    <a:pt x="154" y="1166"/>
                  </a:lnTo>
                  <a:lnTo>
                    <a:pt x="164" y="1184"/>
                  </a:lnTo>
                  <a:lnTo>
                    <a:pt x="173" y="1201"/>
                  </a:lnTo>
                  <a:lnTo>
                    <a:pt x="182" y="1217"/>
                  </a:lnTo>
                  <a:lnTo>
                    <a:pt x="188" y="1232"/>
                  </a:lnTo>
                  <a:lnTo>
                    <a:pt x="192" y="1246"/>
                  </a:lnTo>
                  <a:lnTo>
                    <a:pt x="195" y="1259"/>
                  </a:lnTo>
                  <a:lnTo>
                    <a:pt x="197" y="1271"/>
                  </a:lnTo>
                  <a:lnTo>
                    <a:pt x="197" y="1271"/>
                  </a:lnTo>
                  <a:lnTo>
                    <a:pt x="196" y="1277"/>
                  </a:lnTo>
                  <a:lnTo>
                    <a:pt x="195" y="1280"/>
                  </a:lnTo>
                  <a:lnTo>
                    <a:pt x="193" y="1282"/>
                  </a:lnTo>
                  <a:lnTo>
                    <a:pt x="193" y="1282"/>
                  </a:lnTo>
                  <a:lnTo>
                    <a:pt x="191" y="1284"/>
                  </a:lnTo>
                  <a:lnTo>
                    <a:pt x="188" y="1286"/>
                  </a:lnTo>
                  <a:lnTo>
                    <a:pt x="185" y="1287"/>
                  </a:lnTo>
                  <a:lnTo>
                    <a:pt x="181" y="1287"/>
                  </a:lnTo>
                  <a:lnTo>
                    <a:pt x="181" y="1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3" name="Freeform 414"/>
            <p:cNvSpPr/>
            <p:nvPr/>
          </p:nvSpPr>
          <p:spPr bwMode="auto">
            <a:xfrm>
              <a:off x="5559426" y="3148013"/>
              <a:ext cx="134938" cy="661988"/>
            </a:xfrm>
            <a:custGeom>
              <a:avLst/>
              <a:gdLst/>
              <a:ahLst/>
              <a:cxnLst>
                <a:cxn ang="0">
                  <a:pos x="66" y="1250"/>
                </a:cxn>
                <a:cxn ang="0">
                  <a:pos x="58" y="1244"/>
                </a:cxn>
                <a:cxn ang="0">
                  <a:pos x="58" y="1224"/>
                </a:cxn>
                <a:cxn ang="0">
                  <a:pos x="80" y="1168"/>
                </a:cxn>
                <a:cxn ang="0">
                  <a:pos x="111" y="1115"/>
                </a:cxn>
                <a:cxn ang="0">
                  <a:pos x="129" y="1073"/>
                </a:cxn>
                <a:cxn ang="0">
                  <a:pos x="141" y="1041"/>
                </a:cxn>
                <a:cxn ang="0">
                  <a:pos x="168" y="991"/>
                </a:cxn>
                <a:cxn ang="0">
                  <a:pos x="192" y="918"/>
                </a:cxn>
                <a:cxn ang="0">
                  <a:pos x="210" y="838"/>
                </a:cxn>
                <a:cxn ang="0">
                  <a:pos x="214" y="595"/>
                </a:cxn>
                <a:cxn ang="0">
                  <a:pos x="208" y="491"/>
                </a:cxn>
                <a:cxn ang="0">
                  <a:pos x="202" y="417"/>
                </a:cxn>
                <a:cxn ang="0">
                  <a:pos x="188" y="367"/>
                </a:cxn>
                <a:cxn ang="0">
                  <a:pos x="177" y="333"/>
                </a:cxn>
                <a:cxn ang="0">
                  <a:pos x="155" y="256"/>
                </a:cxn>
                <a:cxn ang="0">
                  <a:pos x="115" y="170"/>
                </a:cxn>
                <a:cxn ang="0">
                  <a:pos x="92" y="127"/>
                </a:cxn>
                <a:cxn ang="0">
                  <a:pos x="70" y="97"/>
                </a:cxn>
                <a:cxn ang="0">
                  <a:pos x="49" y="68"/>
                </a:cxn>
                <a:cxn ang="0">
                  <a:pos x="40" y="49"/>
                </a:cxn>
                <a:cxn ang="0">
                  <a:pos x="21" y="37"/>
                </a:cxn>
                <a:cxn ang="0">
                  <a:pos x="7" y="31"/>
                </a:cxn>
                <a:cxn ang="0">
                  <a:pos x="0" y="15"/>
                </a:cxn>
                <a:cxn ang="0">
                  <a:pos x="8" y="3"/>
                </a:cxn>
                <a:cxn ang="0">
                  <a:pos x="17" y="0"/>
                </a:cxn>
                <a:cxn ang="0">
                  <a:pos x="47" y="11"/>
                </a:cxn>
                <a:cxn ang="0">
                  <a:pos x="71" y="33"/>
                </a:cxn>
                <a:cxn ang="0">
                  <a:pos x="82" y="52"/>
                </a:cxn>
                <a:cxn ang="0">
                  <a:pos x="98" y="71"/>
                </a:cxn>
                <a:cxn ang="0">
                  <a:pos x="135" y="132"/>
                </a:cxn>
                <a:cxn ang="0">
                  <a:pos x="156" y="180"/>
                </a:cxn>
                <a:cxn ang="0">
                  <a:pos x="182" y="226"/>
                </a:cxn>
                <a:cxn ang="0">
                  <a:pos x="204" y="297"/>
                </a:cxn>
                <a:cxn ang="0">
                  <a:pos x="226" y="368"/>
                </a:cxn>
                <a:cxn ang="0">
                  <a:pos x="237" y="407"/>
                </a:cxn>
                <a:cxn ang="0">
                  <a:pos x="249" y="512"/>
                </a:cxn>
                <a:cxn ang="0">
                  <a:pos x="253" y="612"/>
                </a:cxn>
                <a:cxn ang="0">
                  <a:pos x="250" y="709"/>
                </a:cxn>
                <a:cxn ang="0">
                  <a:pos x="249" y="812"/>
                </a:cxn>
                <a:cxn ang="0">
                  <a:pos x="237" y="895"/>
                </a:cxn>
                <a:cxn ang="0">
                  <a:pos x="225" y="939"/>
                </a:cxn>
                <a:cxn ang="0">
                  <a:pos x="208" y="993"/>
                </a:cxn>
                <a:cxn ang="0">
                  <a:pos x="188" y="1031"/>
                </a:cxn>
                <a:cxn ang="0">
                  <a:pos x="168" y="1070"/>
                </a:cxn>
                <a:cxn ang="0">
                  <a:pos x="150" y="1114"/>
                </a:cxn>
                <a:cxn ang="0">
                  <a:pos x="122" y="1164"/>
                </a:cxn>
                <a:cxn ang="0">
                  <a:pos x="94" y="1224"/>
                </a:cxn>
                <a:cxn ang="0">
                  <a:pos x="90" y="1241"/>
                </a:cxn>
                <a:cxn ang="0">
                  <a:pos x="73" y="1251"/>
                </a:cxn>
              </a:cxnLst>
              <a:rect l="0" t="0" r="r" b="b"/>
              <a:pathLst>
                <a:path w="254" h="1251">
                  <a:moveTo>
                    <a:pt x="73" y="1251"/>
                  </a:moveTo>
                  <a:lnTo>
                    <a:pt x="73" y="1251"/>
                  </a:lnTo>
                  <a:lnTo>
                    <a:pt x="69" y="1251"/>
                  </a:lnTo>
                  <a:lnTo>
                    <a:pt x="66" y="1250"/>
                  </a:lnTo>
                  <a:lnTo>
                    <a:pt x="62" y="1249"/>
                  </a:lnTo>
                  <a:lnTo>
                    <a:pt x="59" y="1246"/>
                  </a:lnTo>
                  <a:lnTo>
                    <a:pt x="59" y="1246"/>
                  </a:lnTo>
                  <a:lnTo>
                    <a:pt x="58" y="1244"/>
                  </a:lnTo>
                  <a:lnTo>
                    <a:pt x="57" y="1241"/>
                  </a:lnTo>
                  <a:lnTo>
                    <a:pt x="56" y="1235"/>
                  </a:lnTo>
                  <a:lnTo>
                    <a:pt x="56" y="1235"/>
                  </a:lnTo>
                  <a:lnTo>
                    <a:pt x="58" y="1224"/>
                  </a:lnTo>
                  <a:lnTo>
                    <a:pt x="61" y="1211"/>
                  </a:lnTo>
                  <a:lnTo>
                    <a:pt x="66" y="1198"/>
                  </a:lnTo>
                  <a:lnTo>
                    <a:pt x="72" y="1183"/>
                  </a:lnTo>
                  <a:lnTo>
                    <a:pt x="80" y="1168"/>
                  </a:lnTo>
                  <a:lnTo>
                    <a:pt x="89" y="1151"/>
                  </a:lnTo>
                  <a:lnTo>
                    <a:pt x="100" y="1134"/>
                  </a:lnTo>
                  <a:lnTo>
                    <a:pt x="111" y="1115"/>
                  </a:lnTo>
                  <a:lnTo>
                    <a:pt x="111" y="1115"/>
                  </a:lnTo>
                  <a:lnTo>
                    <a:pt x="117" y="1105"/>
                  </a:lnTo>
                  <a:lnTo>
                    <a:pt x="121" y="1095"/>
                  </a:lnTo>
                  <a:lnTo>
                    <a:pt x="129" y="1073"/>
                  </a:lnTo>
                  <a:lnTo>
                    <a:pt x="129" y="1073"/>
                  </a:lnTo>
                  <a:lnTo>
                    <a:pt x="135" y="1056"/>
                  </a:lnTo>
                  <a:lnTo>
                    <a:pt x="138" y="1049"/>
                  </a:lnTo>
                  <a:lnTo>
                    <a:pt x="141" y="1041"/>
                  </a:lnTo>
                  <a:lnTo>
                    <a:pt x="141" y="1041"/>
                  </a:lnTo>
                  <a:lnTo>
                    <a:pt x="151" y="1022"/>
                  </a:lnTo>
                  <a:lnTo>
                    <a:pt x="151" y="1022"/>
                  </a:lnTo>
                  <a:lnTo>
                    <a:pt x="161" y="1007"/>
                  </a:lnTo>
                  <a:lnTo>
                    <a:pt x="168" y="991"/>
                  </a:lnTo>
                  <a:lnTo>
                    <a:pt x="175" y="976"/>
                  </a:lnTo>
                  <a:lnTo>
                    <a:pt x="180" y="959"/>
                  </a:lnTo>
                  <a:lnTo>
                    <a:pt x="180" y="959"/>
                  </a:lnTo>
                  <a:lnTo>
                    <a:pt x="192" y="918"/>
                  </a:lnTo>
                  <a:lnTo>
                    <a:pt x="192" y="918"/>
                  </a:lnTo>
                  <a:lnTo>
                    <a:pt x="200" y="887"/>
                  </a:lnTo>
                  <a:lnTo>
                    <a:pt x="207" y="855"/>
                  </a:lnTo>
                  <a:lnTo>
                    <a:pt x="210" y="838"/>
                  </a:lnTo>
                  <a:lnTo>
                    <a:pt x="212" y="823"/>
                  </a:lnTo>
                  <a:lnTo>
                    <a:pt x="214" y="806"/>
                  </a:lnTo>
                  <a:lnTo>
                    <a:pt x="214" y="789"/>
                  </a:lnTo>
                  <a:lnTo>
                    <a:pt x="214" y="595"/>
                  </a:lnTo>
                  <a:lnTo>
                    <a:pt x="214" y="595"/>
                  </a:lnTo>
                  <a:lnTo>
                    <a:pt x="214" y="569"/>
                  </a:lnTo>
                  <a:lnTo>
                    <a:pt x="212" y="543"/>
                  </a:lnTo>
                  <a:lnTo>
                    <a:pt x="208" y="491"/>
                  </a:lnTo>
                  <a:lnTo>
                    <a:pt x="208" y="491"/>
                  </a:lnTo>
                  <a:lnTo>
                    <a:pt x="204" y="454"/>
                  </a:lnTo>
                  <a:lnTo>
                    <a:pt x="202" y="417"/>
                  </a:lnTo>
                  <a:lnTo>
                    <a:pt x="202" y="417"/>
                  </a:lnTo>
                  <a:lnTo>
                    <a:pt x="200" y="404"/>
                  </a:lnTo>
                  <a:lnTo>
                    <a:pt x="197" y="391"/>
                  </a:lnTo>
                  <a:lnTo>
                    <a:pt x="193" y="380"/>
                  </a:lnTo>
                  <a:lnTo>
                    <a:pt x="188" y="367"/>
                  </a:lnTo>
                  <a:lnTo>
                    <a:pt x="188" y="367"/>
                  </a:lnTo>
                  <a:lnTo>
                    <a:pt x="182" y="354"/>
                  </a:lnTo>
                  <a:lnTo>
                    <a:pt x="178" y="340"/>
                  </a:lnTo>
                  <a:lnTo>
                    <a:pt x="177" y="333"/>
                  </a:lnTo>
                  <a:lnTo>
                    <a:pt x="177" y="333"/>
                  </a:lnTo>
                  <a:lnTo>
                    <a:pt x="167" y="294"/>
                  </a:lnTo>
                  <a:lnTo>
                    <a:pt x="155" y="256"/>
                  </a:lnTo>
                  <a:lnTo>
                    <a:pt x="155" y="256"/>
                  </a:lnTo>
                  <a:lnTo>
                    <a:pt x="147" y="234"/>
                  </a:lnTo>
                  <a:lnTo>
                    <a:pt x="138" y="212"/>
                  </a:lnTo>
                  <a:lnTo>
                    <a:pt x="126" y="192"/>
                  </a:lnTo>
                  <a:lnTo>
                    <a:pt x="115" y="170"/>
                  </a:lnTo>
                  <a:lnTo>
                    <a:pt x="115" y="170"/>
                  </a:lnTo>
                  <a:lnTo>
                    <a:pt x="103" y="148"/>
                  </a:lnTo>
                  <a:lnTo>
                    <a:pt x="92" y="127"/>
                  </a:lnTo>
                  <a:lnTo>
                    <a:pt x="92" y="127"/>
                  </a:lnTo>
                  <a:lnTo>
                    <a:pt x="87" y="118"/>
                  </a:lnTo>
                  <a:lnTo>
                    <a:pt x="82" y="111"/>
                  </a:lnTo>
                  <a:lnTo>
                    <a:pt x="70" y="97"/>
                  </a:lnTo>
                  <a:lnTo>
                    <a:pt x="70" y="97"/>
                  </a:lnTo>
                  <a:lnTo>
                    <a:pt x="60" y="86"/>
                  </a:lnTo>
                  <a:lnTo>
                    <a:pt x="52" y="75"/>
                  </a:lnTo>
                  <a:lnTo>
                    <a:pt x="52" y="75"/>
                  </a:lnTo>
                  <a:lnTo>
                    <a:pt x="49" y="68"/>
                  </a:lnTo>
                  <a:lnTo>
                    <a:pt x="46" y="62"/>
                  </a:lnTo>
                  <a:lnTo>
                    <a:pt x="46" y="62"/>
                  </a:lnTo>
                  <a:lnTo>
                    <a:pt x="42" y="52"/>
                  </a:lnTo>
                  <a:lnTo>
                    <a:pt x="40" y="49"/>
                  </a:lnTo>
                  <a:lnTo>
                    <a:pt x="37" y="45"/>
                  </a:lnTo>
                  <a:lnTo>
                    <a:pt x="32" y="42"/>
                  </a:lnTo>
                  <a:lnTo>
                    <a:pt x="27" y="39"/>
                  </a:lnTo>
                  <a:lnTo>
                    <a:pt x="21" y="37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9" y="33"/>
                  </a:lnTo>
                  <a:lnTo>
                    <a:pt x="7" y="31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6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36" y="5"/>
                  </a:lnTo>
                  <a:lnTo>
                    <a:pt x="47" y="11"/>
                  </a:lnTo>
                  <a:lnTo>
                    <a:pt x="57" y="19"/>
                  </a:lnTo>
                  <a:lnTo>
                    <a:pt x="69" y="30"/>
                  </a:lnTo>
                  <a:lnTo>
                    <a:pt x="69" y="30"/>
                  </a:lnTo>
                  <a:lnTo>
                    <a:pt x="71" y="33"/>
                  </a:lnTo>
                  <a:lnTo>
                    <a:pt x="74" y="37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82" y="52"/>
                  </a:lnTo>
                  <a:lnTo>
                    <a:pt x="84" y="57"/>
                  </a:lnTo>
                  <a:lnTo>
                    <a:pt x="87" y="61"/>
                  </a:lnTo>
                  <a:lnTo>
                    <a:pt x="87" y="61"/>
                  </a:lnTo>
                  <a:lnTo>
                    <a:pt x="98" y="71"/>
                  </a:lnTo>
                  <a:lnTo>
                    <a:pt x="107" y="83"/>
                  </a:lnTo>
                  <a:lnTo>
                    <a:pt x="114" y="95"/>
                  </a:lnTo>
                  <a:lnTo>
                    <a:pt x="121" y="107"/>
                  </a:lnTo>
                  <a:lnTo>
                    <a:pt x="135" y="132"/>
                  </a:lnTo>
                  <a:lnTo>
                    <a:pt x="146" y="158"/>
                  </a:lnTo>
                  <a:lnTo>
                    <a:pt x="146" y="158"/>
                  </a:lnTo>
                  <a:lnTo>
                    <a:pt x="156" y="180"/>
                  </a:lnTo>
                  <a:lnTo>
                    <a:pt x="156" y="180"/>
                  </a:lnTo>
                  <a:lnTo>
                    <a:pt x="164" y="194"/>
                  </a:lnTo>
                  <a:lnTo>
                    <a:pt x="171" y="206"/>
                  </a:lnTo>
                  <a:lnTo>
                    <a:pt x="171" y="206"/>
                  </a:lnTo>
                  <a:lnTo>
                    <a:pt x="182" y="226"/>
                  </a:lnTo>
                  <a:lnTo>
                    <a:pt x="186" y="236"/>
                  </a:lnTo>
                  <a:lnTo>
                    <a:pt x="191" y="247"/>
                  </a:lnTo>
                  <a:lnTo>
                    <a:pt x="191" y="247"/>
                  </a:lnTo>
                  <a:lnTo>
                    <a:pt x="204" y="297"/>
                  </a:lnTo>
                  <a:lnTo>
                    <a:pt x="215" y="342"/>
                  </a:lnTo>
                  <a:lnTo>
                    <a:pt x="215" y="342"/>
                  </a:lnTo>
                  <a:lnTo>
                    <a:pt x="220" y="355"/>
                  </a:lnTo>
                  <a:lnTo>
                    <a:pt x="226" y="368"/>
                  </a:lnTo>
                  <a:lnTo>
                    <a:pt x="226" y="368"/>
                  </a:lnTo>
                  <a:lnTo>
                    <a:pt x="233" y="388"/>
                  </a:lnTo>
                  <a:lnTo>
                    <a:pt x="235" y="397"/>
                  </a:lnTo>
                  <a:lnTo>
                    <a:pt x="237" y="407"/>
                  </a:lnTo>
                  <a:lnTo>
                    <a:pt x="237" y="407"/>
                  </a:lnTo>
                  <a:lnTo>
                    <a:pt x="244" y="466"/>
                  </a:lnTo>
                  <a:lnTo>
                    <a:pt x="244" y="466"/>
                  </a:lnTo>
                  <a:lnTo>
                    <a:pt x="249" y="512"/>
                  </a:lnTo>
                  <a:lnTo>
                    <a:pt x="249" y="512"/>
                  </a:lnTo>
                  <a:lnTo>
                    <a:pt x="253" y="545"/>
                  </a:lnTo>
                  <a:lnTo>
                    <a:pt x="254" y="579"/>
                  </a:lnTo>
                  <a:lnTo>
                    <a:pt x="253" y="612"/>
                  </a:lnTo>
                  <a:lnTo>
                    <a:pt x="251" y="646"/>
                  </a:lnTo>
                  <a:lnTo>
                    <a:pt x="251" y="646"/>
                  </a:lnTo>
                  <a:lnTo>
                    <a:pt x="250" y="677"/>
                  </a:lnTo>
                  <a:lnTo>
                    <a:pt x="250" y="709"/>
                  </a:lnTo>
                  <a:lnTo>
                    <a:pt x="250" y="727"/>
                  </a:lnTo>
                  <a:lnTo>
                    <a:pt x="250" y="727"/>
                  </a:lnTo>
                  <a:lnTo>
                    <a:pt x="250" y="770"/>
                  </a:lnTo>
                  <a:lnTo>
                    <a:pt x="249" y="812"/>
                  </a:lnTo>
                  <a:lnTo>
                    <a:pt x="247" y="832"/>
                  </a:lnTo>
                  <a:lnTo>
                    <a:pt x="245" y="853"/>
                  </a:lnTo>
                  <a:lnTo>
                    <a:pt x="241" y="875"/>
                  </a:lnTo>
                  <a:lnTo>
                    <a:pt x="237" y="895"/>
                  </a:lnTo>
                  <a:lnTo>
                    <a:pt x="237" y="895"/>
                  </a:lnTo>
                  <a:lnTo>
                    <a:pt x="231" y="917"/>
                  </a:lnTo>
                  <a:lnTo>
                    <a:pt x="225" y="939"/>
                  </a:lnTo>
                  <a:lnTo>
                    <a:pt x="225" y="939"/>
                  </a:lnTo>
                  <a:lnTo>
                    <a:pt x="217" y="959"/>
                  </a:lnTo>
                  <a:lnTo>
                    <a:pt x="212" y="981"/>
                  </a:lnTo>
                  <a:lnTo>
                    <a:pt x="212" y="981"/>
                  </a:lnTo>
                  <a:lnTo>
                    <a:pt x="208" y="993"/>
                  </a:lnTo>
                  <a:lnTo>
                    <a:pt x="202" y="1006"/>
                  </a:lnTo>
                  <a:lnTo>
                    <a:pt x="196" y="1018"/>
                  </a:lnTo>
                  <a:lnTo>
                    <a:pt x="188" y="1031"/>
                  </a:lnTo>
                  <a:lnTo>
                    <a:pt x="188" y="1031"/>
                  </a:lnTo>
                  <a:lnTo>
                    <a:pt x="177" y="1050"/>
                  </a:lnTo>
                  <a:lnTo>
                    <a:pt x="173" y="1059"/>
                  </a:lnTo>
                  <a:lnTo>
                    <a:pt x="168" y="1070"/>
                  </a:lnTo>
                  <a:lnTo>
                    <a:pt x="168" y="1070"/>
                  </a:lnTo>
                  <a:lnTo>
                    <a:pt x="164" y="1082"/>
                  </a:lnTo>
                  <a:lnTo>
                    <a:pt x="164" y="1082"/>
                  </a:lnTo>
                  <a:lnTo>
                    <a:pt x="157" y="1099"/>
                  </a:lnTo>
                  <a:lnTo>
                    <a:pt x="150" y="1114"/>
                  </a:lnTo>
                  <a:lnTo>
                    <a:pt x="143" y="1130"/>
                  </a:lnTo>
                  <a:lnTo>
                    <a:pt x="135" y="1144"/>
                  </a:lnTo>
                  <a:lnTo>
                    <a:pt x="135" y="1144"/>
                  </a:lnTo>
                  <a:lnTo>
                    <a:pt x="122" y="1164"/>
                  </a:lnTo>
                  <a:lnTo>
                    <a:pt x="109" y="1188"/>
                  </a:lnTo>
                  <a:lnTo>
                    <a:pt x="103" y="1201"/>
                  </a:lnTo>
                  <a:lnTo>
                    <a:pt x="98" y="1213"/>
                  </a:lnTo>
                  <a:lnTo>
                    <a:pt x="94" y="1224"/>
                  </a:lnTo>
                  <a:lnTo>
                    <a:pt x="92" y="1234"/>
                  </a:lnTo>
                  <a:lnTo>
                    <a:pt x="92" y="1234"/>
                  </a:lnTo>
                  <a:lnTo>
                    <a:pt x="91" y="1238"/>
                  </a:lnTo>
                  <a:lnTo>
                    <a:pt x="90" y="1241"/>
                  </a:lnTo>
                  <a:lnTo>
                    <a:pt x="88" y="1244"/>
                  </a:lnTo>
                  <a:lnTo>
                    <a:pt x="85" y="1246"/>
                  </a:lnTo>
                  <a:lnTo>
                    <a:pt x="79" y="1250"/>
                  </a:lnTo>
                  <a:lnTo>
                    <a:pt x="73" y="1251"/>
                  </a:lnTo>
                  <a:lnTo>
                    <a:pt x="73" y="125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4" name="Freeform 415"/>
            <p:cNvSpPr/>
            <p:nvPr/>
          </p:nvSpPr>
          <p:spPr bwMode="auto">
            <a:xfrm>
              <a:off x="5618163" y="3146425"/>
              <a:ext cx="193675" cy="657225"/>
            </a:xfrm>
            <a:custGeom>
              <a:avLst/>
              <a:gdLst/>
              <a:ahLst/>
              <a:cxnLst>
                <a:cxn ang="0">
                  <a:pos x="29" y="1241"/>
                </a:cxn>
                <a:cxn ang="0">
                  <a:pos x="21" y="1231"/>
                </a:cxn>
                <a:cxn ang="0">
                  <a:pos x="22" y="1216"/>
                </a:cxn>
                <a:cxn ang="0">
                  <a:pos x="37" y="1201"/>
                </a:cxn>
                <a:cxn ang="0">
                  <a:pos x="66" y="1186"/>
                </a:cxn>
                <a:cxn ang="0">
                  <a:pos x="125" y="1154"/>
                </a:cxn>
                <a:cxn ang="0">
                  <a:pos x="154" y="1122"/>
                </a:cxn>
                <a:cxn ang="0">
                  <a:pos x="200" y="1069"/>
                </a:cxn>
                <a:cxn ang="0">
                  <a:pos x="251" y="1009"/>
                </a:cxn>
                <a:cxn ang="0">
                  <a:pos x="273" y="965"/>
                </a:cxn>
                <a:cxn ang="0">
                  <a:pos x="314" y="827"/>
                </a:cxn>
                <a:cxn ang="0">
                  <a:pos x="325" y="757"/>
                </a:cxn>
                <a:cxn ang="0">
                  <a:pos x="330" y="644"/>
                </a:cxn>
                <a:cxn ang="0">
                  <a:pos x="324" y="570"/>
                </a:cxn>
                <a:cxn ang="0">
                  <a:pos x="305" y="434"/>
                </a:cxn>
                <a:cxn ang="0">
                  <a:pos x="288" y="354"/>
                </a:cxn>
                <a:cxn ang="0">
                  <a:pos x="257" y="277"/>
                </a:cxn>
                <a:cxn ang="0">
                  <a:pos x="238" y="239"/>
                </a:cxn>
                <a:cxn ang="0">
                  <a:pos x="207" y="198"/>
                </a:cxn>
                <a:cxn ang="0">
                  <a:pos x="187" y="173"/>
                </a:cxn>
                <a:cxn ang="0">
                  <a:pos x="167" y="148"/>
                </a:cxn>
                <a:cxn ang="0">
                  <a:pos x="132" y="123"/>
                </a:cxn>
                <a:cxn ang="0">
                  <a:pos x="63" y="65"/>
                </a:cxn>
                <a:cxn ang="0">
                  <a:pos x="13" y="39"/>
                </a:cxn>
                <a:cxn ang="0">
                  <a:pos x="1" y="27"/>
                </a:cxn>
                <a:cxn ang="0">
                  <a:pos x="1" y="13"/>
                </a:cxn>
                <a:cxn ang="0">
                  <a:pos x="8" y="2"/>
                </a:cxn>
                <a:cxn ang="0">
                  <a:pos x="23" y="1"/>
                </a:cxn>
                <a:cxn ang="0">
                  <a:pos x="34" y="9"/>
                </a:cxn>
                <a:cxn ang="0">
                  <a:pos x="64" y="23"/>
                </a:cxn>
                <a:cxn ang="0">
                  <a:pos x="139" y="80"/>
                </a:cxn>
                <a:cxn ang="0">
                  <a:pos x="178" y="111"/>
                </a:cxn>
                <a:cxn ang="0">
                  <a:pos x="234" y="172"/>
                </a:cxn>
                <a:cxn ang="0">
                  <a:pos x="281" y="244"/>
                </a:cxn>
                <a:cxn ang="0">
                  <a:pos x="313" y="317"/>
                </a:cxn>
                <a:cxn ang="0">
                  <a:pos x="342" y="432"/>
                </a:cxn>
                <a:cxn ang="0">
                  <a:pos x="356" y="550"/>
                </a:cxn>
                <a:cxn ang="0">
                  <a:pos x="366" y="650"/>
                </a:cxn>
                <a:cxn ang="0">
                  <a:pos x="364" y="730"/>
                </a:cxn>
                <a:cxn ang="0">
                  <a:pos x="361" y="791"/>
                </a:cxn>
                <a:cxn ang="0">
                  <a:pos x="348" y="839"/>
                </a:cxn>
                <a:cxn ang="0">
                  <a:pos x="325" y="927"/>
                </a:cxn>
                <a:cxn ang="0">
                  <a:pos x="304" y="984"/>
                </a:cxn>
                <a:cxn ang="0">
                  <a:pos x="258" y="1059"/>
                </a:cxn>
                <a:cxn ang="0">
                  <a:pos x="192" y="1135"/>
                </a:cxn>
                <a:cxn ang="0">
                  <a:pos x="170" y="1160"/>
                </a:cxn>
                <a:cxn ang="0">
                  <a:pos x="132" y="1196"/>
                </a:cxn>
                <a:cxn ang="0">
                  <a:pos x="104" y="1207"/>
                </a:cxn>
                <a:cxn ang="0">
                  <a:pos x="65" y="1224"/>
                </a:cxn>
                <a:cxn ang="0">
                  <a:pos x="53" y="1235"/>
                </a:cxn>
                <a:cxn ang="0">
                  <a:pos x="39" y="1244"/>
                </a:cxn>
              </a:cxnLst>
              <a:rect l="0" t="0" r="r" b="b"/>
              <a:pathLst>
                <a:path w="366" h="1244">
                  <a:moveTo>
                    <a:pt x="39" y="1244"/>
                  </a:moveTo>
                  <a:lnTo>
                    <a:pt x="39" y="1244"/>
                  </a:lnTo>
                  <a:lnTo>
                    <a:pt x="34" y="1243"/>
                  </a:lnTo>
                  <a:lnTo>
                    <a:pt x="29" y="1241"/>
                  </a:lnTo>
                  <a:lnTo>
                    <a:pt x="25" y="1238"/>
                  </a:lnTo>
                  <a:lnTo>
                    <a:pt x="22" y="1234"/>
                  </a:lnTo>
                  <a:lnTo>
                    <a:pt x="22" y="1234"/>
                  </a:lnTo>
                  <a:lnTo>
                    <a:pt x="21" y="1231"/>
                  </a:lnTo>
                  <a:lnTo>
                    <a:pt x="20" y="1227"/>
                  </a:lnTo>
                  <a:lnTo>
                    <a:pt x="20" y="1222"/>
                  </a:lnTo>
                  <a:lnTo>
                    <a:pt x="22" y="1216"/>
                  </a:lnTo>
                  <a:lnTo>
                    <a:pt x="22" y="1216"/>
                  </a:lnTo>
                  <a:lnTo>
                    <a:pt x="25" y="1211"/>
                  </a:lnTo>
                  <a:lnTo>
                    <a:pt x="29" y="1207"/>
                  </a:lnTo>
                  <a:lnTo>
                    <a:pt x="33" y="1204"/>
                  </a:lnTo>
                  <a:lnTo>
                    <a:pt x="37" y="1201"/>
                  </a:lnTo>
                  <a:lnTo>
                    <a:pt x="48" y="1195"/>
                  </a:lnTo>
                  <a:lnTo>
                    <a:pt x="59" y="1190"/>
                  </a:lnTo>
                  <a:lnTo>
                    <a:pt x="66" y="1186"/>
                  </a:lnTo>
                  <a:lnTo>
                    <a:pt x="66" y="1186"/>
                  </a:lnTo>
                  <a:lnTo>
                    <a:pt x="91" y="1175"/>
                  </a:lnTo>
                  <a:lnTo>
                    <a:pt x="103" y="1169"/>
                  </a:lnTo>
                  <a:lnTo>
                    <a:pt x="115" y="1162"/>
                  </a:lnTo>
                  <a:lnTo>
                    <a:pt x="125" y="1154"/>
                  </a:lnTo>
                  <a:lnTo>
                    <a:pt x="135" y="1145"/>
                  </a:lnTo>
                  <a:lnTo>
                    <a:pt x="145" y="1135"/>
                  </a:lnTo>
                  <a:lnTo>
                    <a:pt x="154" y="1122"/>
                  </a:lnTo>
                  <a:lnTo>
                    <a:pt x="154" y="1122"/>
                  </a:lnTo>
                  <a:lnTo>
                    <a:pt x="165" y="1108"/>
                  </a:lnTo>
                  <a:lnTo>
                    <a:pt x="177" y="1095"/>
                  </a:lnTo>
                  <a:lnTo>
                    <a:pt x="200" y="1069"/>
                  </a:lnTo>
                  <a:lnTo>
                    <a:pt x="200" y="1069"/>
                  </a:lnTo>
                  <a:lnTo>
                    <a:pt x="218" y="1050"/>
                  </a:lnTo>
                  <a:lnTo>
                    <a:pt x="236" y="1030"/>
                  </a:lnTo>
                  <a:lnTo>
                    <a:pt x="244" y="1020"/>
                  </a:lnTo>
                  <a:lnTo>
                    <a:pt x="251" y="1009"/>
                  </a:lnTo>
                  <a:lnTo>
                    <a:pt x="258" y="997"/>
                  </a:lnTo>
                  <a:lnTo>
                    <a:pt x="263" y="985"/>
                  </a:lnTo>
                  <a:lnTo>
                    <a:pt x="263" y="985"/>
                  </a:lnTo>
                  <a:lnTo>
                    <a:pt x="273" y="965"/>
                  </a:lnTo>
                  <a:lnTo>
                    <a:pt x="280" y="946"/>
                  </a:lnTo>
                  <a:lnTo>
                    <a:pt x="293" y="905"/>
                  </a:lnTo>
                  <a:lnTo>
                    <a:pt x="305" y="866"/>
                  </a:lnTo>
                  <a:lnTo>
                    <a:pt x="314" y="827"/>
                  </a:lnTo>
                  <a:lnTo>
                    <a:pt x="314" y="827"/>
                  </a:lnTo>
                  <a:lnTo>
                    <a:pt x="319" y="804"/>
                  </a:lnTo>
                  <a:lnTo>
                    <a:pt x="323" y="780"/>
                  </a:lnTo>
                  <a:lnTo>
                    <a:pt x="325" y="757"/>
                  </a:lnTo>
                  <a:lnTo>
                    <a:pt x="327" y="734"/>
                  </a:lnTo>
                  <a:lnTo>
                    <a:pt x="330" y="711"/>
                  </a:lnTo>
                  <a:lnTo>
                    <a:pt x="330" y="689"/>
                  </a:lnTo>
                  <a:lnTo>
                    <a:pt x="330" y="644"/>
                  </a:lnTo>
                  <a:lnTo>
                    <a:pt x="330" y="644"/>
                  </a:lnTo>
                  <a:lnTo>
                    <a:pt x="328" y="619"/>
                  </a:lnTo>
                  <a:lnTo>
                    <a:pt x="327" y="595"/>
                  </a:lnTo>
                  <a:lnTo>
                    <a:pt x="324" y="570"/>
                  </a:lnTo>
                  <a:lnTo>
                    <a:pt x="322" y="545"/>
                  </a:lnTo>
                  <a:lnTo>
                    <a:pt x="315" y="496"/>
                  </a:lnTo>
                  <a:lnTo>
                    <a:pt x="307" y="447"/>
                  </a:lnTo>
                  <a:lnTo>
                    <a:pt x="305" y="434"/>
                  </a:lnTo>
                  <a:lnTo>
                    <a:pt x="305" y="434"/>
                  </a:lnTo>
                  <a:lnTo>
                    <a:pt x="298" y="394"/>
                  </a:lnTo>
                  <a:lnTo>
                    <a:pt x="293" y="374"/>
                  </a:lnTo>
                  <a:lnTo>
                    <a:pt x="288" y="354"/>
                  </a:lnTo>
                  <a:lnTo>
                    <a:pt x="282" y="333"/>
                  </a:lnTo>
                  <a:lnTo>
                    <a:pt x="275" y="314"/>
                  </a:lnTo>
                  <a:lnTo>
                    <a:pt x="267" y="295"/>
                  </a:lnTo>
                  <a:lnTo>
                    <a:pt x="257" y="277"/>
                  </a:lnTo>
                  <a:lnTo>
                    <a:pt x="257" y="277"/>
                  </a:lnTo>
                  <a:lnTo>
                    <a:pt x="246" y="256"/>
                  </a:lnTo>
                  <a:lnTo>
                    <a:pt x="246" y="256"/>
                  </a:lnTo>
                  <a:lnTo>
                    <a:pt x="238" y="239"/>
                  </a:lnTo>
                  <a:lnTo>
                    <a:pt x="229" y="224"/>
                  </a:lnTo>
                  <a:lnTo>
                    <a:pt x="219" y="210"/>
                  </a:lnTo>
                  <a:lnTo>
                    <a:pt x="213" y="203"/>
                  </a:lnTo>
                  <a:lnTo>
                    <a:pt x="207" y="198"/>
                  </a:lnTo>
                  <a:lnTo>
                    <a:pt x="207" y="198"/>
                  </a:lnTo>
                  <a:lnTo>
                    <a:pt x="201" y="193"/>
                  </a:lnTo>
                  <a:lnTo>
                    <a:pt x="196" y="187"/>
                  </a:lnTo>
                  <a:lnTo>
                    <a:pt x="187" y="173"/>
                  </a:lnTo>
                  <a:lnTo>
                    <a:pt x="187" y="173"/>
                  </a:lnTo>
                  <a:lnTo>
                    <a:pt x="181" y="165"/>
                  </a:lnTo>
                  <a:lnTo>
                    <a:pt x="175" y="157"/>
                  </a:lnTo>
                  <a:lnTo>
                    <a:pt x="167" y="148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46" y="133"/>
                  </a:lnTo>
                  <a:lnTo>
                    <a:pt x="132" y="123"/>
                  </a:lnTo>
                  <a:lnTo>
                    <a:pt x="105" y="100"/>
                  </a:lnTo>
                  <a:lnTo>
                    <a:pt x="105" y="100"/>
                  </a:lnTo>
                  <a:lnTo>
                    <a:pt x="85" y="82"/>
                  </a:lnTo>
                  <a:lnTo>
                    <a:pt x="63" y="65"/>
                  </a:lnTo>
                  <a:lnTo>
                    <a:pt x="52" y="57"/>
                  </a:lnTo>
                  <a:lnTo>
                    <a:pt x="39" y="50"/>
                  </a:lnTo>
                  <a:lnTo>
                    <a:pt x="27" y="44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1" y="27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3"/>
                  </a:lnTo>
                  <a:lnTo>
                    <a:pt x="2" y="9"/>
                  </a:lnTo>
                  <a:lnTo>
                    <a:pt x="4" y="6"/>
                  </a:lnTo>
                  <a:lnTo>
                    <a:pt x="6" y="4"/>
                  </a:lnTo>
                  <a:lnTo>
                    <a:pt x="8" y="2"/>
                  </a:lnTo>
                  <a:lnTo>
                    <a:pt x="11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3" y="1"/>
                  </a:lnTo>
                  <a:lnTo>
                    <a:pt x="27" y="2"/>
                  </a:lnTo>
                  <a:lnTo>
                    <a:pt x="31" y="4"/>
                  </a:lnTo>
                  <a:lnTo>
                    <a:pt x="33" y="7"/>
                  </a:lnTo>
                  <a:lnTo>
                    <a:pt x="34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51" y="15"/>
                  </a:lnTo>
                  <a:lnTo>
                    <a:pt x="64" y="23"/>
                  </a:lnTo>
                  <a:lnTo>
                    <a:pt x="77" y="32"/>
                  </a:lnTo>
                  <a:lnTo>
                    <a:pt x="90" y="40"/>
                  </a:lnTo>
                  <a:lnTo>
                    <a:pt x="115" y="60"/>
                  </a:lnTo>
                  <a:lnTo>
                    <a:pt x="139" y="80"/>
                  </a:lnTo>
                  <a:lnTo>
                    <a:pt x="139" y="80"/>
                  </a:lnTo>
                  <a:lnTo>
                    <a:pt x="158" y="96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93" y="125"/>
                  </a:lnTo>
                  <a:lnTo>
                    <a:pt x="208" y="139"/>
                  </a:lnTo>
                  <a:lnTo>
                    <a:pt x="222" y="156"/>
                  </a:lnTo>
                  <a:lnTo>
                    <a:pt x="234" y="172"/>
                  </a:lnTo>
                  <a:lnTo>
                    <a:pt x="247" y="190"/>
                  </a:lnTo>
                  <a:lnTo>
                    <a:pt x="258" y="208"/>
                  </a:lnTo>
                  <a:lnTo>
                    <a:pt x="281" y="244"/>
                  </a:lnTo>
                  <a:lnTo>
                    <a:pt x="281" y="244"/>
                  </a:lnTo>
                  <a:lnTo>
                    <a:pt x="290" y="262"/>
                  </a:lnTo>
                  <a:lnTo>
                    <a:pt x="299" y="281"/>
                  </a:lnTo>
                  <a:lnTo>
                    <a:pt x="307" y="298"/>
                  </a:lnTo>
                  <a:lnTo>
                    <a:pt x="313" y="317"/>
                  </a:lnTo>
                  <a:lnTo>
                    <a:pt x="319" y="335"/>
                  </a:lnTo>
                  <a:lnTo>
                    <a:pt x="325" y="355"/>
                  </a:lnTo>
                  <a:lnTo>
                    <a:pt x="335" y="393"/>
                  </a:lnTo>
                  <a:lnTo>
                    <a:pt x="342" y="432"/>
                  </a:lnTo>
                  <a:lnTo>
                    <a:pt x="347" y="472"/>
                  </a:lnTo>
                  <a:lnTo>
                    <a:pt x="352" y="511"/>
                  </a:lnTo>
                  <a:lnTo>
                    <a:pt x="356" y="550"/>
                  </a:lnTo>
                  <a:lnTo>
                    <a:pt x="356" y="550"/>
                  </a:lnTo>
                  <a:lnTo>
                    <a:pt x="364" y="615"/>
                  </a:lnTo>
                  <a:lnTo>
                    <a:pt x="364" y="615"/>
                  </a:lnTo>
                  <a:lnTo>
                    <a:pt x="365" y="633"/>
                  </a:lnTo>
                  <a:lnTo>
                    <a:pt x="366" y="650"/>
                  </a:lnTo>
                  <a:lnTo>
                    <a:pt x="365" y="686"/>
                  </a:lnTo>
                  <a:lnTo>
                    <a:pt x="365" y="686"/>
                  </a:lnTo>
                  <a:lnTo>
                    <a:pt x="364" y="723"/>
                  </a:lnTo>
                  <a:lnTo>
                    <a:pt x="364" y="730"/>
                  </a:lnTo>
                  <a:lnTo>
                    <a:pt x="364" y="730"/>
                  </a:lnTo>
                  <a:lnTo>
                    <a:pt x="364" y="751"/>
                  </a:lnTo>
                  <a:lnTo>
                    <a:pt x="363" y="770"/>
                  </a:lnTo>
                  <a:lnTo>
                    <a:pt x="361" y="791"/>
                  </a:lnTo>
                  <a:lnTo>
                    <a:pt x="358" y="800"/>
                  </a:lnTo>
                  <a:lnTo>
                    <a:pt x="355" y="810"/>
                  </a:lnTo>
                  <a:lnTo>
                    <a:pt x="355" y="810"/>
                  </a:lnTo>
                  <a:lnTo>
                    <a:pt x="348" y="839"/>
                  </a:lnTo>
                  <a:lnTo>
                    <a:pt x="341" y="868"/>
                  </a:lnTo>
                  <a:lnTo>
                    <a:pt x="341" y="868"/>
                  </a:lnTo>
                  <a:lnTo>
                    <a:pt x="334" y="897"/>
                  </a:lnTo>
                  <a:lnTo>
                    <a:pt x="325" y="927"/>
                  </a:lnTo>
                  <a:lnTo>
                    <a:pt x="316" y="956"/>
                  </a:lnTo>
                  <a:lnTo>
                    <a:pt x="310" y="971"/>
                  </a:lnTo>
                  <a:lnTo>
                    <a:pt x="304" y="984"/>
                  </a:lnTo>
                  <a:lnTo>
                    <a:pt x="304" y="984"/>
                  </a:lnTo>
                  <a:lnTo>
                    <a:pt x="294" y="1004"/>
                  </a:lnTo>
                  <a:lnTo>
                    <a:pt x="283" y="1022"/>
                  </a:lnTo>
                  <a:lnTo>
                    <a:pt x="271" y="1041"/>
                  </a:lnTo>
                  <a:lnTo>
                    <a:pt x="258" y="1059"/>
                  </a:lnTo>
                  <a:lnTo>
                    <a:pt x="244" y="1078"/>
                  </a:lnTo>
                  <a:lnTo>
                    <a:pt x="228" y="1097"/>
                  </a:lnTo>
                  <a:lnTo>
                    <a:pt x="211" y="1115"/>
                  </a:lnTo>
                  <a:lnTo>
                    <a:pt x="192" y="1135"/>
                  </a:lnTo>
                  <a:lnTo>
                    <a:pt x="192" y="1135"/>
                  </a:lnTo>
                  <a:lnTo>
                    <a:pt x="181" y="1147"/>
                  </a:lnTo>
                  <a:lnTo>
                    <a:pt x="170" y="1160"/>
                  </a:lnTo>
                  <a:lnTo>
                    <a:pt x="170" y="1160"/>
                  </a:lnTo>
                  <a:lnTo>
                    <a:pt x="161" y="1171"/>
                  </a:lnTo>
                  <a:lnTo>
                    <a:pt x="151" y="1181"/>
                  </a:lnTo>
                  <a:lnTo>
                    <a:pt x="139" y="1191"/>
                  </a:lnTo>
                  <a:lnTo>
                    <a:pt x="132" y="1196"/>
                  </a:lnTo>
                  <a:lnTo>
                    <a:pt x="124" y="1200"/>
                  </a:lnTo>
                  <a:lnTo>
                    <a:pt x="124" y="1200"/>
                  </a:lnTo>
                  <a:lnTo>
                    <a:pt x="116" y="1203"/>
                  </a:lnTo>
                  <a:lnTo>
                    <a:pt x="104" y="1207"/>
                  </a:lnTo>
                  <a:lnTo>
                    <a:pt x="104" y="1207"/>
                  </a:lnTo>
                  <a:lnTo>
                    <a:pt x="87" y="1213"/>
                  </a:lnTo>
                  <a:lnTo>
                    <a:pt x="71" y="1221"/>
                  </a:lnTo>
                  <a:lnTo>
                    <a:pt x="65" y="1224"/>
                  </a:lnTo>
                  <a:lnTo>
                    <a:pt x="60" y="1228"/>
                  </a:lnTo>
                  <a:lnTo>
                    <a:pt x="56" y="1231"/>
                  </a:lnTo>
                  <a:lnTo>
                    <a:pt x="53" y="1235"/>
                  </a:lnTo>
                  <a:lnTo>
                    <a:pt x="53" y="1235"/>
                  </a:lnTo>
                  <a:lnTo>
                    <a:pt x="50" y="1240"/>
                  </a:lnTo>
                  <a:lnTo>
                    <a:pt x="47" y="1242"/>
                  </a:lnTo>
                  <a:lnTo>
                    <a:pt x="42" y="1243"/>
                  </a:lnTo>
                  <a:lnTo>
                    <a:pt x="39" y="1244"/>
                  </a:lnTo>
                  <a:lnTo>
                    <a:pt x="39" y="12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grpSp>
        <p:nvGrpSpPr>
          <p:cNvPr id="145" name="稻壳儿搜索【幻雨工作室】_6"/>
          <p:cNvGrpSpPr/>
          <p:nvPr/>
        </p:nvGrpSpPr>
        <p:grpSpPr>
          <a:xfrm>
            <a:off x="5216212" y="2926615"/>
            <a:ext cx="335856" cy="343210"/>
            <a:chOff x="5268913" y="4124325"/>
            <a:chExt cx="652463" cy="666751"/>
          </a:xfrm>
          <a:solidFill>
            <a:schemeClr val="bg1"/>
          </a:solidFill>
        </p:grpSpPr>
        <p:sp>
          <p:nvSpPr>
            <p:cNvPr id="146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7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8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9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0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1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2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3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4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5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6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7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8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9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0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1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2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3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4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5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169" name="稻壳儿搜索【幻雨工作室】_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69578" y="2169734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稻壳儿搜索【幻雨工作室】_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42882" y="2169734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稻壳儿搜索【幻雨工作室】_10"/>
          <p:cNvSpPr/>
          <p:nvPr/>
        </p:nvSpPr>
        <p:spPr>
          <a:xfrm rot="7200000">
            <a:off x="6038251" y="3430041"/>
            <a:ext cx="1578560" cy="1789034"/>
          </a:xfrm>
          <a:custGeom>
            <a:avLst/>
            <a:gdLst>
              <a:gd name="connsiteX0" fmla="*/ 0 w 1371600"/>
              <a:gd name="connsiteY0" fmla="*/ 396240 h 1554480"/>
              <a:gd name="connsiteX1" fmla="*/ 690880 w 1371600"/>
              <a:gd name="connsiteY1" fmla="*/ 0 h 1554480"/>
              <a:gd name="connsiteX2" fmla="*/ 1371600 w 1371600"/>
              <a:gd name="connsiteY2" fmla="*/ 416560 h 1554480"/>
              <a:gd name="connsiteX3" fmla="*/ 1371600 w 1371600"/>
              <a:gd name="connsiteY3" fmla="*/ 1148080 h 1554480"/>
              <a:gd name="connsiteX4" fmla="*/ 701040 w 1371600"/>
              <a:gd name="connsiteY4" fmla="*/ 1554480 h 1554480"/>
              <a:gd name="connsiteX5" fmla="*/ 0 w 1371600"/>
              <a:gd name="connsiteY5" fmla="*/ 1158240 h 1554480"/>
              <a:gd name="connsiteX6" fmla="*/ 0 w 1371600"/>
              <a:gd name="connsiteY6" fmla="*/ 396240 h 1554480"/>
              <a:gd name="connsiteX0-1" fmla="*/ 0 w 1371600"/>
              <a:gd name="connsiteY0-2" fmla="*/ 396240 h 1554480"/>
              <a:gd name="connsiteX1-3" fmla="*/ 690880 w 1371600"/>
              <a:gd name="connsiteY1-4" fmla="*/ 0 h 1554480"/>
              <a:gd name="connsiteX2-5" fmla="*/ 1371600 w 1371600"/>
              <a:gd name="connsiteY2-6" fmla="*/ 416560 h 1554480"/>
              <a:gd name="connsiteX3-7" fmla="*/ 1371600 w 1371600"/>
              <a:gd name="connsiteY3-8" fmla="*/ 1148080 h 1554480"/>
              <a:gd name="connsiteX4-9" fmla="*/ 701040 w 1371600"/>
              <a:gd name="connsiteY4-10" fmla="*/ 1554480 h 1554480"/>
              <a:gd name="connsiteX5-11" fmla="*/ 0 w 1371600"/>
              <a:gd name="connsiteY5-12" fmla="*/ 1158240 h 1554480"/>
              <a:gd name="connsiteX6-13" fmla="*/ 91440 w 1371600"/>
              <a:gd name="connsiteY6-14" fmla="*/ 487680 h 1554480"/>
              <a:gd name="connsiteX0-15" fmla="*/ 0 w 1371600"/>
              <a:gd name="connsiteY0-16" fmla="*/ 396240 h 1554480"/>
              <a:gd name="connsiteX1-17" fmla="*/ 690880 w 1371600"/>
              <a:gd name="connsiteY1-18" fmla="*/ 0 h 1554480"/>
              <a:gd name="connsiteX2-19" fmla="*/ 1371600 w 1371600"/>
              <a:gd name="connsiteY2-20" fmla="*/ 416560 h 1554480"/>
              <a:gd name="connsiteX3-21" fmla="*/ 1371600 w 1371600"/>
              <a:gd name="connsiteY3-22" fmla="*/ 1148080 h 1554480"/>
              <a:gd name="connsiteX4-23" fmla="*/ 701040 w 1371600"/>
              <a:gd name="connsiteY4-24" fmla="*/ 1554480 h 1554480"/>
              <a:gd name="connsiteX5-25" fmla="*/ 0 w 1371600"/>
              <a:gd name="connsiteY5-26" fmla="*/ 1158240 h 1554480"/>
              <a:gd name="connsiteX6-27" fmla="*/ 20320 w 1371600"/>
              <a:gd name="connsiteY6-28" fmla="*/ 670560 h 1554480"/>
              <a:gd name="connsiteX0-29" fmla="*/ 20320 w 1391920"/>
              <a:gd name="connsiteY0-30" fmla="*/ 396240 h 1554480"/>
              <a:gd name="connsiteX1-31" fmla="*/ 711200 w 1391920"/>
              <a:gd name="connsiteY1-32" fmla="*/ 0 h 1554480"/>
              <a:gd name="connsiteX2-33" fmla="*/ 1391920 w 1391920"/>
              <a:gd name="connsiteY2-34" fmla="*/ 416560 h 1554480"/>
              <a:gd name="connsiteX3-35" fmla="*/ 1391920 w 1391920"/>
              <a:gd name="connsiteY3-36" fmla="*/ 1148080 h 1554480"/>
              <a:gd name="connsiteX4-37" fmla="*/ 721360 w 1391920"/>
              <a:gd name="connsiteY4-38" fmla="*/ 1554480 h 1554480"/>
              <a:gd name="connsiteX5-39" fmla="*/ 20320 w 1391920"/>
              <a:gd name="connsiteY5-40" fmla="*/ 1158240 h 1554480"/>
              <a:gd name="connsiteX6-41" fmla="*/ 0 w 1391920"/>
              <a:gd name="connsiteY6-42" fmla="*/ 741680 h 1554480"/>
              <a:gd name="connsiteX0-43" fmla="*/ 2032 w 1373632"/>
              <a:gd name="connsiteY0-44" fmla="*/ 396240 h 1554480"/>
              <a:gd name="connsiteX1-45" fmla="*/ 692912 w 1373632"/>
              <a:gd name="connsiteY1-46" fmla="*/ 0 h 1554480"/>
              <a:gd name="connsiteX2-47" fmla="*/ 1373632 w 1373632"/>
              <a:gd name="connsiteY2-48" fmla="*/ 416560 h 1554480"/>
              <a:gd name="connsiteX3-49" fmla="*/ 1373632 w 1373632"/>
              <a:gd name="connsiteY3-50" fmla="*/ 1148080 h 1554480"/>
              <a:gd name="connsiteX4-51" fmla="*/ 703072 w 1373632"/>
              <a:gd name="connsiteY4-52" fmla="*/ 1554480 h 1554480"/>
              <a:gd name="connsiteX5-53" fmla="*/ 2032 w 1373632"/>
              <a:gd name="connsiteY5-54" fmla="*/ 1158240 h 1554480"/>
              <a:gd name="connsiteX6-55" fmla="*/ 0 w 1373632"/>
              <a:gd name="connsiteY6-56" fmla="*/ 735584 h 1554480"/>
              <a:gd name="connsiteX0-57" fmla="*/ 8128 w 1379728"/>
              <a:gd name="connsiteY0-58" fmla="*/ 396240 h 1554480"/>
              <a:gd name="connsiteX1-59" fmla="*/ 699008 w 1379728"/>
              <a:gd name="connsiteY1-60" fmla="*/ 0 h 1554480"/>
              <a:gd name="connsiteX2-61" fmla="*/ 1379728 w 1379728"/>
              <a:gd name="connsiteY2-62" fmla="*/ 416560 h 1554480"/>
              <a:gd name="connsiteX3-63" fmla="*/ 1379728 w 1379728"/>
              <a:gd name="connsiteY3-64" fmla="*/ 1148080 h 1554480"/>
              <a:gd name="connsiteX4-65" fmla="*/ 709168 w 1379728"/>
              <a:gd name="connsiteY4-66" fmla="*/ 1554480 h 1554480"/>
              <a:gd name="connsiteX5-67" fmla="*/ 8128 w 1379728"/>
              <a:gd name="connsiteY5-68" fmla="*/ 1158240 h 1554480"/>
              <a:gd name="connsiteX6-69" fmla="*/ 0 w 1379728"/>
              <a:gd name="connsiteY6-70" fmla="*/ 644144 h 1554480"/>
              <a:gd name="connsiteX0-71" fmla="*/ 0 w 1371600"/>
              <a:gd name="connsiteY0-72" fmla="*/ 396240 h 1554480"/>
              <a:gd name="connsiteX1-73" fmla="*/ 690880 w 1371600"/>
              <a:gd name="connsiteY1-74" fmla="*/ 0 h 1554480"/>
              <a:gd name="connsiteX2-75" fmla="*/ 1371600 w 1371600"/>
              <a:gd name="connsiteY2-76" fmla="*/ 416560 h 1554480"/>
              <a:gd name="connsiteX3-77" fmla="*/ 1371600 w 1371600"/>
              <a:gd name="connsiteY3-78" fmla="*/ 1148080 h 1554480"/>
              <a:gd name="connsiteX4-79" fmla="*/ 701040 w 1371600"/>
              <a:gd name="connsiteY4-80" fmla="*/ 1554480 h 1554480"/>
              <a:gd name="connsiteX5-81" fmla="*/ 0 w 1371600"/>
              <a:gd name="connsiteY5-82" fmla="*/ 1158240 h 1554480"/>
              <a:gd name="connsiteX6-83" fmla="*/ 4064 w 1371600"/>
              <a:gd name="connsiteY6-84" fmla="*/ 644144 h 15544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371600" h="1554480">
                <a:moveTo>
                  <a:pt x="0" y="396240"/>
                </a:moveTo>
                <a:lnTo>
                  <a:pt x="690880" y="0"/>
                </a:lnTo>
                <a:lnTo>
                  <a:pt x="1371600" y="416560"/>
                </a:lnTo>
                <a:lnTo>
                  <a:pt x="1371600" y="1148080"/>
                </a:lnTo>
                <a:lnTo>
                  <a:pt x="701040" y="1554480"/>
                </a:lnTo>
                <a:lnTo>
                  <a:pt x="0" y="1158240"/>
                </a:lnTo>
                <a:cubicBezTo>
                  <a:pt x="0" y="904240"/>
                  <a:pt x="4064" y="644144"/>
                  <a:pt x="4064" y="644144"/>
                </a:cubicBezTo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2" name="稻壳儿搜索【幻雨工作室】_11"/>
          <p:cNvGrpSpPr/>
          <p:nvPr/>
        </p:nvGrpSpPr>
        <p:grpSpPr>
          <a:xfrm>
            <a:off x="6618398" y="4222474"/>
            <a:ext cx="335856" cy="343210"/>
            <a:chOff x="5268913" y="4124325"/>
            <a:chExt cx="652463" cy="666751"/>
          </a:xfrm>
          <a:solidFill>
            <a:schemeClr val="bg1"/>
          </a:solidFill>
        </p:grpSpPr>
        <p:sp>
          <p:nvSpPr>
            <p:cNvPr id="183" name="Freeform 719"/>
            <p:cNvSpPr/>
            <p:nvPr/>
          </p:nvSpPr>
          <p:spPr bwMode="auto">
            <a:xfrm>
              <a:off x="5356226" y="4351338"/>
              <a:ext cx="9525" cy="57150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9" y="3"/>
                </a:cxn>
                <a:cxn ang="0">
                  <a:pos x="8" y="1"/>
                </a:cxn>
                <a:cxn ang="0">
                  <a:pos x="7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4" y="15"/>
                </a:cxn>
                <a:cxn ang="0">
                  <a:pos x="7" y="25"/>
                </a:cxn>
                <a:cxn ang="0">
                  <a:pos x="9" y="35"/>
                </a:cxn>
                <a:cxn ang="0">
                  <a:pos x="11" y="46"/>
                </a:cxn>
                <a:cxn ang="0">
                  <a:pos x="11" y="46"/>
                </a:cxn>
                <a:cxn ang="0">
                  <a:pos x="11" y="53"/>
                </a:cxn>
                <a:cxn ang="0">
                  <a:pos x="9" y="60"/>
                </a:cxn>
                <a:cxn ang="0">
                  <a:pos x="6" y="75"/>
                </a:cxn>
                <a:cxn ang="0">
                  <a:pos x="2" y="89"/>
                </a:cxn>
                <a:cxn ang="0">
                  <a:pos x="1" y="96"/>
                </a:cxn>
                <a:cxn ang="0">
                  <a:pos x="0" y="104"/>
                </a:cxn>
                <a:cxn ang="0">
                  <a:pos x="0" y="104"/>
                </a:cxn>
                <a:cxn ang="0">
                  <a:pos x="0" y="106"/>
                </a:cxn>
                <a:cxn ang="0">
                  <a:pos x="1" y="108"/>
                </a:cxn>
                <a:cxn ang="0">
                  <a:pos x="3" y="108"/>
                </a:cxn>
                <a:cxn ang="0">
                  <a:pos x="5" y="109"/>
                </a:cxn>
                <a:cxn ang="0">
                  <a:pos x="6" y="108"/>
                </a:cxn>
                <a:cxn ang="0">
                  <a:pos x="8" y="108"/>
                </a:cxn>
                <a:cxn ang="0">
                  <a:pos x="9" y="106"/>
                </a:cxn>
                <a:cxn ang="0">
                  <a:pos x="9" y="104"/>
                </a:cxn>
                <a:cxn ang="0">
                  <a:pos x="9" y="104"/>
                </a:cxn>
                <a:cxn ang="0">
                  <a:pos x="12" y="89"/>
                </a:cxn>
                <a:cxn ang="0">
                  <a:pos x="15" y="75"/>
                </a:cxn>
                <a:cxn ang="0">
                  <a:pos x="18" y="60"/>
                </a:cxn>
                <a:cxn ang="0">
                  <a:pos x="20" y="46"/>
                </a:cxn>
                <a:cxn ang="0">
                  <a:pos x="20" y="46"/>
                </a:cxn>
                <a:cxn ang="0">
                  <a:pos x="20" y="41"/>
                </a:cxn>
                <a:cxn ang="0">
                  <a:pos x="20" y="35"/>
                </a:cxn>
                <a:cxn ang="0">
                  <a:pos x="18" y="24"/>
                </a:cxn>
                <a:cxn ang="0">
                  <a:pos x="14" y="13"/>
                </a:cxn>
                <a:cxn ang="0">
                  <a:pos x="9" y="3"/>
                </a:cxn>
                <a:cxn ang="0">
                  <a:pos x="9" y="3"/>
                </a:cxn>
              </a:cxnLst>
              <a:rect l="0" t="0" r="r" b="b"/>
              <a:pathLst>
                <a:path w="20" h="109">
                  <a:moveTo>
                    <a:pt x="9" y="3"/>
                  </a:moveTo>
                  <a:lnTo>
                    <a:pt x="9" y="3"/>
                  </a:lnTo>
                  <a:lnTo>
                    <a:pt x="8" y="1"/>
                  </a:lnTo>
                  <a:lnTo>
                    <a:pt x="7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3"/>
                  </a:lnTo>
                  <a:lnTo>
                    <a:pt x="0" y="5"/>
                  </a:lnTo>
                  <a:lnTo>
                    <a:pt x="0" y="5"/>
                  </a:lnTo>
                  <a:lnTo>
                    <a:pt x="4" y="15"/>
                  </a:lnTo>
                  <a:lnTo>
                    <a:pt x="7" y="25"/>
                  </a:lnTo>
                  <a:lnTo>
                    <a:pt x="9" y="3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1" y="53"/>
                  </a:lnTo>
                  <a:lnTo>
                    <a:pt x="9" y="60"/>
                  </a:lnTo>
                  <a:lnTo>
                    <a:pt x="6" y="75"/>
                  </a:lnTo>
                  <a:lnTo>
                    <a:pt x="2" y="89"/>
                  </a:lnTo>
                  <a:lnTo>
                    <a:pt x="1" y="9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6"/>
                  </a:lnTo>
                  <a:lnTo>
                    <a:pt x="1" y="108"/>
                  </a:lnTo>
                  <a:lnTo>
                    <a:pt x="3" y="108"/>
                  </a:lnTo>
                  <a:lnTo>
                    <a:pt x="5" y="109"/>
                  </a:lnTo>
                  <a:lnTo>
                    <a:pt x="6" y="108"/>
                  </a:lnTo>
                  <a:lnTo>
                    <a:pt x="8" y="108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12" y="89"/>
                  </a:lnTo>
                  <a:lnTo>
                    <a:pt x="15" y="75"/>
                  </a:lnTo>
                  <a:lnTo>
                    <a:pt x="18" y="60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0" y="41"/>
                  </a:lnTo>
                  <a:lnTo>
                    <a:pt x="20" y="35"/>
                  </a:lnTo>
                  <a:lnTo>
                    <a:pt x="18" y="24"/>
                  </a:lnTo>
                  <a:lnTo>
                    <a:pt x="14" y="13"/>
                  </a:lnTo>
                  <a:lnTo>
                    <a:pt x="9" y="3"/>
                  </a:lnTo>
                  <a:lnTo>
                    <a:pt x="9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4" name="Freeform 720"/>
            <p:cNvSpPr/>
            <p:nvPr/>
          </p:nvSpPr>
          <p:spPr bwMode="auto">
            <a:xfrm>
              <a:off x="5392738" y="4365625"/>
              <a:ext cx="12700" cy="80963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25" y="4"/>
                </a:cxn>
                <a:cxn ang="0">
                  <a:pos x="25" y="2"/>
                </a:cxn>
                <a:cxn ang="0">
                  <a:pos x="24" y="1"/>
                </a:cxn>
                <a:cxn ang="0">
                  <a:pos x="22" y="0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1"/>
                </a:cxn>
                <a:cxn ang="0">
                  <a:pos x="16" y="2"/>
                </a:cxn>
                <a:cxn ang="0">
                  <a:pos x="16" y="4"/>
                </a:cxn>
                <a:cxn ang="0">
                  <a:pos x="16" y="4"/>
                </a:cxn>
                <a:cxn ang="0">
                  <a:pos x="14" y="24"/>
                </a:cxn>
                <a:cxn ang="0">
                  <a:pos x="11" y="43"/>
                </a:cxn>
                <a:cxn ang="0">
                  <a:pos x="4" y="80"/>
                </a:cxn>
                <a:cxn ang="0">
                  <a:pos x="4" y="80"/>
                </a:cxn>
                <a:cxn ang="0">
                  <a:pos x="1" y="96"/>
                </a:cxn>
                <a:cxn ang="0">
                  <a:pos x="0" y="114"/>
                </a:cxn>
                <a:cxn ang="0">
                  <a:pos x="1" y="147"/>
                </a:cxn>
                <a:cxn ang="0">
                  <a:pos x="1" y="147"/>
                </a:cxn>
                <a:cxn ang="0">
                  <a:pos x="1" y="149"/>
                </a:cxn>
                <a:cxn ang="0">
                  <a:pos x="2" y="150"/>
                </a:cxn>
                <a:cxn ang="0">
                  <a:pos x="5" y="151"/>
                </a:cxn>
                <a:cxn ang="0">
                  <a:pos x="7" y="151"/>
                </a:cxn>
                <a:cxn ang="0">
                  <a:pos x="8" y="151"/>
                </a:cxn>
                <a:cxn ang="0">
                  <a:pos x="10" y="150"/>
                </a:cxn>
                <a:cxn ang="0">
                  <a:pos x="11" y="149"/>
                </a:cxn>
                <a:cxn ang="0">
                  <a:pos x="11" y="147"/>
                </a:cxn>
                <a:cxn ang="0">
                  <a:pos x="11" y="147"/>
                </a:cxn>
                <a:cxn ang="0">
                  <a:pos x="11" y="126"/>
                </a:cxn>
                <a:cxn ang="0">
                  <a:pos x="11" y="107"/>
                </a:cxn>
                <a:cxn ang="0">
                  <a:pos x="13" y="86"/>
                </a:cxn>
                <a:cxn ang="0">
                  <a:pos x="16" y="65"/>
                </a:cxn>
                <a:cxn ang="0">
                  <a:pos x="16" y="65"/>
                </a:cxn>
                <a:cxn ang="0">
                  <a:pos x="22" y="35"/>
                </a:cxn>
                <a:cxn ang="0">
                  <a:pos x="24" y="20"/>
                </a:cxn>
                <a:cxn ang="0">
                  <a:pos x="25" y="4"/>
                </a:cxn>
                <a:cxn ang="0">
                  <a:pos x="25" y="4"/>
                </a:cxn>
              </a:cxnLst>
              <a:rect l="0" t="0" r="r" b="b"/>
              <a:pathLst>
                <a:path w="25" h="151">
                  <a:moveTo>
                    <a:pt x="25" y="4"/>
                  </a:moveTo>
                  <a:lnTo>
                    <a:pt x="25" y="4"/>
                  </a:lnTo>
                  <a:lnTo>
                    <a:pt x="25" y="2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4" y="24"/>
                  </a:lnTo>
                  <a:lnTo>
                    <a:pt x="11" y="43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1" y="96"/>
                  </a:lnTo>
                  <a:lnTo>
                    <a:pt x="0" y="114"/>
                  </a:lnTo>
                  <a:lnTo>
                    <a:pt x="1" y="147"/>
                  </a:lnTo>
                  <a:lnTo>
                    <a:pt x="1" y="147"/>
                  </a:lnTo>
                  <a:lnTo>
                    <a:pt x="1" y="149"/>
                  </a:lnTo>
                  <a:lnTo>
                    <a:pt x="2" y="150"/>
                  </a:lnTo>
                  <a:lnTo>
                    <a:pt x="5" y="151"/>
                  </a:lnTo>
                  <a:lnTo>
                    <a:pt x="7" y="151"/>
                  </a:lnTo>
                  <a:lnTo>
                    <a:pt x="8" y="151"/>
                  </a:lnTo>
                  <a:lnTo>
                    <a:pt x="10" y="150"/>
                  </a:lnTo>
                  <a:lnTo>
                    <a:pt x="11" y="149"/>
                  </a:lnTo>
                  <a:lnTo>
                    <a:pt x="11" y="147"/>
                  </a:lnTo>
                  <a:lnTo>
                    <a:pt x="11" y="147"/>
                  </a:lnTo>
                  <a:lnTo>
                    <a:pt x="11" y="126"/>
                  </a:lnTo>
                  <a:lnTo>
                    <a:pt x="11" y="107"/>
                  </a:lnTo>
                  <a:lnTo>
                    <a:pt x="13" y="86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22" y="35"/>
                  </a:lnTo>
                  <a:lnTo>
                    <a:pt x="24" y="20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5" name="Freeform 721"/>
            <p:cNvSpPr/>
            <p:nvPr/>
          </p:nvSpPr>
          <p:spPr bwMode="auto">
            <a:xfrm>
              <a:off x="5421313" y="4389438"/>
              <a:ext cx="19050" cy="84138"/>
            </a:xfrm>
            <a:custGeom>
              <a:avLst/>
              <a:gdLst/>
              <a:ahLst/>
              <a:cxnLst>
                <a:cxn ang="0">
                  <a:pos x="29" y="2"/>
                </a:cxn>
                <a:cxn ang="0">
                  <a:pos x="29" y="2"/>
                </a:cxn>
                <a:cxn ang="0">
                  <a:pos x="22" y="16"/>
                </a:cxn>
                <a:cxn ang="0">
                  <a:pos x="18" y="30"/>
                </a:cxn>
                <a:cxn ang="0">
                  <a:pos x="15" y="46"/>
                </a:cxn>
                <a:cxn ang="0">
                  <a:pos x="13" y="61"/>
                </a:cxn>
                <a:cxn ang="0">
                  <a:pos x="13" y="61"/>
                </a:cxn>
                <a:cxn ang="0">
                  <a:pos x="8" y="85"/>
                </a:cxn>
                <a:cxn ang="0">
                  <a:pos x="4" y="109"/>
                </a:cxn>
                <a:cxn ang="0">
                  <a:pos x="1" y="133"/>
                </a:cxn>
                <a:cxn ang="0">
                  <a:pos x="0" y="157"/>
                </a:cxn>
                <a:cxn ang="0">
                  <a:pos x="0" y="157"/>
                </a:cxn>
                <a:cxn ang="0">
                  <a:pos x="0" y="158"/>
                </a:cxn>
                <a:cxn ang="0">
                  <a:pos x="1" y="160"/>
                </a:cxn>
                <a:cxn ang="0">
                  <a:pos x="2" y="161"/>
                </a:cxn>
                <a:cxn ang="0">
                  <a:pos x="4" y="161"/>
                </a:cxn>
                <a:cxn ang="0">
                  <a:pos x="6" y="161"/>
                </a:cxn>
                <a:cxn ang="0">
                  <a:pos x="7" y="160"/>
                </a:cxn>
                <a:cxn ang="0">
                  <a:pos x="8" y="158"/>
                </a:cxn>
                <a:cxn ang="0">
                  <a:pos x="9" y="157"/>
                </a:cxn>
                <a:cxn ang="0">
                  <a:pos x="9" y="157"/>
                </a:cxn>
                <a:cxn ang="0">
                  <a:pos x="10" y="137"/>
                </a:cxn>
                <a:cxn ang="0">
                  <a:pos x="14" y="117"/>
                </a:cxn>
                <a:cxn ang="0">
                  <a:pos x="20" y="78"/>
                </a:cxn>
                <a:cxn ang="0">
                  <a:pos x="20" y="78"/>
                </a:cxn>
                <a:cxn ang="0">
                  <a:pos x="22" y="59"/>
                </a:cxn>
                <a:cxn ang="0">
                  <a:pos x="25" y="42"/>
                </a:cxn>
                <a:cxn ang="0">
                  <a:pos x="30" y="24"/>
                </a:cxn>
                <a:cxn ang="0">
                  <a:pos x="33" y="15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37" y="5"/>
                </a:cxn>
                <a:cxn ang="0">
                  <a:pos x="37" y="3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9" y="2"/>
                </a:cxn>
                <a:cxn ang="0">
                  <a:pos x="29" y="2"/>
                </a:cxn>
              </a:cxnLst>
              <a:rect l="0" t="0" r="r" b="b"/>
              <a:pathLst>
                <a:path w="37" h="161">
                  <a:moveTo>
                    <a:pt x="29" y="2"/>
                  </a:moveTo>
                  <a:lnTo>
                    <a:pt x="29" y="2"/>
                  </a:lnTo>
                  <a:lnTo>
                    <a:pt x="22" y="16"/>
                  </a:lnTo>
                  <a:lnTo>
                    <a:pt x="18" y="30"/>
                  </a:lnTo>
                  <a:lnTo>
                    <a:pt x="15" y="46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8" y="85"/>
                  </a:lnTo>
                  <a:lnTo>
                    <a:pt x="4" y="109"/>
                  </a:lnTo>
                  <a:lnTo>
                    <a:pt x="1" y="133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0" y="158"/>
                  </a:lnTo>
                  <a:lnTo>
                    <a:pt x="1" y="160"/>
                  </a:lnTo>
                  <a:lnTo>
                    <a:pt x="2" y="161"/>
                  </a:lnTo>
                  <a:lnTo>
                    <a:pt x="4" y="161"/>
                  </a:lnTo>
                  <a:lnTo>
                    <a:pt x="6" y="161"/>
                  </a:lnTo>
                  <a:lnTo>
                    <a:pt x="7" y="160"/>
                  </a:lnTo>
                  <a:lnTo>
                    <a:pt x="8" y="158"/>
                  </a:lnTo>
                  <a:lnTo>
                    <a:pt x="9" y="157"/>
                  </a:lnTo>
                  <a:lnTo>
                    <a:pt x="9" y="157"/>
                  </a:lnTo>
                  <a:lnTo>
                    <a:pt x="10" y="137"/>
                  </a:lnTo>
                  <a:lnTo>
                    <a:pt x="14" y="117"/>
                  </a:lnTo>
                  <a:lnTo>
                    <a:pt x="20" y="78"/>
                  </a:lnTo>
                  <a:lnTo>
                    <a:pt x="20" y="78"/>
                  </a:lnTo>
                  <a:lnTo>
                    <a:pt x="22" y="59"/>
                  </a:lnTo>
                  <a:lnTo>
                    <a:pt x="25" y="42"/>
                  </a:lnTo>
                  <a:lnTo>
                    <a:pt x="30" y="24"/>
                  </a:lnTo>
                  <a:lnTo>
                    <a:pt x="33" y="15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5"/>
                  </a:lnTo>
                  <a:lnTo>
                    <a:pt x="37" y="3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30" y="1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6" name="Freeform 722"/>
            <p:cNvSpPr/>
            <p:nvPr/>
          </p:nvSpPr>
          <p:spPr bwMode="auto">
            <a:xfrm>
              <a:off x="5461001" y="4381500"/>
              <a:ext cx="22225" cy="125413"/>
            </a:xfrm>
            <a:custGeom>
              <a:avLst/>
              <a:gdLst/>
              <a:ahLst/>
              <a:cxnLst>
                <a:cxn ang="0">
                  <a:pos x="33" y="5"/>
                </a:cxn>
                <a:cxn ang="0">
                  <a:pos x="33" y="5"/>
                </a:cxn>
                <a:cxn ang="0">
                  <a:pos x="31" y="16"/>
                </a:cxn>
                <a:cxn ang="0">
                  <a:pos x="28" y="21"/>
                </a:cxn>
                <a:cxn ang="0">
                  <a:pos x="25" y="25"/>
                </a:cxn>
                <a:cxn ang="0">
                  <a:pos x="23" y="32"/>
                </a:cxn>
                <a:cxn ang="0">
                  <a:pos x="23" y="32"/>
                </a:cxn>
                <a:cxn ang="0">
                  <a:pos x="17" y="67"/>
                </a:cxn>
                <a:cxn ang="0">
                  <a:pos x="17" y="67"/>
                </a:cxn>
                <a:cxn ang="0">
                  <a:pos x="13" y="96"/>
                </a:cxn>
                <a:cxn ang="0">
                  <a:pos x="10" y="124"/>
                </a:cxn>
                <a:cxn ang="0">
                  <a:pos x="10" y="124"/>
                </a:cxn>
                <a:cxn ang="0">
                  <a:pos x="6" y="152"/>
                </a:cxn>
                <a:cxn ang="0">
                  <a:pos x="3" y="179"/>
                </a:cxn>
                <a:cxn ang="0">
                  <a:pos x="1" y="206"/>
                </a:cxn>
                <a:cxn ang="0">
                  <a:pos x="0" y="232"/>
                </a:cxn>
                <a:cxn ang="0">
                  <a:pos x="0" y="232"/>
                </a:cxn>
                <a:cxn ang="0">
                  <a:pos x="0" y="235"/>
                </a:cxn>
                <a:cxn ang="0">
                  <a:pos x="1" y="237"/>
                </a:cxn>
                <a:cxn ang="0">
                  <a:pos x="3" y="237"/>
                </a:cxn>
                <a:cxn ang="0">
                  <a:pos x="5" y="238"/>
                </a:cxn>
                <a:cxn ang="0">
                  <a:pos x="6" y="237"/>
                </a:cxn>
                <a:cxn ang="0">
                  <a:pos x="8" y="237"/>
                </a:cxn>
                <a:cxn ang="0">
                  <a:pos x="9" y="235"/>
                </a:cxn>
                <a:cxn ang="0">
                  <a:pos x="9" y="232"/>
                </a:cxn>
                <a:cxn ang="0">
                  <a:pos x="9" y="232"/>
                </a:cxn>
                <a:cxn ang="0">
                  <a:pos x="10" y="201"/>
                </a:cxn>
                <a:cxn ang="0">
                  <a:pos x="13" y="170"/>
                </a:cxn>
                <a:cxn ang="0">
                  <a:pos x="17" y="141"/>
                </a:cxn>
                <a:cxn ang="0">
                  <a:pos x="21" y="110"/>
                </a:cxn>
                <a:cxn ang="0">
                  <a:pos x="21" y="110"/>
                </a:cxn>
                <a:cxn ang="0">
                  <a:pos x="25" y="81"/>
                </a:cxn>
                <a:cxn ang="0">
                  <a:pos x="26" y="67"/>
                </a:cxn>
                <a:cxn ang="0">
                  <a:pos x="30" y="53"/>
                </a:cxn>
                <a:cxn ang="0">
                  <a:pos x="30" y="53"/>
                </a:cxn>
                <a:cxn ang="0">
                  <a:pos x="33" y="40"/>
                </a:cxn>
                <a:cxn ang="0">
                  <a:pos x="36" y="29"/>
                </a:cxn>
                <a:cxn ang="0">
                  <a:pos x="40" y="18"/>
                </a:cxn>
                <a:cxn ang="0">
                  <a:pos x="42" y="5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2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5" y="2"/>
                </a:cxn>
                <a:cxn ang="0">
                  <a:pos x="34" y="3"/>
                </a:cxn>
                <a:cxn ang="0">
                  <a:pos x="33" y="5"/>
                </a:cxn>
                <a:cxn ang="0">
                  <a:pos x="33" y="5"/>
                </a:cxn>
              </a:cxnLst>
              <a:rect l="0" t="0" r="r" b="b"/>
              <a:pathLst>
                <a:path w="42" h="238">
                  <a:moveTo>
                    <a:pt x="33" y="5"/>
                  </a:moveTo>
                  <a:lnTo>
                    <a:pt x="33" y="5"/>
                  </a:lnTo>
                  <a:lnTo>
                    <a:pt x="31" y="16"/>
                  </a:lnTo>
                  <a:lnTo>
                    <a:pt x="28" y="21"/>
                  </a:lnTo>
                  <a:lnTo>
                    <a:pt x="25" y="25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17" y="67"/>
                  </a:lnTo>
                  <a:lnTo>
                    <a:pt x="17" y="67"/>
                  </a:lnTo>
                  <a:lnTo>
                    <a:pt x="13" y="9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6" y="152"/>
                  </a:lnTo>
                  <a:lnTo>
                    <a:pt x="3" y="179"/>
                  </a:lnTo>
                  <a:lnTo>
                    <a:pt x="1" y="20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35"/>
                  </a:lnTo>
                  <a:lnTo>
                    <a:pt x="1" y="237"/>
                  </a:lnTo>
                  <a:lnTo>
                    <a:pt x="3" y="237"/>
                  </a:lnTo>
                  <a:lnTo>
                    <a:pt x="5" y="238"/>
                  </a:lnTo>
                  <a:lnTo>
                    <a:pt x="6" y="237"/>
                  </a:lnTo>
                  <a:lnTo>
                    <a:pt x="8" y="237"/>
                  </a:lnTo>
                  <a:lnTo>
                    <a:pt x="9" y="235"/>
                  </a:lnTo>
                  <a:lnTo>
                    <a:pt x="9" y="232"/>
                  </a:lnTo>
                  <a:lnTo>
                    <a:pt x="9" y="232"/>
                  </a:lnTo>
                  <a:lnTo>
                    <a:pt x="10" y="201"/>
                  </a:lnTo>
                  <a:lnTo>
                    <a:pt x="13" y="170"/>
                  </a:lnTo>
                  <a:lnTo>
                    <a:pt x="17" y="141"/>
                  </a:lnTo>
                  <a:lnTo>
                    <a:pt x="21" y="110"/>
                  </a:lnTo>
                  <a:lnTo>
                    <a:pt x="21" y="110"/>
                  </a:lnTo>
                  <a:lnTo>
                    <a:pt x="25" y="81"/>
                  </a:lnTo>
                  <a:lnTo>
                    <a:pt x="26" y="67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40"/>
                  </a:lnTo>
                  <a:lnTo>
                    <a:pt x="36" y="29"/>
                  </a:lnTo>
                  <a:lnTo>
                    <a:pt x="40" y="18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3"/>
                  </a:lnTo>
                  <a:lnTo>
                    <a:pt x="41" y="2"/>
                  </a:lnTo>
                  <a:lnTo>
                    <a:pt x="40" y="1"/>
                  </a:lnTo>
                  <a:lnTo>
                    <a:pt x="38" y="0"/>
                  </a:lnTo>
                  <a:lnTo>
                    <a:pt x="35" y="2"/>
                  </a:lnTo>
                  <a:lnTo>
                    <a:pt x="34" y="3"/>
                  </a:lnTo>
                  <a:lnTo>
                    <a:pt x="33" y="5"/>
                  </a:lnTo>
                  <a:lnTo>
                    <a:pt x="33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7" name="Freeform 723"/>
            <p:cNvSpPr/>
            <p:nvPr/>
          </p:nvSpPr>
          <p:spPr bwMode="auto">
            <a:xfrm>
              <a:off x="5483226" y="4329113"/>
              <a:ext cx="38100" cy="220663"/>
            </a:xfrm>
            <a:custGeom>
              <a:avLst/>
              <a:gdLst/>
              <a:ahLst/>
              <a:cxnLst>
                <a:cxn ang="0">
                  <a:pos x="65" y="1"/>
                </a:cxn>
                <a:cxn ang="0">
                  <a:pos x="56" y="18"/>
                </a:cxn>
                <a:cxn ang="0">
                  <a:pos x="50" y="38"/>
                </a:cxn>
                <a:cxn ang="0">
                  <a:pos x="46" y="78"/>
                </a:cxn>
                <a:cxn ang="0">
                  <a:pos x="25" y="213"/>
                </a:cxn>
                <a:cxn ang="0">
                  <a:pos x="18" y="243"/>
                </a:cxn>
                <a:cxn ang="0">
                  <a:pos x="8" y="300"/>
                </a:cxn>
                <a:cxn ang="0">
                  <a:pos x="4" y="330"/>
                </a:cxn>
                <a:cxn ang="0">
                  <a:pos x="1" y="363"/>
                </a:cxn>
                <a:cxn ang="0">
                  <a:pos x="1" y="386"/>
                </a:cxn>
                <a:cxn ang="0">
                  <a:pos x="7" y="407"/>
                </a:cxn>
                <a:cxn ang="0">
                  <a:pos x="13" y="415"/>
                </a:cxn>
                <a:cxn ang="0">
                  <a:pos x="14" y="417"/>
                </a:cxn>
                <a:cxn ang="0">
                  <a:pos x="18" y="417"/>
                </a:cxn>
                <a:cxn ang="0">
                  <a:pos x="20" y="413"/>
                </a:cxn>
                <a:cxn ang="0">
                  <a:pos x="19" y="409"/>
                </a:cxn>
                <a:cxn ang="0">
                  <a:pos x="15" y="403"/>
                </a:cxn>
                <a:cxn ang="0">
                  <a:pos x="11" y="390"/>
                </a:cxn>
                <a:cxn ang="0">
                  <a:pos x="11" y="370"/>
                </a:cxn>
                <a:cxn ang="0">
                  <a:pos x="12" y="356"/>
                </a:cxn>
                <a:cxn ang="0">
                  <a:pos x="13" y="327"/>
                </a:cxn>
                <a:cxn ang="0">
                  <a:pos x="17" y="298"/>
                </a:cxn>
                <a:cxn ang="0">
                  <a:pos x="27" y="248"/>
                </a:cxn>
                <a:cxn ang="0">
                  <a:pos x="36" y="197"/>
                </a:cxn>
                <a:cxn ang="0">
                  <a:pos x="55" y="90"/>
                </a:cxn>
                <a:cxn ang="0">
                  <a:pos x="57" y="69"/>
                </a:cxn>
                <a:cxn ang="0">
                  <a:pos x="60" y="36"/>
                </a:cxn>
                <a:cxn ang="0">
                  <a:pos x="67" y="16"/>
                </a:cxn>
                <a:cxn ang="0">
                  <a:pos x="72" y="8"/>
                </a:cxn>
                <a:cxn ang="0">
                  <a:pos x="73" y="4"/>
                </a:cxn>
                <a:cxn ang="0">
                  <a:pos x="70" y="0"/>
                </a:cxn>
                <a:cxn ang="0">
                  <a:pos x="67" y="0"/>
                </a:cxn>
                <a:cxn ang="0">
                  <a:pos x="65" y="1"/>
                </a:cxn>
              </a:cxnLst>
              <a:rect l="0" t="0" r="r" b="b"/>
              <a:pathLst>
                <a:path w="73" h="417">
                  <a:moveTo>
                    <a:pt x="65" y="1"/>
                  </a:moveTo>
                  <a:lnTo>
                    <a:pt x="65" y="1"/>
                  </a:lnTo>
                  <a:lnTo>
                    <a:pt x="60" y="9"/>
                  </a:lnTo>
                  <a:lnTo>
                    <a:pt x="56" y="18"/>
                  </a:lnTo>
                  <a:lnTo>
                    <a:pt x="53" y="28"/>
                  </a:lnTo>
                  <a:lnTo>
                    <a:pt x="50" y="38"/>
                  </a:lnTo>
                  <a:lnTo>
                    <a:pt x="49" y="58"/>
                  </a:lnTo>
                  <a:lnTo>
                    <a:pt x="46" y="78"/>
                  </a:lnTo>
                  <a:lnTo>
                    <a:pt x="46" y="78"/>
                  </a:lnTo>
                  <a:lnTo>
                    <a:pt x="25" y="213"/>
                  </a:lnTo>
                  <a:lnTo>
                    <a:pt x="25" y="213"/>
                  </a:lnTo>
                  <a:lnTo>
                    <a:pt x="18" y="243"/>
                  </a:lnTo>
                  <a:lnTo>
                    <a:pt x="13" y="272"/>
                  </a:lnTo>
                  <a:lnTo>
                    <a:pt x="8" y="300"/>
                  </a:lnTo>
                  <a:lnTo>
                    <a:pt x="4" y="330"/>
                  </a:lnTo>
                  <a:lnTo>
                    <a:pt x="4" y="330"/>
                  </a:lnTo>
                  <a:lnTo>
                    <a:pt x="2" y="352"/>
                  </a:lnTo>
                  <a:lnTo>
                    <a:pt x="1" y="363"/>
                  </a:lnTo>
                  <a:lnTo>
                    <a:pt x="0" y="375"/>
                  </a:lnTo>
                  <a:lnTo>
                    <a:pt x="1" y="386"/>
                  </a:lnTo>
                  <a:lnTo>
                    <a:pt x="3" y="397"/>
                  </a:lnTo>
                  <a:lnTo>
                    <a:pt x="7" y="407"/>
                  </a:lnTo>
                  <a:lnTo>
                    <a:pt x="10" y="411"/>
                  </a:lnTo>
                  <a:lnTo>
                    <a:pt x="13" y="415"/>
                  </a:lnTo>
                  <a:lnTo>
                    <a:pt x="13" y="415"/>
                  </a:lnTo>
                  <a:lnTo>
                    <a:pt x="14" y="417"/>
                  </a:lnTo>
                  <a:lnTo>
                    <a:pt x="16" y="417"/>
                  </a:lnTo>
                  <a:lnTo>
                    <a:pt x="18" y="417"/>
                  </a:lnTo>
                  <a:lnTo>
                    <a:pt x="19" y="416"/>
                  </a:lnTo>
                  <a:lnTo>
                    <a:pt x="20" y="413"/>
                  </a:lnTo>
                  <a:lnTo>
                    <a:pt x="20" y="411"/>
                  </a:lnTo>
                  <a:lnTo>
                    <a:pt x="19" y="409"/>
                  </a:lnTo>
                  <a:lnTo>
                    <a:pt x="19" y="409"/>
                  </a:lnTo>
                  <a:lnTo>
                    <a:pt x="15" y="403"/>
                  </a:lnTo>
                  <a:lnTo>
                    <a:pt x="13" y="397"/>
                  </a:lnTo>
                  <a:lnTo>
                    <a:pt x="11" y="390"/>
                  </a:lnTo>
                  <a:lnTo>
                    <a:pt x="11" y="383"/>
                  </a:lnTo>
                  <a:lnTo>
                    <a:pt x="11" y="370"/>
                  </a:lnTo>
                  <a:lnTo>
                    <a:pt x="12" y="356"/>
                  </a:lnTo>
                  <a:lnTo>
                    <a:pt x="12" y="356"/>
                  </a:lnTo>
                  <a:lnTo>
                    <a:pt x="12" y="342"/>
                  </a:lnTo>
                  <a:lnTo>
                    <a:pt x="13" y="327"/>
                  </a:lnTo>
                  <a:lnTo>
                    <a:pt x="17" y="298"/>
                  </a:lnTo>
                  <a:lnTo>
                    <a:pt x="17" y="298"/>
                  </a:lnTo>
                  <a:lnTo>
                    <a:pt x="22" y="273"/>
                  </a:lnTo>
                  <a:lnTo>
                    <a:pt x="27" y="248"/>
                  </a:lnTo>
                  <a:lnTo>
                    <a:pt x="32" y="22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55" y="90"/>
                  </a:lnTo>
                  <a:lnTo>
                    <a:pt x="55" y="90"/>
                  </a:lnTo>
                  <a:lnTo>
                    <a:pt x="57" y="69"/>
                  </a:lnTo>
                  <a:lnTo>
                    <a:pt x="59" y="47"/>
                  </a:lnTo>
                  <a:lnTo>
                    <a:pt x="60" y="36"/>
                  </a:lnTo>
                  <a:lnTo>
                    <a:pt x="63" y="26"/>
                  </a:lnTo>
                  <a:lnTo>
                    <a:pt x="67" y="16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3" y="6"/>
                  </a:lnTo>
                  <a:lnTo>
                    <a:pt x="73" y="4"/>
                  </a:lnTo>
                  <a:lnTo>
                    <a:pt x="71" y="1"/>
                  </a:lnTo>
                  <a:lnTo>
                    <a:pt x="70" y="0"/>
                  </a:lnTo>
                  <a:lnTo>
                    <a:pt x="68" y="0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5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8" name="Freeform 724"/>
            <p:cNvSpPr/>
            <p:nvPr/>
          </p:nvSpPr>
          <p:spPr bwMode="auto">
            <a:xfrm>
              <a:off x="5516563" y="4291013"/>
              <a:ext cx="46038" cy="268288"/>
            </a:xfrm>
            <a:custGeom>
              <a:avLst/>
              <a:gdLst/>
              <a:ahLst/>
              <a:cxnLst>
                <a:cxn ang="0">
                  <a:pos x="75" y="3"/>
                </a:cxn>
                <a:cxn ang="0">
                  <a:pos x="61" y="44"/>
                </a:cxn>
                <a:cxn ang="0">
                  <a:pos x="58" y="58"/>
                </a:cxn>
                <a:cxn ang="0">
                  <a:pos x="56" y="84"/>
                </a:cxn>
                <a:cxn ang="0">
                  <a:pos x="56" y="111"/>
                </a:cxn>
                <a:cxn ang="0">
                  <a:pos x="52" y="180"/>
                </a:cxn>
                <a:cxn ang="0">
                  <a:pos x="41" y="249"/>
                </a:cxn>
                <a:cxn ang="0">
                  <a:pos x="33" y="280"/>
                </a:cxn>
                <a:cxn ang="0">
                  <a:pos x="17" y="343"/>
                </a:cxn>
                <a:cxn ang="0">
                  <a:pos x="4" y="408"/>
                </a:cxn>
                <a:cxn ang="0">
                  <a:pos x="1" y="440"/>
                </a:cxn>
                <a:cxn ang="0">
                  <a:pos x="0" y="472"/>
                </a:cxn>
                <a:cxn ang="0">
                  <a:pos x="4" y="504"/>
                </a:cxn>
                <a:cxn ang="0">
                  <a:pos x="4" y="506"/>
                </a:cxn>
                <a:cxn ang="0">
                  <a:pos x="7" y="507"/>
                </a:cxn>
                <a:cxn ang="0">
                  <a:pos x="12" y="505"/>
                </a:cxn>
                <a:cxn ang="0">
                  <a:pos x="13" y="501"/>
                </a:cxn>
                <a:cxn ang="0">
                  <a:pos x="10" y="485"/>
                </a:cxn>
                <a:cxn ang="0">
                  <a:pos x="9" y="453"/>
                </a:cxn>
                <a:cxn ang="0">
                  <a:pos x="11" y="420"/>
                </a:cxn>
                <a:cxn ang="0">
                  <a:pos x="20" y="371"/>
                </a:cxn>
                <a:cxn ang="0">
                  <a:pos x="36" y="306"/>
                </a:cxn>
                <a:cxn ang="0">
                  <a:pos x="52" y="243"/>
                </a:cxn>
                <a:cxn ang="0">
                  <a:pos x="57" y="214"/>
                </a:cxn>
                <a:cxn ang="0">
                  <a:pos x="63" y="157"/>
                </a:cxn>
                <a:cxn ang="0">
                  <a:pos x="65" y="128"/>
                </a:cxn>
                <a:cxn ang="0">
                  <a:pos x="66" y="67"/>
                </a:cxn>
                <a:cxn ang="0">
                  <a:pos x="67" y="60"/>
                </a:cxn>
                <a:cxn ang="0">
                  <a:pos x="73" y="36"/>
                </a:cxn>
                <a:cxn ang="0">
                  <a:pos x="84" y="6"/>
                </a:cxn>
                <a:cxn ang="0">
                  <a:pos x="85" y="4"/>
                </a:cxn>
                <a:cxn ang="0">
                  <a:pos x="83" y="1"/>
                </a:cxn>
                <a:cxn ang="0">
                  <a:pos x="77" y="1"/>
                </a:cxn>
                <a:cxn ang="0">
                  <a:pos x="75" y="3"/>
                </a:cxn>
              </a:cxnLst>
              <a:rect l="0" t="0" r="r" b="b"/>
              <a:pathLst>
                <a:path w="85" h="507">
                  <a:moveTo>
                    <a:pt x="75" y="3"/>
                  </a:moveTo>
                  <a:lnTo>
                    <a:pt x="75" y="3"/>
                  </a:lnTo>
                  <a:lnTo>
                    <a:pt x="65" y="31"/>
                  </a:lnTo>
                  <a:lnTo>
                    <a:pt x="61" y="44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6" y="72"/>
                  </a:lnTo>
                  <a:lnTo>
                    <a:pt x="56" y="84"/>
                  </a:lnTo>
                  <a:lnTo>
                    <a:pt x="56" y="111"/>
                  </a:lnTo>
                  <a:lnTo>
                    <a:pt x="56" y="111"/>
                  </a:lnTo>
                  <a:lnTo>
                    <a:pt x="55" y="145"/>
                  </a:lnTo>
                  <a:lnTo>
                    <a:pt x="52" y="180"/>
                  </a:lnTo>
                  <a:lnTo>
                    <a:pt x="47" y="214"/>
                  </a:lnTo>
                  <a:lnTo>
                    <a:pt x="41" y="249"/>
                  </a:lnTo>
                  <a:lnTo>
                    <a:pt x="41" y="249"/>
                  </a:lnTo>
                  <a:lnTo>
                    <a:pt x="33" y="280"/>
                  </a:lnTo>
                  <a:lnTo>
                    <a:pt x="25" y="312"/>
                  </a:lnTo>
                  <a:lnTo>
                    <a:pt x="17" y="343"/>
                  </a:lnTo>
                  <a:lnTo>
                    <a:pt x="10" y="375"/>
                  </a:lnTo>
                  <a:lnTo>
                    <a:pt x="4" y="408"/>
                  </a:lnTo>
                  <a:lnTo>
                    <a:pt x="2" y="423"/>
                  </a:lnTo>
                  <a:lnTo>
                    <a:pt x="1" y="440"/>
                  </a:lnTo>
                  <a:lnTo>
                    <a:pt x="0" y="455"/>
                  </a:lnTo>
                  <a:lnTo>
                    <a:pt x="0" y="472"/>
                  </a:lnTo>
                  <a:lnTo>
                    <a:pt x="1" y="487"/>
                  </a:lnTo>
                  <a:lnTo>
                    <a:pt x="4" y="504"/>
                  </a:lnTo>
                  <a:lnTo>
                    <a:pt x="4" y="504"/>
                  </a:lnTo>
                  <a:lnTo>
                    <a:pt x="4" y="506"/>
                  </a:lnTo>
                  <a:lnTo>
                    <a:pt x="6" y="507"/>
                  </a:lnTo>
                  <a:lnTo>
                    <a:pt x="7" y="507"/>
                  </a:lnTo>
                  <a:lnTo>
                    <a:pt x="9" y="507"/>
                  </a:lnTo>
                  <a:lnTo>
                    <a:pt x="12" y="505"/>
                  </a:lnTo>
                  <a:lnTo>
                    <a:pt x="12" y="503"/>
                  </a:lnTo>
                  <a:lnTo>
                    <a:pt x="13" y="501"/>
                  </a:lnTo>
                  <a:lnTo>
                    <a:pt x="13" y="501"/>
                  </a:lnTo>
                  <a:lnTo>
                    <a:pt x="10" y="485"/>
                  </a:lnTo>
                  <a:lnTo>
                    <a:pt x="9" y="469"/>
                  </a:lnTo>
                  <a:lnTo>
                    <a:pt x="9" y="453"/>
                  </a:lnTo>
                  <a:lnTo>
                    <a:pt x="10" y="437"/>
                  </a:lnTo>
                  <a:lnTo>
                    <a:pt x="11" y="420"/>
                  </a:lnTo>
                  <a:lnTo>
                    <a:pt x="13" y="403"/>
                  </a:lnTo>
                  <a:lnTo>
                    <a:pt x="20" y="371"/>
                  </a:lnTo>
                  <a:lnTo>
                    <a:pt x="28" y="338"/>
                  </a:lnTo>
                  <a:lnTo>
                    <a:pt x="36" y="306"/>
                  </a:lnTo>
                  <a:lnTo>
                    <a:pt x="44" y="274"/>
                  </a:lnTo>
                  <a:lnTo>
                    <a:pt x="52" y="243"/>
                  </a:lnTo>
                  <a:lnTo>
                    <a:pt x="52" y="243"/>
                  </a:lnTo>
                  <a:lnTo>
                    <a:pt x="57" y="214"/>
                  </a:lnTo>
                  <a:lnTo>
                    <a:pt x="61" y="186"/>
                  </a:lnTo>
                  <a:lnTo>
                    <a:pt x="63" y="157"/>
                  </a:lnTo>
                  <a:lnTo>
                    <a:pt x="65" y="128"/>
                  </a:lnTo>
                  <a:lnTo>
                    <a:pt x="65" y="128"/>
                  </a:lnTo>
                  <a:lnTo>
                    <a:pt x="65" y="98"/>
                  </a:lnTo>
                  <a:lnTo>
                    <a:pt x="66" y="67"/>
                  </a:lnTo>
                  <a:lnTo>
                    <a:pt x="66" y="67"/>
                  </a:lnTo>
                  <a:lnTo>
                    <a:pt x="67" y="60"/>
                  </a:lnTo>
                  <a:lnTo>
                    <a:pt x="68" y="51"/>
                  </a:lnTo>
                  <a:lnTo>
                    <a:pt x="73" y="36"/>
                  </a:lnTo>
                  <a:lnTo>
                    <a:pt x="78" y="20"/>
                  </a:lnTo>
                  <a:lnTo>
                    <a:pt x="84" y="6"/>
                  </a:lnTo>
                  <a:lnTo>
                    <a:pt x="84" y="6"/>
                  </a:lnTo>
                  <a:lnTo>
                    <a:pt x="85" y="4"/>
                  </a:lnTo>
                  <a:lnTo>
                    <a:pt x="84" y="2"/>
                  </a:lnTo>
                  <a:lnTo>
                    <a:pt x="83" y="1"/>
                  </a:lnTo>
                  <a:lnTo>
                    <a:pt x="82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5" y="3"/>
                  </a:lnTo>
                  <a:lnTo>
                    <a:pt x="75" y="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9" name="Freeform 725"/>
            <p:cNvSpPr/>
            <p:nvPr/>
          </p:nvSpPr>
          <p:spPr bwMode="auto">
            <a:xfrm>
              <a:off x="5546726" y="4252913"/>
              <a:ext cx="60325" cy="376238"/>
            </a:xfrm>
            <a:custGeom>
              <a:avLst/>
              <a:gdLst/>
              <a:ahLst/>
              <a:cxnLst>
                <a:cxn ang="0">
                  <a:pos x="104" y="5"/>
                </a:cxn>
                <a:cxn ang="0">
                  <a:pos x="104" y="5"/>
                </a:cxn>
                <a:cxn ang="0">
                  <a:pos x="103" y="28"/>
                </a:cxn>
                <a:cxn ang="0">
                  <a:pos x="101" y="51"/>
                </a:cxn>
                <a:cxn ang="0">
                  <a:pos x="98" y="74"/>
                </a:cxn>
                <a:cxn ang="0">
                  <a:pos x="95" y="95"/>
                </a:cxn>
                <a:cxn ang="0">
                  <a:pos x="86" y="141"/>
                </a:cxn>
                <a:cxn ang="0">
                  <a:pos x="78" y="185"/>
                </a:cxn>
                <a:cxn ang="0">
                  <a:pos x="78" y="185"/>
                </a:cxn>
                <a:cxn ang="0">
                  <a:pos x="64" y="275"/>
                </a:cxn>
                <a:cxn ang="0">
                  <a:pos x="48" y="364"/>
                </a:cxn>
                <a:cxn ang="0">
                  <a:pos x="48" y="364"/>
                </a:cxn>
                <a:cxn ang="0">
                  <a:pos x="39" y="407"/>
                </a:cxn>
                <a:cxn ang="0">
                  <a:pos x="29" y="451"/>
                </a:cxn>
                <a:cxn ang="0">
                  <a:pos x="19" y="495"/>
                </a:cxn>
                <a:cxn ang="0">
                  <a:pos x="11" y="538"/>
                </a:cxn>
                <a:cxn ang="0">
                  <a:pos x="11" y="538"/>
                </a:cxn>
                <a:cxn ang="0">
                  <a:pos x="4" y="580"/>
                </a:cxn>
                <a:cxn ang="0">
                  <a:pos x="1" y="600"/>
                </a:cxn>
                <a:cxn ang="0">
                  <a:pos x="0" y="621"/>
                </a:cxn>
                <a:cxn ang="0">
                  <a:pos x="0" y="707"/>
                </a:cxn>
                <a:cxn ang="0">
                  <a:pos x="0" y="707"/>
                </a:cxn>
                <a:cxn ang="0">
                  <a:pos x="0" y="709"/>
                </a:cxn>
                <a:cxn ang="0">
                  <a:pos x="1" y="710"/>
                </a:cxn>
                <a:cxn ang="0">
                  <a:pos x="3" y="711"/>
                </a:cxn>
                <a:cxn ang="0">
                  <a:pos x="5" y="712"/>
                </a:cxn>
                <a:cxn ang="0">
                  <a:pos x="6" y="711"/>
                </a:cxn>
                <a:cxn ang="0">
                  <a:pos x="8" y="710"/>
                </a:cxn>
                <a:cxn ang="0">
                  <a:pos x="9" y="709"/>
                </a:cxn>
                <a:cxn ang="0">
                  <a:pos x="9" y="707"/>
                </a:cxn>
                <a:cxn ang="0">
                  <a:pos x="9" y="621"/>
                </a:cxn>
                <a:cxn ang="0">
                  <a:pos x="9" y="621"/>
                </a:cxn>
                <a:cxn ang="0">
                  <a:pos x="10" y="609"/>
                </a:cxn>
                <a:cxn ang="0">
                  <a:pos x="11" y="596"/>
                </a:cxn>
                <a:cxn ang="0">
                  <a:pos x="14" y="572"/>
                </a:cxn>
                <a:cxn ang="0">
                  <a:pos x="22" y="523"/>
                </a:cxn>
                <a:cxn ang="0">
                  <a:pos x="22" y="523"/>
                </a:cxn>
                <a:cxn ang="0">
                  <a:pos x="32" y="480"/>
                </a:cxn>
                <a:cxn ang="0">
                  <a:pos x="41" y="436"/>
                </a:cxn>
                <a:cxn ang="0">
                  <a:pos x="51" y="392"/>
                </a:cxn>
                <a:cxn ang="0">
                  <a:pos x="61" y="348"/>
                </a:cxn>
                <a:cxn ang="0">
                  <a:pos x="61" y="348"/>
                </a:cxn>
                <a:cxn ang="0">
                  <a:pos x="76" y="260"/>
                </a:cxn>
                <a:cxn ang="0">
                  <a:pos x="91" y="171"/>
                </a:cxn>
                <a:cxn ang="0">
                  <a:pos x="91" y="171"/>
                </a:cxn>
                <a:cxn ang="0">
                  <a:pos x="98" y="129"/>
                </a:cxn>
                <a:cxn ang="0">
                  <a:pos x="105" y="88"/>
                </a:cxn>
                <a:cxn ang="0">
                  <a:pos x="108" y="67"/>
                </a:cxn>
                <a:cxn ang="0">
                  <a:pos x="111" y="47"/>
                </a:cxn>
                <a:cxn ang="0">
                  <a:pos x="112" y="26"/>
                </a:cxn>
                <a:cxn ang="0">
                  <a:pos x="113" y="5"/>
                </a:cxn>
                <a:cxn ang="0">
                  <a:pos x="113" y="5"/>
                </a:cxn>
                <a:cxn ang="0">
                  <a:pos x="113" y="3"/>
                </a:cxn>
                <a:cxn ang="0">
                  <a:pos x="112" y="1"/>
                </a:cxn>
                <a:cxn ang="0">
                  <a:pos x="110" y="1"/>
                </a:cxn>
                <a:cxn ang="0">
                  <a:pos x="109" y="0"/>
                </a:cxn>
                <a:cxn ang="0">
                  <a:pos x="107" y="1"/>
                </a:cxn>
                <a:cxn ang="0">
                  <a:pos x="105" y="1"/>
                </a:cxn>
                <a:cxn ang="0">
                  <a:pos x="104" y="3"/>
                </a:cxn>
                <a:cxn ang="0">
                  <a:pos x="104" y="5"/>
                </a:cxn>
                <a:cxn ang="0">
                  <a:pos x="104" y="5"/>
                </a:cxn>
              </a:cxnLst>
              <a:rect l="0" t="0" r="r" b="b"/>
              <a:pathLst>
                <a:path w="113" h="712">
                  <a:moveTo>
                    <a:pt x="104" y="5"/>
                  </a:moveTo>
                  <a:lnTo>
                    <a:pt x="104" y="5"/>
                  </a:lnTo>
                  <a:lnTo>
                    <a:pt x="103" y="28"/>
                  </a:lnTo>
                  <a:lnTo>
                    <a:pt x="101" y="51"/>
                  </a:lnTo>
                  <a:lnTo>
                    <a:pt x="98" y="74"/>
                  </a:lnTo>
                  <a:lnTo>
                    <a:pt x="95" y="95"/>
                  </a:lnTo>
                  <a:lnTo>
                    <a:pt x="86" y="141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64" y="275"/>
                  </a:lnTo>
                  <a:lnTo>
                    <a:pt x="48" y="364"/>
                  </a:lnTo>
                  <a:lnTo>
                    <a:pt x="48" y="364"/>
                  </a:lnTo>
                  <a:lnTo>
                    <a:pt x="39" y="407"/>
                  </a:lnTo>
                  <a:lnTo>
                    <a:pt x="29" y="451"/>
                  </a:lnTo>
                  <a:lnTo>
                    <a:pt x="19" y="495"/>
                  </a:lnTo>
                  <a:lnTo>
                    <a:pt x="11" y="538"/>
                  </a:lnTo>
                  <a:lnTo>
                    <a:pt x="11" y="538"/>
                  </a:lnTo>
                  <a:lnTo>
                    <a:pt x="4" y="580"/>
                  </a:lnTo>
                  <a:lnTo>
                    <a:pt x="1" y="600"/>
                  </a:lnTo>
                  <a:lnTo>
                    <a:pt x="0" y="621"/>
                  </a:lnTo>
                  <a:lnTo>
                    <a:pt x="0" y="707"/>
                  </a:lnTo>
                  <a:lnTo>
                    <a:pt x="0" y="707"/>
                  </a:lnTo>
                  <a:lnTo>
                    <a:pt x="0" y="709"/>
                  </a:lnTo>
                  <a:lnTo>
                    <a:pt x="1" y="710"/>
                  </a:lnTo>
                  <a:lnTo>
                    <a:pt x="3" y="711"/>
                  </a:lnTo>
                  <a:lnTo>
                    <a:pt x="5" y="712"/>
                  </a:lnTo>
                  <a:lnTo>
                    <a:pt x="6" y="711"/>
                  </a:lnTo>
                  <a:lnTo>
                    <a:pt x="8" y="710"/>
                  </a:lnTo>
                  <a:lnTo>
                    <a:pt x="9" y="709"/>
                  </a:lnTo>
                  <a:lnTo>
                    <a:pt x="9" y="707"/>
                  </a:lnTo>
                  <a:lnTo>
                    <a:pt x="9" y="621"/>
                  </a:lnTo>
                  <a:lnTo>
                    <a:pt x="9" y="621"/>
                  </a:lnTo>
                  <a:lnTo>
                    <a:pt x="10" y="609"/>
                  </a:lnTo>
                  <a:lnTo>
                    <a:pt x="11" y="596"/>
                  </a:lnTo>
                  <a:lnTo>
                    <a:pt x="14" y="572"/>
                  </a:lnTo>
                  <a:lnTo>
                    <a:pt x="22" y="523"/>
                  </a:lnTo>
                  <a:lnTo>
                    <a:pt x="22" y="523"/>
                  </a:lnTo>
                  <a:lnTo>
                    <a:pt x="32" y="480"/>
                  </a:lnTo>
                  <a:lnTo>
                    <a:pt x="41" y="436"/>
                  </a:lnTo>
                  <a:lnTo>
                    <a:pt x="51" y="392"/>
                  </a:lnTo>
                  <a:lnTo>
                    <a:pt x="61" y="348"/>
                  </a:lnTo>
                  <a:lnTo>
                    <a:pt x="61" y="348"/>
                  </a:lnTo>
                  <a:lnTo>
                    <a:pt x="76" y="260"/>
                  </a:lnTo>
                  <a:lnTo>
                    <a:pt x="91" y="171"/>
                  </a:lnTo>
                  <a:lnTo>
                    <a:pt x="91" y="171"/>
                  </a:lnTo>
                  <a:lnTo>
                    <a:pt x="98" y="129"/>
                  </a:lnTo>
                  <a:lnTo>
                    <a:pt x="105" y="88"/>
                  </a:lnTo>
                  <a:lnTo>
                    <a:pt x="108" y="67"/>
                  </a:lnTo>
                  <a:lnTo>
                    <a:pt x="111" y="47"/>
                  </a:lnTo>
                  <a:lnTo>
                    <a:pt x="112" y="26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3" y="3"/>
                  </a:lnTo>
                  <a:lnTo>
                    <a:pt x="112" y="1"/>
                  </a:lnTo>
                  <a:lnTo>
                    <a:pt x="110" y="1"/>
                  </a:lnTo>
                  <a:lnTo>
                    <a:pt x="109" y="0"/>
                  </a:lnTo>
                  <a:lnTo>
                    <a:pt x="107" y="1"/>
                  </a:lnTo>
                  <a:lnTo>
                    <a:pt x="105" y="1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4" y="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0" name="Freeform 726"/>
            <p:cNvSpPr/>
            <p:nvPr/>
          </p:nvSpPr>
          <p:spPr bwMode="auto">
            <a:xfrm>
              <a:off x="5576888" y="4230688"/>
              <a:ext cx="61913" cy="415925"/>
            </a:xfrm>
            <a:custGeom>
              <a:avLst/>
              <a:gdLst/>
              <a:ahLst/>
              <a:cxnLst>
                <a:cxn ang="0">
                  <a:pos x="119" y="4"/>
                </a:cxn>
                <a:cxn ang="0">
                  <a:pos x="118" y="1"/>
                </a:cxn>
                <a:cxn ang="0">
                  <a:pos x="115" y="0"/>
                </a:cxn>
                <a:cxn ang="0">
                  <a:pos x="110" y="3"/>
                </a:cxn>
                <a:cxn ang="0">
                  <a:pos x="110" y="4"/>
                </a:cxn>
                <a:cxn ang="0">
                  <a:pos x="105" y="22"/>
                </a:cxn>
                <a:cxn ang="0">
                  <a:pos x="101" y="35"/>
                </a:cxn>
                <a:cxn ang="0">
                  <a:pos x="100" y="39"/>
                </a:cxn>
                <a:cxn ang="0">
                  <a:pos x="99" y="66"/>
                </a:cxn>
                <a:cxn ang="0">
                  <a:pos x="94" y="92"/>
                </a:cxn>
                <a:cxn ang="0">
                  <a:pos x="86" y="145"/>
                </a:cxn>
                <a:cxn ang="0">
                  <a:pos x="78" y="184"/>
                </a:cxn>
                <a:cxn ang="0">
                  <a:pos x="74" y="196"/>
                </a:cxn>
                <a:cxn ang="0">
                  <a:pos x="63" y="239"/>
                </a:cxn>
                <a:cxn ang="0">
                  <a:pos x="57" y="281"/>
                </a:cxn>
                <a:cxn ang="0">
                  <a:pos x="50" y="334"/>
                </a:cxn>
                <a:cxn ang="0">
                  <a:pos x="44" y="386"/>
                </a:cxn>
                <a:cxn ang="0">
                  <a:pos x="39" y="437"/>
                </a:cxn>
                <a:cxn ang="0">
                  <a:pos x="15" y="588"/>
                </a:cxn>
                <a:cxn ang="0">
                  <a:pos x="8" y="635"/>
                </a:cxn>
                <a:cxn ang="0">
                  <a:pos x="4" y="682"/>
                </a:cxn>
                <a:cxn ang="0">
                  <a:pos x="5" y="704"/>
                </a:cxn>
                <a:cxn ang="0">
                  <a:pos x="7" y="750"/>
                </a:cxn>
                <a:cxn ang="0">
                  <a:pos x="6" y="773"/>
                </a:cxn>
                <a:cxn ang="0">
                  <a:pos x="3" y="774"/>
                </a:cxn>
                <a:cxn ang="0">
                  <a:pos x="0" y="778"/>
                </a:cxn>
                <a:cxn ang="0">
                  <a:pos x="0" y="782"/>
                </a:cxn>
                <a:cxn ang="0">
                  <a:pos x="2" y="785"/>
                </a:cxn>
                <a:cxn ang="0">
                  <a:pos x="6" y="787"/>
                </a:cxn>
                <a:cxn ang="0">
                  <a:pos x="10" y="787"/>
                </a:cxn>
                <a:cxn ang="0">
                  <a:pos x="13" y="785"/>
                </a:cxn>
                <a:cxn ang="0">
                  <a:pos x="15" y="782"/>
                </a:cxn>
                <a:cxn ang="0">
                  <a:pos x="16" y="736"/>
                </a:cxn>
                <a:cxn ang="0">
                  <a:pos x="14" y="691"/>
                </a:cxn>
                <a:cxn ang="0">
                  <a:pos x="14" y="663"/>
                </a:cxn>
                <a:cxn ang="0">
                  <a:pos x="21" y="609"/>
                </a:cxn>
                <a:cxn ang="0">
                  <a:pos x="25" y="583"/>
                </a:cxn>
                <a:cxn ang="0">
                  <a:pos x="48" y="436"/>
                </a:cxn>
                <a:cxn ang="0">
                  <a:pos x="53" y="386"/>
                </a:cxn>
                <a:cxn ang="0">
                  <a:pos x="56" y="360"/>
                </a:cxn>
                <a:cxn ang="0">
                  <a:pos x="68" y="283"/>
                </a:cxn>
                <a:cxn ang="0">
                  <a:pos x="87" y="182"/>
                </a:cxn>
                <a:cxn ang="0">
                  <a:pos x="93" y="156"/>
                </a:cxn>
                <a:cxn ang="0">
                  <a:pos x="108" y="76"/>
                </a:cxn>
                <a:cxn ang="0">
                  <a:pos x="109" y="67"/>
                </a:cxn>
                <a:cxn ang="0">
                  <a:pos x="110" y="39"/>
                </a:cxn>
                <a:cxn ang="0">
                  <a:pos x="110" y="35"/>
                </a:cxn>
                <a:cxn ang="0">
                  <a:pos x="114" y="22"/>
                </a:cxn>
                <a:cxn ang="0">
                  <a:pos x="119" y="4"/>
                </a:cxn>
              </a:cxnLst>
              <a:rect l="0" t="0" r="r" b="b"/>
              <a:pathLst>
                <a:path w="119" h="787">
                  <a:moveTo>
                    <a:pt x="119" y="4"/>
                  </a:moveTo>
                  <a:lnTo>
                    <a:pt x="119" y="4"/>
                  </a:lnTo>
                  <a:lnTo>
                    <a:pt x="119" y="3"/>
                  </a:lnTo>
                  <a:lnTo>
                    <a:pt x="118" y="1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1" y="1"/>
                  </a:lnTo>
                  <a:lnTo>
                    <a:pt x="110" y="3"/>
                  </a:lnTo>
                  <a:lnTo>
                    <a:pt x="110" y="4"/>
                  </a:lnTo>
                  <a:lnTo>
                    <a:pt x="110" y="4"/>
                  </a:lnTo>
                  <a:lnTo>
                    <a:pt x="108" y="13"/>
                  </a:lnTo>
                  <a:lnTo>
                    <a:pt x="105" y="22"/>
                  </a:lnTo>
                  <a:lnTo>
                    <a:pt x="102" y="30"/>
                  </a:lnTo>
                  <a:lnTo>
                    <a:pt x="101" y="35"/>
                  </a:lnTo>
                  <a:lnTo>
                    <a:pt x="100" y="39"/>
                  </a:lnTo>
                  <a:lnTo>
                    <a:pt x="100" y="39"/>
                  </a:lnTo>
                  <a:lnTo>
                    <a:pt x="100" y="53"/>
                  </a:lnTo>
                  <a:lnTo>
                    <a:pt x="99" y="66"/>
                  </a:lnTo>
                  <a:lnTo>
                    <a:pt x="94" y="92"/>
                  </a:lnTo>
                  <a:lnTo>
                    <a:pt x="94" y="92"/>
                  </a:lnTo>
                  <a:lnTo>
                    <a:pt x="90" y="118"/>
                  </a:lnTo>
                  <a:lnTo>
                    <a:pt x="86" y="145"/>
                  </a:lnTo>
                  <a:lnTo>
                    <a:pt x="81" y="170"/>
                  </a:lnTo>
                  <a:lnTo>
                    <a:pt x="78" y="184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69" y="217"/>
                  </a:lnTo>
                  <a:lnTo>
                    <a:pt x="63" y="239"/>
                  </a:lnTo>
                  <a:lnTo>
                    <a:pt x="60" y="259"/>
                  </a:lnTo>
                  <a:lnTo>
                    <a:pt x="57" y="281"/>
                  </a:lnTo>
                  <a:lnTo>
                    <a:pt x="57" y="281"/>
                  </a:lnTo>
                  <a:lnTo>
                    <a:pt x="50" y="334"/>
                  </a:lnTo>
                  <a:lnTo>
                    <a:pt x="47" y="359"/>
                  </a:lnTo>
                  <a:lnTo>
                    <a:pt x="44" y="386"/>
                  </a:lnTo>
                  <a:lnTo>
                    <a:pt x="44" y="386"/>
                  </a:lnTo>
                  <a:lnTo>
                    <a:pt x="39" y="437"/>
                  </a:lnTo>
                  <a:lnTo>
                    <a:pt x="30" y="488"/>
                  </a:lnTo>
                  <a:lnTo>
                    <a:pt x="15" y="588"/>
                  </a:lnTo>
                  <a:lnTo>
                    <a:pt x="15" y="588"/>
                  </a:lnTo>
                  <a:lnTo>
                    <a:pt x="8" y="635"/>
                  </a:lnTo>
                  <a:lnTo>
                    <a:pt x="5" y="658"/>
                  </a:lnTo>
                  <a:lnTo>
                    <a:pt x="4" y="682"/>
                  </a:lnTo>
                  <a:lnTo>
                    <a:pt x="4" y="682"/>
                  </a:lnTo>
                  <a:lnTo>
                    <a:pt x="5" y="704"/>
                  </a:lnTo>
                  <a:lnTo>
                    <a:pt x="6" y="727"/>
                  </a:lnTo>
                  <a:lnTo>
                    <a:pt x="7" y="750"/>
                  </a:lnTo>
                  <a:lnTo>
                    <a:pt x="6" y="773"/>
                  </a:lnTo>
                  <a:lnTo>
                    <a:pt x="6" y="773"/>
                  </a:lnTo>
                  <a:lnTo>
                    <a:pt x="4" y="773"/>
                  </a:lnTo>
                  <a:lnTo>
                    <a:pt x="3" y="774"/>
                  </a:lnTo>
                  <a:lnTo>
                    <a:pt x="2" y="776"/>
                  </a:lnTo>
                  <a:lnTo>
                    <a:pt x="0" y="778"/>
                  </a:lnTo>
                  <a:lnTo>
                    <a:pt x="0" y="782"/>
                  </a:lnTo>
                  <a:lnTo>
                    <a:pt x="0" y="782"/>
                  </a:lnTo>
                  <a:lnTo>
                    <a:pt x="0" y="784"/>
                  </a:lnTo>
                  <a:lnTo>
                    <a:pt x="2" y="785"/>
                  </a:lnTo>
                  <a:lnTo>
                    <a:pt x="4" y="786"/>
                  </a:lnTo>
                  <a:lnTo>
                    <a:pt x="6" y="787"/>
                  </a:lnTo>
                  <a:lnTo>
                    <a:pt x="10" y="787"/>
                  </a:lnTo>
                  <a:lnTo>
                    <a:pt x="10" y="787"/>
                  </a:lnTo>
                  <a:lnTo>
                    <a:pt x="12" y="786"/>
                  </a:lnTo>
                  <a:lnTo>
                    <a:pt x="13" y="785"/>
                  </a:lnTo>
                  <a:lnTo>
                    <a:pt x="15" y="782"/>
                  </a:lnTo>
                  <a:lnTo>
                    <a:pt x="15" y="782"/>
                  </a:lnTo>
                  <a:lnTo>
                    <a:pt x="16" y="759"/>
                  </a:lnTo>
                  <a:lnTo>
                    <a:pt x="16" y="736"/>
                  </a:lnTo>
                  <a:lnTo>
                    <a:pt x="14" y="691"/>
                  </a:lnTo>
                  <a:lnTo>
                    <a:pt x="14" y="691"/>
                  </a:lnTo>
                  <a:lnTo>
                    <a:pt x="14" y="677"/>
                  </a:lnTo>
                  <a:lnTo>
                    <a:pt x="14" y="663"/>
                  </a:lnTo>
                  <a:lnTo>
                    <a:pt x="17" y="636"/>
                  </a:lnTo>
                  <a:lnTo>
                    <a:pt x="21" y="609"/>
                  </a:lnTo>
                  <a:lnTo>
                    <a:pt x="25" y="583"/>
                  </a:lnTo>
                  <a:lnTo>
                    <a:pt x="25" y="583"/>
                  </a:lnTo>
                  <a:lnTo>
                    <a:pt x="41" y="484"/>
                  </a:lnTo>
                  <a:lnTo>
                    <a:pt x="48" y="436"/>
                  </a:lnTo>
                  <a:lnTo>
                    <a:pt x="51" y="411"/>
                  </a:lnTo>
                  <a:lnTo>
                    <a:pt x="53" y="386"/>
                  </a:lnTo>
                  <a:lnTo>
                    <a:pt x="53" y="386"/>
                  </a:lnTo>
                  <a:lnTo>
                    <a:pt x="56" y="360"/>
                  </a:lnTo>
                  <a:lnTo>
                    <a:pt x="59" y="335"/>
                  </a:lnTo>
                  <a:lnTo>
                    <a:pt x="68" y="283"/>
                  </a:lnTo>
                  <a:lnTo>
                    <a:pt x="77" y="23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93" y="156"/>
                  </a:lnTo>
                  <a:lnTo>
                    <a:pt x="98" y="129"/>
                  </a:lnTo>
                  <a:lnTo>
                    <a:pt x="108" y="76"/>
                  </a:lnTo>
                  <a:lnTo>
                    <a:pt x="108" y="76"/>
                  </a:lnTo>
                  <a:lnTo>
                    <a:pt x="109" y="67"/>
                  </a:lnTo>
                  <a:lnTo>
                    <a:pt x="110" y="5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5"/>
                  </a:lnTo>
                  <a:lnTo>
                    <a:pt x="111" y="31"/>
                  </a:lnTo>
                  <a:lnTo>
                    <a:pt x="114" y="22"/>
                  </a:lnTo>
                  <a:lnTo>
                    <a:pt x="117" y="13"/>
                  </a:lnTo>
                  <a:lnTo>
                    <a:pt x="119" y="4"/>
                  </a:lnTo>
                  <a:lnTo>
                    <a:pt x="119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1" name="Freeform 727"/>
            <p:cNvSpPr/>
            <p:nvPr/>
          </p:nvSpPr>
          <p:spPr bwMode="auto">
            <a:xfrm>
              <a:off x="5589588" y="4140200"/>
              <a:ext cx="90488" cy="552450"/>
            </a:xfrm>
            <a:custGeom>
              <a:avLst/>
              <a:gdLst/>
              <a:ahLst/>
              <a:cxnLst>
                <a:cxn ang="0">
                  <a:pos x="161" y="4"/>
                </a:cxn>
                <a:cxn ang="0">
                  <a:pos x="159" y="73"/>
                </a:cxn>
                <a:cxn ang="0">
                  <a:pos x="153" y="141"/>
                </a:cxn>
                <a:cxn ang="0">
                  <a:pos x="142" y="208"/>
                </a:cxn>
                <a:cxn ang="0">
                  <a:pos x="125" y="276"/>
                </a:cxn>
                <a:cxn ang="0">
                  <a:pos x="109" y="340"/>
                </a:cxn>
                <a:cxn ang="0">
                  <a:pos x="87" y="436"/>
                </a:cxn>
                <a:cxn ang="0">
                  <a:pos x="77" y="503"/>
                </a:cxn>
                <a:cxn ang="0">
                  <a:pos x="73" y="536"/>
                </a:cxn>
                <a:cxn ang="0">
                  <a:pos x="63" y="599"/>
                </a:cxn>
                <a:cxn ang="0">
                  <a:pos x="47" y="695"/>
                </a:cxn>
                <a:cxn ang="0">
                  <a:pos x="39" y="759"/>
                </a:cxn>
                <a:cxn ang="0">
                  <a:pos x="38" y="791"/>
                </a:cxn>
                <a:cxn ang="0">
                  <a:pos x="33" y="856"/>
                </a:cxn>
                <a:cxn ang="0">
                  <a:pos x="22" y="920"/>
                </a:cxn>
                <a:cxn ang="0">
                  <a:pos x="10" y="973"/>
                </a:cxn>
                <a:cxn ang="0">
                  <a:pos x="1" y="1025"/>
                </a:cxn>
                <a:cxn ang="0">
                  <a:pos x="0" y="1028"/>
                </a:cxn>
                <a:cxn ang="0">
                  <a:pos x="0" y="1038"/>
                </a:cxn>
                <a:cxn ang="0">
                  <a:pos x="1" y="1041"/>
                </a:cxn>
                <a:cxn ang="0">
                  <a:pos x="5" y="1042"/>
                </a:cxn>
                <a:cxn ang="0">
                  <a:pos x="9" y="1041"/>
                </a:cxn>
                <a:cxn ang="0">
                  <a:pos x="10" y="1038"/>
                </a:cxn>
                <a:cxn ang="0">
                  <a:pos x="11" y="1021"/>
                </a:cxn>
                <a:cxn ang="0">
                  <a:pos x="16" y="988"/>
                </a:cxn>
                <a:cxn ang="0">
                  <a:pos x="27" y="938"/>
                </a:cxn>
                <a:cxn ang="0">
                  <a:pos x="34" y="905"/>
                </a:cxn>
                <a:cxn ang="0">
                  <a:pos x="44" y="849"/>
                </a:cxn>
                <a:cxn ang="0">
                  <a:pos x="48" y="791"/>
                </a:cxn>
                <a:cxn ang="0">
                  <a:pos x="49" y="759"/>
                </a:cxn>
                <a:cxn ang="0">
                  <a:pos x="57" y="695"/>
                </a:cxn>
                <a:cxn ang="0">
                  <a:pos x="74" y="600"/>
                </a:cxn>
                <a:cxn ang="0">
                  <a:pos x="82" y="536"/>
                </a:cxn>
                <a:cxn ang="0">
                  <a:pos x="86" y="501"/>
                </a:cxn>
                <a:cxn ang="0">
                  <a:pos x="97" y="431"/>
                </a:cxn>
                <a:cxn ang="0">
                  <a:pos x="113" y="362"/>
                </a:cxn>
                <a:cxn ang="0">
                  <a:pos x="140" y="261"/>
                </a:cxn>
                <a:cxn ang="0">
                  <a:pos x="148" y="229"/>
                </a:cxn>
                <a:cxn ang="0">
                  <a:pos x="160" y="166"/>
                </a:cxn>
                <a:cxn ang="0">
                  <a:pos x="168" y="101"/>
                </a:cxn>
                <a:cxn ang="0">
                  <a:pos x="171" y="37"/>
                </a:cxn>
                <a:cxn ang="0">
                  <a:pos x="171" y="4"/>
                </a:cxn>
                <a:cxn ang="0">
                  <a:pos x="170" y="1"/>
                </a:cxn>
                <a:cxn ang="0">
                  <a:pos x="167" y="0"/>
                </a:cxn>
                <a:cxn ang="0">
                  <a:pos x="163" y="1"/>
                </a:cxn>
                <a:cxn ang="0">
                  <a:pos x="161" y="4"/>
                </a:cxn>
              </a:cxnLst>
              <a:rect l="0" t="0" r="r" b="b"/>
              <a:pathLst>
                <a:path w="171" h="1042">
                  <a:moveTo>
                    <a:pt x="161" y="4"/>
                  </a:moveTo>
                  <a:lnTo>
                    <a:pt x="161" y="4"/>
                  </a:lnTo>
                  <a:lnTo>
                    <a:pt x="161" y="39"/>
                  </a:lnTo>
                  <a:lnTo>
                    <a:pt x="159" y="73"/>
                  </a:lnTo>
                  <a:lnTo>
                    <a:pt x="156" y="107"/>
                  </a:lnTo>
                  <a:lnTo>
                    <a:pt x="153" y="141"/>
                  </a:lnTo>
                  <a:lnTo>
                    <a:pt x="148" y="175"/>
                  </a:lnTo>
                  <a:lnTo>
                    <a:pt x="142" y="208"/>
                  </a:lnTo>
                  <a:lnTo>
                    <a:pt x="135" y="242"/>
                  </a:lnTo>
                  <a:lnTo>
                    <a:pt x="125" y="276"/>
                  </a:lnTo>
                  <a:lnTo>
                    <a:pt x="125" y="276"/>
                  </a:lnTo>
                  <a:lnTo>
                    <a:pt x="109" y="340"/>
                  </a:lnTo>
                  <a:lnTo>
                    <a:pt x="94" y="404"/>
                  </a:lnTo>
                  <a:lnTo>
                    <a:pt x="87" y="436"/>
                  </a:lnTo>
                  <a:lnTo>
                    <a:pt x="82" y="470"/>
                  </a:lnTo>
                  <a:lnTo>
                    <a:pt x="77" y="503"/>
                  </a:lnTo>
                  <a:lnTo>
                    <a:pt x="73" y="536"/>
                  </a:lnTo>
                  <a:lnTo>
                    <a:pt x="73" y="536"/>
                  </a:lnTo>
                  <a:lnTo>
                    <a:pt x="68" y="568"/>
                  </a:lnTo>
                  <a:lnTo>
                    <a:pt x="63" y="599"/>
                  </a:lnTo>
                  <a:lnTo>
                    <a:pt x="52" y="663"/>
                  </a:lnTo>
                  <a:lnTo>
                    <a:pt x="47" y="695"/>
                  </a:lnTo>
                  <a:lnTo>
                    <a:pt x="43" y="727"/>
                  </a:lnTo>
                  <a:lnTo>
                    <a:pt x="39" y="759"/>
                  </a:lnTo>
                  <a:lnTo>
                    <a:pt x="38" y="791"/>
                  </a:lnTo>
                  <a:lnTo>
                    <a:pt x="38" y="791"/>
                  </a:lnTo>
                  <a:lnTo>
                    <a:pt x="36" y="824"/>
                  </a:lnTo>
                  <a:lnTo>
                    <a:pt x="33" y="856"/>
                  </a:lnTo>
                  <a:lnTo>
                    <a:pt x="28" y="888"/>
                  </a:lnTo>
                  <a:lnTo>
                    <a:pt x="22" y="920"/>
                  </a:lnTo>
                  <a:lnTo>
                    <a:pt x="22" y="920"/>
                  </a:lnTo>
                  <a:lnTo>
                    <a:pt x="10" y="973"/>
                  </a:lnTo>
                  <a:lnTo>
                    <a:pt x="4" y="999"/>
                  </a:lnTo>
                  <a:lnTo>
                    <a:pt x="1" y="1025"/>
                  </a:lnTo>
                  <a:lnTo>
                    <a:pt x="1" y="1025"/>
                  </a:lnTo>
                  <a:lnTo>
                    <a:pt x="0" y="1028"/>
                  </a:lnTo>
                  <a:lnTo>
                    <a:pt x="0" y="1038"/>
                  </a:lnTo>
                  <a:lnTo>
                    <a:pt x="0" y="1038"/>
                  </a:lnTo>
                  <a:lnTo>
                    <a:pt x="0" y="1040"/>
                  </a:lnTo>
                  <a:lnTo>
                    <a:pt x="1" y="1041"/>
                  </a:lnTo>
                  <a:lnTo>
                    <a:pt x="3" y="1042"/>
                  </a:lnTo>
                  <a:lnTo>
                    <a:pt x="5" y="1042"/>
                  </a:lnTo>
                  <a:lnTo>
                    <a:pt x="6" y="1042"/>
                  </a:lnTo>
                  <a:lnTo>
                    <a:pt x="9" y="1041"/>
                  </a:lnTo>
                  <a:lnTo>
                    <a:pt x="10" y="1040"/>
                  </a:lnTo>
                  <a:lnTo>
                    <a:pt x="10" y="1038"/>
                  </a:lnTo>
                  <a:lnTo>
                    <a:pt x="10" y="1038"/>
                  </a:lnTo>
                  <a:lnTo>
                    <a:pt x="11" y="1021"/>
                  </a:lnTo>
                  <a:lnTo>
                    <a:pt x="13" y="1005"/>
                  </a:lnTo>
                  <a:lnTo>
                    <a:pt x="16" y="988"/>
                  </a:lnTo>
                  <a:lnTo>
                    <a:pt x="19" y="972"/>
                  </a:lnTo>
                  <a:lnTo>
                    <a:pt x="27" y="938"/>
                  </a:lnTo>
                  <a:lnTo>
                    <a:pt x="34" y="905"/>
                  </a:lnTo>
                  <a:lnTo>
                    <a:pt x="34" y="905"/>
                  </a:lnTo>
                  <a:lnTo>
                    <a:pt x="39" y="878"/>
                  </a:lnTo>
                  <a:lnTo>
                    <a:pt x="44" y="849"/>
                  </a:lnTo>
                  <a:lnTo>
                    <a:pt x="47" y="820"/>
                  </a:lnTo>
                  <a:lnTo>
                    <a:pt x="48" y="791"/>
                  </a:lnTo>
                  <a:lnTo>
                    <a:pt x="48" y="791"/>
                  </a:lnTo>
                  <a:lnTo>
                    <a:pt x="49" y="759"/>
                  </a:lnTo>
                  <a:lnTo>
                    <a:pt x="52" y="727"/>
                  </a:lnTo>
                  <a:lnTo>
                    <a:pt x="57" y="695"/>
                  </a:lnTo>
                  <a:lnTo>
                    <a:pt x="62" y="663"/>
                  </a:lnTo>
                  <a:lnTo>
                    <a:pt x="74" y="600"/>
                  </a:lnTo>
                  <a:lnTo>
                    <a:pt x="78" y="568"/>
                  </a:lnTo>
                  <a:lnTo>
                    <a:pt x="82" y="536"/>
                  </a:lnTo>
                  <a:lnTo>
                    <a:pt x="82" y="536"/>
                  </a:lnTo>
                  <a:lnTo>
                    <a:pt x="86" y="501"/>
                  </a:lnTo>
                  <a:lnTo>
                    <a:pt x="91" y="465"/>
                  </a:lnTo>
                  <a:lnTo>
                    <a:pt x="97" y="431"/>
                  </a:lnTo>
                  <a:lnTo>
                    <a:pt x="105" y="396"/>
                  </a:lnTo>
                  <a:lnTo>
                    <a:pt x="113" y="362"/>
                  </a:lnTo>
                  <a:lnTo>
                    <a:pt x="121" y="328"/>
                  </a:lnTo>
                  <a:lnTo>
                    <a:pt x="140" y="261"/>
                  </a:lnTo>
                  <a:lnTo>
                    <a:pt x="140" y="261"/>
                  </a:lnTo>
                  <a:lnTo>
                    <a:pt x="148" y="229"/>
                  </a:lnTo>
                  <a:lnTo>
                    <a:pt x="154" y="197"/>
                  </a:lnTo>
                  <a:lnTo>
                    <a:pt x="160" y="166"/>
                  </a:lnTo>
                  <a:lnTo>
                    <a:pt x="164" y="134"/>
                  </a:lnTo>
                  <a:lnTo>
                    <a:pt x="168" y="101"/>
                  </a:lnTo>
                  <a:lnTo>
                    <a:pt x="170" y="69"/>
                  </a:lnTo>
                  <a:lnTo>
                    <a:pt x="171" y="37"/>
                  </a:lnTo>
                  <a:lnTo>
                    <a:pt x="171" y="4"/>
                  </a:lnTo>
                  <a:lnTo>
                    <a:pt x="171" y="4"/>
                  </a:lnTo>
                  <a:lnTo>
                    <a:pt x="171" y="2"/>
                  </a:lnTo>
                  <a:lnTo>
                    <a:pt x="170" y="1"/>
                  </a:lnTo>
                  <a:lnTo>
                    <a:pt x="168" y="0"/>
                  </a:lnTo>
                  <a:lnTo>
                    <a:pt x="167" y="0"/>
                  </a:lnTo>
                  <a:lnTo>
                    <a:pt x="164" y="0"/>
                  </a:lnTo>
                  <a:lnTo>
                    <a:pt x="163" y="1"/>
                  </a:lnTo>
                  <a:lnTo>
                    <a:pt x="161" y="2"/>
                  </a:lnTo>
                  <a:lnTo>
                    <a:pt x="161" y="4"/>
                  </a:lnTo>
                  <a:lnTo>
                    <a:pt x="16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2" name="Freeform 728"/>
            <p:cNvSpPr/>
            <p:nvPr/>
          </p:nvSpPr>
          <p:spPr bwMode="auto">
            <a:xfrm>
              <a:off x="5608638" y="4162425"/>
              <a:ext cx="123825" cy="544513"/>
            </a:xfrm>
            <a:custGeom>
              <a:avLst/>
              <a:gdLst/>
              <a:ahLst/>
              <a:cxnLst>
                <a:cxn ang="0">
                  <a:pos x="226" y="1"/>
                </a:cxn>
                <a:cxn ang="0">
                  <a:pos x="209" y="14"/>
                </a:cxn>
                <a:cxn ang="0">
                  <a:pos x="198" y="30"/>
                </a:cxn>
                <a:cxn ang="0">
                  <a:pos x="192" y="48"/>
                </a:cxn>
                <a:cxn ang="0">
                  <a:pos x="187" y="69"/>
                </a:cxn>
                <a:cxn ang="0">
                  <a:pos x="177" y="145"/>
                </a:cxn>
                <a:cxn ang="0">
                  <a:pos x="164" y="219"/>
                </a:cxn>
                <a:cxn ang="0">
                  <a:pos x="156" y="254"/>
                </a:cxn>
                <a:cxn ang="0">
                  <a:pos x="142" y="357"/>
                </a:cxn>
                <a:cxn ang="0">
                  <a:pos x="136" y="392"/>
                </a:cxn>
                <a:cxn ang="0">
                  <a:pos x="116" y="498"/>
                </a:cxn>
                <a:cxn ang="0">
                  <a:pos x="109" y="533"/>
                </a:cxn>
                <a:cxn ang="0">
                  <a:pos x="81" y="637"/>
                </a:cxn>
                <a:cxn ang="0">
                  <a:pos x="62" y="707"/>
                </a:cxn>
                <a:cxn ang="0">
                  <a:pos x="49" y="779"/>
                </a:cxn>
                <a:cxn ang="0">
                  <a:pos x="45" y="813"/>
                </a:cxn>
                <a:cxn ang="0">
                  <a:pos x="43" y="847"/>
                </a:cxn>
                <a:cxn ang="0">
                  <a:pos x="38" y="878"/>
                </a:cxn>
                <a:cxn ang="0">
                  <a:pos x="34" y="910"/>
                </a:cxn>
                <a:cxn ang="0">
                  <a:pos x="31" y="924"/>
                </a:cxn>
                <a:cxn ang="0">
                  <a:pos x="24" y="951"/>
                </a:cxn>
                <a:cxn ang="0">
                  <a:pos x="20" y="965"/>
                </a:cxn>
                <a:cxn ang="0">
                  <a:pos x="12" y="999"/>
                </a:cxn>
                <a:cxn ang="0">
                  <a:pos x="8" y="1010"/>
                </a:cxn>
                <a:cxn ang="0">
                  <a:pos x="3" y="1010"/>
                </a:cxn>
                <a:cxn ang="0">
                  <a:pos x="0" y="1014"/>
                </a:cxn>
                <a:cxn ang="0">
                  <a:pos x="0" y="1024"/>
                </a:cxn>
                <a:cxn ang="0">
                  <a:pos x="4" y="1029"/>
                </a:cxn>
                <a:cxn ang="0">
                  <a:pos x="9" y="1027"/>
                </a:cxn>
                <a:cxn ang="0">
                  <a:pos x="12" y="1021"/>
                </a:cxn>
                <a:cxn ang="0">
                  <a:pos x="18" y="1007"/>
                </a:cxn>
                <a:cxn ang="0">
                  <a:pos x="24" y="987"/>
                </a:cxn>
                <a:cxn ang="0">
                  <a:pos x="31" y="964"/>
                </a:cxn>
                <a:cxn ang="0">
                  <a:pos x="38" y="940"/>
                </a:cxn>
                <a:cxn ang="0">
                  <a:pos x="42" y="912"/>
                </a:cxn>
                <a:cxn ang="0">
                  <a:pos x="45" y="884"/>
                </a:cxn>
                <a:cxn ang="0">
                  <a:pos x="48" y="869"/>
                </a:cxn>
                <a:cxn ang="0">
                  <a:pos x="54" y="822"/>
                </a:cxn>
                <a:cxn ang="0">
                  <a:pos x="57" y="786"/>
                </a:cxn>
                <a:cxn ang="0">
                  <a:pos x="70" y="715"/>
                </a:cxn>
                <a:cxn ang="0">
                  <a:pos x="79" y="680"/>
                </a:cxn>
                <a:cxn ang="0">
                  <a:pos x="100" y="607"/>
                </a:cxn>
                <a:cxn ang="0">
                  <a:pos x="118" y="534"/>
                </a:cxn>
                <a:cxn ang="0">
                  <a:pos x="133" y="467"/>
                </a:cxn>
                <a:cxn ang="0">
                  <a:pos x="144" y="399"/>
                </a:cxn>
                <a:cxn ang="0">
                  <a:pos x="164" y="263"/>
                </a:cxn>
                <a:cxn ang="0">
                  <a:pos x="176" y="194"/>
                </a:cxn>
                <a:cxn ang="0">
                  <a:pos x="188" y="126"/>
                </a:cxn>
                <a:cxn ang="0">
                  <a:pos x="193" y="94"/>
                </a:cxn>
                <a:cxn ang="0">
                  <a:pos x="198" y="61"/>
                </a:cxn>
                <a:cxn ang="0">
                  <a:pos x="205" y="38"/>
                </a:cxn>
                <a:cxn ang="0">
                  <a:pos x="213" y="25"/>
                </a:cxn>
                <a:cxn ang="0">
                  <a:pos x="224" y="13"/>
                </a:cxn>
                <a:cxn ang="0">
                  <a:pos x="230" y="9"/>
                </a:cxn>
                <a:cxn ang="0">
                  <a:pos x="232" y="5"/>
                </a:cxn>
                <a:cxn ang="0">
                  <a:pos x="232" y="2"/>
                </a:cxn>
                <a:cxn ang="0">
                  <a:pos x="229" y="0"/>
                </a:cxn>
                <a:cxn ang="0">
                  <a:pos x="226" y="1"/>
                </a:cxn>
              </a:cxnLst>
              <a:rect l="0" t="0" r="r" b="b"/>
              <a:pathLst>
                <a:path w="232" h="1029">
                  <a:moveTo>
                    <a:pt x="226" y="1"/>
                  </a:moveTo>
                  <a:lnTo>
                    <a:pt x="226" y="1"/>
                  </a:lnTo>
                  <a:lnTo>
                    <a:pt x="216" y="7"/>
                  </a:lnTo>
                  <a:lnTo>
                    <a:pt x="209" y="14"/>
                  </a:lnTo>
                  <a:lnTo>
                    <a:pt x="203" y="22"/>
                  </a:lnTo>
                  <a:lnTo>
                    <a:pt x="198" y="30"/>
                  </a:lnTo>
                  <a:lnTo>
                    <a:pt x="195" y="39"/>
                  </a:lnTo>
                  <a:lnTo>
                    <a:pt x="192" y="48"/>
                  </a:lnTo>
                  <a:lnTo>
                    <a:pt x="189" y="59"/>
                  </a:lnTo>
                  <a:lnTo>
                    <a:pt x="187" y="69"/>
                  </a:lnTo>
                  <a:lnTo>
                    <a:pt x="187" y="69"/>
                  </a:lnTo>
                  <a:lnTo>
                    <a:pt x="177" y="145"/>
                  </a:lnTo>
                  <a:lnTo>
                    <a:pt x="171" y="182"/>
                  </a:lnTo>
                  <a:lnTo>
                    <a:pt x="164" y="219"/>
                  </a:lnTo>
                  <a:lnTo>
                    <a:pt x="164" y="219"/>
                  </a:lnTo>
                  <a:lnTo>
                    <a:pt x="156" y="254"/>
                  </a:lnTo>
                  <a:lnTo>
                    <a:pt x="151" y="288"/>
                  </a:lnTo>
                  <a:lnTo>
                    <a:pt x="142" y="357"/>
                  </a:lnTo>
                  <a:lnTo>
                    <a:pt x="142" y="357"/>
                  </a:lnTo>
                  <a:lnTo>
                    <a:pt x="136" y="392"/>
                  </a:lnTo>
                  <a:lnTo>
                    <a:pt x="130" y="428"/>
                  </a:lnTo>
                  <a:lnTo>
                    <a:pt x="116" y="498"/>
                  </a:lnTo>
                  <a:lnTo>
                    <a:pt x="116" y="498"/>
                  </a:lnTo>
                  <a:lnTo>
                    <a:pt x="109" y="533"/>
                  </a:lnTo>
                  <a:lnTo>
                    <a:pt x="100" y="568"/>
                  </a:lnTo>
                  <a:lnTo>
                    <a:pt x="81" y="637"/>
                  </a:lnTo>
                  <a:lnTo>
                    <a:pt x="71" y="672"/>
                  </a:lnTo>
                  <a:lnTo>
                    <a:pt x="62" y="707"/>
                  </a:lnTo>
                  <a:lnTo>
                    <a:pt x="54" y="743"/>
                  </a:lnTo>
                  <a:lnTo>
                    <a:pt x="49" y="779"/>
                  </a:lnTo>
                  <a:lnTo>
                    <a:pt x="49" y="779"/>
                  </a:lnTo>
                  <a:lnTo>
                    <a:pt x="45" y="813"/>
                  </a:lnTo>
                  <a:lnTo>
                    <a:pt x="43" y="847"/>
                  </a:lnTo>
                  <a:lnTo>
                    <a:pt x="43" y="847"/>
                  </a:lnTo>
                  <a:lnTo>
                    <a:pt x="41" y="862"/>
                  </a:lnTo>
                  <a:lnTo>
                    <a:pt x="38" y="878"/>
                  </a:lnTo>
                  <a:lnTo>
                    <a:pt x="35" y="894"/>
                  </a:lnTo>
                  <a:lnTo>
                    <a:pt x="34" y="910"/>
                  </a:lnTo>
                  <a:lnTo>
                    <a:pt x="34" y="910"/>
                  </a:lnTo>
                  <a:lnTo>
                    <a:pt x="31" y="924"/>
                  </a:lnTo>
                  <a:lnTo>
                    <a:pt x="28" y="938"/>
                  </a:lnTo>
                  <a:lnTo>
                    <a:pt x="24" y="951"/>
                  </a:lnTo>
                  <a:lnTo>
                    <a:pt x="20" y="965"/>
                  </a:lnTo>
                  <a:lnTo>
                    <a:pt x="20" y="965"/>
                  </a:lnTo>
                  <a:lnTo>
                    <a:pt x="15" y="987"/>
                  </a:lnTo>
                  <a:lnTo>
                    <a:pt x="12" y="999"/>
                  </a:lnTo>
                  <a:lnTo>
                    <a:pt x="8" y="1010"/>
                  </a:lnTo>
                  <a:lnTo>
                    <a:pt x="8" y="1010"/>
                  </a:lnTo>
                  <a:lnTo>
                    <a:pt x="5" y="1010"/>
                  </a:lnTo>
                  <a:lnTo>
                    <a:pt x="3" y="1010"/>
                  </a:lnTo>
                  <a:lnTo>
                    <a:pt x="0" y="1012"/>
                  </a:lnTo>
                  <a:lnTo>
                    <a:pt x="0" y="1014"/>
                  </a:lnTo>
                  <a:lnTo>
                    <a:pt x="0" y="1024"/>
                  </a:lnTo>
                  <a:lnTo>
                    <a:pt x="0" y="1024"/>
                  </a:lnTo>
                  <a:lnTo>
                    <a:pt x="1" y="1027"/>
                  </a:lnTo>
                  <a:lnTo>
                    <a:pt x="4" y="1029"/>
                  </a:lnTo>
                  <a:lnTo>
                    <a:pt x="7" y="1028"/>
                  </a:lnTo>
                  <a:lnTo>
                    <a:pt x="9" y="1027"/>
                  </a:lnTo>
                  <a:lnTo>
                    <a:pt x="9" y="1027"/>
                  </a:lnTo>
                  <a:lnTo>
                    <a:pt x="12" y="1021"/>
                  </a:lnTo>
                  <a:lnTo>
                    <a:pt x="14" y="1017"/>
                  </a:lnTo>
                  <a:lnTo>
                    <a:pt x="18" y="1007"/>
                  </a:lnTo>
                  <a:lnTo>
                    <a:pt x="20" y="998"/>
                  </a:lnTo>
                  <a:lnTo>
                    <a:pt x="24" y="987"/>
                  </a:lnTo>
                  <a:lnTo>
                    <a:pt x="24" y="987"/>
                  </a:lnTo>
                  <a:lnTo>
                    <a:pt x="31" y="964"/>
                  </a:lnTo>
                  <a:lnTo>
                    <a:pt x="38" y="940"/>
                  </a:lnTo>
                  <a:lnTo>
                    <a:pt x="38" y="940"/>
                  </a:lnTo>
                  <a:lnTo>
                    <a:pt x="41" y="926"/>
                  </a:lnTo>
                  <a:lnTo>
                    <a:pt x="42" y="912"/>
                  </a:lnTo>
                  <a:lnTo>
                    <a:pt x="43" y="899"/>
                  </a:lnTo>
                  <a:lnTo>
                    <a:pt x="45" y="884"/>
                  </a:lnTo>
                  <a:lnTo>
                    <a:pt x="45" y="884"/>
                  </a:lnTo>
                  <a:lnTo>
                    <a:pt x="48" y="869"/>
                  </a:lnTo>
                  <a:lnTo>
                    <a:pt x="51" y="853"/>
                  </a:lnTo>
                  <a:lnTo>
                    <a:pt x="54" y="822"/>
                  </a:lnTo>
                  <a:lnTo>
                    <a:pt x="54" y="822"/>
                  </a:lnTo>
                  <a:lnTo>
                    <a:pt x="57" y="786"/>
                  </a:lnTo>
                  <a:lnTo>
                    <a:pt x="62" y="750"/>
                  </a:lnTo>
                  <a:lnTo>
                    <a:pt x="70" y="715"/>
                  </a:lnTo>
                  <a:lnTo>
                    <a:pt x="74" y="697"/>
                  </a:lnTo>
                  <a:lnTo>
                    <a:pt x="79" y="680"/>
                  </a:lnTo>
                  <a:lnTo>
                    <a:pt x="79" y="680"/>
                  </a:lnTo>
                  <a:lnTo>
                    <a:pt x="100" y="607"/>
                  </a:lnTo>
                  <a:lnTo>
                    <a:pt x="118" y="534"/>
                  </a:lnTo>
                  <a:lnTo>
                    <a:pt x="118" y="534"/>
                  </a:lnTo>
                  <a:lnTo>
                    <a:pt x="125" y="501"/>
                  </a:lnTo>
                  <a:lnTo>
                    <a:pt x="133" y="467"/>
                  </a:lnTo>
                  <a:lnTo>
                    <a:pt x="139" y="433"/>
                  </a:lnTo>
                  <a:lnTo>
                    <a:pt x="144" y="399"/>
                  </a:lnTo>
                  <a:lnTo>
                    <a:pt x="164" y="263"/>
                  </a:lnTo>
                  <a:lnTo>
                    <a:pt x="164" y="263"/>
                  </a:lnTo>
                  <a:lnTo>
                    <a:pt x="169" y="228"/>
                  </a:lnTo>
                  <a:lnTo>
                    <a:pt x="176" y="194"/>
                  </a:lnTo>
                  <a:lnTo>
                    <a:pt x="182" y="160"/>
                  </a:lnTo>
                  <a:lnTo>
                    <a:pt x="188" y="126"/>
                  </a:lnTo>
                  <a:lnTo>
                    <a:pt x="188" y="126"/>
                  </a:lnTo>
                  <a:lnTo>
                    <a:pt x="193" y="94"/>
                  </a:lnTo>
                  <a:lnTo>
                    <a:pt x="195" y="77"/>
                  </a:lnTo>
                  <a:lnTo>
                    <a:pt x="198" y="61"/>
                  </a:lnTo>
                  <a:lnTo>
                    <a:pt x="202" y="45"/>
                  </a:lnTo>
                  <a:lnTo>
                    <a:pt x="205" y="38"/>
                  </a:lnTo>
                  <a:lnTo>
                    <a:pt x="208" y="32"/>
                  </a:lnTo>
                  <a:lnTo>
                    <a:pt x="213" y="25"/>
                  </a:lnTo>
                  <a:lnTo>
                    <a:pt x="217" y="18"/>
                  </a:lnTo>
                  <a:lnTo>
                    <a:pt x="224" y="13"/>
                  </a:lnTo>
                  <a:lnTo>
                    <a:pt x="230" y="9"/>
                  </a:lnTo>
                  <a:lnTo>
                    <a:pt x="230" y="9"/>
                  </a:lnTo>
                  <a:lnTo>
                    <a:pt x="232" y="7"/>
                  </a:lnTo>
                  <a:lnTo>
                    <a:pt x="232" y="5"/>
                  </a:lnTo>
                  <a:lnTo>
                    <a:pt x="232" y="4"/>
                  </a:lnTo>
                  <a:lnTo>
                    <a:pt x="232" y="2"/>
                  </a:lnTo>
                  <a:lnTo>
                    <a:pt x="231" y="1"/>
                  </a:lnTo>
                  <a:lnTo>
                    <a:pt x="229" y="0"/>
                  </a:lnTo>
                  <a:lnTo>
                    <a:pt x="228" y="0"/>
                  </a:lnTo>
                  <a:lnTo>
                    <a:pt x="226" y="1"/>
                  </a:lnTo>
                  <a:lnTo>
                    <a:pt x="22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3" name="Freeform 729"/>
            <p:cNvSpPr/>
            <p:nvPr/>
          </p:nvSpPr>
          <p:spPr bwMode="auto">
            <a:xfrm>
              <a:off x="5638801" y="4605338"/>
              <a:ext cx="34925" cy="111125"/>
            </a:xfrm>
            <a:custGeom>
              <a:avLst/>
              <a:gdLst/>
              <a:ahLst/>
              <a:cxnLst>
                <a:cxn ang="0">
                  <a:pos x="58" y="1"/>
                </a:cxn>
                <a:cxn ang="0">
                  <a:pos x="58" y="1"/>
                </a:cxn>
                <a:cxn ang="0">
                  <a:pos x="52" y="10"/>
                </a:cxn>
                <a:cxn ang="0">
                  <a:pos x="48" y="20"/>
                </a:cxn>
                <a:cxn ang="0">
                  <a:pos x="44" y="31"/>
                </a:cxn>
                <a:cxn ang="0">
                  <a:pos x="41" y="42"/>
                </a:cxn>
                <a:cxn ang="0">
                  <a:pos x="36" y="66"/>
                </a:cxn>
                <a:cxn ang="0">
                  <a:pos x="32" y="87"/>
                </a:cxn>
                <a:cxn ang="0">
                  <a:pos x="32" y="87"/>
                </a:cxn>
                <a:cxn ang="0">
                  <a:pos x="24" y="117"/>
                </a:cxn>
                <a:cxn ang="0">
                  <a:pos x="15" y="147"/>
                </a:cxn>
                <a:cxn ang="0">
                  <a:pos x="6" y="176"/>
                </a:cxn>
                <a:cxn ang="0">
                  <a:pos x="3" y="192"/>
                </a:cxn>
                <a:cxn ang="0">
                  <a:pos x="0" y="207"/>
                </a:cxn>
                <a:cxn ang="0">
                  <a:pos x="0" y="207"/>
                </a:cxn>
                <a:cxn ang="0">
                  <a:pos x="0" y="209"/>
                </a:cxn>
                <a:cxn ang="0">
                  <a:pos x="1" y="210"/>
                </a:cxn>
                <a:cxn ang="0">
                  <a:pos x="4" y="212"/>
                </a:cxn>
                <a:cxn ang="0">
                  <a:pos x="5" y="212"/>
                </a:cxn>
                <a:cxn ang="0">
                  <a:pos x="8" y="212"/>
                </a:cxn>
                <a:cxn ang="0">
                  <a:pos x="9" y="211"/>
                </a:cxn>
                <a:cxn ang="0">
                  <a:pos x="10" y="209"/>
                </a:cxn>
                <a:cxn ang="0">
                  <a:pos x="10" y="209"/>
                </a:cxn>
                <a:cxn ang="0">
                  <a:pos x="14" y="184"/>
                </a:cxn>
                <a:cxn ang="0">
                  <a:pos x="21" y="161"/>
                </a:cxn>
                <a:cxn ang="0">
                  <a:pos x="35" y="112"/>
                </a:cxn>
                <a:cxn ang="0">
                  <a:pos x="35" y="112"/>
                </a:cxn>
                <a:cxn ang="0">
                  <a:pos x="42" y="89"/>
                </a:cxn>
                <a:cxn ang="0">
                  <a:pos x="47" y="66"/>
                </a:cxn>
                <a:cxn ang="0">
                  <a:pos x="47" y="66"/>
                </a:cxn>
                <a:cxn ang="0">
                  <a:pos x="50" y="51"/>
                </a:cxn>
                <a:cxn ang="0">
                  <a:pos x="53" y="36"/>
                </a:cxn>
                <a:cxn ang="0">
                  <a:pos x="55" y="27"/>
                </a:cxn>
                <a:cxn ang="0">
                  <a:pos x="58" y="20"/>
                </a:cxn>
                <a:cxn ang="0">
                  <a:pos x="61" y="13"/>
                </a:cxn>
                <a:cxn ang="0">
                  <a:pos x="65" y="8"/>
                </a:cxn>
                <a:cxn ang="0">
                  <a:pos x="65" y="8"/>
                </a:cxn>
                <a:cxn ang="0">
                  <a:pos x="66" y="6"/>
                </a:cxn>
                <a:cxn ang="0">
                  <a:pos x="66" y="4"/>
                </a:cxn>
                <a:cxn ang="0">
                  <a:pos x="64" y="1"/>
                </a:cxn>
                <a:cxn ang="0">
                  <a:pos x="63" y="0"/>
                </a:cxn>
                <a:cxn ang="0">
                  <a:pos x="61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8" y="1"/>
                </a:cxn>
              </a:cxnLst>
              <a:rect l="0" t="0" r="r" b="b"/>
              <a:pathLst>
                <a:path w="66" h="212">
                  <a:moveTo>
                    <a:pt x="58" y="1"/>
                  </a:moveTo>
                  <a:lnTo>
                    <a:pt x="58" y="1"/>
                  </a:lnTo>
                  <a:lnTo>
                    <a:pt x="52" y="10"/>
                  </a:lnTo>
                  <a:lnTo>
                    <a:pt x="48" y="20"/>
                  </a:lnTo>
                  <a:lnTo>
                    <a:pt x="44" y="31"/>
                  </a:lnTo>
                  <a:lnTo>
                    <a:pt x="41" y="42"/>
                  </a:lnTo>
                  <a:lnTo>
                    <a:pt x="36" y="66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24" y="117"/>
                  </a:lnTo>
                  <a:lnTo>
                    <a:pt x="15" y="147"/>
                  </a:lnTo>
                  <a:lnTo>
                    <a:pt x="6" y="176"/>
                  </a:lnTo>
                  <a:lnTo>
                    <a:pt x="3" y="192"/>
                  </a:lnTo>
                  <a:lnTo>
                    <a:pt x="0" y="207"/>
                  </a:lnTo>
                  <a:lnTo>
                    <a:pt x="0" y="207"/>
                  </a:lnTo>
                  <a:lnTo>
                    <a:pt x="0" y="209"/>
                  </a:lnTo>
                  <a:lnTo>
                    <a:pt x="1" y="210"/>
                  </a:lnTo>
                  <a:lnTo>
                    <a:pt x="4" y="212"/>
                  </a:lnTo>
                  <a:lnTo>
                    <a:pt x="5" y="212"/>
                  </a:lnTo>
                  <a:lnTo>
                    <a:pt x="8" y="212"/>
                  </a:lnTo>
                  <a:lnTo>
                    <a:pt x="9" y="211"/>
                  </a:lnTo>
                  <a:lnTo>
                    <a:pt x="10" y="209"/>
                  </a:lnTo>
                  <a:lnTo>
                    <a:pt x="10" y="209"/>
                  </a:lnTo>
                  <a:lnTo>
                    <a:pt x="14" y="184"/>
                  </a:lnTo>
                  <a:lnTo>
                    <a:pt x="21" y="161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42" y="89"/>
                  </a:lnTo>
                  <a:lnTo>
                    <a:pt x="47" y="66"/>
                  </a:lnTo>
                  <a:lnTo>
                    <a:pt x="47" y="66"/>
                  </a:lnTo>
                  <a:lnTo>
                    <a:pt x="50" y="51"/>
                  </a:lnTo>
                  <a:lnTo>
                    <a:pt x="53" y="36"/>
                  </a:lnTo>
                  <a:lnTo>
                    <a:pt x="55" y="27"/>
                  </a:lnTo>
                  <a:lnTo>
                    <a:pt x="58" y="20"/>
                  </a:lnTo>
                  <a:lnTo>
                    <a:pt x="61" y="13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6" y="6"/>
                  </a:lnTo>
                  <a:lnTo>
                    <a:pt x="66" y="4"/>
                  </a:lnTo>
                  <a:lnTo>
                    <a:pt x="64" y="1"/>
                  </a:lnTo>
                  <a:lnTo>
                    <a:pt x="63" y="0"/>
                  </a:lnTo>
                  <a:lnTo>
                    <a:pt x="61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8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4" name="Freeform 730"/>
            <p:cNvSpPr/>
            <p:nvPr/>
          </p:nvSpPr>
          <p:spPr bwMode="auto">
            <a:xfrm>
              <a:off x="5664201" y="4646613"/>
              <a:ext cx="25400" cy="76200"/>
            </a:xfrm>
            <a:custGeom>
              <a:avLst/>
              <a:gdLst/>
              <a:ahLst/>
              <a:cxnLst>
                <a:cxn ang="0">
                  <a:pos x="37" y="4"/>
                </a:cxn>
                <a:cxn ang="0">
                  <a:pos x="37" y="4"/>
                </a:cxn>
                <a:cxn ang="0">
                  <a:pos x="36" y="12"/>
                </a:cxn>
                <a:cxn ang="0">
                  <a:pos x="35" y="21"/>
                </a:cxn>
                <a:cxn ang="0">
                  <a:pos x="30" y="35"/>
                </a:cxn>
                <a:cxn ang="0">
                  <a:pos x="25" y="51"/>
                </a:cxn>
                <a:cxn ang="0">
                  <a:pos x="20" y="66"/>
                </a:cxn>
                <a:cxn ang="0">
                  <a:pos x="20" y="66"/>
                </a:cxn>
                <a:cxn ang="0">
                  <a:pos x="15" y="84"/>
                </a:cxn>
                <a:cxn ang="0">
                  <a:pos x="9" y="101"/>
                </a:cxn>
                <a:cxn ang="0">
                  <a:pos x="4" y="119"/>
                </a:cxn>
                <a:cxn ang="0">
                  <a:pos x="0" y="136"/>
                </a:cxn>
                <a:cxn ang="0">
                  <a:pos x="0" y="136"/>
                </a:cxn>
                <a:cxn ang="0">
                  <a:pos x="0" y="139"/>
                </a:cxn>
                <a:cxn ang="0">
                  <a:pos x="1" y="140"/>
                </a:cxn>
                <a:cxn ang="0">
                  <a:pos x="2" y="142"/>
                </a:cxn>
                <a:cxn ang="0">
                  <a:pos x="3" y="142"/>
                </a:cxn>
                <a:cxn ang="0">
                  <a:pos x="5" y="142"/>
                </a:cxn>
                <a:cxn ang="0">
                  <a:pos x="7" y="142"/>
                </a:cxn>
                <a:cxn ang="0">
                  <a:pos x="8" y="141"/>
                </a:cxn>
                <a:cxn ang="0">
                  <a:pos x="9" y="139"/>
                </a:cxn>
                <a:cxn ang="0">
                  <a:pos x="9" y="139"/>
                </a:cxn>
                <a:cxn ang="0">
                  <a:pos x="13" y="121"/>
                </a:cxn>
                <a:cxn ang="0">
                  <a:pos x="18" y="103"/>
                </a:cxn>
                <a:cxn ang="0">
                  <a:pos x="29" y="69"/>
                </a:cxn>
                <a:cxn ang="0">
                  <a:pos x="29" y="69"/>
                </a:cxn>
                <a:cxn ang="0">
                  <a:pos x="34" y="53"/>
                </a:cxn>
                <a:cxn ang="0">
                  <a:pos x="40" y="37"/>
                </a:cxn>
                <a:cxn ang="0">
                  <a:pos x="44" y="21"/>
                </a:cxn>
                <a:cxn ang="0">
                  <a:pos x="46" y="12"/>
                </a:cxn>
                <a:cxn ang="0">
                  <a:pos x="47" y="4"/>
                </a:cxn>
                <a:cxn ang="0">
                  <a:pos x="47" y="4"/>
                </a:cxn>
                <a:cxn ang="0">
                  <a:pos x="46" y="2"/>
                </a:cxn>
                <a:cxn ang="0">
                  <a:pos x="45" y="1"/>
                </a:cxn>
                <a:cxn ang="0">
                  <a:pos x="44" y="0"/>
                </a:cxn>
                <a:cxn ang="0">
                  <a:pos x="42" y="0"/>
                </a:cxn>
                <a:cxn ang="0">
                  <a:pos x="39" y="1"/>
                </a:cxn>
                <a:cxn ang="0">
                  <a:pos x="38" y="2"/>
                </a:cxn>
                <a:cxn ang="0">
                  <a:pos x="37" y="4"/>
                </a:cxn>
                <a:cxn ang="0">
                  <a:pos x="37" y="4"/>
                </a:cxn>
              </a:cxnLst>
              <a:rect l="0" t="0" r="r" b="b"/>
              <a:pathLst>
                <a:path w="47" h="142">
                  <a:moveTo>
                    <a:pt x="37" y="4"/>
                  </a:moveTo>
                  <a:lnTo>
                    <a:pt x="37" y="4"/>
                  </a:lnTo>
                  <a:lnTo>
                    <a:pt x="36" y="12"/>
                  </a:lnTo>
                  <a:lnTo>
                    <a:pt x="35" y="21"/>
                  </a:lnTo>
                  <a:lnTo>
                    <a:pt x="30" y="35"/>
                  </a:lnTo>
                  <a:lnTo>
                    <a:pt x="25" y="51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15" y="84"/>
                  </a:lnTo>
                  <a:lnTo>
                    <a:pt x="9" y="101"/>
                  </a:lnTo>
                  <a:lnTo>
                    <a:pt x="4" y="119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1" y="140"/>
                  </a:lnTo>
                  <a:lnTo>
                    <a:pt x="2" y="142"/>
                  </a:lnTo>
                  <a:lnTo>
                    <a:pt x="3" y="142"/>
                  </a:lnTo>
                  <a:lnTo>
                    <a:pt x="5" y="142"/>
                  </a:lnTo>
                  <a:lnTo>
                    <a:pt x="7" y="142"/>
                  </a:lnTo>
                  <a:lnTo>
                    <a:pt x="8" y="141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3" y="121"/>
                  </a:lnTo>
                  <a:lnTo>
                    <a:pt x="18" y="103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34" y="53"/>
                  </a:lnTo>
                  <a:lnTo>
                    <a:pt x="40" y="37"/>
                  </a:lnTo>
                  <a:lnTo>
                    <a:pt x="44" y="21"/>
                  </a:lnTo>
                  <a:lnTo>
                    <a:pt x="46" y="12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6" y="2"/>
                  </a:lnTo>
                  <a:lnTo>
                    <a:pt x="45" y="1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9" y="1"/>
                  </a:lnTo>
                  <a:lnTo>
                    <a:pt x="38" y="2"/>
                  </a:lnTo>
                  <a:lnTo>
                    <a:pt x="37" y="4"/>
                  </a:lnTo>
                  <a:lnTo>
                    <a:pt x="3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5" name="Freeform 731"/>
            <p:cNvSpPr/>
            <p:nvPr/>
          </p:nvSpPr>
          <p:spPr bwMode="auto">
            <a:xfrm>
              <a:off x="5680076" y="4684713"/>
              <a:ext cx="19050" cy="61913"/>
            </a:xfrm>
            <a:custGeom>
              <a:avLst/>
              <a:gdLst/>
              <a:ahLst/>
              <a:cxnLst>
                <a:cxn ang="0">
                  <a:pos x="30" y="2"/>
                </a:cxn>
                <a:cxn ang="0">
                  <a:pos x="30" y="2"/>
                </a:cxn>
                <a:cxn ang="0">
                  <a:pos x="26" y="9"/>
                </a:cxn>
                <a:cxn ang="0">
                  <a:pos x="22" y="15"/>
                </a:cxn>
                <a:cxn ang="0">
                  <a:pos x="17" y="28"/>
                </a:cxn>
                <a:cxn ang="0">
                  <a:pos x="13" y="42"/>
                </a:cxn>
                <a:cxn ang="0">
                  <a:pos x="11" y="56"/>
                </a:cxn>
                <a:cxn ang="0">
                  <a:pos x="7" y="86"/>
                </a:cxn>
                <a:cxn ang="0">
                  <a:pos x="4" y="99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0" y="116"/>
                </a:cxn>
                <a:cxn ang="0">
                  <a:pos x="1" y="117"/>
                </a:cxn>
                <a:cxn ang="0">
                  <a:pos x="2" y="118"/>
                </a:cxn>
                <a:cxn ang="0">
                  <a:pos x="3" y="119"/>
                </a:cxn>
                <a:cxn ang="0">
                  <a:pos x="7" y="119"/>
                </a:cxn>
                <a:cxn ang="0">
                  <a:pos x="8" y="118"/>
                </a:cxn>
                <a:cxn ang="0">
                  <a:pos x="9" y="116"/>
                </a:cxn>
                <a:cxn ang="0">
                  <a:pos x="9" y="116"/>
                </a:cxn>
                <a:cxn ang="0">
                  <a:pos x="13" y="104"/>
                </a:cxn>
                <a:cxn ang="0">
                  <a:pos x="15" y="89"/>
                </a:cxn>
                <a:cxn ang="0">
                  <a:pos x="19" y="61"/>
                </a:cxn>
                <a:cxn ang="0">
                  <a:pos x="21" y="47"/>
                </a:cxn>
                <a:cxn ang="0">
                  <a:pos x="24" y="33"/>
                </a:cxn>
                <a:cxn ang="0">
                  <a:pos x="30" y="21"/>
                </a:cxn>
                <a:cxn ang="0">
                  <a:pos x="33" y="15"/>
                </a:cxn>
                <a:cxn ang="0">
                  <a:pos x="37" y="10"/>
                </a:cxn>
                <a:cxn ang="0">
                  <a:pos x="37" y="10"/>
                </a:cxn>
                <a:cxn ang="0">
                  <a:pos x="38" y="8"/>
                </a:cxn>
                <a:cxn ang="0">
                  <a:pos x="38" y="5"/>
                </a:cxn>
                <a:cxn ang="0">
                  <a:pos x="36" y="2"/>
                </a:cxn>
                <a:cxn ang="0">
                  <a:pos x="35" y="1"/>
                </a:cxn>
                <a:cxn ang="0">
                  <a:pos x="33" y="0"/>
                </a:cxn>
                <a:cxn ang="0">
                  <a:pos x="32" y="1"/>
                </a:cxn>
                <a:cxn ang="0">
                  <a:pos x="30" y="2"/>
                </a:cxn>
                <a:cxn ang="0">
                  <a:pos x="30" y="2"/>
                </a:cxn>
              </a:cxnLst>
              <a:rect l="0" t="0" r="r" b="b"/>
              <a:pathLst>
                <a:path w="38" h="119">
                  <a:moveTo>
                    <a:pt x="30" y="2"/>
                  </a:moveTo>
                  <a:lnTo>
                    <a:pt x="30" y="2"/>
                  </a:lnTo>
                  <a:lnTo>
                    <a:pt x="26" y="9"/>
                  </a:lnTo>
                  <a:lnTo>
                    <a:pt x="22" y="15"/>
                  </a:lnTo>
                  <a:lnTo>
                    <a:pt x="17" y="28"/>
                  </a:lnTo>
                  <a:lnTo>
                    <a:pt x="13" y="42"/>
                  </a:lnTo>
                  <a:lnTo>
                    <a:pt x="11" y="56"/>
                  </a:lnTo>
                  <a:lnTo>
                    <a:pt x="7" y="86"/>
                  </a:lnTo>
                  <a:lnTo>
                    <a:pt x="4" y="99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0" y="116"/>
                  </a:lnTo>
                  <a:lnTo>
                    <a:pt x="1" y="117"/>
                  </a:lnTo>
                  <a:lnTo>
                    <a:pt x="2" y="118"/>
                  </a:lnTo>
                  <a:lnTo>
                    <a:pt x="3" y="119"/>
                  </a:lnTo>
                  <a:lnTo>
                    <a:pt x="7" y="119"/>
                  </a:lnTo>
                  <a:lnTo>
                    <a:pt x="8" y="118"/>
                  </a:lnTo>
                  <a:lnTo>
                    <a:pt x="9" y="116"/>
                  </a:lnTo>
                  <a:lnTo>
                    <a:pt x="9" y="116"/>
                  </a:lnTo>
                  <a:lnTo>
                    <a:pt x="13" y="104"/>
                  </a:lnTo>
                  <a:lnTo>
                    <a:pt x="15" y="89"/>
                  </a:lnTo>
                  <a:lnTo>
                    <a:pt x="19" y="61"/>
                  </a:lnTo>
                  <a:lnTo>
                    <a:pt x="21" y="47"/>
                  </a:lnTo>
                  <a:lnTo>
                    <a:pt x="24" y="33"/>
                  </a:lnTo>
                  <a:lnTo>
                    <a:pt x="30" y="21"/>
                  </a:lnTo>
                  <a:lnTo>
                    <a:pt x="33" y="15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6" y="2"/>
                  </a:lnTo>
                  <a:lnTo>
                    <a:pt x="35" y="1"/>
                  </a:lnTo>
                  <a:lnTo>
                    <a:pt x="33" y="0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6" name="Freeform 732"/>
            <p:cNvSpPr/>
            <p:nvPr/>
          </p:nvSpPr>
          <p:spPr bwMode="auto">
            <a:xfrm>
              <a:off x="5694363" y="4205288"/>
              <a:ext cx="63500" cy="346075"/>
            </a:xfrm>
            <a:custGeom>
              <a:avLst/>
              <a:gdLst/>
              <a:ahLst/>
              <a:cxnLst>
                <a:cxn ang="0">
                  <a:pos x="111" y="4"/>
                </a:cxn>
                <a:cxn ang="0">
                  <a:pos x="100" y="44"/>
                </a:cxn>
                <a:cxn ang="0">
                  <a:pos x="91" y="83"/>
                </a:cxn>
                <a:cxn ang="0">
                  <a:pos x="81" y="165"/>
                </a:cxn>
                <a:cxn ang="0">
                  <a:pos x="78" y="186"/>
                </a:cxn>
                <a:cxn ang="0">
                  <a:pos x="69" y="230"/>
                </a:cxn>
                <a:cxn ang="0">
                  <a:pos x="64" y="250"/>
                </a:cxn>
                <a:cxn ang="0">
                  <a:pos x="58" y="272"/>
                </a:cxn>
                <a:cxn ang="0">
                  <a:pos x="51" y="319"/>
                </a:cxn>
                <a:cxn ang="0">
                  <a:pos x="47" y="341"/>
                </a:cxn>
                <a:cxn ang="0">
                  <a:pos x="32" y="412"/>
                </a:cxn>
                <a:cxn ang="0">
                  <a:pos x="20" y="482"/>
                </a:cxn>
                <a:cxn ang="0">
                  <a:pos x="17" y="506"/>
                </a:cxn>
                <a:cxn ang="0">
                  <a:pos x="7" y="550"/>
                </a:cxn>
                <a:cxn ang="0">
                  <a:pos x="2" y="573"/>
                </a:cxn>
                <a:cxn ang="0">
                  <a:pos x="0" y="591"/>
                </a:cxn>
                <a:cxn ang="0">
                  <a:pos x="1" y="631"/>
                </a:cxn>
                <a:cxn ang="0">
                  <a:pos x="2" y="650"/>
                </a:cxn>
                <a:cxn ang="0">
                  <a:pos x="3" y="653"/>
                </a:cxn>
                <a:cxn ang="0">
                  <a:pos x="6" y="654"/>
                </a:cxn>
                <a:cxn ang="0">
                  <a:pos x="10" y="653"/>
                </a:cxn>
                <a:cxn ang="0">
                  <a:pos x="11" y="650"/>
                </a:cxn>
                <a:cxn ang="0">
                  <a:pos x="10" y="608"/>
                </a:cxn>
                <a:cxn ang="0">
                  <a:pos x="11" y="577"/>
                </a:cxn>
                <a:cxn ang="0">
                  <a:pos x="12" y="567"/>
                </a:cxn>
                <a:cxn ang="0">
                  <a:pos x="22" y="528"/>
                </a:cxn>
                <a:cxn ang="0">
                  <a:pos x="28" y="498"/>
                </a:cxn>
                <a:cxn ang="0">
                  <a:pos x="29" y="489"/>
                </a:cxn>
                <a:cxn ang="0">
                  <a:pos x="35" y="454"/>
                </a:cxn>
                <a:cxn ang="0">
                  <a:pos x="41" y="420"/>
                </a:cxn>
                <a:cxn ang="0">
                  <a:pos x="51" y="362"/>
                </a:cxn>
                <a:cxn ang="0">
                  <a:pos x="56" y="343"/>
                </a:cxn>
                <a:cxn ang="0">
                  <a:pos x="65" y="303"/>
                </a:cxn>
                <a:cxn ang="0">
                  <a:pos x="71" y="262"/>
                </a:cxn>
                <a:cxn ang="0">
                  <a:pos x="80" y="219"/>
                </a:cxn>
                <a:cxn ang="0">
                  <a:pos x="88" y="176"/>
                </a:cxn>
                <a:cxn ang="0">
                  <a:pos x="95" y="134"/>
                </a:cxn>
                <a:cxn ang="0">
                  <a:pos x="104" y="70"/>
                </a:cxn>
                <a:cxn ang="0">
                  <a:pos x="113" y="27"/>
                </a:cxn>
                <a:cxn ang="0">
                  <a:pos x="119" y="7"/>
                </a:cxn>
                <a:cxn ang="0">
                  <a:pos x="119" y="3"/>
                </a:cxn>
                <a:cxn ang="0">
                  <a:pos x="116" y="0"/>
                </a:cxn>
                <a:cxn ang="0">
                  <a:pos x="113" y="2"/>
                </a:cxn>
                <a:cxn ang="0">
                  <a:pos x="111" y="4"/>
                </a:cxn>
              </a:cxnLst>
              <a:rect l="0" t="0" r="r" b="b"/>
              <a:pathLst>
                <a:path w="120" h="654">
                  <a:moveTo>
                    <a:pt x="111" y="4"/>
                  </a:moveTo>
                  <a:lnTo>
                    <a:pt x="111" y="4"/>
                  </a:lnTo>
                  <a:lnTo>
                    <a:pt x="104" y="24"/>
                  </a:lnTo>
                  <a:lnTo>
                    <a:pt x="100" y="44"/>
                  </a:lnTo>
                  <a:lnTo>
                    <a:pt x="96" y="63"/>
                  </a:lnTo>
                  <a:lnTo>
                    <a:pt x="91" y="83"/>
                  </a:lnTo>
                  <a:lnTo>
                    <a:pt x="86" y="123"/>
                  </a:lnTo>
                  <a:lnTo>
                    <a:pt x="81" y="165"/>
                  </a:lnTo>
                  <a:lnTo>
                    <a:pt x="81" y="165"/>
                  </a:lnTo>
                  <a:lnTo>
                    <a:pt x="78" y="186"/>
                  </a:lnTo>
                  <a:lnTo>
                    <a:pt x="74" y="208"/>
                  </a:lnTo>
                  <a:lnTo>
                    <a:pt x="69" y="230"/>
                  </a:lnTo>
                  <a:lnTo>
                    <a:pt x="64" y="250"/>
                  </a:lnTo>
                  <a:lnTo>
                    <a:pt x="64" y="250"/>
                  </a:lnTo>
                  <a:lnTo>
                    <a:pt x="60" y="262"/>
                  </a:lnTo>
                  <a:lnTo>
                    <a:pt x="58" y="272"/>
                  </a:lnTo>
                  <a:lnTo>
                    <a:pt x="54" y="296"/>
                  </a:lnTo>
                  <a:lnTo>
                    <a:pt x="51" y="319"/>
                  </a:lnTo>
                  <a:lnTo>
                    <a:pt x="47" y="341"/>
                  </a:lnTo>
                  <a:lnTo>
                    <a:pt x="47" y="341"/>
                  </a:lnTo>
                  <a:lnTo>
                    <a:pt x="39" y="375"/>
                  </a:lnTo>
                  <a:lnTo>
                    <a:pt x="32" y="412"/>
                  </a:lnTo>
                  <a:lnTo>
                    <a:pt x="25" y="447"/>
                  </a:lnTo>
                  <a:lnTo>
                    <a:pt x="20" y="482"/>
                  </a:lnTo>
                  <a:lnTo>
                    <a:pt x="20" y="482"/>
                  </a:lnTo>
                  <a:lnTo>
                    <a:pt x="17" y="506"/>
                  </a:lnTo>
                  <a:lnTo>
                    <a:pt x="12" y="527"/>
                  </a:lnTo>
                  <a:lnTo>
                    <a:pt x="7" y="550"/>
                  </a:lnTo>
                  <a:lnTo>
                    <a:pt x="2" y="573"/>
                  </a:lnTo>
                  <a:lnTo>
                    <a:pt x="2" y="573"/>
                  </a:lnTo>
                  <a:lnTo>
                    <a:pt x="1" y="582"/>
                  </a:lnTo>
                  <a:lnTo>
                    <a:pt x="0" y="591"/>
                  </a:lnTo>
                  <a:lnTo>
                    <a:pt x="0" y="611"/>
                  </a:lnTo>
                  <a:lnTo>
                    <a:pt x="1" y="631"/>
                  </a:lnTo>
                  <a:lnTo>
                    <a:pt x="2" y="650"/>
                  </a:lnTo>
                  <a:lnTo>
                    <a:pt x="2" y="650"/>
                  </a:lnTo>
                  <a:lnTo>
                    <a:pt x="2" y="652"/>
                  </a:lnTo>
                  <a:lnTo>
                    <a:pt x="3" y="653"/>
                  </a:lnTo>
                  <a:lnTo>
                    <a:pt x="5" y="654"/>
                  </a:lnTo>
                  <a:lnTo>
                    <a:pt x="6" y="654"/>
                  </a:lnTo>
                  <a:lnTo>
                    <a:pt x="8" y="654"/>
                  </a:lnTo>
                  <a:lnTo>
                    <a:pt x="10" y="653"/>
                  </a:lnTo>
                  <a:lnTo>
                    <a:pt x="11" y="652"/>
                  </a:lnTo>
                  <a:lnTo>
                    <a:pt x="11" y="650"/>
                  </a:lnTo>
                  <a:lnTo>
                    <a:pt x="11" y="650"/>
                  </a:lnTo>
                  <a:lnTo>
                    <a:pt x="10" y="608"/>
                  </a:lnTo>
                  <a:lnTo>
                    <a:pt x="10" y="587"/>
                  </a:lnTo>
                  <a:lnTo>
                    <a:pt x="11" y="577"/>
                  </a:lnTo>
                  <a:lnTo>
                    <a:pt x="12" y="567"/>
                  </a:lnTo>
                  <a:lnTo>
                    <a:pt x="12" y="567"/>
                  </a:lnTo>
                  <a:lnTo>
                    <a:pt x="17" y="548"/>
                  </a:lnTo>
                  <a:lnTo>
                    <a:pt x="22" y="528"/>
                  </a:lnTo>
                  <a:lnTo>
                    <a:pt x="27" y="509"/>
                  </a:lnTo>
                  <a:lnTo>
                    <a:pt x="28" y="498"/>
                  </a:lnTo>
                  <a:lnTo>
                    <a:pt x="29" y="489"/>
                  </a:lnTo>
                  <a:lnTo>
                    <a:pt x="29" y="489"/>
                  </a:lnTo>
                  <a:lnTo>
                    <a:pt x="32" y="471"/>
                  </a:lnTo>
                  <a:lnTo>
                    <a:pt x="35" y="454"/>
                  </a:lnTo>
                  <a:lnTo>
                    <a:pt x="41" y="420"/>
                  </a:lnTo>
                  <a:lnTo>
                    <a:pt x="41" y="420"/>
                  </a:lnTo>
                  <a:lnTo>
                    <a:pt x="47" y="382"/>
                  </a:lnTo>
                  <a:lnTo>
                    <a:pt x="51" y="362"/>
                  </a:lnTo>
                  <a:lnTo>
                    <a:pt x="56" y="343"/>
                  </a:lnTo>
                  <a:lnTo>
                    <a:pt x="56" y="343"/>
                  </a:lnTo>
                  <a:lnTo>
                    <a:pt x="60" y="324"/>
                  </a:lnTo>
                  <a:lnTo>
                    <a:pt x="65" y="303"/>
                  </a:lnTo>
                  <a:lnTo>
                    <a:pt x="71" y="262"/>
                  </a:lnTo>
                  <a:lnTo>
                    <a:pt x="71" y="262"/>
                  </a:lnTo>
                  <a:lnTo>
                    <a:pt x="75" y="240"/>
                  </a:lnTo>
                  <a:lnTo>
                    <a:pt x="80" y="219"/>
                  </a:lnTo>
                  <a:lnTo>
                    <a:pt x="84" y="198"/>
                  </a:lnTo>
                  <a:lnTo>
                    <a:pt x="88" y="176"/>
                  </a:lnTo>
                  <a:lnTo>
                    <a:pt x="88" y="176"/>
                  </a:lnTo>
                  <a:lnTo>
                    <a:pt x="95" y="134"/>
                  </a:lnTo>
                  <a:lnTo>
                    <a:pt x="100" y="90"/>
                  </a:lnTo>
                  <a:lnTo>
                    <a:pt x="104" y="70"/>
                  </a:lnTo>
                  <a:lnTo>
                    <a:pt x="108" y="48"/>
                  </a:lnTo>
                  <a:lnTo>
                    <a:pt x="113" y="27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20" y="5"/>
                  </a:lnTo>
                  <a:lnTo>
                    <a:pt x="119" y="3"/>
                  </a:lnTo>
                  <a:lnTo>
                    <a:pt x="118" y="2"/>
                  </a:lnTo>
                  <a:lnTo>
                    <a:pt x="116" y="0"/>
                  </a:lnTo>
                  <a:lnTo>
                    <a:pt x="115" y="0"/>
                  </a:lnTo>
                  <a:lnTo>
                    <a:pt x="113" y="2"/>
                  </a:lnTo>
                  <a:lnTo>
                    <a:pt x="112" y="3"/>
                  </a:lnTo>
                  <a:lnTo>
                    <a:pt x="111" y="4"/>
                  </a:lnTo>
                  <a:lnTo>
                    <a:pt x="111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7" name="Freeform 733"/>
            <p:cNvSpPr/>
            <p:nvPr/>
          </p:nvSpPr>
          <p:spPr bwMode="auto">
            <a:xfrm>
              <a:off x="5746751" y="4235450"/>
              <a:ext cx="46038" cy="260350"/>
            </a:xfrm>
            <a:custGeom>
              <a:avLst/>
              <a:gdLst/>
              <a:ahLst/>
              <a:cxnLst>
                <a:cxn ang="0">
                  <a:pos x="76" y="2"/>
                </a:cxn>
                <a:cxn ang="0">
                  <a:pos x="70" y="31"/>
                </a:cxn>
                <a:cxn ang="0">
                  <a:pos x="69" y="60"/>
                </a:cxn>
                <a:cxn ang="0">
                  <a:pos x="70" y="106"/>
                </a:cxn>
                <a:cxn ang="0">
                  <a:pos x="70" y="120"/>
                </a:cxn>
                <a:cxn ang="0">
                  <a:pos x="65" y="152"/>
                </a:cxn>
                <a:cxn ang="0">
                  <a:pos x="50" y="215"/>
                </a:cxn>
                <a:cxn ang="0">
                  <a:pos x="44" y="248"/>
                </a:cxn>
                <a:cxn ang="0">
                  <a:pos x="40" y="279"/>
                </a:cxn>
                <a:cxn ang="0">
                  <a:pos x="30" y="342"/>
                </a:cxn>
                <a:cxn ang="0">
                  <a:pos x="21" y="373"/>
                </a:cxn>
                <a:cxn ang="0">
                  <a:pos x="7" y="430"/>
                </a:cxn>
                <a:cxn ang="0">
                  <a:pos x="1" y="473"/>
                </a:cxn>
                <a:cxn ang="0">
                  <a:pos x="0" y="488"/>
                </a:cxn>
                <a:cxn ang="0">
                  <a:pos x="2" y="491"/>
                </a:cxn>
                <a:cxn ang="0">
                  <a:pos x="5" y="492"/>
                </a:cxn>
                <a:cxn ang="0">
                  <a:pos x="8" y="491"/>
                </a:cxn>
                <a:cxn ang="0">
                  <a:pos x="9" y="488"/>
                </a:cxn>
                <a:cxn ang="0">
                  <a:pos x="10" y="472"/>
                </a:cxn>
                <a:cxn ang="0">
                  <a:pos x="17" y="428"/>
                </a:cxn>
                <a:cxn ang="0">
                  <a:pos x="33" y="369"/>
                </a:cxn>
                <a:cxn ang="0">
                  <a:pos x="40" y="341"/>
                </a:cxn>
                <a:cxn ang="0">
                  <a:pos x="49" y="284"/>
                </a:cxn>
                <a:cxn ang="0">
                  <a:pos x="53" y="256"/>
                </a:cxn>
                <a:cxn ang="0">
                  <a:pos x="58" y="224"/>
                </a:cxn>
                <a:cxn ang="0">
                  <a:pos x="72" y="161"/>
                </a:cxn>
                <a:cxn ang="0">
                  <a:pos x="78" y="129"/>
                </a:cxn>
                <a:cxn ang="0">
                  <a:pos x="80" y="103"/>
                </a:cxn>
                <a:cxn ang="0">
                  <a:pos x="80" y="76"/>
                </a:cxn>
                <a:cxn ang="0">
                  <a:pos x="81" y="22"/>
                </a:cxn>
                <a:cxn ang="0">
                  <a:pos x="85" y="5"/>
                </a:cxn>
                <a:cxn ang="0">
                  <a:pos x="85" y="3"/>
                </a:cxn>
                <a:cxn ang="0">
                  <a:pos x="83" y="0"/>
                </a:cxn>
                <a:cxn ang="0">
                  <a:pos x="78" y="0"/>
                </a:cxn>
                <a:cxn ang="0">
                  <a:pos x="76" y="2"/>
                </a:cxn>
              </a:cxnLst>
              <a:rect l="0" t="0" r="r" b="b"/>
              <a:pathLst>
                <a:path w="85" h="492">
                  <a:moveTo>
                    <a:pt x="76" y="2"/>
                  </a:moveTo>
                  <a:lnTo>
                    <a:pt x="76" y="2"/>
                  </a:lnTo>
                  <a:lnTo>
                    <a:pt x="72" y="17"/>
                  </a:lnTo>
                  <a:lnTo>
                    <a:pt x="70" y="31"/>
                  </a:lnTo>
                  <a:lnTo>
                    <a:pt x="69" y="46"/>
                  </a:lnTo>
                  <a:lnTo>
                    <a:pt x="69" y="60"/>
                  </a:lnTo>
                  <a:lnTo>
                    <a:pt x="70" y="91"/>
                  </a:lnTo>
                  <a:lnTo>
                    <a:pt x="70" y="10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68" y="136"/>
                  </a:lnTo>
                  <a:lnTo>
                    <a:pt x="65" y="152"/>
                  </a:lnTo>
                  <a:lnTo>
                    <a:pt x="58" y="184"/>
                  </a:lnTo>
                  <a:lnTo>
                    <a:pt x="50" y="215"/>
                  </a:lnTo>
                  <a:lnTo>
                    <a:pt x="47" y="232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0" y="279"/>
                  </a:lnTo>
                  <a:lnTo>
                    <a:pt x="36" y="311"/>
                  </a:lnTo>
                  <a:lnTo>
                    <a:pt x="30" y="342"/>
                  </a:lnTo>
                  <a:lnTo>
                    <a:pt x="21" y="373"/>
                  </a:lnTo>
                  <a:lnTo>
                    <a:pt x="21" y="373"/>
                  </a:lnTo>
                  <a:lnTo>
                    <a:pt x="14" y="401"/>
                  </a:lnTo>
                  <a:lnTo>
                    <a:pt x="7" y="430"/>
                  </a:lnTo>
                  <a:lnTo>
                    <a:pt x="3" y="459"/>
                  </a:lnTo>
                  <a:lnTo>
                    <a:pt x="1" y="473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1" y="490"/>
                  </a:lnTo>
                  <a:lnTo>
                    <a:pt x="2" y="491"/>
                  </a:lnTo>
                  <a:lnTo>
                    <a:pt x="3" y="492"/>
                  </a:lnTo>
                  <a:lnTo>
                    <a:pt x="5" y="492"/>
                  </a:lnTo>
                  <a:lnTo>
                    <a:pt x="6" y="492"/>
                  </a:lnTo>
                  <a:lnTo>
                    <a:pt x="8" y="491"/>
                  </a:lnTo>
                  <a:lnTo>
                    <a:pt x="9" y="490"/>
                  </a:lnTo>
                  <a:lnTo>
                    <a:pt x="9" y="488"/>
                  </a:lnTo>
                  <a:lnTo>
                    <a:pt x="9" y="488"/>
                  </a:lnTo>
                  <a:lnTo>
                    <a:pt x="10" y="472"/>
                  </a:lnTo>
                  <a:lnTo>
                    <a:pt x="12" y="458"/>
                  </a:lnTo>
                  <a:lnTo>
                    <a:pt x="17" y="428"/>
                  </a:lnTo>
                  <a:lnTo>
                    <a:pt x="25" y="398"/>
                  </a:lnTo>
                  <a:lnTo>
                    <a:pt x="33" y="369"/>
                  </a:lnTo>
                  <a:lnTo>
                    <a:pt x="33" y="369"/>
                  </a:lnTo>
                  <a:lnTo>
                    <a:pt x="40" y="341"/>
                  </a:lnTo>
                  <a:lnTo>
                    <a:pt x="45" y="313"/>
                  </a:lnTo>
                  <a:lnTo>
                    <a:pt x="49" y="284"/>
                  </a:lnTo>
                  <a:lnTo>
                    <a:pt x="53" y="256"/>
                  </a:lnTo>
                  <a:lnTo>
                    <a:pt x="53" y="256"/>
                  </a:lnTo>
                  <a:lnTo>
                    <a:pt x="55" y="240"/>
                  </a:lnTo>
                  <a:lnTo>
                    <a:pt x="58" y="224"/>
                  </a:lnTo>
                  <a:lnTo>
                    <a:pt x="65" y="192"/>
                  </a:lnTo>
                  <a:lnTo>
                    <a:pt x="72" y="161"/>
                  </a:lnTo>
                  <a:lnTo>
                    <a:pt x="78" y="129"/>
                  </a:lnTo>
                  <a:lnTo>
                    <a:pt x="78" y="129"/>
                  </a:lnTo>
                  <a:lnTo>
                    <a:pt x="79" y="116"/>
                  </a:lnTo>
                  <a:lnTo>
                    <a:pt x="80" y="103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80" y="40"/>
                  </a:lnTo>
                  <a:lnTo>
                    <a:pt x="81" y="22"/>
                  </a:lnTo>
                  <a:lnTo>
                    <a:pt x="82" y="14"/>
                  </a:lnTo>
                  <a:lnTo>
                    <a:pt x="85" y="5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4" y="1"/>
                  </a:lnTo>
                  <a:lnTo>
                    <a:pt x="83" y="0"/>
                  </a:lnTo>
                  <a:lnTo>
                    <a:pt x="82" y="0"/>
                  </a:lnTo>
                  <a:lnTo>
                    <a:pt x="78" y="0"/>
                  </a:lnTo>
                  <a:lnTo>
                    <a:pt x="77" y="1"/>
                  </a:lnTo>
                  <a:lnTo>
                    <a:pt x="76" y="2"/>
                  </a:lnTo>
                  <a:lnTo>
                    <a:pt x="76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8" name="Freeform 734"/>
            <p:cNvSpPr/>
            <p:nvPr/>
          </p:nvSpPr>
          <p:spPr bwMode="auto">
            <a:xfrm>
              <a:off x="5780088" y="4264025"/>
              <a:ext cx="34925" cy="196850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57" y="4"/>
                </a:cxn>
                <a:cxn ang="0">
                  <a:pos x="56" y="51"/>
                </a:cxn>
                <a:cxn ang="0">
                  <a:pos x="52" y="96"/>
                </a:cxn>
                <a:cxn ang="0">
                  <a:pos x="47" y="141"/>
                </a:cxn>
                <a:cxn ang="0">
                  <a:pos x="41" y="187"/>
                </a:cxn>
                <a:cxn ang="0">
                  <a:pos x="41" y="187"/>
                </a:cxn>
                <a:cxn ang="0">
                  <a:pos x="37" y="210"/>
                </a:cxn>
                <a:cxn ang="0">
                  <a:pos x="32" y="232"/>
                </a:cxn>
                <a:cxn ang="0">
                  <a:pos x="20" y="278"/>
                </a:cxn>
                <a:cxn ang="0">
                  <a:pos x="9" y="322"/>
                </a:cxn>
                <a:cxn ang="0">
                  <a:pos x="4" y="345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70"/>
                </a:cxn>
                <a:cxn ang="0">
                  <a:pos x="1" y="372"/>
                </a:cxn>
                <a:cxn ang="0">
                  <a:pos x="4" y="374"/>
                </a:cxn>
                <a:cxn ang="0">
                  <a:pos x="5" y="374"/>
                </a:cxn>
                <a:cxn ang="0">
                  <a:pos x="7" y="374"/>
                </a:cxn>
                <a:cxn ang="0">
                  <a:pos x="8" y="373"/>
                </a:cxn>
                <a:cxn ang="0">
                  <a:pos x="9" y="371"/>
                </a:cxn>
                <a:cxn ang="0">
                  <a:pos x="9" y="371"/>
                </a:cxn>
                <a:cxn ang="0">
                  <a:pos x="13" y="348"/>
                </a:cxn>
                <a:cxn ang="0">
                  <a:pos x="18" y="325"/>
                </a:cxn>
                <a:cxn ang="0">
                  <a:pos x="30" y="280"/>
                </a:cxn>
                <a:cxn ang="0">
                  <a:pos x="41" y="235"/>
                </a:cxn>
                <a:cxn ang="0">
                  <a:pos x="46" y="213"/>
                </a:cxn>
                <a:cxn ang="0">
                  <a:pos x="50" y="190"/>
                </a:cxn>
                <a:cxn ang="0">
                  <a:pos x="50" y="190"/>
                </a:cxn>
                <a:cxn ang="0">
                  <a:pos x="58" y="144"/>
                </a:cxn>
                <a:cxn ang="0">
                  <a:pos x="62" y="97"/>
                </a:cxn>
                <a:cxn ang="0">
                  <a:pos x="65" y="51"/>
                </a:cxn>
                <a:cxn ang="0">
                  <a:pos x="66" y="4"/>
                </a:cxn>
                <a:cxn ang="0">
                  <a:pos x="66" y="4"/>
                </a:cxn>
                <a:cxn ang="0">
                  <a:pos x="66" y="2"/>
                </a:cxn>
                <a:cxn ang="0">
                  <a:pos x="65" y="1"/>
                </a:cxn>
                <a:cxn ang="0">
                  <a:pos x="63" y="0"/>
                </a:cxn>
                <a:cxn ang="0">
                  <a:pos x="62" y="0"/>
                </a:cxn>
                <a:cxn ang="0">
                  <a:pos x="60" y="0"/>
                </a:cxn>
                <a:cxn ang="0">
                  <a:pos x="58" y="1"/>
                </a:cxn>
                <a:cxn ang="0">
                  <a:pos x="57" y="2"/>
                </a:cxn>
                <a:cxn ang="0">
                  <a:pos x="57" y="4"/>
                </a:cxn>
                <a:cxn ang="0">
                  <a:pos x="57" y="4"/>
                </a:cxn>
              </a:cxnLst>
              <a:rect l="0" t="0" r="r" b="b"/>
              <a:pathLst>
                <a:path w="66" h="374">
                  <a:moveTo>
                    <a:pt x="57" y="4"/>
                  </a:moveTo>
                  <a:lnTo>
                    <a:pt x="57" y="4"/>
                  </a:lnTo>
                  <a:lnTo>
                    <a:pt x="56" y="51"/>
                  </a:lnTo>
                  <a:lnTo>
                    <a:pt x="52" y="96"/>
                  </a:lnTo>
                  <a:lnTo>
                    <a:pt x="47" y="141"/>
                  </a:lnTo>
                  <a:lnTo>
                    <a:pt x="41" y="187"/>
                  </a:lnTo>
                  <a:lnTo>
                    <a:pt x="41" y="187"/>
                  </a:lnTo>
                  <a:lnTo>
                    <a:pt x="37" y="210"/>
                  </a:lnTo>
                  <a:lnTo>
                    <a:pt x="32" y="232"/>
                  </a:lnTo>
                  <a:lnTo>
                    <a:pt x="20" y="278"/>
                  </a:lnTo>
                  <a:lnTo>
                    <a:pt x="9" y="322"/>
                  </a:lnTo>
                  <a:lnTo>
                    <a:pt x="4" y="345"/>
                  </a:lnTo>
                  <a:lnTo>
                    <a:pt x="0" y="368"/>
                  </a:lnTo>
                  <a:lnTo>
                    <a:pt x="0" y="368"/>
                  </a:lnTo>
                  <a:lnTo>
                    <a:pt x="0" y="370"/>
                  </a:lnTo>
                  <a:lnTo>
                    <a:pt x="1" y="372"/>
                  </a:lnTo>
                  <a:lnTo>
                    <a:pt x="4" y="374"/>
                  </a:lnTo>
                  <a:lnTo>
                    <a:pt x="5" y="374"/>
                  </a:lnTo>
                  <a:lnTo>
                    <a:pt x="7" y="374"/>
                  </a:lnTo>
                  <a:lnTo>
                    <a:pt x="8" y="373"/>
                  </a:lnTo>
                  <a:lnTo>
                    <a:pt x="9" y="371"/>
                  </a:lnTo>
                  <a:lnTo>
                    <a:pt x="9" y="371"/>
                  </a:lnTo>
                  <a:lnTo>
                    <a:pt x="13" y="348"/>
                  </a:lnTo>
                  <a:lnTo>
                    <a:pt x="18" y="325"/>
                  </a:lnTo>
                  <a:lnTo>
                    <a:pt x="30" y="280"/>
                  </a:lnTo>
                  <a:lnTo>
                    <a:pt x="41" y="235"/>
                  </a:lnTo>
                  <a:lnTo>
                    <a:pt x="46" y="213"/>
                  </a:lnTo>
                  <a:lnTo>
                    <a:pt x="50" y="190"/>
                  </a:lnTo>
                  <a:lnTo>
                    <a:pt x="50" y="190"/>
                  </a:lnTo>
                  <a:lnTo>
                    <a:pt x="58" y="144"/>
                  </a:lnTo>
                  <a:lnTo>
                    <a:pt x="62" y="97"/>
                  </a:lnTo>
                  <a:lnTo>
                    <a:pt x="65" y="51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5" y="1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0" y="0"/>
                  </a:lnTo>
                  <a:lnTo>
                    <a:pt x="58" y="1"/>
                  </a:lnTo>
                  <a:lnTo>
                    <a:pt x="57" y="2"/>
                  </a:lnTo>
                  <a:lnTo>
                    <a:pt x="57" y="4"/>
                  </a:lnTo>
                  <a:lnTo>
                    <a:pt x="57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9" name="Freeform 735"/>
            <p:cNvSpPr/>
            <p:nvPr/>
          </p:nvSpPr>
          <p:spPr bwMode="auto">
            <a:xfrm>
              <a:off x="5805488" y="4286250"/>
              <a:ext cx="42863" cy="160338"/>
            </a:xfrm>
            <a:custGeom>
              <a:avLst/>
              <a:gdLst/>
              <a:ahLst/>
              <a:cxnLst>
                <a:cxn ang="0">
                  <a:pos x="72" y="4"/>
                </a:cxn>
                <a:cxn ang="0">
                  <a:pos x="72" y="4"/>
                </a:cxn>
                <a:cxn ang="0">
                  <a:pos x="70" y="24"/>
                </a:cxn>
                <a:cxn ang="0">
                  <a:pos x="68" y="44"/>
                </a:cxn>
                <a:cxn ang="0">
                  <a:pos x="65" y="63"/>
                </a:cxn>
                <a:cxn ang="0">
                  <a:pos x="61" y="82"/>
                </a:cxn>
                <a:cxn ang="0">
                  <a:pos x="54" y="120"/>
                </a:cxn>
                <a:cxn ang="0">
                  <a:pos x="47" y="158"/>
                </a:cxn>
                <a:cxn ang="0">
                  <a:pos x="47" y="158"/>
                </a:cxn>
                <a:cxn ang="0">
                  <a:pos x="43" y="177"/>
                </a:cxn>
                <a:cxn ang="0">
                  <a:pos x="36" y="195"/>
                </a:cxn>
                <a:cxn ang="0">
                  <a:pos x="24" y="230"/>
                </a:cxn>
                <a:cxn ang="0">
                  <a:pos x="24" y="230"/>
                </a:cxn>
                <a:cxn ang="0">
                  <a:pos x="20" y="246"/>
                </a:cxn>
                <a:cxn ang="0">
                  <a:pos x="16" y="264"/>
                </a:cxn>
                <a:cxn ang="0">
                  <a:pos x="14" y="272"/>
                </a:cxn>
                <a:cxn ang="0">
                  <a:pos x="11" y="280"/>
                </a:cxn>
                <a:cxn ang="0">
                  <a:pos x="6" y="289"/>
                </a:cxn>
                <a:cxn ang="0">
                  <a:pos x="1" y="296"/>
                </a:cxn>
                <a:cxn ang="0">
                  <a:pos x="1" y="296"/>
                </a:cxn>
                <a:cxn ang="0">
                  <a:pos x="0" y="298"/>
                </a:cxn>
                <a:cxn ang="0">
                  <a:pos x="0" y="299"/>
                </a:cxn>
                <a:cxn ang="0">
                  <a:pos x="2" y="302"/>
                </a:cxn>
                <a:cxn ang="0">
                  <a:pos x="3" y="303"/>
                </a:cxn>
                <a:cxn ang="0">
                  <a:pos x="4" y="304"/>
                </a:cxn>
                <a:cxn ang="0">
                  <a:pos x="6" y="303"/>
                </a:cxn>
                <a:cxn ang="0">
                  <a:pos x="9" y="302"/>
                </a:cxn>
                <a:cxn ang="0">
                  <a:pos x="9" y="302"/>
                </a:cxn>
                <a:cxn ang="0">
                  <a:pos x="13" y="297"/>
                </a:cxn>
                <a:cxn ang="0">
                  <a:pos x="16" y="291"/>
                </a:cxn>
                <a:cxn ang="0">
                  <a:pos x="21" y="279"/>
                </a:cxn>
                <a:cxn ang="0">
                  <a:pos x="24" y="267"/>
                </a:cxn>
                <a:cxn ang="0">
                  <a:pos x="27" y="253"/>
                </a:cxn>
                <a:cxn ang="0">
                  <a:pos x="27" y="253"/>
                </a:cxn>
                <a:cxn ang="0">
                  <a:pos x="32" y="232"/>
                </a:cxn>
                <a:cxn ang="0">
                  <a:pos x="39" y="211"/>
                </a:cxn>
                <a:cxn ang="0">
                  <a:pos x="48" y="190"/>
                </a:cxn>
                <a:cxn ang="0">
                  <a:pos x="54" y="170"/>
                </a:cxn>
                <a:cxn ang="0">
                  <a:pos x="54" y="170"/>
                </a:cxn>
                <a:cxn ang="0">
                  <a:pos x="63" y="129"/>
                </a:cxn>
                <a:cxn ang="0">
                  <a:pos x="72" y="88"/>
                </a:cxn>
                <a:cxn ang="0">
                  <a:pos x="76" y="67"/>
                </a:cxn>
                <a:cxn ang="0">
                  <a:pos x="78" y="47"/>
                </a:cxn>
                <a:cxn ang="0">
                  <a:pos x="80" y="25"/>
                </a:cxn>
                <a:cxn ang="0">
                  <a:pos x="81" y="4"/>
                </a:cxn>
                <a:cxn ang="0">
                  <a:pos x="81" y="4"/>
                </a:cxn>
                <a:cxn ang="0">
                  <a:pos x="80" y="3"/>
                </a:cxn>
                <a:cxn ang="0">
                  <a:pos x="79" y="1"/>
                </a:cxn>
                <a:cxn ang="0">
                  <a:pos x="78" y="0"/>
                </a:cxn>
                <a:cxn ang="0">
                  <a:pos x="76" y="0"/>
                </a:cxn>
                <a:cxn ang="0">
                  <a:pos x="75" y="0"/>
                </a:cxn>
                <a:cxn ang="0">
                  <a:pos x="73" y="1"/>
                </a:cxn>
                <a:cxn ang="0">
                  <a:pos x="72" y="3"/>
                </a:cxn>
                <a:cxn ang="0">
                  <a:pos x="72" y="4"/>
                </a:cxn>
                <a:cxn ang="0">
                  <a:pos x="72" y="4"/>
                </a:cxn>
              </a:cxnLst>
              <a:rect l="0" t="0" r="r" b="b"/>
              <a:pathLst>
                <a:path w="81" h="304">
                  <a:moveTo>
                    <a:pt x="72" y="4"/>
                  </a:moveTo>
                  <a:lnTo>
                    <a:pt x="72" y="4"/>
                  </a:lnTo>
                  <a:lnTo>
                    <a:pt x="70" y="24"/>
                  </a:lnTo>
                  <a:lnTo>
                    <a:pt x="68" y="44"/>
                  </a:lnTo>
                  <a:lnTo>
                    <a:pt x="65" y="63"/>
                  </a:lnTo>
                  <a:lnTo>
                    <a:pt x="61" y="82"/>
                  </a:lnTo>
                  <a:lnTo>
                    <a:pt x="54" y="12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3" y="177"/>
                  </a:lnTo>
                  <a:lnTo>
                    <a:pt x="36" y="195"/>
                  </a:lnTo>
                  <a:lnTo>
                    <a:pt x="24" y="230"/>
                  </a:lnTo>
                  <a:lnTo>
                    <a:pt x="24" y="230"/>
                  </a:lnTo>
                  <a:lnTo>
                    <a:pt x="20" y="246"/>
                  </a:lnTo>
                  <a:lnTo>
                    <a:pt x="16" y="264"/>
                  </a:lnTo>
                  <a:lnTo>
                    <a:pt x="14" y="272"/>
                  </a:lnTo>
                  <a:lnTo>
                    <a:pt x="11" y="280"/>
                  </a:lnTo>
                  <a:lnTo>
                    <a:pt x="6" y="289"/>
                  </a:lnTo>
                  <a:lnTo>
                    <a:pt x="1" y="296"/>
                  </a:lnTo>
                  <a:lnTo>
                    <a:pt x="1" y="296"/>
                  </a:lnTo>
                  <a:lnTo>
                    <a:pt x="0" y="298"/>
                  </a:lnTo>
                  <a:lnTo>
                    <a:pt x="0" y="299"/>
                  </a:lnTo>
                  <a:lnTo>
                    <a:pt x="2" y="302"/>
                  </a:lnTo>
                  <a:lnTo>
                    <a:pt x="3" y="303"/>
                  </a:lnTo>
                  <a:lnTo>
                    <a:pt x="4" y="304"/>
                  </a:lnTo>
                  <a:lnTo>
                    <a:pt x="6" y="303"/>
                  </a:lnTo>
                  <a:lnTo>
                    <a:pt x="9" y="302"/>
                  </a:lnTo>
                  <a:lnTo>
                    <a:pt x="9" y="302"/>
                  </a:lnTo>
                  <a:lnTo>
                    <a:pt x="13" y="297"/>
                  </a:lnTo>
                  <a:lnTo>
                    <a:pt x="16" y="291"/>
                  </a:lnTo>
                  <a:lnTo>
                    <a:pt x="21" y="279"/>
                  </a:lnTo>
                  <a:lnTo>
                    <a:pt x="24" y="267"/>
                  </a:lnTo>
                  <a:lnTo>
                    <a:pt x="27" y="253"/>
                  </a:lnTo>
                  <a:lnTo>
                    <a:pt x="27" y="253"/>
                  </a:lnTo>
                  <a:lnTo>
                    <a:pt x="32" y="232"/>
                  </a:lnTo>
                  <a:lnTo>
                    <a:pt x="39" y="211"/>
                  </a:lnTo>
                  <a:lnTo>
                    <a:pt x="48" y="190"/>
                  </a:lnTo>
                  <a:lnTo>
                    <a:pt x="54" y="170"/>
                  </a:lnTo>
                  <a:lnTo>
                    <a:pt x="54" y="170"/>
                  </a:lnTo>
                  <a:lnTo>
                    <a:pt x="63" y="129"/>
                  </a:lnTo>
                  <a:lnTo>
                    <a:pt x="72" y="88"/>
                  </a:lnTo>
                  <a:lnTo>
                    <a:pt x="76" y="67"/>
                  </a:lnTo>
                  <a:lnTo>
                    <a:pt x="78" y="47"/>
                  </a:lnTo>
                  <a:lnTo>
                    <a:pt x="80" y="25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80" y="3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5" y="0"/>
                  </a:lnTo>
                  <a:lnTo>
                    <a:pt x="73" y="1"/>
                  </a:lnTo>
                  <a:lnTo>
                    <a:pt x="72" y="3"/>
                  </a:lnTo>
                  <a:lnTo>
                    <a:pt x="72" y="4"/>
                  </a:lnTo>
                  <a:lnTo>
                    <a:pt x="7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0" name="Freeform 736"/>
            <p:cNvSpPr/>
            <p:nvPr/>
          </p:nvSpPr>
          <p:spPr bwMode="auto">
            <a:xfrm>
              <a:off x="5845176" y="4311650"/>
              <a:ext cx="38100" cy="122238"/>
            </a:xfrm>
            <a:custGeom>
              <a:avLst/>
              <a:gdLst/>
              <a:ahLst/>
              <a:cxnLst>
                <a:cxn ang="0">
                  <a:pos x="62" y="4"/>
                </a:cxn>
                <a:cxn ang="0">
                  <a:pos x="62" y="4"/>
                </a:cxn>
                <a:cxn ang="0">
                  <a:pos x="59" y="36"/>
                </a:cxn>
                <a:cxn ang="0">
                  <a:pos x="55" y="69"/>
                </a:cxn>
                <a:cxn ang="0">
                  <a:pos x="53" y="86"/>
                </a:cxn>
                <a:cxn ang="0">
                  <a:pos x="50" y="101"/>
                </a:cxn>
                <a:cxn ang="0">
                  <a:pos x="47" y="117"/>
                </a:cxn>
                <a:cxn ang="0">
                  <a:pos x="42" y="132"/>
                </a:cxn>
                <a:cxn ang="0">
                  <a:pos x="42" y="132"/>
                </a:cxn>
                <a:cxn ang="0">
                  <a:pos x="36" y="145"/>
                </a:cxn>
                <a:cxn ang="0">
                  <a:pos x="30" y="159"/>
                </a:cxn>
                <a:cxn ang="0">
                  <a:pos x="17" y="185"/>
                </a:cxn>
                <a:cxn ang="0">
                  <a:pos x="17" y="185"/>
                </a:cxn>
                <a:cxn ang="0">
                  <a:pos x="16" y="189"/>
                </a:cxn>
                <a:cxn ang="0">
                  <a:pos x="15" y="194"/>
                </a:cxn>
                <a:cxn ang="0">
                  <a:pos x="13" y="206"/>
                </a:cxn>
                <a:cxn ang="0">
                  <a:pos x="12" y="212"/>
                </a:cxn>
                <a:cxn ang="0">
                  <a:pos x="10" y="217"/>
                </a:cxn>
                <a:cxn ang="0">
                  <a:pos x="7" y="221"/>
                </a:cxn>
                <a:cxn ang="0">
                  <a:pos x="4" y="223"/>
                </a:cxn>
                <a:cxn ang="0">
                  <a:pos x="4" y="223"/>
                </a:cxn>
                <a:cxn ang="0">
                  <a:pos x="2" y="224"/>
                </a:cxn>
                <a:cxn ang="0">
                  <a:pos x="1" y="225"/>
                </a:cxn>
                <a:cxn ang="0">
                  <a:pos x="0" y="227"/>
                </a:cxn>
                <a:cxn ang="0">
                  <a:pos x="1" y="228"/>
                </a:cxn>
                <a:cxn ang="0">
                  <a:pos x="1" y="230"/>
                </a:cxn>
                <a:cxn ang="0">
                  <a:pos x="2" y="231"/>
                </a:cxn>
                <a:cxn ang="0">
                  <a:pos x="4" y="232"/>
                </a:cxn>
                <a:cxn ang="0">
                  <a:pos x="6" y="232"/>
                </a:cxn>
                <a:cxn ang="0">
                  <a:pos x="6" y="232"/>
                </a:cxn>
                <a:cxn ang="0">
                  <a:pos x="9" y="230"/>
                </a:cxn>
                <a:cxn ang="0">
                  <a:pos x="12" y="229"/>
                </a:cxn>
                <a:cxn ang="0">
                  <a:pos x="15" y="225"/>
                </a:cxn>
                <a:cxn ang="0">
                  <a:pos x="18" y="219"/>
                </a:cxn>
                <a:cxn ang="0">
                  <a:pos x="20" y="213"/>
                </a:cxn>
                <a:cxn ang="0">
                  <a:pos x="20" y="213"/>
                </a:cxn>
                <a:cxn ang="0">
                  <a:pos x="22" y="205"/>
                </a:cxn>
                <a:cxn ang="0">
                  <a:pos x="24" y="198"/>
                </a:cxn>
                <a:cxn ang="0">
                  <a:pos x="25" y="191"/>
                </a:cxn>
                <a:cxn ang="0">
                  <a:pos x="29" y="184"/>
                </a:cxn>
                <a:cxn ang="0">
                  <a:pos x="29" y="184"/>
                </a:cxn>
                <a:cxn ang="0">
                  <a:pos x="44" y="150"/>
                </a:cxn>
                <a:cxn ang="0">
                  <a:pos x="44" y="150"/>
                </a:cxn>
                <a:cxn ang="0">
                  <a:pos x="51" y="133"/>
                </a:cxn>
                <a:cxn ang="0">
                  <a:pos x="56" y="116"/>
                </a:cxn>
                <a:cxn ang="0">
                  <a:pos x="61" y="97"/>
                </a:cxn>
                <a:cxn ang="0">
                  <a:pos x="63" y="78"/>
                </a:cxn>
                <a:cxn ang="0">
                  <a:pos x="67" y="41"/>
                </a:cxn>
                <a:cxn ang="0">
                  <a:pos x="71" y="4"/>
                </a:cxn>
                <a:cxn ang="0">
                  <a:pos x="71" y="4"/>
                </a:cxn>
                <a:cxn ang="0">
                  <a:pos x="71" y="2"/>
                </a:cxn>
                <a:cxn ang="0">
                  <a:pos x="70" y="1"/>
                </a:cxn>
                <a:cxn ang="0">
                  <a:pos x="69" y="0"/>
                </a:cxn>
                <a:cxn ang="0">
                  <a:pos x="67" y="0"/>
                </a:cxn>
                <a:cxn ang="0">
                  <a:pos x="64" y="1"/>
                </a:cxn>
                <a:cxn ang="0">
                  <a:pos x="63" y="2"/>
                </a:cxn>
                <a:cxn ang="0">
                  <a:pos x="62" y="4"/>
                </a:cxn>
                <a:cxn ang="0">
                  <a:pos x="62" y="4"/>
                </a:cxn>
              </a:cxnLst>
              <a:rect l="0" t="0" r="r" b="b"/>
              <a:pathLst>
                <a:path w="71" h="232">
                  <a:moveTo>
                    <a:pt x="62" y="4"/>
                  </a:moveTo>
                  <a:lnTo>
                    <a:pt x="62" y="4"/>
                  </a:lnTo>
                  <a:lnTo>
                    <a:pt x="59" y="36"/>
                  </a:lnTo>
                  <a:lnTo>
                    <a:pt x="55" y="69"/>
                  </a:lnTo>
                  <a:lnTo>
                    <a:pt x="53" y="86"/>
                  </a:lnTo>
                  <a:lnTo>
                    <a:pt x="50" y="101"/>
                  </a:lnTo>
                  <a:lnTo>
                    <a:pt x="47" y="117"/>
                  </a:lnTo>
                  <a:lnTo>
                    <a:pt x="42" y="132"/>
                  </a:lnTo>
                  <a:lnTo>
                    <a:pt x="42" y="132"/>
                  </a:lnTo>
                  <a:lnTo>
                    <a:pt x="36" y="145"/>
                  </a:lnTo>
                  <a:lnTo>
                    <a:pt x="30" y="159"/>
                  </a:lnTo>
                  <a:lnTo>
                    <a:pt x="17" y="185"/>
                  </a:lnTo>
                  <a:lnTo>
                    <a:pt x="17" y="185"/>
                  </a:lnTo>
                  <a:lnTo>
                    <a:pt x="16" y="189"/>
                  </a:lnTo>
                  <a:lnTo>
                    <a:pt x="15" y="194"/>
                  </a:lnTo>
                  <a:lnTo>
                    <a:pt x="13" y="206"/>
                  </a:lnTo>
                  <a:lnTo>
                    <a:pt x="12" y="212"/>
                  </a:lnTo>
                  <a:lnTo>
                    <a:pt x="10" y="217"/>
                  </a:lnTo>
                  <a:lnTo>
                    <a:pt x="7" y="221"/>
                  </a:lnTo>
                  <a:lnTo>
                    <a:pt x="4" y="223"/>
                  </a:lnTo>
                  <a:lnTo>
                    <a:pt x="4" y="223"/>
                  </a:lnTo>
                  <a:lnTo>
                    <a:pt x="2" y="224"/>
                  </a:lnTo>
                  <a:lnTo>
                    <a:pt x="1" y="225"/>
                  </a:lnTo>
                  <a:lnTo>
                    <a:pt x="0" y="227"/>
                  </a:lnTo>
                  <a:lnTo>
                    <a:pt x="1" y="228"/>
                  </a:lnTo>
                  <a:lnTo>
                    <a:pt x="1" y="230"/>
                  </a:lnTo>
                  <a:lnTo>
                    <a:pt x="2" y="231"/>
                  </a:lnTo>
                  <a:lnTo>
                    <a:pt x="4" y="232"/>
                  </a:lnTo>
                  <a:lnTo>
                    <a:pt x="6" y="232"/>
                  </a:lnTo>
                  <a:lnTo>
                    <a:pt x="6" y="232"/>
                  </a:lnTo>
                  <a:lnTo>
                    <a:pt x="9" y="230"/>
                  </a:lnTo>
                  <a:lnTo>
                    <a:pt x="12" y="229"/>
                  </a:lnTo>
                  <a:lnTo>
                    <a:pt x="15" y="225"/>
                  </a:lnTo>
                  <a:lnTo>
                    <a:pt x="18" y="219"/>
                  </a:lnTo>
                  <a:lnTo>
                    <a:pt x="20" y="213"/>
                  </a:lnTo>
                  <a:lnTo>
                    <a:pt x="20" y="213"/>
                  </a:lnTo>
                  <a:lnTo>
                    <a:pt x="22" y="205"/>
                  </a:lnTo>
                  <a:lnTo>
                    <a:pt x="24" y="198"/>
                  </a:lnTo>
                  <a:lnTo>
                    <a:pt x="25" y="191"/>
                  </a:lnTo>
                  <a:lnTo>
                    <a:pt x="29" y="184"/>
                  </a:lnTo>
                  <a:lnTo>
                    <a:pt x="29" y="184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51" y="133"/>
                  </a:lnTo>
                  <a:lnTo>
                    <a:pt x="56" y="116"/>
                  </a:lnTo>
                  <a:lnTo>
                    <a:pt x="61" y="97"/>
                  </a:lnTo>
                  <a:lnTo>
                    <a:pt x="63" y="78"/>
                  </a:lnTo>
                  <a:lnTo>
                    <a:pt x="67" y="41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2"/>
                  </a:lnTo>
                  <a:lnTo>
                    <a:pt x="70" y="1"/>
                  </a:lnTo>
                  <a:lnTo>
                    <a:pt x="69" y="0"/>
                  </a:lnTo>
                  <a:lnTo>
                    <a:pt x="67" y="0"/>
                  </a:lnTo>
                  <a:lnTo>
                    <a:pt x="64" y="1"/>
                  </a:lnTo>
                  <a:lnTo>
                    <a:pt x="63" y="2"/>
                  </a:lnTo>
                  <a:lnTo>
                    <a:pt x="62" y="4"/>
                  </a:lnTo>
                  <a:lnTo>
                    <a:pt x="62" y="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1" name="Freeform 737"/>
            <p:cNvSpPr>
              <a:spLocks noEditPoints="1"/>
            </p:cNvSpPr>
            <p:nvPr/>
          </p:nvSpPr>
          <p:spPr bwMode="auto">
            <a:xfrm>
              <a:off x="5284788" y="4124325"/>
              <a:ext cx="636588" cy="654050"/>
            </a:xfrm>
            <a:custGeom>
              <a:avLst/>
              <a:gdLst/>
              <a:ahLst/>
              <a:cxnLst>
                <a:cxn ang="0">
                  <a:pos x="758" y="1226"/>
                </a:cxn>
                <a:cxn ang="0">
                  <a:pos x="680" y="1170"/>
                </a:cxn>
                <a:cxn ang="0">
                  <a:pos x="470" y="963"/>
                </a:cxn>
                <a:cxn ang="0">
                  <a:pos x="211" y="691"/>
                </a:cxn>
                <a:cxn ang="0">
                  <a:pos x="48" y="528"/>
                </a:cxn>
                <a:cxn ang="0">
                  <a:pos x="0" y="453"/>
                </a:cxn>
                <a:cxn ang="0">
                  <a:pos x="29" y="394"/>
                </a:cxn>
                <a:cxn ang="0">
                  <a:pos x="72" y="374"/>
                </a:cxn>
                <a:cxn ang="0">
                  <a:pos x="164" y="413"/>
                </a:cxn>
                <a:cxn ang="0">
                  <a:pos x="255" y="461"/>
                </a:cxn>
                <a:cxn ang="0">
                  <a:pos x="308" y="497"/>
                </a:cxn>
                <a:cxn ang="0">
                  <a:pos x="631" y="168"/>
                </a:cxn>
                <a:cxn ang="0">
                  <a:pos x="619" y="78"/>
                </a:cxn>
                <a:cxn ang="0">
                  <a:pos x="679" y="7"/>
                </a:cxn>
                <a:cxn ang="0">
                  <a:pos x="745" y="4"/>
                </a:cxn>
                <a:cxn ang="0">
                  <a:pos x="863" y="85"/>
                </a:cxn>
                <a:cxn ang="0">
                  <a:pos x="1020" y="246"/>
                </a:cxn>
                <a:cxn ang="0">
                  <a:pos x="1174" y="417"/>
                </a:cxn>
                <a:cxn ang="0">
                  <a:pos x="1203" y="504"/>
                </a:cxn>
                <a:cxn ang="0">
                  <a:pos x="1174" y="569"/>
                </a:cxn>
                <a:cxn ang="0">
                  <a:pos x="1108" y="602"/>
                </a:cxn>
                <a:cxn ang="0">
                  <a:pos x="1042" y="592"/>
                </a:cxn>
                <a:cxn ang="0">
                  <a:pos x="836" y="812"/>
                </a:cxn>
                <a:cxn ang="0">
                  <a:pos x="742" y="946"/>
                </a:cxn>
                <a:cxn ang="0">
                  <a:pos x="805" y="1026"/>
                </a:cxn>
                <a:cxn ang="0">
                  <a:pos x="848" y="1140"/>
                </a:cxn>
                <a:cxn ang="0">
                  <a:pos x="846" y="1212"/>
                </a:cxn>
                <a:cxn ang="0">
                  <a:pos x="807" y="1236"/>
                </a:cxn>
                <a:cxn ang="0">
                  <a:pos x="55" y="431"/>
                </a:cxn>
                <a:cxn ang="0">
                  <a:pos x="48" y="453"/>
                </a:cxn>
                <a:cxn ang="0">
                  <a:pos x="200" y="613"/>
                </a:cxn>
                <a:cxn ang="0">
                  <a:pos x="478" y="907"/>
                </a:cxn>
                <a:cxn ang="0">
                  <a:pos x="666" y="1093"/>
                </a:cxn>
                <a:cxn ang="0">
                  <a:pos x="780" y="1186"/>
                </a:cxn>
                <a:cxn ang="0">
                  <a:pos x="805" y="1181"/>
                </a:cxn>
                <a:cxn ang="0">
                  <a:pos x="795" y="1129"/>
                </a:cxn>
                <a:cxn ang="0">
                  <a:pos x="725" y="996"/>
                </a:cxn>
                <a:cxn ang="0">
                  <a:pos x="690" y="931"/>
                </a:cxn>
                <a:cxn ang="0">
                  <a:pos x="687" y="904"/>
                </a:cxn>
                <a:cxn ang="0">
                  <a:pos x="816" y="768"/>
                </a:cxn>
                <a:cxn ang="0">
                  <a:pos x="1010" y="557"/>
                </a:cxn>
                <a:cxn ang="0">
                  <a:pos x="1025" y="536"/>
                </a:cxn>
                <a:cxn ang="0">
                  <a:pos x="1050" y="540"/>
                </a:cxn>
                <a:cxn ang="0">
                  <a:pos x="1110" y="559"/>
                </a:cxn>
                <a:cxn ang="0">
                  <a:pos x="1143" y="535"/>
                </a:cxn>
                <a:cxn ang="0">
                  <a:pos x="1158" y="486"/>
                </a:cxn>
                <a:cxn ang="0">
                  <a:pos x="1111" y="411"/>
                </a:cxn>
                <a:cxn ang="0">
                  <a:pos x="996" y="286"/>
                </a:cxn>
                <a:cxn ang="0">
                  <a:pos x="822" y="108"/>
                </a:cxn>
                <a:cxn ang="0">
                  <a:pos x="747" y="50"/>
                </a:cxn>
                <a:cxn ang="0">
                  <a:pos x="688" y="57"/>
                </a:cxn>
                <a:cxn ang="0">
                  <a:pos x="658" y="111"/>
                </a:cxn>
                <a:cxn ang="0">
                  <a:pos x="679" y="159"/>
                </a:cxn>
                <a:cxn ang="0">
                  <a:pos x="674" y="184"/>
                </a:cxn>
                <a:cxn ang="0">
                  <a:pos x="425" y="444"/>
                </a:cxn>
                <a:cxn ang="0">
                  <a:pos x="324" y="533"/>
                </a:cxn>
                <a:cxn ang="0">
                  <a:pos x="301" y="542"/>
                </a:cxn>
                <a:cxn ang="0">
                  <a:pos x="235" y="502"/>
                </a:cxn>
                <a:cxn ang="0">
                  <a:pos x="170" y="470"/>
                </a:cxn>
                <a:cxn ang="0">
                  <a:pos x="116" y="434"/>
                </a:cxn>
              </a:cxnLst>
              <a:rect l="0" t="0" r="r" b="b"/>
              <a:pathLst>
                <a:path w="1204" h="1236">
                  <a:moveTo>
                    <a:pt x="799" y="1236"/>
                  </a:moveTo>
                  <a:lnTo>
                    <a:pt x="799" y="1236"/>
                  </a:lnTo>
                  <a:lnTo>
                    <a:pt x="792" y="1236"/>
                  </a:lnTo>
                  <a:lnTo>
                    <a:pt x="784" y="1235"/>
                  </a:lnTo>
                  <a:lnTo>
                    <a:pt x="777" y="1233"/>
                  </a:lnTo>
                  <a:lnTo>
                    <a:pt x="769" y="1231"/>
                  </a:lnTo>
                  <a:lnTo>
                    <a:pt x="769" y="1231"/>
                  </a:lnTo>
                  <a:lnTo>
                    <a:pt x="758" y="1226"/>
                  </a:lnTo>
                  <a:lnTo>
                    <a:pt x="747" y="1220"/>
                  </a:lnTo>
                  <a:lnTo>
                    <a:pt x="735" y="1214"/>
                  </a:lnTo>
                  <a:lnTo>
                    <a:pt x="724" y="1207"/>
                  </a:lnTo>
                  <a:lnTo>
                    <a:pt x="713" y="1199"/>
                  </a:lnTo>
                  <a:lnTo>
                    <a:pt x="701" y="1191"/>
                  </a:lnTo>
                  <a:lnTo>
                    <a:pt x="691" y="1180"/>
                  </a:lnTo>
                  <a:lnTo>
                    <a:pt x="680" y="1170"/>
                  </a:lnTo>
                  <a:lnTo>
                    <a:pt x="680" y="1170"/>
                  </a:lnTo>
                  <a:lnTo>
                    <a:pt x="656" y="1147"/>
                  </a:lnTo>
                  <a:lnTo>
                    <a:pt x="631" y="1124"/>
                  </a:lnTo>
                  <a:lnTo>
                    <a:pt x="631" y="1124"/>
                  </a:lnTo>
                  <a:lnTo>
                    <a:pt x="606" y="1103"/>
                  </a:lnTo>
                  <a:lnTo>
                    <a:pt x="582" y="1080"/>
                  </a:lnTo>
                  <a:lnTo>
                    <a:pt x="582" y="1080"/>
                  </a:lnTo>
                  <a:lnTo>
                    <a:pt x="526" y="1022"/>
                  </a:lnTo>
                  <a:lnTo>
                    <a:pt x="470" y="963"/>
                  </a:lnTo>
                  <a:lnTo>
                    <a:pt x="470" y="963"/>
                  </a:lnTo>
                  <a:lnTo>
                    <a:pt x="422" y="915"/>
                  </a:lnTo>
                  <a:lnTo>
                    <a:pt x="375" y="865"/>
                  </a:lnTo>
                  <a:lnTo>
                    <a:pt x="375" y="865"/>
                  </a:lnTo>
                  <a:lnTo>
                    <a:pt x="321" y="809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11" y="691"/>
                  </a:lnTo>
                  <a:lnTo>
                    <a:pt x="182" y="660"/>
                  </a:lnTo>
                  <a:lnTo>
                    <a:pt x="152" y="629"/>
                  </a:lnTo>
                  <a:lnTo>
                    <a:pt x="152" y="629"/>
                  </a:lnTo>
                  <a:lnTo>
                    <a:pt x="108" y="587"/>
                  </a:lnTo>
                  <a:lnTo>
                    <a:pt x="108" y="587"/>
                  </a:lnTo>
                  <a:lnTo>
                    <a:pt x="77" y="558"/>
                  </a:lnTo>
                  <a:lnTo>
                    <a:pt x="48" y="528"/>
                  </a:lnTo>
                  <a:lnTo>
                    <a:pt x="48" y="528"/>
                  </a:lnTo>
                  <a:lnTo>
                    <a:pt x="33" y="511"/>
                  </a:lnTo>
                  <a:lnTo>
                    <a:pt x="26" y="503"/>
                  </a:lnTo>
                  <a:lnTo>
                    <a:pt x="18" y="493"/>
                  </a:lnTo>
                  <a:lnTo>
                    <a:pt x="12" y="483"/>
                  </a:lnTo>
                  <a:lnTo>
                    <a:pt x="7" y="474"/>
                  </a:lnTo>
                  <a:lnTo>
                    <a:pt x="3" y="463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0" y="448"/>
                  </a:lnTo>
                  <a:lnTo>
                    <a:pt x="0" y="443"/>
                  </a:lnTo>
                  <a:lnTo>
                    <a:pt x="1" y="437"/>
                  </a:lnTo>
                  <a:lnTo>
                    <a:pt x="2" y="432"/>
                  </a:lnTo>
                  <a:lnTo>
                    <a:pt x="6" y="422"/>
                  </a:lnTo>
                  <a:lnTo>
                    <a:pt x="13" y="412"/>
                  </a:lnTo>
                  <a:lnTo>
                    <a:pt x="21" y="402"/>
                  </a:lnTo>
                  <a:lnTo>
                    <a:pt x="29" y="394"/>
                  </a:lnTo>
                  <a:lnTo>
                    <a:pt x="38" y="387"/>
                  </a:lnTo>
                  <a:lnTo>
                    <a:pt x="47" y="382"/>
                  </a:lnTo>
                  <a:lnTo>
                    <a:pt x="47" y="382"/>
                  </a:lnTo>
                  <a:lnTo>
                    <a:pt x="53" y="379"/>
                  </a:lnTo>
                  <a:lnTo>
                    <a:pt x="59" y="377"/>
                  </a:lnTo>
                  <a:lnTo>
                    <a:pt x="65" y="376"/>
                  </a:lnTo>
                  <a:lnTo>
                    <a:pt x="72" y="374"/>
                  </a:lnTo>
                  <a:lnTo>
                    <a:pt x="72" y="374"/>
                  </a:lnTo>
                  <a:lnTo>
                    <a:pt x="83" y="376"/>
                  </a:lnTo>
                  <a:lnTo>
                    <a:pt x="95" y="378"/>
                  </a:lnTo>
                  <a:lnTo>
                    <a:pt x="106" y="382"/>
                  </a:lnTo>
                  <a:lnTo>
                    <a:pt x="120" y="387"/>
                  </a:lnTo>
                  <a:lnTo>
                    <a:pt x="120" y="387"/>
                  </a:lnTo>
                  <a:lnTo>
                    <a:pt x="131" y="392"/>
                  </a:lnTo>
                  <a:lnTo>
                    <a:pt x="142" y="399"/>
                  </a:lnTo>
                  <a:lnTo>
                    <a:pt x="164" y="413"/>
                  </a:lnTo>
                  <a:lnTo>
                    <a:pt x="164" y="413"/>
                  </a:lnTo>
                  <a:lnTo>
                    <a:pt x="191" y="429"/>
                  </a:lnTo>
                  <a:lnTo>
                    <a:pt x="205" y="436"/>
                  </a:lnTo>
                  <a:lnTo>
                    <a:pt x="219" y="443"/>
                  </a:lnTo>
                  <a:lnTo>
                    <a:pt x="219" y="443"/>
                  </a:lnTo>
                  <a:lnTo>
                    <a:pt x="228" y="447"/>
                  </a:lnTo>
                  <a:lnTo>
                    <a:pt x="237" y="451"/>
                  </a:lnTo>
                  <a:lnTo>
                    <a:pt x="255" y="461"/>
                  </a:lnTo>
                  <a:lnTo>
                    <a:pt x="255" y="461"/>
                  </a:lnTo>
                  <a:lnTo>
                    <a:pt x="275" y="472"/>
                  </a:lnTo>
                  <a:lnTo>
                    <a:pt x="275" y="472"/>
                  </a:lnTo>
                  <a:lnTo>
                    <a:pt x="283" y="478"/>
                  </a:lnTo>
                  <a:lnTo>
                    <a:pt x="292" y="485"/>
                  </a:lnTo>
                  <a:lnTo>
                    <a:pt x="292" y="485"/>
                  </a:lnTo>
                  <a:lnTo>
                    <a:pt x="305" y="494"/>
                  </a:lnTo>
                  <a:lnTo>
                    <a:pt x="308" y="497"/>
                  </a:lnTo>
                  <a:lnTo>
                    <a:pt x="312" y="494"/>
                  </a:lnTo>
                  <a:lnTo>
                    <a:pt x="312" y="494"/>
                  </a:lnTo>
                  <a:lnTo>
                    <a:pt x="393" y="412"/>
                  </a:lnTo>
                  <a:lnTo>
                    <a:pt x="474" y="328"/>
                  </a:lnTo>
                  <a:lnTo>
                    <a:pt x="474" y="328"/>
                  </a:lnTo>
                  <a:lnTo>
                    <a:pt x="550" y="249"/>
                  </a:lnTo>
                  <a:lnTo>
                    <a:pt x="628" y="171"/>
                  </a:lnTo>
                  <a:lnTo>
                    <a:pt x="631" y="168"/>
                  </a:lnTo>
                  <a:lnTo>
                    <a:pt x="629" y="164"/>
                  </a:lnTo>
                  <a:lnTo>
                    <a:pt x="629" y="164"/>
                  </a:lnTo>
                  <a:lnTo>
                    <a:pt x="623" y="151"/>
                  </a:lnTo>
                  <a:lnTo>
                    <a:pt x="618" y="137"/>
                  </a:lnTo>
                  <a:lnTo>
                    <a:pt x="615" y="122"/>
                  </a:lnTo>
                  <a:lnTo>
                    <a:pt x="614" y="108"/>
                  </a:lnTo>
                  <a:lnTo>
                    <a:pt x="615" y="92"/>
                  </a:lnTo>
                  <a:lnTo>
                    <a:pt x="619" y="78"/>
                  </a:lnTo>
                  <a:lnTo>
                    <a:pt x="624" y="64"/>
                  </a:lnTo>
                  <a:lnTo>
                    <a:pt x="630" y="50"/>
                  </a:lnTo>
                  <a:lnTo>
                    <a:pt x="630" y="50"/>
                  </a:lnTo>
                  <a:lnTo>
                    <a:pt x="638" y="39"/>
                  </a:lnTo>
                  <a:lnTo>
                    <a:pt x="646" y="28"/>
                  </a:lnTo>
                  <a:lnTo>
                    <a:pt x="656" y="20"/>
                  </a:lnTo>
                  <a:lnTo>
                    <a:pt x="667" y="13"/>
                  </a:lnTo>
                  <a:lnTo>
                    <a:pt x="679" y="7"/>
                  </a:lnTo>
                  <a:lnTo>
                    <a:pt x="690" y="3"/>
                  </a:lnTo>
                  <a:lnTo>
                    <a:pt x="703" y="1"/>
                  </a:lnTo>
                  <a:lnTo>
                    <a:pt x="716" y="0"/>
                  </a:lnTo>
                  <a:lnTo>
                    <a:pt x="716" y="0"/>
                  </a:lnTo>
                  <a:lnTo>
                    <a:pt x="725" y="1"/>
                  </a:lnTo>
                  <a:lnTo>
                    <a:pt x="734" y="2"/>
                  </a:lnTo>
                  <a:lnTo>
                    <a:pt x="734" y="2"/>
                  </a:lnTo>
                  <a:lnTo>
                    <a:pt x="745" y="4"/>
                  </a:lnTo>
                  <a:lnTo>
                    <a:pt x="754" y="6"/>
                  </a:lnTo>
                  <a:lnTo>
                    <a:pt x="763" y="9"/>
                  </a:lnTo>
                  <a:lnTo>
                    <a:pt x="773" y="13"/>
                  </a:lnTo>
                  <a:lnTo>
                    <a:pt x="789" y="21"/>
                  </a:lnTo>
                  <a:lnTo>
                    <a:pt x="806" y="33"/>
                  </a:lnTo>
                  <a:lnTo>
                    <a:pt x="820" y="44"/>
                  </a:lnTo>
                  <a:lnTo>
                    <a:pt x="834" y="57"/>
                  </a:lnTo>
                  <a:lnTo>
                    <a:pt x="863" y="85"/>
                  </a:lnTo>
                  <a:lnTo>
                    <a:pt x="865" y="87"/>
                  </a:lnTo>
                  <a:lnTo>
                    <a:pt x="865" y="87"/>
                  </a:lnTo>
                  <a:lnTo>
                    <a:pt x="903" y="125"/>
                  </a:lnTo>
                  <a:lnTo>
                    <a:pt x="939" y="163"/>
                  </a:lnTo>
                  <a:lnTo>
                    <a:pt x="939" y="163"/>
                  </a:lnTo>
                  <a:lnTo>
                    <a:pt x="976" y="201"/>
                  </a:lnTo>
                  <a:lnTo>
                    <a:pt x="1013" y="239"/>
                  </a:lnTo>
                  <a:lnTo>
                    <a:pt x="1020" y="246"/>
                  </a:lnTo>
                  <a:lnTo>
                    <a:pt x="1020" y="246"/>
                  </a:lnTo>
                  <a:lnTo>
                    <a:pt x="1053" y="279"/>
                  </a:lnTo>
                  <a:lnTo>
                    <a:pt x="1085" y="313"/>
                  </a:lnTo>
                  <a:lnTo>
                    <a:pt x="1117" y="348"/>
                  </a:lnTo>
                  <a:lnTo>
                    <a:pt x="1147" y="383"/>
                  </a:lnTo>
                  <a:lnTo>
                    <a:pt x="1155" y="391"/>
                  </a:lnTo>
                  <a:lnTo>
                    <a:pt x="1155" y="391"/>
                  </a:lnTo>
                  <a:lnTo>
                    <a:pt x="1174" y="417"/>
                  </a:lnTo>
                  <a:lnTo>
                    <a:pt x="1184" y="429"/>
                  </a:lnTo>
                  <a:lnTo>
                    <a:pt x="1192" y="443"/>
                  </a:lnTo>
                  <a:lnTo>
                    <a:pt x="1198" y="457"/>
                  </a:lnTo>
                  <a:lnTo>
                    <a:pt x="1202" y="472"/>
                  </a:lnTo>
                  <a:lnTo>
                    <a:pt x="1203" y="479"/>
                  </a:lnTo>
                  <a:lnTo>
                    <a:pt x="1204" y="487"/>
                  </a:lnTo>
                  <a:lnTo>
                    <a:pt x="1203" y="495"/>
                  </a:lnTo>
                  <a:lnTo>
                    <a:pt x="1203" y="504"/>
                  </a:lnTo>
                  <a:lnTo>
                    <a:pt x="1203" y="504"/>
                  </a:lnTo>
                  <a:lnTo>
                    <a:pt x="1201" y="514"/>
                  </a:lnTo>
                  <a:lnTo>
                    <a:pt x="1198" y="524"/>
                  </a:lnTo>
                  <a:lnTo>
                    <a:pt x="1195" y="535"/>
                  </a:lnTo>
                  <a:lnTo>
                    <a:pt x="1191" y="544"/>
                  </a:lnTo>
                  <a:lnTo>
                    <a:pt x="1186" y="552"/>
                  </a:lnTo>
                  <a:lnTo>
                    <a:pt x="1181" y="560"/>
                  </a:lnTo>
                  <a:lnTo>
                    <a:pt x="1174" y="569"/>
                  </a:lnTo>
                  <a:lnTo>
                    <a:pt x="1167" y="575"/>
                  </a:lnTo>
                  <a:lnTo>
                    <a:pt x="1160" y="581"/>
                  </a:lnTo>
                  <a:lnTo>
                    <a:pt x="1153" y="586"/>
                  </a:lnTo>
                  <a:lnTo>
                    <a:pt x="1144" y="591"/>
                  </a:lnTo>
                  <a:lnTo>
                    <a:pt x="1136" y="596"/>
                  </a:lnTo>
                  <a:lnTo>
                    <a:pt x="1127" y="599"/>
                  </a:lnTo>
                  <a:lnTo>
                    <a:pt x="1117" y="601"/>
                  </a:lnTo>
                  <a:lnTo>
                    <a:pt x="1108" y="602"/>
                  </a:lnTo>
                  <a:lnTo>
                    <a:pt x="1098" y="603"/>
                  </a:lnTo>
                  <a:lnTo>
                    <a:pt x="1098" y="603"/>
                  </a:lnTo>
                  <a:lnTo>
                    <a:pt x="1085" y="602"/>
                  </a:lnTo>
                  <a:lnTo>
                    <a:pt x="1073" y="600"/>
                  </a:lnTo>
                  <a:lnTo>
                    <a:pt x="1061" y="596"/>
                  </a:lnTo>
                  <a:lnTo>
                    <a:pt x="1048" y="591"/>
                  </a:lnTo>
                  <a:lnTo>
                    <a:pt x="1045" y="589"/>
                  </a:lnTo>
                  <a:lnTo>
                    <a:pt x="1042" y="592"/>
                  </a:lnTo>
                  <a:lnTo>
                    <a:pt x="1042" y="592"/>
                  </a:lnTo>
                  <a:lnTo>
                    <a:pt x="993" y="644"/>
                  </a:lnTo>
                  <a:lnTo>
                    <a:pt x="944" y="697"/>
                  </a:lnTo>
                  <a:lnTo>
                    <a:pt x="944" y="697"/>
                  </a:lnTo>
                  <a:lnTo>
                    <a:pt x="890" y="755"/>
                  </a:lnTo>
                  <a:lnTo>
                    <a:pt x="863" y="784"/>
                  </a:lnTo>
                  <a:lnTo>
                    <a:pt x="836" y="812"/>
                  </a:lnTo>
                  <a:lnTo>
                    <a:pt x="836" y="812"/>
                  </a:lnTo>
                  <a:lnTo>
                    <a:pt x="806" y="842"/>
                  </a:lnTo>
                  <a:lnTo>
                    <a:pt x="778" y="873"/>
                  </a:lnTo>
                  <a:lnTo>
                    <a:pt x="778" y="873"/>
                  </a:lnTo>
                  <a:lnTo>
                    <a:pt x="731" y="923"/>
                  </a:lnTo>
                  <a:lnTo>
                    <a:pt x="728" y="926"/>
                  </a:lnTo>
                  <a:lnTo>
                    <a:pt x="730" y="930"/>
                  </a:lnTo>
                  <a:lnTo>
                    <a:pt x="730" y="930"/>
                  </a:lnTo>
                  <a:lnTo>
                    <a:pt x="742" y="946"/>
                  </a:lnTo>
                  <a:lnTo>
                    <a:pt x="742" y="946"/>
                  </a:lnTo>
                  <a:lnTo>
                    <a:pt x="754" y="962"/>
                  </a:lnTo>
                  <a:lnTo>
                    <a:pt x="767" y="979"/>
                  </a:lnTo>
                  <a:lnTo>
                    <a:pt x="771" y="983"/>
                  </a:lnTo>
                  <a:lnTo>
                    <a:pt x="771" y="983"/>
                  </a:lnTo>
                  <a:lnTo>
                    <a:pt x="790" y="1004"/>
                  </a:lnTo>
                  <a:lnTo>
                    <a:pt x="798" y="1015"/>
                  </a:lnTo>
                  <a:lnTo>
                    <a:pt x="805" y="1026"/>
                  </a:lnTo>
                  <a:lnTo>
                    <a:pt x="805" y="1026"/>
                  </a:lnTo>
                  <a:lnTo>
                    <a:pt x="811" y="1041"/>
                  </a:lnTo>
                  <a:lnTo>
                    <a:pt x="817" y="1056"/>
                  </a:lnTo>
                  <a:lnTo>
                    <a:pt x="828" y="1087"/>
                  </a:lnTo>
                  <a:lnTo>
                    <a:pt x="828" y="1087"/>
                  </a:lnTo>
                  <a:lnTo>
                    <a:pt x="838" y="1114"/>
                  </a:lnTo>
                  <a:lnTo>
                    <a:pt x="848" y="1140"/>
                  </a:lnTo>
                  <a:lnTo>
                    <a:pt x="848" y="1140"/>
                  </a:lnTo>
                  <a:lnTo>
                    <a:pt x="851" y="1150"/>
                  </a:lnTo>
                  <a:lnTo>
                    <a:pt x="854" y="1160"/>
                  </a:lnTo>
                  <a:lnTo>
                    <a:pt x="855" y="1169"/>
                  </a:lnTo>
                  <a:lnTo>
                    <a:pt x="856" y="1178"/>
                  </a:lnTo>
                  <a:lnTo>
                    <a:pt x="855" y="1187"/>
                  </a:lnTo>
                  <a:lnTo>
                    <a:pt x="853" y="1197"/>
                  </a:lnTo>
                  <a:lnTo>
                    <a:pt x="850" y="1204"/>
                  </a:lnTo>
                  <a:lnTo>
                    <a:pt x="846" y="1212"/>
                  </a:lnTo>
                  <a:lnTo>
                    <a:pt x="846" y="1212"/>
                  </a:lnTo>
                  <a:lnTo>
                    <a:pt x="842" y="1217"/>
                  </a:lnTo>
                  <a:lnTo>
                    <a:pt x="837" y="1223"/>
                  </a:lnTo>
                  <a:lnTo>
                    <a:pt x="831" y="1227"/>
                  </a:lnTo>
                  <a:lnTo>
                    <a:pt x="826" y="1230"/>
                  </a:lnTo>
                  <a:lnTo>
                    <a:pt x="820" y="1233"/>
                  </a:lnTo>
                  <a:lnTo>
                    <a:pt x="813" y="1235"/>
                  </a:lnTo>
                  <a:lnTo>
                    <a:pt x="807" y="1236"/>
                  </a:lnTo>
                  <a:lnTo>
                    <a:pt x="799" y="1236"/>
                  </a:lnTo>
                  <a:lnTo>
                    <a:pt x="799" y="1236"/>
                  </a:lnTo>
                  <a:close/>
                  <a:moveTo>
                    <a:pt x="86" y="424"/>
                  </a:moveTo>
                  <a:lnTo>
                    <a:pt x="86" y="424"/>
                  </a:lnTo>
                  <a:lnTo>
                    <a:pt x="76" y="424"/>
                  </a:lnTo>
                  <a:lnTo>
                    <a:pt x="65" y="427"/>
                  </a:lnTo>
                  <a:lnTo>
                    <a:pt x="60" y="429"/>
                  </a:lnTo>
                  <a:lnTo>
                    <a:pt x="55" y="431"/>
                  </a:lnTo>
                  <a:lnTo>
                    <a:pt x="50" y="434"/>
                  </a:lnTo>
                  <a:lnTo>
                    <a:pt x="47" y="439"/>
                  </a:lnTo>
                  <a:lnTo>
                    <a:pt x="47" y="439"/>
                  </a:lnTo>
                  <a:lnTo>
                    <a:pt x="46" y="442"/>
                  </a:lnTo>
                  <a:lnTo>
                    <a:pt x="45" y="446"/>
                  </a:lnTo>
                  <a:lnTo>
                    <a:pt x="46" y="449"/>
                  </a:lnTo>
                  <a:lnTo>
                    <a:pt x="48" y="453"/>
                  </a:lnTo>
                  <a:lnTo>
                    <a:pt x="48" y="453"/>
                  </a:lnTo>
                  <a:lnTo>
                    <a:pt x="60" y="471"/>
                  </a:lnTo>
                  <a:lnTo>
                    <a:pt x="73" y="487"/>
                  </a:lnTo>
                  <a:lnTo>
                    <a:pt x="88" y="503"/>
                  </a:lnTo>
                  <a:lnTo>
                    <a:pt x="104" y="519"/>
                  </a:lnTo>
                  <a:lnTo>
                    <a:pt x="104" y="519"/>
                  </a:lnTo>
                  <a:lnTo>
                    <a:pt x="129" y="542"/>
                  </a:lnTo>
                  <a:lnTo>
                    <a:pt x="153" y="566"/>
                  </a:lnTo>
                  <a:lnTo>
                    <a:pt x="200" y="613"/>
                  </a:lnTo>
                  <a:lnTo>
                    <a:pt x="247" y="662"/>
                  </a:lnTo>
                  <a:lnTo>
                    <a:pt x="291" y="710"/>
                  </a:lnTo>
                  <a:lnTo>
                    <a:pt x="291" y="710"/>
                  </a:lnTo>
                  <a:lnTo>
                    <a:pt x="349" y="772"/>
                  </a:lnTo>
                  <a:lnTo>
                    <a:pt x="407" y="833"/>
                  </a:lnTo>
                  <a:lnTo>
                    <a:pt x="407" y="833"/>
                  </a:lnTo>
                  <a:lnTo>
                    <a:pt x="443" y="870"/>
                  </a:lnTo>
                  <a:lnTo>
                    <a:pt x="478" y="907"/>
                  </a:lnTo>
                  <a:lnTo>
                    <a:pt x="478" y="907"/>
                  </a:lnTo>
                  <a:lnTo>
                    <a:pt x="518" y="950"/>
                  </a:lnTo>
                  <a:lnTo>
                    <a:pt x="560" y="992"/>
                  </a:lnTo>
                  <a:lnTo>
                    <a:pt x="560" y="992"/>
                  </a:lnTo>
                  <a:lnTo>
                    <a:pt x="595" y="1027"/>
                  </a:lnTo>
                  <a:lnTo>
                    <a:pt x="631" y="1060"/>
                  </a:lnTo>
                  <a:lnTo>
                    <a:pt x="631" y="1060"/>
                  </a:lnTo>
                  <a:lnTo>
                    <a:pt x="666" y="1093"/>
                  </a:lnTo>
                  <a:lnTo>
                    <a:pt x="701" y="1128"/>
                  </a:lnTo>
                  <a:lnTo>
                    <a:pt x="701" y="1128"/>
                  </a:lnTo>
                  <a:lnTo>
                    <a:pt x="717" y="1143"/>
                  </a:lnTo>
                  <a:lnTo>
                    <a:pt x="736" y="1161"/>
                  </a:lnTo>
                  <a:lnTo>
                    <a:pt x="748" y="1169"/>
                  </a:lnTo>
                  <a:lnTo>
                    <a:pt x="758" y="1176"/>
                  </a:lnTo>
                  <a:lnTo>
                    <a:pt x="769" y="1182"/>
                  </a:lnTo>
                  <a:lnTo>
                    <a:pt x="780" y="1186"/>
                  </a:lnTo>
                  <a:lnTo>
                    <a:pt x="780" y="1186"/>
                  </a:lnTo>
                  <a:lnTo>
                    <a:pt x="786" y="1187"/>
                  </a:lnTo>
                  <a:lnTo>
                    <a:pt x="791" y="1188"/>
                  </a:lnTo>
                  <a:lnTo>
                    <a:pt x="791" y="1188"/>
                  </a:lnTo>
                  <a:lnTo>
                    <a:pt x="796" y="1187"/>
                  </a:lnTo>
                  <a:lnTo>
                    <a:pt x="800" y="1186"/>
                  </a:lnTo>
                  <a:lnTo>
                    <a:pt x="802" y="1183"/>
                  </a:lnTo>
                  <a:lnTo>
                    <a:pt x="805" y="1181"/>
                  </a:lnTo>
                  <a:lnTo>
                    <a:pt x="805" y="1181"/>
                  </a:lnTo>
                  <a:lnTo>
                    <a:pt x="807" y="1177"/>
                  </a:lnTo>
                  <a:lnTo>
                    <a:pt x="808" y="1172"/>
                  </a:lnTo>
                  <a:lnTo>
                    <a:pt x="808" y="1166"/>
                  </a:lnTo>
                  <a:lnTo>
                    <a:pt x="807" y="1160"/>
                  </a:lnTo>
                  <a:lnTo>
                    <a:pt x="801" y="1145"/>
                  </a:lnTo>
                  <a:lnTo>
                    <a:pt x="795" y="1129"/>
                  </a:lnTo>
                  <a:lnTo>
                    <a:pt x="795" y="1129"/>
                  </a:lnTo>
                  <a:lnTo>
                    <a:pt x="791" y="1118"/>
                  </a:lnTo>
                  <a:lnTo>
                    <a:pt x="791" y="1118"/>
                  </a:lnTo>
                  <a:lnTo>
                    <a:pt x="783" y="1097"/>
                  </a:lnTo>
                  <a:lnTo>
                    <a:pt x="774" y="1076"/>
                  </a:lnTo>
                  <a:lnTo>
                    <a:pt x="763" y="1055"/>
                  </a:lnTo>
                  <a:lnTo>
                    <a:pt x="752" y="1036"/>
                  </a:lnTo>
                  <a:lnTo>
                    <a:pt x="738" y="1016"/>
                  </a:lnTo>
                  <a:lnTo>
                    <a:pt x="725" y="996"/>
                  </a:lnTo>
                  <a:lnTo>
                    <a:pt x="709" y="977"/>
                  </a:lnTo>
                  <a:lnTo>
                    <a:pt x="694" y="956"/>
                  </a:lnTo>
                  <a:lnTo>
                    <a:pt x="694" y="956"/>
                  </a:lnTo>
                  <a:lnTo>
                    <a:pt x="691" y="951"/>
                  </a:lnTo>
                  <a:lnTo>
                    <a:pt x="689" y="946"/>
                  </a:lnTo>
                  <a:lnTo>
                    <a:pt x="688" y="940"/>
                  </a:lnTo>
                  <a:lnTo>
                    <a:pt x="689" y="934"/>
                  </a:lnTo>
                  <a:lnTo>
                    <a:pt x="690" y="931"/>
                  </a:lnTo>
                  <a:lnTo>
                    <a:pt x="688" y="929"/>
                  </a:lnTo>
                  <a:lnTo>
                    <a:pt x="688" y="929"/>
                  </a:lnTo>
                  <a:lnTo>
                    <a:pt x="685" y="923"/>
                  </a:lnTo>
                  <a:lnTo>
                    <a:pt x="684" y="919"/>
                  </a:lnTo>
                  <a:lnTo>
                    <a:pt x="684" y="916"/>
                  </a:lnTo>
                  <a:lnTo>
                    <a:pt x="684" y="912"/>
                  </a:lnTo>
                  <a:lnTo>
                    <a:pt x="685" y="907"/>
                  </a:lnTo>
                  <a:lnTo>
                    <a:pt x="687" y="904"/>
                  </a:lnTo>
                  <a:lnTo>
                    <a:pt x="690" y="900"/>
                  </a:lnTo>
                  <a:lnTo>
                    <a:pt x="690" y="900"/>
                  </a:lnTo>
                  <a:lnTo>
                    <a:pt x="721" y="867"/>
                  </a:lnTo>
                  <a:lnTo>
                    <a:pt x="752" y="835"/>
                  </a:lnTo>
                  <a:lnTo>
                    <a:pt x="752" y="835"/>
                  </a:lnTo>
                  <a:lnTo>
                    <a:pt x="783" y="801"/>
                  </a:lnTo>
                  <a:lnTo>
                    <a:pt x="816" y="768"/>
                  </a:lnTo>
                  <a:lnTo>
                    <a:pt x="816" y="768"/>
                  </a:lnTo>
                  <a:lnTo>
                    <a:pt x="842" y="741"/>
                  </a:lnTo>
                  <a:lnTo>
                    <a:pt x="868" y="713"/>
                  </a:lnTo>
                  <a:lnTo>
                    <a:pt x="918" y="659"/>
                  </a:lnTo>
                  <a:lnTo>
                    <a:pt x="918" y="659"/>
                  </a:lnTo>
                  <a:lnTo>
                    <a:pt x="963" y="610"/>
                  </a:lnTo>
                  <a:lnTo>
                    <a:pt x="1008" y="562"/>
                  </a:lnTo>
                  <a:lnTo>
                    <a:pt x="1010" y="560"/>
                  </a:lnTo>
                  <a:lnTo>
                    <a:pt x="1010" y="557"/>
                  </a:lnTo>
                  <a:lnTo>
                    <a:pt x="1010" y="557"/>
                  </a:lnTo>
                  <a:lnTo>
                    <a:pt x="1010" y="554"/>
                  </a:lnTo>
                  <a:lnTo>
                    <a:pt x="1011" y="550"/>
                  </a:lnTo>
                  <a:lnTo>
                    <a:pt x="1013" y="546"/>
                  </a:lnTo>
                  <a:lnTo>
                    <a:pt x="1016" y="543"/>
                  </a:lnTo>
                  <a:lnTo>
                    <a:pt x="1016" y="543"/>
                  </a:lnTo>
                  <a:lnTo>
                    <a:pt x="1020" y="539"/>
                  </a:lnTo>
                  <a:lnTo>
                    <a:pt x="1025" y="536"/>
                  </a:lnTo>
                  <a:lnTo>
                    <a:pt x="1030" y="535"/>
                  </a:lnTo>
                  <a:lnTo>
                    <a:pt x="1035" y="534"/>
                  </a:lnTo>
                  <a:lnTo>
                    <a:pt x="1035" y="534"/>
                  </a:lnTo>
                  <a:lnTo>
                    <a:pt x="1039" y="535"/>
                  </a:lnTo>
                  <a:lnTo>
                    <a:pt x="1043" y="536"/>
                  </a:lnTo>
                  <a:lnTo>
                    <a:pt x="1046" y="537"/>
                  </a:lnTo>
                  <a:lnTo>
                    <a:pt x="1050" y="540"/>
                  </a:lnTo>
                  <a:lnTo>
                    <a:pt x="1050" y="540"/>
                  </a:lnTo>
                  <a:lnTo>
                    <a:pt x="1061" y="547"/>
                  </a:lnTo>
                  <a:lnTo>
                    <a:pt x="1074" y="554"/>
                  </a:lnTo>
                  <a:lnTo>
                    <a:pt x="1081" y="556"/>
                  </a:lnTo>
                  <a:lnTo>
                    <a:pt x="1089" y="558"/>
                  </a:lnTo>
                  <a:lnTo>
                    <a:pt x="1096" y="559"/>
                  </a:lnTo>
                  <a:lnTo>
                    <a:pt x="1103" y="560"/>
                  </a:lnTo>
                  <a:lnTo>
                    <a:pt x="1103" y="560"/>
                  </a:lnTo>
                  <a:lnTo>
                    <a:pt x="1110" y="559"/>
                  </a:lnTo>
                  <a:lnTo>
                    <a:pt x="1117" y="558"/>
                  </a:lnTo>
                  <a:lnTo>
                    <a:pt x="1117" y="558"/>
                  </a:lnTo>
                  <a:lnTo>
                    <a:pt x="1123" y="555"/>
                  </a:lnTo>
                  <a:lnTo>
                    <a:pt x="1128" y="551"/>
                  </a:lnTo>
                  <a:lnTo>
                    <a:pt x="1136" y="542"/>
                  </a:lnTo>
                  <a:lnTo>
                    <a:pt x="1136" y="542"/>
                  </a:lnTo>
                  <a:lnTo>
                    <a:pt x="1143" y="535"/>
                  </a:lnTo>
                  <a:lnTo>
                    <a:pt x="1143" y="535"/>
                  </a:lnTo>
                  <a:lnTo>
                    <a:pt x="1150" y="529"/>
                  </a:lnTo>
                  <a:lnTo>
                    <a:pt x="1154" y="523"/>
                  </a:lnTo>
                  <a:lnTo>
                    <a:pt x="1157" y="517"/>
                  </a:lnTo>
                  <a:lnTo>
                    <a:pt x="1159" y="511"/>
                  </a:lnTo>
                  <a:lnTo>
                    <a:pt x="1160" y="505"/>
                  </a:lnTo>
                  <a:lnTo>
                    <a:pt x="1160" y="498"/>
                  </a:lnTo>
                  <a:lnTo>
                    <a:pt x="1160" y="492"/>
                  </a:lnTo>
                  <a:lnTo>
                    <a:pt x="1158" y="486"/>
                  </a:lnTo>
                  <a:lnTo>
                    <a:pt x="1154" y="474"/>
                  </a:lnTo>
                  <a:lnTo>
                    <a:pt x="1147" y="462"/>
                  </a:lnTo>
                  <a:lnTo>
                    <a:pt x="1141" y="451"/>
                  </a:lnTo>
                  <a:lnTo>
                    <a:pt x="1134" y="441"/>
                  </a:lnTo>
                  <a:lnTo>
                    <a:pt x="1130" y="434"/>
                  </a:lnTo>
                  <a:lnTo>
                    <a:pt x="1130" y="434"/>
                  </a:lnTo>
                  <a:lnTo>
                    <a:pt x="1122" y="422"/>
                  </a:lnTo>
                  <a:lnTo>
                    <a:pt x="1111" y="411"/>
                  </a:lnTo>
                  <a:lnTo>
                    <a:pt x="1091" y="389"/>
                  </a:lnTo>
                  <a:lnTo>
                    <a:pt x="1091" y="389"/>
                  </a:lnTo>
                  <a:lnTo>
                    <a:pt x="1076" y="373"/>
                  </a:lnTo>
                  <a:lnTo>
                    <a:pt x="1063" y="357"/>
                  </a:lnTo>
                  <a:lnTo>
                    <a:pt x="1063" y="357"/>
                  </a:lnTo>
                  <a:lnTo>
                    <a:pt x="1046" y="338"/>
                  </a:lnTo>
                  <a:lnTo>
                    <a:pt x="1030" y="321"/>
                  </a:lnTo>
                  <a:lnTo>
                    <a:pt x="996" y="286"/>
                  </a:lnTo>
                  <a:lnTo>
                    <a:pt x="996" y="286"/>
                  </a:lnTo>
                  <a:lnTo>
                    <a:pt x="981" y="271"/>
                  </a:lnTo>
                  <a:lnTo>
                    <a:pt x="981" y="271"/>
                  </a:lnTo>
                  <a:lnTo>
                    <a:pt x="941" y="230"/>
                  </a:lnTo>
                  <a:lnTo>
                    <a:pt x="902" y="190"/>
                  </a:lnTo>
                  <a:lnTo>
                    <a:pt x="902" y="190"/>
                  </a:lnTo>
                  <a:lnTo>
                    <a:pt x="862" y="148"/>
                  </a:lnTo>
                  <a:lnTo>
                    <a:pt x="822" y="108"/>
                  </a:lnTo>
                  <a:lnTo>
                    <a:pt x="816" y="102"/>
                  </a:lnTo>
                  <a:lnTo>
                    <a:pt x="816" y="102"/>
                  </a:lnTo>
                  <a:lnTo>
                    <a:pt x="799" y="85"/>
                  </a:lnTo>
                  <a:lnTo>
                    <a:pt x="789" y="76"/>
                  </a:lnTo>
                  <a:lnTo>
                    <a:pt x="780" y="69"/>
                  </a:lnTo>
                  <a:lnTo>
                    <a:pt x="769" y="62"/>
                  </a:lnTo>
                  <a:lnTo>
                    <a:pt x="758" y="55"/>
                  </a:lnTo>
                  <a:lnTo>
                    <a:pt x="747" y="50"/>
                  </a:lnTo>
                  <a:lnTo>
                    <a:pt x="734" y="47"/>
                  </a:lnTo>
                  <a:lnTo>
                    <a:pt x="734" y="47"/>
                  </a:lnTo>
                  <a:lnTo>
                    <a:pt x="724" y="46"/>
                  </a:lnTo>
                  <a:lnTo>
                    <a:pt x="724" y="46"/>
                  </a:lnTo>
                  <a:lnTo>
                    <a:pt x="714" y="47"/>
                  </a:lnTo>
                  <a:lnTo>
                    <a:pt x="704" y="49"/>
                  </a:lnTo>
                  <a:lnTo>
                    <a:pt x="696" y="52"/>
                  </a:lnTo>
                  <a:lnTo>
                    <a:pt x="688" y="57"/>
                  </a:lnTo>
                  <a:lnTo>
                    <a:pt x="680" y="63"/>
                  </a:lnTo>
                  <a:lnTo>
                    <a:pt x="673" y="70"/>
                  </a:lnTo>
                  <a:lnTo>
                    <a:pt x="667" y="77"/>
                  </a:lnTo>
                  <a:lnTo>
                    <a:pt x="663" y="85"/>
                  </a:lnTo>
                  <a:lnTo>
                    <a:pt x="663" y="85"/>
                  </a:lnTo>
                  <a:lnTo>
                    <a:pt x="660" y="94"/>
                  </a:lnTo>
                  <a:lnTo>
                    <a:pt x="658" y="102"/>
                  </a:lnTo>
                  <a:lnTo>
                    <a:pt x="658" y="111"/>
                  </a:lnTo>
                  <a:lnTo>
                    <a:pt x="659" y="119"/>
                  </a:lnTo>
                  <a:lnTo>
                    <a:pt x="661" y="128"/>
                  </a:lnTo>
                  <a:lnTo>
                    <a:pt x="664" y="135"/>
                  </a:lnTo>
                  <a:lnTo>
                    <a:pt x="668" y="143"/>
                  </a:lnTo>
                  <a:lnTo>
                    <a:pt x="673" y="150"/>
                  </a:lnTo>
                  <a:lnTo>
                    <a:pt x="673" y="150"/>
                  </a:lnTo>
                  <a:lnTo>
                    <a:pt x="677" y="154"/>
                  </a:lnTo>
                  <a:lnTo>
                    <a:pt x="679" y="159"/>
                  </a:lnTo>
                  <a:lnTo>
                    <a:pt x="680" y="164"/>
                  </a:lnTo>
                  <a:lnTo>
                    <a:pt x="680" y="167"/>
                  </a:lnTo>
                  <a:lnTo>
                    <a:pt x="679" y="174"/>
                  </a:lnTo>
                  <a:lnTo>
                    <a:pt x="675" y="178"/>
                  </a:lnTo>
                  <a:lnTo>
                    <a:pt x="675" y="179"/>
                  </a:lnTo>
                  <a:lnTo>
                    <a:pt x="675" y="181"/>
                  </a:lnTo>
                  <a:lnTo>
                    <a:pt x="675" y="181"/>
                  </a:lnTo>
                  <a:lnTo>
                    <a:pt x="674" y="184"/>
                  </a:lnTo>
                  <a:lnTo>
                    <a:pt x="673" y="189"/>
                  </a:lnTo>
                  <a:lnTo>
                    <a:pt x="671" y="192"/>
                  </a:lnTo>
                  <a:lnTo>
                    <a:pt x="668" y="195"/>
                  </a:lnTo>
                  <a:lnTo>
                    <a:pt x="668" y="195"/>
                  </a:lnTo>
                  <a:lnTo>
                    <a:pt x="587" y="277"/>
                  </a:lnTo>
                  <a:lnTo>
                    <a:pt x="506" y="361"/>
                  </a:lnTo>
                  <a:lnTo>
                    <a:pt x="506" y="361"/>
                  </a:lnTo>
                  <a:lnTo>
                    <a:pt x="425" y="444"/>
                  </a:lnTo>
                  <a:lnTo>
                    <a:pt x="343" y="526"/>
                  </a:lnTo>
                  <a:lnTo>
                    <a:pt x="343" y="526"/>
                  </a:lnTo>
                  <a:lnTo>
                    <a:pt x="340" y="529"/>
                  </a:lnTo>
                  <a:lnTo>
                    <a:pt x="337" y="531"/>
                  </a:lnTo>
                  <a:lnTo>
                    <a:pt x="332" y="533"/>
                  </a:lnTo>
                  <a:lnTo>
                    <a:pt x="328" y="534"/>
                  </a:lnTo>
                  <a:lnTo>
                    <a:pt x="328" y="534"/>
                  </a:lnTo>
                  <a:lnTo>
                    <a:pt x="324" y="533"/>
                  </a:lnTo>
                  <a:lnTo>
                    <a:pt x="321" y="533"/>
                  </a:lnTo>
                  <a:lnTo>
                    <a:pt x="319" y="535"/>
                  </a:lnTo>
                  <a:lnTo>
                    <a:pt x="319" y="535"/>
                  </a:lnTo>
                  <a:lnTo>
                    <a:pt x="315" y="538"/>
                  </a:lnTo>
                  <a:lnTo>
                    <a:pt x="311" y="540"/>
                  </a:lnTo>
                  <a:lnTo>
                    <a:pt x="306" y="542"/>
                  </a:lnTo>
                  <a:lnTo>
                    <a:pt x="301" y="542"/>
                  </a:lnTo>
                  <a:lnTo>
                    <a:pt x="301" y="542"/>
                  </a:lnTo>
                  <a:lnTo>
                    <a:pt x="296" y="542"/>
                  </a:lnTo>
                  <a:lnTo>
                    <a:pt x="292" y="540"/>
                  </a:lnTo>
                  <a:lnTo>
                    <a:pt x="292" y="540"/>
                  </a:lnTo>
                  <a:lnTo>
                    <a:pt x="282" y="536"/>
                  </a:lnTo>
                  <a:lnTo>
                    <a:pt x="273" y="529"/>
                  </a:lnTo>
                  <a:lnTo>
                    <a:pt x="253" y="515"/>
                  </a:lnTo>
                  <a:lnTo>
                    <a:pt x="253" y="515"/>
                  </a:lnTo>
                  <a:lnTo>
                    <a:pt x="235" y="502"/>
                  </a:lnTo>
                  <a:lnTo>
                    <a:pt x="225" y="495"/>
                  </a:lnTo>
                  <a:lnTo>
                    <a:pt x="215" y="490"/>
                  </a:lnTo>
                  <a:lnTo>
                    <a:pt x="215" y="490"/>
                  </a:lnTo>
                  <a:lnTo>
                    <a:pt x="199" y="484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178" y="474"/>
                  </a:lnTo>
                  <a:lnTo>
                    <a:pt x="170" y="470"/>
                  </a:lnTo>
                  <a:lnTo>
                    <a:pt x="170" y="470"/>
                  </a:lnTo>
                  <a:lnTo>
                    <a:pt x="161" y="462"/>
                  </a:lnTo>
                  <a:lnTo>
                    <a:pt x="161" y="462"/>
                  </a:lnTo>
                  <a:lnTo>
                    <a:pt x="148" y="451"/>
                  </a:lnTo>
                  <a:lnTo>
                    <a:pt x="139" y="446"/>
                  </a:lnTo>
                  <a:lnTo>
                    <a:pt x="132" y="442"/>
                  </a:lnTo>
                  <a:lnTo>
                    <a:pt x="132" y="442"/>
                  </a:lnTo>
                  <a:lnTo>
                    <a:pt x="116" y="434"/>
                  </a:lnTo>
                  <a:lnTo>
                    <a:pt x="116" y="434"/>
                  </a:lnTo>
                  <a:lnTo>
                    <a:pt x="104" y="429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86" y="424"/>
                  </a:lnTo>
                  <a:lnTo>
                    <a:pt x="86" y="42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2" name="Freeform 738"/>
            <p:cNvSpPr/>
            <p:nvPr/>
          </p:nvSpPr>
          <p:spPr bwMode="auto">
            <a:xfrm>
              <a:off x="5268913" y="4529138"/>
              <a:ext cx="252413" cy="261938"/>
            </a:xfrm>
            <a:custGeom>
              <a:avLst/>
              <a:gdLst/>
              <a:ahLst/>
              <a:cxnLst>
                <a:cxn ang="0">
                  <a:pos x="74" y="493"/>
                </a:cxn>
                <a:cxn ang="0">
                  <a:pos x="47" y="485"/>
                </a:cxn>
                <a:cxn ang="0">
                  <a:pos x="23" y="469"/>
                </a:cxn>
                <a:cxn ang="0">
                  <a:pos x="11" y="456"/>
                </a:cxn>
                <a:cxn ang="0">
                  <a:pos x="8" y="448"/>
                </a:cxn>
                <a:cxn ang="0">
                  <a:pos x="2" y="430"/>
                </a:cxn>
                <a:cxn ang="0">
                  <a:pos x="0" y="399"/>
                </a:cxn>
                <a:cxn ang="0">
                  <a:pos x="9" y="366"/>
                </a:cxn>
                <a:cxn ang="0">
                  <a:pos x="27" y="331"/>
                </a:cxn>
                <a:cxn ang="0">
                  <a:pos x="56" y="292"/>
                </a:cxn>
                <a:cxn ang="0">
                  <a:pos x="79" y="267"/>
                </a:cxn>
                <a:cxn ang="0">
                  <a:pos x="105" y="233"/>
                </a:cxn>
                <a:cxn ang="0">
                  <a:pos x="125" y="208"/>
                </a:cxn>
                <a:cxn ang="0">
                  <a:pos x="164" y="167"/>
                </a:cxn>
                <a:cxn ang="0">
                  <a:pos x="325" y="7"/>
                </a:cxn>
                <a:cxn ang="0">
                  <a:pos x="333" y="2"/>
                </a:cxn>
                <a:cxn ang="0">
                  <a:pos x="341" y="0"/>
                </a:cxn>
                <a:cxn ang="0">
                  <a:pos x="358" y="9"/>
                </a:cxn>
                <a:cxn ang="0">
                  <a:pos x="364" y="21"/>
                </a:cxn>
                <a:cxn ang="0">
                  <a:pos x="362" y="32"/>
                </a:cxn>
                <a:cxn ang="0">
                  <a:pos x="357" y="39"/>
                </a:cxn>
                <a:cxn ang="0">
                  <a:pos x="293" y="101"/>
                </a:cxn>
                <a:cxn ang="0">
                  <a:pos x="193" y="199"/>
                </a:cxn>
                <a:cxn ang="0">
                  <a:pos x="140" y="263"/>
                </a:cxn>
                <a:cxn ang="0">
                  <a:pos x="113" y="300"/>
                </a:cxn>
                <a:cxn ang="0">
                  <a:pos x="76" y="339"/>
                </a:cxn>
                <a:cxn ang="0">
                  <a:pos x="57" y="367"/>
                </a:cxn>
                <a:cxn ang="0">
                  <a:pos x="45" y="405"/>
                </a:cxn>
                <a:cxn ang="0">
                  <a:pos x="47" y="426"/>
                </a:cxn>
                <a:cxn ang="0">
                  <a:pos x="50" y="429"/>
                </a:cxn>
                <a:cxn ang="0">
                  <a:pos x="55" y="436"/>
                </a:cxn>
                <a:cxn ang="0">
                  <a:pos x="71" y="445"/>
                </a:cxn>
                <a:cxn ang="0">
                  <a:pos x="89" y="448"/>
                </a:cxn>
                <a:cxn ang="0">
                  <a:pos x="116" y="442"/>
                </a:cxn>
                <a:cxn ang="0">
                  <a:pos x="144" y="426"/>
                </a:cxn>
                <a:cxn ang="0">
                  <a:pos x="196" y="377"/>
                </a:cxn>
                <a:cxn ang="0">
                  <a:pos x="242" y="324"/>
                </a:cxn>
                <a:cxn ang="0">
                  <a:pos x="294" y="271"/>
                </a:cxn>
                <a:cxn ang="0">
                  <a:pos x="371" y="194"/>
                </a:cxn>
                <a:cxn ang="0">
                  <a:pos x="442" y="114"/>
                </a:cxn>
                <a:cxn ang="0">
                  <a:pos x="448" y="107"/>
                </a:cxn>
                <a:cxn ang="0">
                  <a:pos x="456" y="106"/>
                </a:cxn>
                <a:cxn ang="0">
                  <a:pos x="472" y="115"/>
                </a:cxn>
                <a:cxn ang="0">
                  <a:pos x="478" y="125"/>
                </a:cxn>
                <a:cxn ang="0">
                  <a:pos x="478" y="138"/>
                </a:cxn>
                <a:cxn ang="0">
                  <a:pos x="473" y="147"/>
                </a:cxn>
                <a:cxn ang="0">
                  <a:pos x="408" y="220"/>
                </a:cxn>
                <a:cxn ang="0">
                  <a:pos x="340" y="289"/>
                </a:cxn>
                <a:cxn ang="0">
                  <a:pos x="223" y="410"/>
                </a:cxn>
                <a:cxn ang="0">
                  <a:pos x="189" y="445"/>
                </a:cxn>
                <a:cxn ang="0">
                  <a:pos x="135" y="480"/>
                </a:cxn>
                <a:cxn ang="0">
                  <a:pos x="100" y="492"/>
                </a:cxn>
                <a:cxn ang="0">
                  <a:pos x="84" y="493"/>
                </a:cxn>
              </a:cxnLst>
              <a:rect l="0" t="0" r="r" b="b"/>
              <a:pathLst>
                <a:path w="479" h="493">
                  <a:moveTo>
                    <a:pt x="84" y="493"/>
                  </a:moveTo>
                  <a:lnTo>
                    <a:pt x="84" y="493"/>
                  </a:lnTo>
                  <a:lnTo>
                    <a:pt x="74" y="493"/>
                  </a:lnTo>
                  <a:lnTo>
                    <a:pt x="65" y="491"/>
                  </a:lnTo>
                  <a:lnTo>
                    <a:pt x="56" y="489"/>
                  </a:lnTo>
                  <a:lnTo>
                    <a:pt x="47" y="485"/>
                  </a:lnTo>
                  <a:lnTo>
                    <a:pt x="39" y="480"/>
                  </a:lnTo>
                  <a:lnTo>
                    <a:pt x="31" y="475"/>
                  </a:lnTo>
                  <a:lnTo>
                    <a:pt x="23" y="469"/>
                  </a:lnTo>
                  <a:lnTo>
                    <a:pt x="14" y="462"/>
                  </a:lnTo>
                  <a:lnTo>
                    <a:pt x="14" y="462"/>
                  </a:lnTo>
                  <a:lnTo>
                    <a:pt x="11" y="456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8"/>
                  </a:lnTo>
                  <a:lnTo>
                    <a:pt x="8" y="448"/>
                  </a:lnTo>
                  <a:lnTo>
                    <a:pt x="4" y="439"/>
                  </a:lnTo>
                  <a:lnTo>
                    <a:pt x="2" y="430"/>
                  </a:lnTo>
                  <a:lnTo>
                    <a:pt x="0" y="419"/>
                  </a:lnTo>
                  <a:lnTo>
                    <a:pt x="0" y="409"/>
                  </a:lnTo>
                  <a:lnTo>
                    <a:pt x="0" y="399"/>
                  </a:lnTo>
                  <a:lnTo>
                    <a:pt x="2" y="388"/>
                  </a:lnTo>
                  <a:lnTo>
                    <a:pt x="5" y="377"/>
                  </a:lnTo>
                  <a:lnTo>
                    <a:pt x="9" y="366"/>
                  </a:lnTo>
                  <a:lnTo>
                    <a:pt x="13" y="354"/>
                  </a:lnTo>
                  <a:lnTo>
                    <a:pt x="20" y="342"/>
                  </a:lnTo>
                  <a:lnTo>
                    <a:pt x="27" y="331"/>
                  </a:lnTo>
                  <a:lnTo>
                    <a:pt x="35" y="318"/>
                  </a:lnTo>
                  <a:lnTo>
                    <a:pt x="44" y="306"/>
                  </a:lnTo>
                  <a:lnTo>
                    <a:pt x="56" y="292"/>
                  </a:lnTo>
                  <a:lnTo>
                    <a:pt x="67" y="280"/>
                  </a:lnTo>
                  <a:lnTo>
                    <a:pt x="79" y="267"/>
                  </a:lnTo>
                  <a:lnTo>
                    <a:pt x="79" y="267"/>
                  </a:lnTo>
                  <a:lnTo>
                    <a:pt x="87" y="258"/>
                  </a:lnTo>
                  <a:lnTo>
                    <a:pt x="94" y="250"/>
                  </a:lnTo>
                  <a:lnTo>
                    <a:pt x="105" y="233"/>
                  </a:lnTo>
                  <a:lnTo>
                    <a:pt x="105" y="233"/>
                  </a:lnTo>
                  <a:lnTo>
                    <a:pt x="115" y="220"/>
                  </a:lnTo>
                  <a:lnTo>
                    <a:pt x="125" y="208"/>
                  </a:lnTo>
                  <a:lnTo>
                    <a:pt x="125" y="208"/>
                  </a:lnTo>
                  <a:lnTo>
                    <a:pt x="144" y="187"/>
                  </a:lnTo>
                  <a:lnTo>
                    <a:pt x="164" y="167"/>
                  </a:lnTo>
                  <a:lnTo>
                    <a:pt x="164" y="167"/>
                  </a:lnTo>
                  <a:lnTo>
                    <a:pt x="185" y="148"/>
                  </a:lnTo>
                  <a:lnTo>
                    <a:pt x="325" y="7"/>
                  </a:lnTo>
                  <a:lnTo>
                    <a:pt x="325" y="7"/>
                  </a:lnTo>
                  <a:lnTo>
                    <a:pt x="328" y="4"/>
                  </a:lnTo>
                  <a:lnTo>
                    <a:pt x="333" y="2"/>
                  </a:lnTo>
                  <a:lnTo>
                    <a:pt x="337" y="1"/>
                  </a:lnTo>
                  <a:lnTo>
                    <a:pt x="341" y="0"/>
                  </a:lnTo>
                  <a:lnTo>
                    <a:pt x="341" y="0"/>
                  </a:lnTo>
                  <a:lnTo>
                    <a:pt x="347" y="1"/>
                  </a:lnTo>
                  <a:lnTo>
                    <a:pt x="353" y="4"/>
                  </a:lnTo>
                  <a:lnTo>
                    <a:pt x="358" y="9"/>
                  </a:lnTo>
                  <a:lnTo>
                    <a:pt x="362" y="15"/>
                  </a:lnTo>
                  <a:lnTo>
                    <a:pt x="362" y="15"/>
                  </a:lnTo>
                  <a:lnTo>
                    <a:pt x="364" y="21"/>
                  </a:lnTo>
                  <a:lnTo>
                    <a:pt x="365" y="26"/>
                  </a:lnTo>
                  <a:lnTo>
                    <a:pt x="364" y="29"/>
                  </a:lnTo>
                  <a:lnTo>
                    <a:pt x="362" y="32"/>
                  </a:lnTo>
                  <a:lnTo>
                    <a:pt x="360" y="36"/>
                  </a:lnTo>
                  <a:lnTo>
                    <a:pt x="357" y="39"/>
                  </a:lnTo>
                  <a:lnTo>
                    <a:pt x="357" y="39"/>
                  </a:lnTo>
                  <a:lnTo>
                    <a:pt x="325" y="70"/>
                  </a:lnTo>
                  <a:lnTo>
                    <a:pt x="293" y="101"/>
                  </a:lnTo>
                  <a:lnTo>
                    <a:pt x="293" y="101"/>
                  </a:lnTo>
                  <a:lnTo>
                    <a:pt x="252" y="139"/>
                  </a:lnTo>
                  <a:lnTo>
                    <a:pt x="212" y="179"/>
                  </a:lnTo>
                  <a:lnTo>
                    <a:pt x="193" y="199"/>
                  </a:lnTo>
                  <a:lnTo>
                    <a:pt x="174" y="220"/>
                  </a:lnTo>
                  <a:lnTo>
                    <a:pt x="157" y="242"/>
                  </a:lnTo>
                  <a:lnTo>
                    <a:pt x="140" y="263"/>
                  </a:lnTo>
                  <a:lnTo>
                    <a:pt x="140" y="263"/>
                  </a:lnTo>
                  <a:lnTo>
                    <a:pt x="127" y="281"/>
                  </a:lnTo>
                  <a:lnTo>
                    <a:pt x="113" y="300"/>
                  </a:lnTo>
                  <a:lnTo>
                    <a:pt x="95" y="319"/>
                  </a:lnTo>
                  <a:lnTo>
                    <a:pt x="76" y="339"/>
                  </a:lnTo>
                  <a:lnTo>
                    <a:pt x="76" y="339"/>
                  </a:lnTo>
                  <a:lnTo>
                    <a:pt x="70" y="346"/>
                  </a:lnTo>
                  <a:lnTo>
                    <a:pt x="63" y="355"/>
                  </a:lnTo>
                  <a:lnTo>
                    <a:pt x="57" y="367"/>
                  </a:lnTo>
                  <a:lnTo>
                    <a:pt x="52" y="379"/>
                  </a:lnTo>
                  <a:lnTo>
                    <a:pt x="47" y="391"/>
                  </a:lnTo>
                  <a:lnTo>
                    <a:pt x="45" y="405"/>
                  </a:lnTo>
                  <a:lnTo>
                    <a:pt x="45" y="416"/>
                  </a:lnTo>
                  <a:lnTo>
                    <a:pt x="46" y="421"/>
                  </a:lnTo>
                  <a:lnTo>
                    <a:pt x="47" y="426"/>
                  </a:lnTo>
                  <a:lnTo>
                    <a:pt x="47" y="427"/>
                  </a:lnTo>
                  <a:lnTo>
                    <a:pt x="50" y="429"/>
                  </a:lnTo>
                  <a:lnTo>
                    <a:pt x="50" y="429"/>
                  </a:lnTo>
                  <a:lnTo>
                    <a:pt x="54" y="435"/>
                  </a:lnTo>
                  <a:lnTo>
                    <a:pt x="54" y="436"/>
                  </a:lnTo>
                  <a:lnTo>
                    <a:pt x="55" y="436"/>
                  </a:lnTo>
                  <a:lnTo>
                    <a:pt x="55" y="436"/>
                  </a:lnTo>
                  <a:lnTo>
                    <a:pt x="63" y="441"/>
                  </a:lnTo>
                  <a:lnTo>
                    <a:pt x="71" y="445"/>
                  </a:lnTo>
                  <a:lnTo>
                    <a:pt x="79" y="447"/>
                  </a:lnTo>
                  <a:lnTo>
                    <a:pt x="89" y="448"/>
                  </a:lnTo>
                  <a:lnTo>
                    <a:pt x="89" y="448"/>
                  </a:lnTo>
                  <a:lnTo>
                    <a:pt x="98" y="447"/>
                  </a:lnTo>
                  <a:lnTo>
                    <a:pt x="106" y="445"/>
                  </a:lnTo>
                  <a:lnTo>
                    <a:pt x="116" y="442"/>
                  </a:lnTo>
                  <a:lnTo>
                    <a:pt x="125" y="437"/>
                  </a:lnTo>
                  <a:lnTo>
                    <a:pt x="134" y="432"/>
                  </a:lnTo>
                  <a:lnTo>
                    <a:pt x="144" y="426"/>
                  </a:lnTo>
                  <a:lnTo>
                    <a:pt x="162" y="411"/>
                  </a:lnTo>
                  <a:lnTo>
                    <a:pt x="180" y="395"/>
                  </a:lnTo>
                  <a:lnTo>
                    <a:pt x="196" y="377"/>
                  </a:lnTo>
                  <a:lnTo>
                    <a:pt x="227" y="341"/>
                  </a:lnTo>
                  <a:lnTo>
                    <a:pt x="227" y="341"/>
                  </a:lnTo>
                  <a:lnTo>
                    <a:pt x="242" y="324"/>
                  </a:lnTo>
                  <a:lnTo>
                    <a:pt x="253" y="311"/>
                  </a:lnTo>
                  <a:lnTo>
                    <a:pt x="253" y="311"/>
                  </a:lnTo>
                  <a:lnTo>
                    <a:pt x="294" y="271"/>
                  </a:lnTo>
                  <a:lnTo>
                    <a:pt x="294" y="271"/>
                  </a:lnTo>
                  <a:lnTo>
                    <a:pt x="333" y="233"/>
                  </a:lnTo>
                  <a:lnTo>
                    <a:pt x="371" y="194"/>
                  </a:lnTo>
                  <a:lnTo>
                    <a:pt x="407" y="155"/>
                  </a:lnTo>
                  <a:lnTo>
                    <a:pt x="424" y="134"/>
                  </a:lnTo>
                  <a:lnTo>
                    <a:pt x="442" y="114"/>
                  </a:lnTo>
                  <a:lnTo>
                    <a:pt x="442" y="114"/>
                  </a:lnTo>
                  <a:lnTo>
                    <a:pt x="445" y="111"/>
                  </a:lnTo>
                  <a:lnTo>
                    <a:pt x="448" y="107"/>
                  </a:lnTo>
                  <a:lnTo>
                    <a:pt x="452" y="106"/>
                  </a:lnTo>
                  <a:lnTo>
                    <a:pt x="456" y="106"/>
                  </a:lnTo>
                  <a:lnTo>
                    <a:pt x="456" y="106"/>
                  </a:lnTo>
                  <a:lnTo>
                    <a:pt x="462" y="107"/>
                  </a:lnTo>
                  <a:lnTo>
                    <a:pt x="468" y="111"/>
                  </a:lnTo>
                  <a:lnTo>
                    <a:pt x="472" y="115"/>
                  </a:lnTo>
                  <a:lnTo>
                    <a:pt x="476" y="121"/>
                  </a:lnTo>
                  <a:lnTo>
                    <a:pt x="476" y="121"/>
                  </a:lnTo>
                  <a:lnTo>
                    <a:pt x="478" y="125"/>
                  </a:lnTo>
                  <a:lnTo>
                    <a:pt x="479" y="131"/>
                  </a:lnTo>
                  <a:lnTo>
                    <a:pt x="478" y="135"/>
                  </a:lnTo>
                  <a:lnTo>
                    <a:pt x="478" y="138"/>
                  </a:lnTo>
                  <a:lnTo>
                    <a:pt x="476" y="143"/>
                  </a:lnTo>
                  <a:lnTo>
                    <a:pt x="473" y="147"/>
                  </a:lnTo>
                  <a:lnTo>
                    <a:pt x="473" y="147"/>
                  </a:lnTo>
                  <a:lnTo>
                    <a:pt x="458" y="165"/>
                  </a:lnTo>
                  <a:lnTo>
                    <a:pt x="442" y="184"/>
                  </a:lnTo>
                  <a:lnTo>
                    <a:pt x="408" y="220"/>
                  </a:lnTo>
                  <a:lnTo>
                    <a:pt x="374" y="255"/>
                  </a:lnTo>
                  <a:lnTo>
                    <a:pt x="340" y="289"/>
                  </a:lnTo>
                  <a:lnTo>
                    <a:pt x="340" y="289"/>
                  </a:lnTo>
                  <a:lnTo>
                    <a:pt x="280" y="348"/>
                  </a:lnTo>
                  <a:lnTo>
                    <a:pt x="251" y="379"/>
                  </a:lnTo>
                  <a:lnTo>
                    <a:pt x="223" y="410"/>
                  </a:lnTo>
                  <a:lnTo>
                    <a:pt x="223" y="410"/>
                  </a:lnTo>
                  <a:lnTo>
                    <a:pt x="207" y="429"/>
                  </a:lnTo>
                  <a:lnTo>
                    <a:pt x="189" y="445"/>
                  </a:lnTo>
                  <a:lnTo>
                    <a:pt x="171" y="460"/>
                  </a:lnTo>
                  <a:lnTo>
                    <a:pt x="153" y="471"/>
                  </a:lnTo>
                  <a:lnTo>
                    <a:pt x="135" y="480"/>
                  </a:lnTo>
                  <a:lnTo>
                    <a:pt x="118" y="488"/>
                  </a:lnTo>
                  <a:lnTo>
                    <a:pt x="109" y="490"/>
                  </a:lnTo>
                  <a:lnTo>
                    <a:pt x="100" y="492"/>
                  </a:lnTo>
                  <a:lnTo>
                    <a:pt x="92" y="493"/>
                  </a:lnTo>
                  <a:lnTo>
                    <a:pt x="84" y="493"/>
                  </a:lnTo>
                  <a:lnTo>
                    <a:pt x="84" y="49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203" name="稻壳儿搜索【幻雨工作室】_12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269578" y="4036735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稻壳儿搜索【幻雨工作室】_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442882" y="4036735"/>
            <a:ext cx="2777592" cy="1281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稻壳儿搜索【幻雨工作室】_2"/>
          <p:cNvSpPr/>
          <p:nvPr/>
        </p:nvSpPr>
        <p:spPr>
          <a:xfrm rot="10800000">
            <a:off x="1336989" y="1944370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稻壳儿搜索【幻雨工作室】_3"/>
          <p:cNvSpPr/>
          <p:nvPr/>
        </p:nvSpPr>
        <p:spPr>
          <a:xfrm rot="10473034">
            <a:off x="3062093" y="2401803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30" name="稻壳儿搜索【幻雨工作室】_4"/>
          <p:cNvSpPr txBox="1"/>
          <p:nvPr/>
        </p:nvSpPr>
        <p:spPr>
          <a:xfrm>
            <a:off x="3122366" y="2759848"/>
            <a:ext cx="656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31" name="稻壳儿搜索【幻雨工作室】_5"/>
          <p:cNvSpPr/>
          <p:nvPr/>
        </p:nvSpPr>
        <p:spPr>
          <a:xfrm rot="10800000">
            <a:off x="4797454" y="1944370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稻壳儿搜索【幻雨工作室】_6"/>
          <p:cNvSpPr/>
          <p:nvPr/>
        </p:nvSpPr>
        <p:spPr>
          <a:xfrm rot="10473034">
            <a:off x="6522558" y="2401803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33" name="稻壳儿搜索【幻雨工作室】_7"/>
          <p:cNvSpPr txBox="1"/>
          <p:nvPr/>
        </p:nvSpPr>
        <p:spPr>
          <a:xfrm>
            <a:off x="6582831" y="2759848"/>
            <a:ext cx="656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34" name="稻壳儿搜索【幻雨工作室】_8"/>
          <p:cNvSpPr/>
          <p:nvPr/>
        </p:nvSpPr>
        <p:spPr>
          <a:xfrm rot="10800000">
            <a:off x="8147308" y="1944370"/>
            <a:ext cx="2436434" cy="3617596"/>
          </a:xfrm>
          <a:custGeom>
            <a:avLst/>
            <a:gdLst>
              <a:gd name="connsiteX0" fmla="*/ 135734 w 5735830"/>
              <a:gd name="connsiteY0" fmla="*/ 360201 h 4633519"/>
              <a:gd name="connsiteX1" fmla="*/ 250034 w 5735830"/>
              <a:gd name="connsiteY1" fmla="*/ 1666487 h 4633519"/>
              <a:gd name="connsiteX2" fmla="*/ 201049 w 5735830"/>
              <a:gd name="connsiteY2" fmla="*/ 4262730 h 4633519"/>
              <a:gd name="connsiteX3" fmla="*/ 1376706 w 5735830"/>
              <a:gd name="connsiteY3" fmla="*/ 4475001 h 4633519"/>
              <a:gd name="connsiteX4" fmla="*/ 5344549 w 5735830"/>
              <a:gd name="connsiteY4" fmla="*/ 4491330 h 4633519"/>
              <a:gd name="connsiteX5" fmla="*/ 5360877 w 5735830"/>
              <a:gd name="connsiteY5" fmla="*/ 2613544 h 4633519"/>
              <a:gd name="connsiteX6" fmla="*/ 5507834 w 5735830"/>
              <a:gd name="connsiteY6" fmla="*/ 278558 h 4633519"/>
              <a:gd name="connsiteX7" fmla="*/ 1899220 w 5735830"/>
              <a:gd name="connsiteY7" fmla="*/ 294887 h 4633519"/>
              <a:gd name="connsiteX8" fmla="*/ 152063 w 5735830"/>
              <a:gd name="connsiteY8" fmla="*/ 972 h 4633519"/>
              <a:gd name="connsiteX9" fmla="*/ 86749 w 5735830"/>
              <a:gd name="connsiteY9" fmla="*/ 409187 h 4633519"/>
              <a:gd name="connsiteX10" fmla="*/ 135734 w 5735830"/>
              <a:gd name="connsiteY10" fmla="*/ 360201 h 4633519"/>
              <a:gd name="connsiteX0-1" fmla="*/ 92877 w 5741958"/>
              <a:gd name="connsiteY0-2" fmla="*/ 409187 h 4633519"/>
              <a:gd name="connsiteX1-3" fmla="*/ 256162 w 5741958"/>
              <a:gd name="connsiteY1-4" fmla="*/ 1666487 h 4633519"/>
              <a:gd name="connsiteX2-5" fmla="*/ 207177 w 5741958"/>
              <a:gd name="connsiteY2-6" fmla="*/ 4262730 h 4633519"/>
              <a:gd name="connsiteX3-7" fmla="*/ 1382834 w 5741958"/>
              <a:gd name="connsiteY3-8" fmla="*/ 4475001 h 4633519"/>
              <a:gd name="connsiteX4-9" fmla="*/ 5350677 w 5741958"/>
              <a:gd name="connsiteY4-10" fmla="*/ 4491330 h 4633519"/>
              <a:gd name="connsiteX5-11" fmla="*/ 5367005 w 5741958"/>
              <a:gd name="connsiteY5-12" fmla="*/ 2613544 h 4633519"/>
              <a:gd name="connsiteX6-13" fmla="*/ 5513962 w 5741958"/>
              <a:gd name="connsiteY6-14" fmla="*/ 278558 h 4633519"/>
              <a:gd name="connsiteX7-15" fmla="*/ 1905348 w 5741958"/>
              <a:gd name="connsiteY7-16" fmla="*/ 294887 h 4633519"/>
              <a:gd name="connsiteX8-17" fmla="*/ 158191 w 5741958"/>
              <a:gd name="connsiteY8-18" fmla="*/ 972 h 4633519"/>
              <a:gd name="connsiteX9-19" fmla="*/ 92877 w 5741958"/>
              <a:gd name="connsiteY9-20" fmla="*/ 409187 h 4633519"/>
              <a:gd name="connsiteX0-21" fmla="*/ 92877 w 5741958"/>
              <a:gd name="connsiteY0-22" fmla="*/ 768415 h 4633519"/>
              <a:gd name="connsiteX1-23" fmla="*/ 256162 w 5741958"/>
              <a:gd name="connsiteY1-24" fmla="*/ 1666487 h 4633519"/>
              <a:gd name="connsiteX2-25" fmla="*/ 207177 w 5741958"/>
              <a:gd name="connsiteY2-26" fmla="*/ 4262730 h 4633519"/>
              <a:gd name="connsiteX3-27" fmla="*/ 1382834 w 5741958"/>
              <a:gd name="connsiteY3-28" fmla="*/ 4475001 h 4633519"/>
              <a:gd name="connsiteX4-29" fmla="*/ 5350677 w 5741958"/>
              <a:gd name="connsiteY4-30" fmla="*/ 4491330 h 4633519"/>
              <a:gd name="connsiteX5-31" fmla="*/ 5367005 w 5741958"/>
              <a:gd name="connsiteY5-32" fmla="*/ 2613544 h 4633519"/>
              <a:gd name="connsiteX6-33" fmla="*/ 5513962 w 5741958"/>
              <a:gd name="connsiteY6-34" fmla="*/ 278558 h 4633519"/>
              <a:gd name="connsiteX7-35" fmla="*/ 1905348 w 5741958"/>
              <a:gd name="connsiteY7-36" fmla="*/ 294887 h 4633519"/>
              <a:gd name="connsiteX8-37" fmla="*/ 158191 w 5741958"/>
              <a:gd name="connsiteY8-38" fmla="*/ 972 h 4633519"/>
              <a:gd name="connsiteX9-39" fmla="*/ 92877 w 5741958"/>
              <a:gd name="connsiteY9-40" fmla="*/ 768415 h 4633519"/>
              <a:gd name="connsiteX0-41" fmla="*/ 3451 w 5652532"/>
              <a:gd name="connsiteY0-42" fmla="*/ 654617 h 4519721"/>
              <a:gd name="connsiteX1-43" fmla="*/ 166736 w 5652532"/>
              <a:gd name="connsiteY1-44" fmla="*/ 1552689 h 4519721"/>
              <a:gd name="connsiteX2-45" fmla="*/ 117751 w 5652532"/>
              <a:gd name="connsiteY2-46" fmla="*/ 4148932 h 4519721"/>
              <a:gd name="connsiteX3-47" fmla="*/ 1293408 w 5652532"/>
              <a:gd name="connsiteY3-48" fmla="*/ 4361203 h 4519721"/>
              <a:gd name="connsiteX4-49" fmla="*/ 5261251 w 5652532"/>
              <a:gd name="connsiteY4-50" fmla="*/ 4377532 h 4519721"/>
              <a:gd name="connsiteX5-51" fmla="*/ 5277579 w 5652532"/>
              <a:gd name="connsiteY5-52" fmla="*/ 2499746 h 4519721"/>
              <a:gd name="connsiteX6-53" fmla="*/ 5424536 w 5652532"/>
              <a:gd name="connsiteY6-54" fmla="*/ 164760 h 4519721"/>
              <a:gd name="connsiteX7-55" fmla="*/ 1815922 w 5652532"/>
              <a:gd name="connsiteY7-56" fmla="*/ 181089 h 4519721"/>
              <a:gd name="connsiteX8-57" fmla="*/ 346351 w 5652532"/>
              <a:gd name="connsiteY8-58" fmla="*/ 1474 h 4519721"/>
              <a:gd name="connsiteX9-59" fmla="*/ 3451 w 5652532"/>
              <a:gd name="connsiteY9-60" fmla="*/ 654617 h 4519721"/>
              <a:gd name="connsiteX0-61" fmla="*/ 3451 w 5613197"/>
              <a:gd name="connsiteY0-62" fmla="*/ 698621 h 4563725"/>
              <a:gd name="connsiteX1-63" fmla="*/ 166736 w 5613197"/>
              <a:gd name="connsiteY1-64" fmla="*/ 1596693 h 4563725"/>
              <a:gd name="connsiteX2-65" fmla="*/ 117751 w 5613197"/>
              <a:gd name="connsiteY2-66" fmla="*/ 4192936 h 4563725"/>
              <a:gd name="connsiteX3-67" fmla="*/ 1293408 w 5613197"/>
              <a:gd name="connsiteY3-68" fmla="*/ 4405207 h 4563725"/>
              <a:gd name="connsiteX4-69" fmla="*/ 5261251 w 5613197"/>
              <a:gd name="connsiteY4-70" fmla="*/ 4421536 h 4563725"/>
              <a:gd name="connsiteX5-71" fmla="*/ 5277579 w 5613197"/>
              <a:gd name="connsiteY5-72" fmla="*/ 2543750 h 4563725"/>
              <a:gd name="connsiteX6-73" fmla="*/ 5424536 w 5613197"/>
              <a:gd name="connsiteY6-74" fmla="*/ 208764 h 4563725"/>
              <a:gd name="connsiteX7-75" fmla="*/ 2354765 w 5613197"/>
              <a:gd name="connsiteY7-76" fmla="*/ 94464 h 4563725"/>
              <a:gd name="connsiteX8-77" fmla="*/ 346351 w 5613197"/>
              <a:gd name="connsiteY8-78" fmla="*/ 45478 h 4563725"/>
              <a:gd name="connsiteX9-79" fmla="*/ 3451 w 5613197"/>
              <a:gd name="connsiteY9-80" fmla="*/ 698621 h 4563725"/>
              <a:gd name="connsiteX0-81" fmla="*/ 3451 w 5554564"/>
              <a:gd name="connsiteY0-82" fmla="*/ 677467 h 4542571"/>
              <a:gd name="connsiteX1-83" fmla="*/ 166736 w 5554564"/>
              <a:gd name="connsiteY1-84" fmla="*/ 1575539 h 4542571"/>
              <a:gd name="connsiteX2-85" fmla="*/ 117751 w 5554564"/>
              <a:gd name="connsiteY2-86" fmla="*/ 4171782 h 4542571"/>
              <a:gd name="connsiteX3-87" fmla="*/ 1293408 w 5554564"/>
              <a:gd name="connsiteY3-88" fmla="*/ 4384053 h 4542571"/>
              <a:gd name="connsiteX4-89" fmla="*/ 5261251 w 5554564"/>
              <a:gd name="connsiteY4-90" fmla="*/ 4400382 h 4542571"/>
              <a:gd name="connsiteX5-91" fmla="*/ 5277579 w 5554564"/>
              <a:gd name="connsiteY5-92" fmla="*/ 2522596 h 4542571"/>
              <a:gd name="connsiteX6-93" fmla="*/ 5424536 w 5554564"/>
              <a:gd name="connsiteY6-94" fmla="*/ 187610 h 4542571"/>
              <a:gd name="connsiteX7-95" fmla="*/ 2354765 w 5554564"/>
              <a:gd name="connsiteY7-96" fmla="*/ 73310 h 4542571"/>
              <a:gd name="connsiteX8-97" fmla="*/ 346351 w 5554564"/>
              <a:gd name="connsiteY8-98" fmla="*/ 24324 h 4542571"/>
              <a:gd name="connsiteX9-99" fmla="*/ 3451 w 5554564"/>
              <a:gd name="connsiteY9-100" fmla="*/ 677467 h 4542571"/>
              <a:gd name="connsiteX0-101" fmla="*/ 3451 w 5682000"/>
              <a:gd name="connsiteY0-102" fmla="*/ 700982 h 4563669"/>
              <a:gd name="connsiteX1-103" fmla="*/ 166736 w 5682000"/>
              <a:gd name="connsiteY1-104" fmla="*/ 1599054 h 4563669"/>
              <a:gd name="connsiteX2-105" fmla="*/ 117751 w 5682000"/>
              <a:gd name="connsiteY2-106" fmla="*/ 4195297 h 4563669"/>
              <a:gd name="connsiteX3-107" fmla="*/ 1293408 w 5682000"/>
              <a:gd name="connsiteY3-108" fmla="*/ 4407568 h 4563669"/>
              <a:gd name="connsiteX4-109" fmla="*/ 5261251 w 5682000"/>
              <a:gd name="connsiteY4-110" fmla="*/ 4423897 h 4563669"/>
              <a:gd name="connsiteX5-111" fmla="*/ 5489850 w 5682000"/>
              <a:gd name="connsiteY5-112" fmla="*/ 2578768 h 4563669"/>
              <a:gd name="connsiteX6-113" fmla="*/ 5424536 w 5682000"/>
              <a:gd name="connsiteY6-114" fmla="*/ 211125 h 4563669"/>
              <a:gd name="connsiteX7-115" fmla="*/ 2354765 w 5682000"/>
              <a:gd name="connsiteY7-116" fmla="*/ 96825 h 4563669"/>
              <a:gd name="connsiteX8-117" fmla="*/ 346351 w 5682000"/>
              <a:gd name="connsiteY8-118" fmla="*/ 47839 h 4563669"/>
              <a:gd name="connsiteX9-119" fmla="*/ 3451 w 5682000"/>
              <a:gd name="connsiteY9-120" fmla="*/ 700982 h 4563669"/>
              <a:gd name="connsiteX0-121" fmla="*/ 3451 w 5687062"/>
              <a:gd name="connsiteY0-122" fmla="*/ 700982 h 4602114"/>
              <a:gd name="connsiteX1-123" fmla="*/ 166736 w 5687062"/>
              <a:gd name="connsiteY1-124" fmla="*/ 1599054 h 4602114"/>
              <a:gd name="connsiteX2-125" fmla="*/ 117751 w 5687062"/>
              <a:gd name="connsiteY2-126" fmla="*/ 4195297 h 4602114"/>
              <a:gd name="connsiteX3-127" fmla="*/ 1293408 w 5687062"/>
              <a:gd name="connsiteY3-128" fmla="*/ 4407568 h 4602114"/>
              <a:gd name="connsiteX4-129" fmla="*/ 5146951 w 5687062"/>
              <a:gd name="connsiteY4-130" fmla="*/ 4472883 h 4602114"/>
              <a:gd name="connsiteX5-131" fmla="*/ 5489850 w 5687062"/>
              <a:gd name="connsiteY5-132" fmla="*/ 2578768 h 4602114"/>
              <a:gd name="connsiteX6-133" fmla="*/ 5424536 w 5687062"/>
              <a:gd name="connsiteY6-134" fmla="*/ 211125 h 4602114"/>
              <a:gd name="connsiteX7-135" fmla="*/ 2354765 w 5687062"/>
              <a:gd name="connsiteY7-136" fmla="*/ 96825 h 4602114"/>
              <a:gd name="connsiteX8-137" fmla="*/ 346351 w 5687062"/>
              <a:gd name="connsiteY8-138" fmla="*/ 47839 h 4602114"/>
              <a:gd name="connsiteX9-139" fmla="*/ 3451 w 5687062"/>
              <a:gd name="connsiteY9-140" fmla="*/ 700982 h 4602114"/>
              <a:gd name="connsiteX0-141" fmla="*/ 3451 w 5687062"/>
              <a:gd name="connsiteY0-142" fmla="*/ 700982 h 4630183"/>
              <a:gd name="connsiteX1-143" fmla="*/ 166736 w 5687062"/>
              <a:gd name="connsiteY1-144" fmla="*/ 1599054 h 4630183"/>
              <a:gd name="connsiteX2-145" fmla="*/ 117751 w 5687062"/>
              <a:gd name="connsiteY2-146" fmla="*/ 4195297 h 4630183"/>
              <a:gd name="connsiteX3-147" fmla="*/ 1750608 w 5687062"/>
              <a:gd name="connsiteY3-148" fmla="*/ 4489211 h 4630183"/>
              <a:gd name="connsiteX4-149" fmla="*/ 5146951 w 5687062"/>
              <a:gd name="connsiteY4-150" fmla="*/ 4472883 h 4630183"/>
              <a:gd name="connsiteX5-151" fmla="*/ 5489850 w 5687062"/>
              <a:gd name="connsiteY5-152" fmla="*/ 2578768 h 4630183"/>
              <a:gd name="connsiteX6-153" fmla="*/ 5424536 w 5687062"/>
              <a:gd name="connsiteY6-154" fmla="*/ 211125 h 4630183"/>
              <a:gd name="connsiteX7-155" fmla="*/ 2354765 w 5687062"/>
              <a:gd name="connsiteY7-156" fmla="*/ 96825 h 4630183"/>
              <a:gd name="connsiteX8-157" fmla="*/ 346351 w 5687062"/>
              <a:gd name="connsiteY8-158" fmla="*/ 47839 h 4630183"/>
              <a:gd name="connsiteX9-159" fmla="*/ 3451 w 5687062"/>
              <a:gd name="connsiteY9-160" fmla="*/ 700982 h 4630183"/>
              <a:gd name="connsiteX0-161" fmla="*/ 39466 w 5723077"/>
              <a:gd name="connsiteY0-162" fmla="*/ 700982 h 4630183"/>
              <a:gd name="connsiteX1-163" fmla="*/ 55794 w 5723077"/>
              <a:gd name="connsiteY1-164" fmla="*/ 1958282 h 4630183"/>
              <a:gd name="connsiteX2-165" fmla="*/ 153766 w 5723077"/>
              <a:gd name="connsiteY2-166" fmla="*/ 4195297 h 4630183"/>
              <a:gd name="connsiteX3-167" fmla="*/ 1786623 w 5723077"/>
              <a:gd name="connsiteY3-168" fmla="*/ 4489211 h 4630183"/>
              <a:gd name="connsiteX4-169" fmla="*/ 5182966 w 5723077"/>
              <a:gd name="connsiteY4-170" fmla="*/ 4472883 h 4630183"/>
              <a:gd name="connsiteX5-171" fmla="*/ 5525865 w 5723077"/>
              <a:gd name="connsiteY5-172" fmla="*/ 2578768 h 4630183"/>
              <a:gd name="connsiteX6-173" fmla="*/ 5460551 w 5723077"/>
              <a:gd name="connsiteY6-174" fmla="*/ 211125 h 4630183"/>
              <a:gd name="connsiteX7-175" fmla="*/ 2390780 w 5723077"/>
              <a:gd name="connsiteY7-176" fmla="*/ 96825 h 4630183"/>
              <a:gd name="connsiteX8-177" fmla="*/ 382366 w 5723077"/>
              <a:gd name="connsiteY8-178" fmla="*/ 47839 h 4630183"/>
              <a:gd name="connsiteX9-179" fmla="*/ 39466 w 5723077"/>
              <a:gd name="connsiteY9-180" fmla="*/ 700982 h 4630183"/>
              <a:gd name="connsiteX0-181" fmla="*/ 39466 w 5723077"/>
              <a:gd name="connsiteY0-182" fmla="*/ 700982 h 4598647"/>
              <a:gd name="connsiteX1-183" fmla="*/ 55794 w 5723077"/>
              <a:gd name="connsiteY1-184" fmla="*/ 1958282 h 4598647"/>
              <a:gd name="connsiteX2-185" fmla="*/ 153766 w 5723077"/>
              <a:gd name="connsiteY2-186" fmla="*/ 4195297 h 4598647"/>
              <a:gd name="connsiteX3-187" fmla="*/ 1786623 w 5723077"/>
              <a:gd name="connsiteY3-188" fmla="*/ 4489211 h 4598647"/>
              <a:gd name="connsiteX4-189" fmla="*/ 5182966 w 5723077"/>
              <a:gd name="connsiteY4-190" fmla="*/ 4472883 h 4598647"/>
              <a:gd name="connsiteX5-191" fmla="*/ 5525865 w 5723077"/>
              <a:gd name="connsiteY5-192" fmla="*/ 2578768 h 4598647"/>
              <a:gd name="connsiteX6-193" fmla="*/ 5460551 w 5723077"/>
              <a:gd name="connsiteY6-194" fmla="*/ 211125 h 4598647"/>
              <a:gd name="connsiteX7-195" fmla="*/ 2390780 w 5723077"/>
              <a:gd name="connsiteY7-196" fmla="*/ 96825 h 4598647"/>
              <a:gd name="connsiteX8-197" fmla="*/ 382366 w 5723077"/>
              <a:gd name="connsiteY8-198" fmla="*/ 47839 h 4598647"/>
              <a:gd name="connsiteX9-199" fmla="*/ 39466 w 5723077"/>
              <a:gd name="connsiteY9-200" fmla="*/ 700982 h 4598647"/>
              <a:gd name="connsiteX0-201" fmla="*/ 39466 w 5716643"/>
              <a:gd name="connsiteY0-202" fmla="*/ 700982 h 4625148"/>
              <a:gd name="connsiteX1-203" fmla="*/ 55794 w 5716643"/>
              <a:gd name="connsiteY1-204" fmla="*/ 1958282 h 4625148"/>
              <a:gd name="connsiteX2-205" fmla="*/ 153766 w 5716643"/>
              <a:gd name="connsiteY2-206" fmla="*/ 4195297 h 4625148"/>
              <a:gd name="connsiteX3-207" fmla="*/ 1786623 w 5716643"/>
              <a:gd name="connsiteY3-208" fmla="*/ 4489211 h 4625148"/>
              <a:gd name="connsiteX4-209" fmla="*/ 5328776 w 5716643"/>
              <a:gd name="connsiteY4-210" fmla="*/ 4508802 h 4625148"/>
              <a:gd name="connsiteX5-211" fmla="*/ 5525865 w 5716643"/>
              <a:gd name="connsiteY5-212" fmla="*/ 2578768 h 4625148"/>
              <a:gd name="connsiteX6-213" fmla="*/ 5460551 w 5716643"/>
              <a:gd name="connsiteY6-214" fmla="*/ 211125 h 4625148"/>
              <a:gd name="connsiteX7-215" fmla="*/ 2390780 w 5716643"/>
              <a:gd name="connsiteY7-216" fmla="*/ 96825 h 4625148"/>
              <a:gd name="connsiteX8-217" fmla="*/ 382366 w 5716643"/>
              <a:gd name="connsiteY8-218" fmla="*/ 47839 h 4625148"/>
              <a:gd name="connsiteX9-219" fmla="*/ 39466 w 5716643"/>
              <a:gd name="connsiteY9-220" fmla="*/ 700982 h 4625148"/>
              <a:gd name="connsiteX0-221" fmla="*/ 39466 w 5715854"/>
              <a:gd name="connsiteY0-222" fmla="*/ 700982 h 4573748"/>
              <a:gd name="connsiteX1-223" fmla="*/ 55794 w 5715854"/>
              <a:gd name="connsiteY1-224" fmla="*/ 1958282 h 4573748"/>
              <a:gd name="connsiteX2-225" fmla="*/ 153766 w 5715854"/>
              <a:gd name="connsiteY2-226" fmla="*/ 4195297 h 4573748"/>
              <a:gd name="connsiteX3-227" fmla="*/ 1786623 w 5715854"/>
              <a:gd name="connsiteY3-228" fmla="*/ 4489211 h 4573748"/>
              <a:gd name="connsiteX4-229" fmla="*/ 5347003 w 5715854"/>
              <a:gd name="connsiteY4-230" fmla="*/ 4436964 h 4573748"/>
              <a:gd name="connsiteX5-231" fmla="*/ 5525865 w 5715854"/>
              <a:gd name="connsiteY5-232" fmla="*/ 2578768 h 4573748"/>
              <a:gd name="connsiteX6-233" fmla="*/ 5460551 w 5715854"/>
              <a:gd name="connsiteY6-234" fmla="*/ 211125 h 4573748"/>
              <a:gd name="connsiteX7-235" fmla="*/ 2390780 w 5715854"/>
              <a:gd name="connsiteY7-236" fmla="*/ 96825 h 4573748"/>
              <a:gd name="connsiteX8-237" fmla="*/ 382366 w 5715854"/>
              <a:gd name="connsiteY8-238" fmla="*/ 47839 h 4573748"/>
              <a:gd name="connsiteX9-239" fmla="*/ 39466 w 5715854"/>
              <a:gd name="connsiteY9-240" fmla="*/ 700982 h 4573748"/>
              <a:gd name="connsiteX0-241" fmla="*/ 39466 w 5628110"/>
              <a:gd name="connsiteY0-242" fmla="*/ 658040 h 4530806"/>
              <a:gd name="connsiteX1-243" fmla="*/ 55794 w 5628110"/>
              <a:gd name="connsiteY1-244" fmla="*/ 1915340 h 4530806"/>
              <a:gd name="connsiteX2-245" fmla="*/ 153766 w 5628110"/>
              <a:gd name="connsiteY2-246" fmla="*/ 4152355 h 4530806"/>
              <a:gd name="connsiteX3-247" fmla="*/ 1786623 w 5628110"/>
              <a:gd name="connsiteY3-248" fmla="*/ 4446269 h 4530806"/>
              <a:gd name="connsiteX4-249" fmla="*/ 5347003 w 5628110"/>
              <a:gd name="connsiteY4-250" fmla="*/ 4394022 h 4530806"/>
              <a:gd name="connsiteX5-251" fmla="*/ 5525865 w 5628110"/>
              <a:gd name="connsiteY5-252" fmla="*/ 2535826 h 4530806"/>
              <a:gd name="connsiteX6-253" fmla="*/ 5460551 w 5628110"/>
              <a:gd name="connsiteY6-254" fmla="*/ 168183 h 4530806"/>
              <a:gd name="connsiteX7-255" fmla="*/ 2390780 w 5628110"/>
              <a:gd name="connsiteY7-256" fmla="*/ 53883 h 4530806"/>
              <a:gd name="connsiteX8-257" fmla="*/ 382366 w 5628110"/>
              <a:gd name="connsiteY8-258" fmla="*/ 4897 h 4530806"/>
              <a:gd name="connsiteX9-259" fmla="*/ 39466 w 5628110"/>
              <a:gd name="connsiteY9-260" fmla="*/ 658040 h 4530806"/>
              <a:gd name="connsiteX0-261" fmla="*/ 39466 w 5628110"/>
              <a:gd name="connsiteY0-262" fmla="*/ 658040 h 4530806"/>
              <a:gd name="connsiteX1-263" fmla="*/ 55794 w 5628110"/>
              <a:gd name="connsiteY1-264" fmla="*/ 1915340 h 4530806"/>
              <a:gd name="connsiteX2-265" fmla="*/ 153766 w 5628110"/>
              <a:gd name="connsiteY2-266" fmla="*/ 4152355 h 4530806"/>
              <a:gd name="connsiteX3-267" fmla="*/ 1786623 w 5628110"/>
              <a:gd name="connsiteY3-268" fmla="*/ 4446269 h 4530806"/>
              <a:gd name="connsiteX4-269" fmla="*/ 5347003 w 5628110"/>
              <a:gd name="connsiteY4-270" fmla="*/ 4394022 h 4530806"/>
              <a:gd name="connsiteX5-271" fmla="*/ 5525865 w 5628110"/>
              <a:gd name="connsiteY5-272" fmla="*/ 2535826 h 4530806"/>
              <a:gd name="connsiteX6-273" fmla="*/ 5460551 w 5628110"/>
              <a:gd name="connsiteY6-274" fmla="*/ 168183 h 4530806"/>
              <a:gd name="connsiteX7-275" fmla="*/ 2390780 w 5628110"/>
              <a:gd name="connsiteY7-276" fmla="*/ 53883 h 4530806"/>
              <a:gd name="connsiteX8-277" fmla="*/ 473498 w 5628110"/>
              <a:gd name="connsiteY8-278" fmla="*/ 4897 h 4530806"/>
              <a:gd name="connsiteX9-279" fmla="*/ 39466 w 5628110"/>
              <a:gd name="connsiteY9-280" fmla="*/ 658040 h 4530806"/>
              <a:gd name="connsiteX0-281" fmla="*/ 39466 w 5628110"/>
              <a:gd name="connsiteY0-282" fmla="*/ 658040 h 4530806"/>
              <a:gd name="connsiteX1-283" fmla="*/ 55794 w 5628110"/>
              <a:gd name="connsiteY1-284" fmla="*/ 1915340 h 4530806"/>
              <a:gd name="connsiteX2-285" fmla="*/ 153766 w 5628110"/>
              <a:gd name="connsiteY2-286" fmla="*/ 4152355 h 4530806"/>
              <a:gd name="connsiteX3-287" fmla="*/ 1786623 w 5628110"/>
              <a:gd name="connsiteY3-288" fmla="*/ 4446269 h 4530806"/>
              <a:gd name="connsiteX4-289" fmla="*/ 5347003 w 5628110"/>
              <a:gd name="connsiteY4-290" fmla="*/ 4394022 h 4530806"/>
              <a:gd name="connsiteX5-291" fmla="*/ 5525865 w 5628110"/>
              <a:gd name="connsiteY5-292" fmla="*/ 2535826 h 4530806"/>
              <a:gd name="connsiteX6-293" fmla="*/ 5460551 w 5628110"/>
              <a:gd name="connsiteY6-294" fmla="*/ 168183 h 4530806"/>
              <a:gd name="connsiteX7-295" fmla="*/ 2390780 w 5628110"/>
              <a:gd name="connsiteY7-296" fmla="*/ 53883 h 4530806"/>
              <a:gd name="connsiteX8-297" fmla="*/ 473498 w 5628110"/>
              <a:gd name="connsiteY8-298" fmla="*/ 4897 h 4530806"/>
              <a:gd name="connsiteX9-299" fmla="*/ 277859 w 5628110"/>
              <a:gd name="connsiteY9-300" fmla="*/ 887092 h 4530806"/>
              <a:gd name="connsiteX0-301" fmla="*/ 39466 w 5628110"/>
              <a:gd name="connsiteY0-302" fmla="*/ 658040 h 4530806"/>
              <a:gd name="connsiteX1-303" fmla="*/ 55794 w 5628110"/>
              <a:gd name="connsiteY1-304" fmla="*/ 1915340 h 4530806"/>
              <a:gd name="connsiteX2-305" fmla="*/ 153766 w 5628110"/>
              <a:gd name="connsiteY2-306" fmla="*/ 4152355 h 4530806"/>
              <a:gd name="connsiteX3-307" fmla="*/ 1786623 w 5628110"/>
              <a:gd name="connsiteY3-308" fmla="*/ 4446269 h 4530806"/>
              <a:gd name="connsiteX4-309" fmla="*/ 5347003 w 5628110"/>
              <a:gd name="connsiteY4-310" fmla="*/ 4394022 h 4530806"/>
              <a:gd name="connsiteX5-311" fmla="*/ 5525865 w 5628110"/>
              <a:gd name="connsiteY5-312" fmla="*/ 2535826 h 4530806"/>
              <a:gd name="connsiteX6-313" fmla="*/ 5460551 w 5628110"/>
              <a:gd name="connsiteY6-314" fmla="*/ 168183 h 4530806"/>
              <a:gd name="connsiteX7-315" fmla="*/ 2390780 w 5628110"/>
              <a:gd name="connsiteY7-316" fmla="*/ 53883 h 4530806"/>
              <a:gd name="connsiteX8-317" fmla="*/ 473498 w 5628110"/>
              <a:gd name="connsiteY8-318" fmla="*/ 4897 h 4530806"/>
              <a:gd name="connsiteX0-319" fmla="*/ 39466 w 5628110"/>
              <a:gd name="connsiteY0-320" fmla="*/ 896635 h 4530806"/>
              <a:gd name="connsiteX1-321" fmla="*/ 55794 w 5628110"/>
              <a:gd name="connsiteY1-322" fmla="*/ 1915340 h 4530806"/>
              <a:gd name="connsiteX2-323" fmla="*/ 153766 w 5628110"/>
              <a:gd name="connsiteY2-324" fmla="*/ 4152355 h 4530806"/>
              <a:gd name="connsiteX3-325" fmla="*/ 1786623 w 5628110"/>
              <a:gd name="connsiteY3-326" fmla="*/ 4446269 h 4530806"/>
              <a:gd name="connsiteX4-327" fmla="*/ 5347003 w 5628110"/>
              <a:gd name="connsiteY4-328" fmla="*/ 4394022 h 4530806"/>
              <a:gd name="connsiteX5-329" fmla="*/ 5525865 w 5628110"/>
              <a:gd name="connsiteY5-330" fmla="*/ 2535826 h 4530806"/>
              <a:gd name="connsiteX6-331" fmla="*/ 5460551 w 5628110"/>
              <a:gd name="connsiteY6-332" fmla="*/ 168183 h 4530806"/>
              <a:gd name="connsiteX7-333" fmla="*/ 2390780 w 5628110"/>
              <a:gd name="connsiteY7-334" fmla="*/ 53883 h 4530806"/>
              <a:gd name="connsiteX8-335" fmla="*/ 473498 w 5628110"/>
              <a:gd name="connsiteY8-336" fmla="*/ 4897 h 4530806"/>
              <a:gd name="connsiteX0-337" fmla="*/ 39466 w 5628110"/>
              <a:gd name="connsiteY0-338" fmla="*/ 896635 h 4530806"/>
              <a:gd name="connsiteX1-339" fmla="*/ 55794 w 5628110"/>
              <a:gd name="connsiteY1-340" fmla="*/ 1915340 h 4530806"/>
              <a:gd name="connsiteX2-341" fmla="*/ 153766 w 5628110"/>
              <a:gd name="connsiteY2-342" fmla="*/ 4152355 h 4530806"/>
              <a:gd name="connsiteX3-343" fmla="*/ 1786623 w 5628110"/>
              <a:gd name="connsiteY3-344" fmla="*/ 4446269 h 4530806"/>
              <a:gd name="connsiteX4-345" fmla="*/ 5347003 w 5628110"/>
              <a:gd name="connsiteY4-346" fmla="*/ 4394022 h 4530806"/>
              <a:gd name="connsiteX5-347" fmla="*/ 5525865 w 5628110"/>
              <a:gd name="connsiteY5-348" fmla="*/ 2535826 h 4530806"/>
              <a:gd name="connsiteX6-349" fmla="*/ 5460551 w 5628110"/>
              <a:gd name="connsiteY6-350" fmla="*/ 168183 h 4530806"/>
              <a:gd name="connsiteX7-351" fmla="*/ 2390780 w 5628110"/>
              <a:gd name="connsiteY7-352" fmla="*/ 53883 h 4530806"/>
              <a:gd name="connsiteX8-353" fmla="*/ 845987 w 5628110"/>
              <a:gd name="connsiteY8-354" fmla="*/ 4897 h 45308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5628110" h="4530806">
                <a:moveTo>
                  <a:pt x="39466" y="896635"/>
                </a:moveTo>
                <a:cubicBezTo>
                  <a:pt x="-30151" y="1215042"/>
                  <a:pt x="36744" y="1372720"/>
                  <a:pt x="55794" y="1915340"/>
                </a:cubicBezTo>
                <a:cubicBezTo>
                  <a:pt x="74844" y="2457960"/>
                  <a:pt x="-134706" y="3730534"/>
                  <a:pt x="153766" y="4152355"/>
                </a:cubicBezTo>
                <a:cubicBezTo>
                  <a:pt x="442238" y="4574177"/>
                  <a:pt x="921084" y="4405991"/>
                  <a:pt x="1786623" y="4446269"/>
                </a:cubicBezTo>
                <a:cubicBezTo>
                  <a:pt x="2652162" y="4486547"/>
                  <a:pt x="4942512" y="4640591"/>
                  <a:pt x="5347003" y="4394022"/>
                </a:cubicBezTo>
                <a:cubicBezTo>
                  <a:pt x="5751494" y="4147453"/>
                  <a:pt x="5506940" y="3240133"/>
                  <a:pt x="5525865" y="2535826"/>
                </a:cubicBezTo>
                <a:cubicBezTo>
                  <a:pt x="5544790" y="1831520"/>
                  <a:pt x="5782574" y="438161"/>
                  <a:pt x="5460551" y="168183"/>
                </a:cubicBezTo>
                <a:cubicBezTo>
                  <a:pt x="5138528" y="-101795"/>
                  <a:pt x="3221955" y="81097"/>
                  <a:pt x="2390780" y="53883"/>
                </a:cubicBezTo>
                <a:cubicBezTo>
                  <a:pt x="1559605" y="26669"/>
                  <a:pt x="1148065" y="-14153"/>
                  <a:pt x="845987" y="4897"/>
                </a:cubicBezTo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稻壳儿搜索【幻雨工作室】_9"/>
          <p:cNvSpPr/>
          <p:nvPr/>
        </p:nvSpPr>
        <p:spPr>
          <a:xfrm rot="10473034">
            <a:off x="9872412" y="2401803"/>
            <a:ext cx="752829" cy="1354058"/>
          </a:xfrm>
          <a:custGeom>
            <a:avLst/>
            <a:gdLst>
              <a:gd name="connsiteX0" fmla="*/ 0 w 653729"/>
              <a:gd name="connsiteY0" fmla="*/ 1171914 h 1175814"/>
              <a:gd name="connsiteX1" fmla="*/ 111799 w 653729"/>
              <a:gd name="connsiteY1" fmla="*/ 0 h 1175814"/>
              <a:gd name="connsiteX2" fmla="*/ 201757 w 653729"/>
              <a:gd name="connsiteY2" fmla="*/ 19664 h 1175814"/>
              <a:gd name="connsiteX3" fmla="*/ 652339 w 653729"/>
              <a:gd name="connsiteY3" fmla="*/ 602947 h 1175814"/>
              <a:gd name="connsiteX4" fmla="*/ 58254 w 653729"/>
              <a:gd name="connsiteY4" fmla="*/ 1175814 h 1175814"/>
              <a:gd name="connsiteX5" fmla="*/ 0 w 653729"/>
              <a:gd name="connsiteY5" fmla="*/ 1171914 h 1175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3729" h="1175814">
                <a:moveTo>
                  <a:pt x="0" y="1171914"/>
                </a:moveTo>
                <a:lnTo>
                  <a:pt x="111799" y="0"/>
                </a:lnTo>
                <a:lnTo>
                  <a:pt x="201757" y="19664"/>
                </a:lnTo>
                <a:cubicBezTo>
                  <a:pt x="462411" y="91803"/>
                  <a:pt x="672914" y="336700"/>
                  <a:pt x="652339" y="602947"/>
                </a:cubicBezTo>
                <a:cubicBezTo>
                  <a:pt x="631764" y="869194"/>
                  <a:pt x="386358" y="1175814"/>
                  <a:pt x="58254" y="1175814"/>
                </a:cubicBezTo>
                <a:lnTo>
                  <a:pt x="0" y="1171914"/>
                </a:lnTo>
                <a:close/>
              </a:path>
            </a:pathLst>
          </a:custGeom>
          <a:noFill/>
          <a:ln w="127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36" name="稻壳儿搜索【幻雨工作室】_10"/>
          <p:cNvSpPr txBox="1"/>
          <p:nvPr/>
        </p:nvSpPr>
        <p:spPr>
          <a:xfrm>
            <a:off x="9932685" y="2759848"/>
            <a:ext cx="656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40" name="稻壳儿搜索【幻雨工作室】_11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537205" y="2767115"/>
            <a:ext cx="1551670" cy="2042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稻壳儿搜索【幻雨工作室】_12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975741" y="2767115"/>
            <a:ext cx="1551670" cy="2042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稻壳儿搜索【幻雨工作室】_13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8305811" y="2767115"/>
            <a:ext cx="1551670" cy="2042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稻壳儿搜索【幻雨工作室】_1"/>
          <p:cNvSpPr/>
          <p:nvPr/>
        </p:nvSpPr>
        <p:spPr bwMode="auto">
          <a:xfrm rot="1328157">
            <a:off x="2006539" y="2349655"/>
            <a:ext cx="130175" cy="360363"/>
          </a:xfrm>
          <a:custGeom>
            <a:avLst/>
            <a:gdLst>
              <a:gd name="T0" fmla="*/ 3 w 35"/>
              <a:gd name="T1" fmla="*/ 54 h 96"/>
              <a:gd name="T2" fmla="*/ 9 w 35"/>
              <a:gd name="T3" fmla="*/ 15 h 96"/>
              <a:gd name="T4" fmla="*/ 21 w 35"/>
              <a:gd name="T5" fmla="*/ 6 h 96"/>
              <a:gd name="T6" fmla="*/ 31 w 35"/>
              <a:gd name="T7" fmla="*/ 20 h 96"/>
              <a:gd name="T8" fmla="*/ 32 w 35"/>
              <a:gd name="T9" fmla="*/ 55 h 96"/>
              <a:gd name="T10" fmla="*/ 30 w 35"/>
              <a:gd name="T11" fmla="*/ 73 h 96"/>
              <a:gd name="T12" fmla="*/ 23 w 35"/>
              <a:gd name="T13" fmla="*/ 91 h 96"/>
              <a:gd name="T14" fmla="*/ 13 w 35"/>
              <a:gd name="T15" fmla="*/ 80 h 96"/>
              <a:gd name="T16" fmla="*/ 12 w 35"/>
              <a:gd name="T17" fmla="*/ 62 h 96"/>
              <a:gd name="T18" fmla="*/ 13 w 35"/>
              <a:gd name="T19" fmla="*/ 38 h 96"/>
              <a:gd name="T20" fmla="*/ 15 w 35"/>
              <a:gd name="T21" fmla="*/ 34 h 96"/>
              <a:gd name="T22" fmla="*/ 24 w 35"/>
              <a:gd name="T23" fmla="*/ 39 h 96"/>
              <a:gd name="T24" fmla="*/ 24 w 35"/>
              <a:gd name="T25" fmla="*/ 47 h 96"/>
              <a:gd name="T26" fmla="*/ 22 w 35"/>
              <a:gd name="T27" fmla="*/ 71 h 96"/>
              <a:gd name="T28" fmla="*/ 25 w 35"/>
              <a:gd name="T29" fmla="*/ 71 h 96"/>
              <a:gd name="T30" fmla="*/ 27 w 35"/>
              <a:gd name="T31" fmla="*/ 47 h 96"/>
              <a:gd name="T32" fmla="*/ 21 w 35"/>
              <a:gd name="T33" fmla="*/ 30 h 96"/>
              <a:gd name="T34" fmla="*/ 9 w 35"/>
              <a:gd name="T35" fmla="*/ 44 h 96"/>
              <a:gd name="T36" fmla="*/ 10 w 35"/>
              <a:gd name="T37" fmla="*/ 75 h 96"/>
              <a:gd name="T38" fmla="*/ 19 w 35"/>
              <a:gd name="T39" fmla="*/ 95 h 96"/>
              <a:gd name="T40" fmla="*/ 33 w 35"/>
              <a:gd name="T41" fmla="*/ 73 h 96"/>
              <a:gd name="T42" fmla="*/ 35 w 35"/>
              <a:gd name="T43" fmla="*/ 32 h 96"/>
              <a:gd name="T44" fmla="*/ 26 w 35"/>
              <a:gd name="T45" fmla="*/ 5 h 96"/>
              <a:gd name="T46" fmla="*/ 7 w 35"/>
              <a:gd name="T47" fmla="*/ 14 h 96"/>
              <a:gd name="T48" fmla="*/ 2 w 35"/>
              <a:gd name="T49" fmla="*/ 31 h 96"/>
              <a:gd name="T50" fmla="*/ 0 w 35"/>
              <a:gd name="T51" fmla="*/ 54 h 96"/>
              <a:gd name="T52" fmla="*/ 3 w 35"/>
              <a:gd name="T53" fmla="*/ 5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5" h="96">
                <a:moveTo>
                  <a:pt x="3" y="54"/>
                </a:moveTo>
                <a:cubicBezTo>
                  <a:pt x="4" y="42"/>
                  <a:pt x="3" y="27"/>
                  <a:pt x="9" y="15"/>
                </a:cubicBezTo>
                <a:cubicBezTo>
                  <a:pt x="12" y="11"/>
                  <a:pt x="16" y="6"/>
                  <a:pt x="21" y="6"/>
                </a:cubicBezTo>
                <a:cubicBezTo>
                  <a:pt x="28" y="6"/>
                  <a:pt x="31" y="15"/>
                  <a:pt x="31" y="20"/>
                </a:cubicBezTo>
                <a:cubicBezTo>
                  <a:pt x="33" y="31"/>
                  <a:pt x="32" y="44"/>
                  <a:pt x="32" y="55"/>
                </a:cubicBezTo>
                <a:cubicBezTo>
                  <a:pt x="31" y="61"/>
                  <a:pt x="31" y="67"/>
                  <a:pt x="30" y="73"/>
                </a:cubicBezTo>
                <a:cubicBezTo>
                  <a:pt x="30" y="79"/>
                  <a:pt x="29" y="87"/>
                  <a:pt x="23" y="91"/>
                </a:cubicBezTo>
                <a:cubicBezTo>
                  <a:pt x="16" y="96"/>
                  <a:pt x="14" y="85"/>
                  <a:pt x="13" y="80"/>
                </a:cubicBezTo>
                <a:cubicBezTo>
                  <a:pt x="13" y="74"/>
                  <a:pt x="12" y="68"/>
                  <a:pt x="12" y="62"/>
                </a:cubicBezTo>
                <a:cubicBezTo>
                  <a:pt x="11" y="54"/>
                  <a:pt x="12" y="46"/>
                  <a:pt x="13" y="38"/>
                </a:cubicBezTo>
                <a:cubicBezTo>
                  <a:pt x="14" y="37"/>
                  <a:pt x="14" y="35"/>
                  <a:pt x="15" y="34"/>
                </a:cubicBezTo>
                <a:cubicBezTo>
                  <a:pt x="18" y="29"/>
                  <a:pt x="24" y="36"/>
                  <a:pt x="24" y="39"/>
                </a:cubicBezTo>
                <a:cubicBezTo>
                  <a:pt x="24" y="42"/>
                  <a:pt x="24" y="44"/>
                  <a:pt x="24" y="47"/>
                </a:cubicBezTo>
                <a:cubicBezTo>
                  <a:pt x="24" y="55"/>
                  <a:pt x="24" y="63"/>
                  <a:pt x="22" y="71"/>
                </a:cubicBezTo>
                <a:cubicBezTo>
                  <a:pt x="21" y="72"/>
                  <a:pt x="24" y="73"/>
                  <a:pt x="25" y="71"/>
                </a:cubicBezTo>
                <a:cubicBezTo>
                  <a:pt x="27" y="64"/>
                  <a:pt x="27" y="55"/>
                  <a:pt x="27" y="47"/>
                </a:cubicBezTo>
                <a:cubicBezTo>
                  <a:pt x="27" y="41"/>
                  <a:pt x="28" y="32"/>
                  <a:pt x="21" y="30"/>
                </a:cubicBezTo>
                <a:cubicBezTo>
                  <a:pt x="12" y="27"/>
                  <a:pt x="10" y="37"/>
                  <a:pt x="9" y="44"/>
                </a:cubicBezTo>
                <a:cubicBezTo>
                  <a:pt x="8" y="54"/>
                  <a:pt x="9" y="65"/>
                  <a:pt x="10" y="75"/>
                </a:cubicBezTo>
                <a:cubicBezTo>
                  <a:pt x="11" y="81"/>
                  <a:pt x="10" y="95"/>
                  <a:pt x="19" y="95"/>
                </a:cubicBezTo>
                <a:cubicBezTo>
                  <a:pt x="31" y="95"/>
                  <a:pt x="32" y="82"/>
                  <a:pt x="33" y="73"/>
                </a:cubicBezTo>
                <a:cubicBezTo>
                  <a:pt x="35" y="59"/>
                  <a:pt x="35" y="46"/>
                  <a:pt x="35" y="32"/>
                </a:cubicBezTo>
                <a:cubicBezTo>
                  <a:pt x="35" y="23"/>
                  <a:pt x="35" y="11"/>
                  <a:pt x="26" y="5"/>
                </a:cubicBezTo>
                <a:cubicBezTo>
                  <a:pt x="19" y="0"/>
                  <a:pt x="10" y="8"/>
                  <a:pt x="7" y="14"/>
                </a:cubicBezTo>
                <a:cubicBezTo>
                  <a:pt x="4" y="19"/>
                  <a:pt x="3" y="25"/>
                  <a:pt x="2" y="31"/>
                </a:cubicBezTo>
                <a:cubicBezTo>
                  <a:pt x="1" y="38"/>
                  <a:pt x="1" y="46"/>
                  <a:pt x="0" y="54"/>
                </a:cubicBezTo>
                <a:cubicBezTo>
                  <a:pt x="0" y="56"/>
                  <a:pt x="3" y="56"/>
                  <a:pt x="3" y="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稻壳儿搜索【幻雨工作室】_2"/>
          <p:cNvSpPr>
            <a:spLocks noEditPoints="1"/>
          </p:cNvSpPr>
          <p:nvPr/>
        </p:nvSpPr>
        <p:spPr bwMode="auto">
          <a:xfrm rot="1794633">
            <a:off x="2731409" y="5275335"/>
            <a:ext cx="382587" cy="673100"/>
          </a:xfrm>
          <a:custGeom>
            <a:avLst/>
            <a:gdLst>
              <a:gd name="T0" fmla="*/ 39 w 102"/>
              <a:gd name="T1" fmla="*/ 151 h 179"/>
              <a:gd name="T2" fmla="*/ 52 w 102"/>
              <a:gd name="T3" fmla="*/ 178 h 179"/>
              <a:gd name="T4" fmla="*/ 65 w 102"/>
              <a:gd name="T5" fmla="*/ 151 h 179"/>
              <a:gd name="T6" fmla="*/ 96 w 102"/>
              <a:gd name="T7" fmla="*/ 77 h 179"/>
              <a:gd name="T8" fmla="*/ 31 w 102"/>
              <a:gd name="T9" fmla="*/ 8 h 179"/>
              <a:gd name="T10" fmla="*/ 14 w 102"/>
              <a:gd name="T11" fmla="*/ 97 h 179"/>
              <a:gd name="T12" fmla="*/ 49 w 102"/>
              <a:gd name="T13" fmla="*/ 111 h 179"/>
              <a:gd name="T14" fmla="*/ 36 w 102"/>
              <a:gd name="T15" fmla="*/ 70 h 179"/>
              <a:gd name="T16" fmla="*/ 48 w 102"/>
              <a:gd name="T17" fmla="*/ 68 h 179"/>
              <a:gd name="T18" fmla="*/ 63 w 102"/>
              <a:gd name="T19" fmla="*/ 69 h 179"/>
              <a:gd name="T20" fmla="*/ 65 w 102"/>
              <a:gd name="T21" fmla="*/ 74 h 179"/>
              <a:gd name="T22" fmla="*/ 59 w 102"/>
              <a:gd name="T23" fmla="*/ 104 h 179"/>
              <a:gd name="T24" fmla="*/ 48 w 102"/>
              <a:gd name="T25" fmla="*/ 150 h 179"/>
              <a:gd name="T26" fmla="*/ 55 w 102"/>
              <a:gd name="T27" fmla="*/ 59 h 179"/>
              <a:gd name="T28" fmla="*/ 58 w 102"/>
              <a:gd name="T29" fmla="*/ 56 h 179"/>
              <a:gd name="T30" fmla="*/ 56 w 102"/>
              <a:gd name="T31" fmla="*/ 60 h 179"/>
              <a:gd name="T32" fmla="*/ 61 w 102"/>
              <a:gd name="T33" fmla="*/ 153 h 179"/>
              <a:gd name="T34" fmla="*/ 61 w 102"/>
              <a:gd name="T35" fmla="*/ 159 h 179"/>
              <a:gd name="T36" fmla="*/ 41 w 102"/>
              <a:gd name="T37" fmla="*/ 153 h 179"/>
              <a:gd name="T38" fmla="*/ 60 w 102"/>
              <a:gd name="T39" fmla="*/ 167 h 179"/>
              <a:gd name="T40" fmla="*/ 44 w 102"/>
              <a:gd name="T41" fmla="*/ 166 h 179"/>
              <a:gd name="T42" fmla="*/ 42 w 102"/>
              <a:gd name="T43" fmla="*/ 162 h 179"/>
              <a:gd name="T44" fmla="*/ 61 w 102"/>
              <a:gd name="T45" fmla="*/ 162 h 179"/>
              <a:gd name="T46" fmla="*/ 53 w 102"/>
              <a:gd name="T47" fmla="*/ 175 h 179"/>
              <a:gd name="T48" fmla="*/ 59 w 102"/>
              <a:gd name="T49" fmla="*/ 170 h 179"/>
              <a:gd name="T50" fmla="*/ 53 w 102"/>
              <a:gd name="T51" fmla="*/ 175 h 179"/>
              <a:gd name="T52" fmla="*/ 76 w 102"/>
              <a:gd name="T53" fmla="*/ 12 h 179"/>
              <a:gd name="T54" fmla="*/ 71 w 102"/>
              <a:gd name="T55" fmla="*/ 113 h 179"/>
              <a:gd name="T56" fmla="*/ 61 w 102"/>
              <a:gd name="T57" fmla="*/ 150 h 179"/>
              <a:gd name="T58" fmla="*/ 59 w 102"/>
              <a:gd name="T59" fmla="*/ 150 h 179"/>
              <a:gd name="T60" fmla="*/ 64 w 102"/>
              <a:gd name="T61" fmla="*/ 87 h 179"/>
              <a:gd name="T62" fmla="*/ 75 w 102"/>
              <a:gd name="T63" fmla="*/ 73 h 179"/>
              <a:gd name="T64" fmla="*/ 67 w 102"/>
              <a:gd name="T65" fmla="*/ 72 h 179"/>
              <a:gd name="T66" fmla="*/ 74 w 102"/>
              <a:gd name="T67" fmla="*/ 63 h 179"/>
              <a:gd name="T68" fmla="*/ 63 w 102"/>
              <a:gd name="T69" fmla="*/ 66 h 179"/>
              <a:gd name="T70" fmla="*/ 61 w 102"/>
              <a:gd name="T71" fmla="*/ 54 h 179"/>
              <a:gd name="T72" fmla="*/ 53 w 102"/>
              <a:gd name="T73" fmla="*/ 54 h 179"/>
              <a:gd name="T74" fmla="*/ 53 w 102"/>
              <a:gd name="T75" fmla="*/ 64 h 179"/>
              <a:gd name="T76" fmla="*/ 44 w 102"/>
              <a:gd name="T77" fmla="*/ 58 h 179"/>
              <a:gd name="T78" fmla="*/ 35 w 102"/>
              <a:gd name="T79" fmla="*/ 53 h 179"/>
              <a:gd name="T80" fmla="*/ 40 w 102"/>
              <a:gd name="T81" fmla="*/ 63 h 179"/>
              <a:gd name="T82" fmla="*/ 35 w 102"/>
              <a:gd name="T83" fmla="*/ 67 h 179"/>
              <a:gd name="T84" fmla="*/ 21 w 102"/>
              <a:gd name="T85" fmla="*/ 64 h 179"/>
              <a:gd name="T86" fmla="*/ 33 w 102"/>
              <a:gd name="T87" fmla="*/ 70 h 179"/>
              <a:gd name="T88" fmla="*/ 46 w 102"/>
              <a:gd name="T89" fmla="*/ 107 h 179"/>
              <a:gd name="T90" fmla="*/ 45 w 102"/>
              <a:gd name="T91" fmla="*/ 150 h 179"/>
              <a:gd name="T92" fmla="*/ 33 w 102"/>
              <a:gd name="T93" fmla="*/ 116 h 179"/>
              <a:gd name="T94" fmla="*/ 17 w 102"/>
              <a:gd name="T95" fmla="*/ 23 h 179"/>
              <a:gd name="T96" fmla="*/ 71 w 102"/>
              <a:gd name="T97" fmla="*/ 72 h 179"/>
              <a:gd name="T98" fmla="*/ 66 w 102"/>
              <a:gd name="T99" fmla="*/ 66 h 179"/>
              <a:gd name="T100" fmla="*/ 71 w 102"/>
              <a:gd name="T101" fmla="*/ 62 h 179"/>
              <a:gd name="T102" fmla="*/ 41 w 102"/>
              <a:gd name="T103" fmla="*/ 60 h 179"/>
              <a:gd name="T104" fmla="*/ 39 w 102"/>
              <a:gd name="T105" fmla="*/ 57 h 179"/>
              <a:gd name="T106" fmla="*/ 41 w 102"/>
              <a:gd name="T107" fmla="*/ 57 h 179"/>
              <a:gd name="T108" fmla="*/ 31 w 102"/>
              <a:gd name="T109" fmla="*/ 67 h 179"/>
              <a:gd name="T110" fmla="*/ 27 w 102"/>
              <a:gd name="T111" fmla="*/ 65 h 179"/>
              <a:gd name="T112" fmla="*/ 25 w 102"/>
              <a:gd name="T113" fmla="*/ 6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2" h="179">
                <a:moveTo>
                  <a:pt x="32" y="121"/>
                </a:moveTo>
                <a:cubicBezTo>
                  <a:pt x="38" y="130"/>
                  <a:pt x="39" y="140"/>
                  <a:pt x="39" y="151"/>
                </a:cubicBezTo>
                <a:cubicBezTo>
                  <a:pt x="39" y="151"/>
                  <a:pt x="38" y="151"/>
                  <a:pt x="38" y="152"/>
                </a:cubicBezTo>
                <a:cubicBezTo>
                  <a:pt x="38" y="161"/>
                  <a:pt x="39" y="178"/>
                  <a:pt x="52" y="178"/>
                </a:cubicBezTo>
                <a:cubicBezTo>
                  <a:pt x="65" y="179"/>
                  <a:pt x="64" y="162"/>
                  <a:pt x="64" y="152"/>
                </a:cubicBezTo>
                <a:cubicBezTo>
                  <a:pt x="64" y="152"/>
                  <a:pt x="65" y="151"/>
                  <a:pt x="65" y="151"/>
                </a:cubicBezTo>
                <a:cubicBezTo>
                  <a:pt x="66" y="136"/>
                  <a:pt x="68" y="121"/>
                  <a:pt x="77" y="109"/>
                </a:cubicBezTo>
                <a:cubicBezTo>
                  <a:pt x="84" y="98"/>
                  <a:pt x="91" y="89"/>
                  <a:pt x="96" y="77"/>
                </a:cubicBezTo>
                <a:cubicBezTo>
                  <a:pt x="102" y="57"/>
                  <a:pt x="101" y="30"/>
                  <a:pt x="85" y="14"/>
                </a:cubicBezTo>
                <a:cubicBezTo>
                  <a:pt x="71" y="1"/>
                  <a:pt x="48" y="0"/>
                  <a:pt x="31" y="8"/>
                </a:cubicBezTo>
                <a:cubicBezTo>
                  <a:pt x="13" y="16"/>
                  <a:pt x="3" y="35"/>
                  <a:pt x="1" y="54"/>
                </a:cubicBezTo>
                <a:cubicBezTo>
                  <a:pt x="0" y="69"/>
                  <a:pt x="5" y="84"/>
                  <a:pt x="14" y="97"/>
                </a:cubicBezTo>
                <a:cubicBezTo>
                  <a:pt x="20" y="105"/>
                  <a:pt x="27" y="112"/>
                  <a:pt x="32" y="121"/>
                </a:cubicBezTo>
                <a:close/>
                <a:moveTo>
                  <a:pt x="49" y="111"/>
                </a:moveTo>
                <a:cubicBezTo>
                  <a:pt x="47" y="98"/>
                  <a:pt x="44" y="84"/>
                  <a:pt x="38" y="73"/>
                </a:cubicBezTo>
                <a:cubicBezTo>
                  <a:pt x="37" y="72"/>
                  <a:pt x="37" y="71"/>
                  <a:pt x="36" y="70"/>
                </a:cubicBezTo>
                <a:cubicBezTo>
                  <a:pt x="39" y="69"/>
                  <a:pt x="41" y="67"/>
                  <a:pt x="42" y="65"/>
                </a:cubicBezTo>
                <a:cubicBezTo>
                  <a:pt x="44" y="66"/>
                  <a:pt x="46" y="68"/>
                  <a:pt x="48" y="68"/>
                </a:cubicBezTo>
                <a:cubicBezTo>
                  <a:pt x="50" y="69"/>
                  <a:pt x="53" y="68"/>
                  <a:pt x="55" y="66"/>
                </a:cubicBezTo>
                <a:cubicBezTo>
                  <a:pt x="57" y="68"/>
                  <a:pt x="60" y="69"/>
                  <a:pt x="63" y="69"/>
                </a:cubicBezTo>
                <a:cubicBezTo>
                  <a:pt x="62" y="70"/>
                  <a:pt x="62" y="71"/>
                  <a:pt x="63" y="71"/>
                </a:cubicBezTo>
                <a:cubicBezTo>
                  <a:pt x="63" y="72"/>
                  <a:pt x="64" y="73"/>
                  <a:pt x="65" y="74"/>
                </a:cubicBezTo>
                <a:cubicBezTo>
                  <a:pt x="63" y="77"/>
                  <a:pt x="62" y="80"/>
                  <a:pt x="61" y="83"/>
                </a:cubicBezTo>
                <a:cubicBezTo>
                  <a:pt x="60" y="90"/>
                  <a:pt x="59" y="97"/>
                  <a:pt x="59" y="104"/>
                </a:cubicBezTo>
                <a:cubicBezTo>
                  <a:pt x="59" y="120"/>
                  <a:pt x="57" y="135"/>
                  <a:pt x="57" y="150"/>
                </a:cubicBezTo>
                <a:cubicBezTo>
                  <a:pt x="54" y="150"/>
                  <a:pt x="51" y="150"/>
                  <a:pt x="48" y="150"/>
                </a:cubicBezTo>
                <a:cubicBezTo>
                  <a:pt x="51" y="138"/>
                  <a:pt x="51" y="124"/>
                  <a:pt x="49" y="111"/>
                </a:cubicBezTo>
                <a:close/>
                <a:moveTo>
                  <a:pt x="55" y="59"/>
                </a:moveTo>
                <a:cubicBezTo>
                  <a:pt x="55" y="58"/>
                  <a:pt x="56" y="56"/>
                  <a:pt x="56" y="54"/>
                </a:cubicBezTo>
                <a:cubicBezTo>
                  <a:pt x="57" y="52"/>
                  <a:pt x="58" y="54"/>
                  <a:pt x="58" y="56"/>
                </a:cubicBezTo>
                <a:cubicBezTo>
                  <a:pt x="58" y="57"/>
                  <a:pt x="57" y="58"/>
                  <a:pt x="56" y="59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5" y="59"/>
                </a:cubicBezTo>
                <a:close/>
                <a:moveTo>
                  <a:pt x="61" y="153"/>
                </a:moveTo>
                <a:cubicBezTo>
                  <a:pt x="61" y="155"/>
                  <a:pt x="61" y="157"/>
                  <a:pt x="61" y="160"/>
                </a:cubicBezTo>
                <a:cubicBezTo>
                  <a:pt x="61" y="160"/>
                  <a:pt x="61" y="159"/>
                  <a:pt x="61" y="159"/>
                </a:cubicBezTo>
                <a:cubicBezTo>
                  <a:pt x="54" y="159"/>
                  <a:pt x="48" y="159"/>
                  <a:pt x="41" y="159"/>
                </a:cubicBezTo>
                <a:cubicBezTo>
                  <a:pt x="41" y="157"/>
                  <a:pt x="41" y="155"/>
                  <a:pt x="41" y="153"/>
                </a:cubicBezTo>
                <a:cubicBezTo>
                  <a:pt x="48" y="154"/>
                  <a:pt x="55" y="153"/>
                  <a:pt x="61" y="153"/>
                </a:cubicBezTo>
                <a:close/>
                <a:moveTo>
                  <a:pt x="60" y="167"/>
                </a:moveTo>
                <a:cubicBezTo>
                  <a:pt x="60" y="167"/>
                  <a:pt x="60" y="167"/>
                  <a:pt x="60" y="167"/>
                </a:cubicBezTo>
                <a:cubicBezTo>
                  <a:pt x="55" y="165"/>
                  <a:pt x="49" y="168"/>
                  <a:pt x="44" y="166"/>
                </a:cubicBezTo>
                <a:cubicBezTo>
                  <a:pt x="43" y="166"/>
                  <a:pt x="43" y="166"/>
                  <a:pt x="43" y="167"/>
                </a:cubicBezTo>
                <a:cubicBezTo>
                  <a:pt x="42" y="165"/>
                  <a:pt x="42" y="163"/>
                  <a:pt x="42" y="162"/>
                </a:cubicBezTo>
                <a:cubicBezTo>
                  <a:pt x="48" y="162"/>
                  <a:pt x="54" y="162"/>
                  <a:pt x="61" y="162"/>
                </a:cubicBezTo>
                <a:cubicBezTo>
                  <a:pt x="61" y="162"/>
                  <a:pt x="61" y="162"/>
                  <a:pt x="61" y="162"/>
                </a:cubicBezTo>
                <a:cubicBezTo>
                  <a:pt x="61" y="164"/>
                  <a:pt x="61" y="166"/>
                  <a:pt x="60" y="167"/>
                </a:cubicBezTo>
                <a:close/>
                <a:moveTo>
                  <a:pt x="53" y="175"/>
                </a:moveTo>
                <a:cubicBezTo>
                  <a:pt x="48" y="176"/>
                  <a:pt x="45" y="173"/>
                  <a:pt x="44" y="169"/>
                </a:cubicBezTo>
                <a:cubicBezTo>
                  <a:pt x="49" y="170"/>
                  <a:pt x="54" y="168"/>
                  <a:pt x="59" y="170"/>
                </a:cubicBezTo>
                <a:cubicBezTo>
                  <a:pt x="59" y="170"/>
                  <a:pt x="60" y="170"/>
                  <a:pt x="60" y="170"/>
                </a:cubicBezTo>
                <a:cubicBezTo>
                  <a:pt x="58" y="173"/>
                  <a:pt x="56" y="175"/>
                  <a:pt x="53" y="175"/>
                </a:cubicBezTo>
                <a:close/>
                <a:moveTo>
                  <a:pt x="17" y="23"/>
                </a:moveTo>
                <a:cubicBezTo>
                  <a:pt x="31" y="5"/>
                  <a:pt x="57" y="1"/>
                  <a:pt x="76" y="12"/>
                </a:cubicBezTo>
                <a:cubicBezTo>
                  <a:pt x="99" y="24"/>
                  <a:pt x="100" y="57"/>
                  <a:pt x="92" y="79"/>
                </a:cubicBezTo>
                <a:cubicBezTo>
                  <a:pt x="87" y="92"/>
                  <a:pt x="77" y="101"/>
                  <a:pt x="71" y="113"/>
                </a:cubicBezTo>
                <a:cubicBezTo>
                  <a:pt x="65" y="123"/>
                  <a:pt x="63" y="136"/>
                  <a:pt x="62" y="148"/>
                </a:cubicBezTo>
                <a:cubicBezTo>
                  <a:pt x="62" y="149"/>
                  <a:pt x="61" y="149"/>
                  <a:pt x="61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1" y="150"/>
                  <a:pt x="60" y="150"/>
                  <a:pt x="59" y="150"/>
                </a:cubicBezTo>
                <a:cubicBezTo>
                  <a:pt x="60" y="136"/>
                  <a:pt x="61" y="122"/>
                  <a:pt x="62" y="108"/>
                </a:cubicBezTo>
                <a:cubicBezTo>
                  <a:pt x="62" y="101"/>
                  <a:pt x="63" y="94"/>
                  <a:pt x="64" y="87"/>
                </a:cubicBezTo>
                <a:cubicBezTo>
                  <a:pt x="64" y="82"/>
                  <a:pt x="65" y="79"/>
                  <a:pt x="68" y="75"/>
                </a:cubicBezTo>
                <a:cubicBezTo>
                  <a:pt x="71" y="76"/>
                  <a:pt x="74" y="76"/>
                  <a:pt x="75" y="73"/>
                </a:cubicBezTo>
                <a:cubicBezTo>
                  <a:pt x="76" y="71"/>
                  <a:pt x="75" y="68"/>
                  <a:pt x="73" y="69"/>
                </a:cubicBezTo>
                <a:cubicBezTo>
                  <a:pt x="71" y="69"/>
                  <a:pt x="69" y="70"/>
                  <a:pt x="67" y="72"/>
                </a:cubicBezTo>
                <a:cubicBezTo>
                  <a:pt x="66" y="71"/>
                  <a:pt x="65" y="70"/>
                  <a:pt x="65" y="69"/>
                </a:cubicBezTo>
                <a:cubicBezTo>
                  <a:pt x="69" y="68"/>
                  <a:pt x="72" y="66"/>
                  <a:pt x="74" y="63"/>
                </a:cubicBezTo>
                <a:cubicBezTo>
                  <a:pt x="75" y="61"/>
                  <a:pt x="76" y="57"/>
                  <a:pt x="73" y="56"/>
                </a:cubicBezTo>
                <a:cubicBezTo>
                  <a:pt x="69" y="55"/>
                  <a:pt x="64" y="61"/>
                  <a:pt x="63" y="66"/>
                </a:cubicBezTo>
                <a:cubicBezTo>
                  <a:pt x="61" y="66"/>
                  <a:pt x="59" y="65"/>
                  <a:pt x="57" y="64"/>
                </a:cubicBezTo>
                <a:cubicBezTo>
                  <a:pt x="60" y="61"/>
                  <a:pt x="61" y="57"/>
                  <a:pt x="61" y="54"/>
                </a:cubicBezTo>
                <a:cubicBezTo>
                  <a:pt x="61" y="52"/>
                  <a:pt x="60" y="49"/>
                  <a:pt x="58" y="50"/>
                </a:cubicBezTo>
                <a:cubicBezTo>
                  <a:pt x="55" y="50"/>
                  <a:pt x="54" y="52"/>
                  <a:pt x="53" y="54"/>
                </a:cubicBezTo>
                <a:cubicBezTo>
                  <a:pt x="52" y="57"/>
                  <a:pt x="53" y="61"/>
                  <a:pt x="54" y="63"/>
                </a:cubicBezTo>
                <a:cubicBezTo>
                  <a:pt x="54" y="63"/>
                  <a:pt x="53" y="64"/>
                  <a:pt x="53" y="64"/>
                </a:cubicBezTo>
                <a:cubicBezTo>
                  <a:pt x="51" y="67"/>
                  <a:pt x="47" y="65"/>
                  <a:pt x="44" y="62"/>
                </a:cubicBezTo>
                <a:cubicBezTo>
                  <a:pt x="44" y="61"/>
                  <a:pt x="44" y="59"/>
                  <a:pt x="44" y="58"/>
                </a:cubicBezTo>
                <a:cubicBezTo>
                  <a:pt x="43" y="55"/>
                  <a:pt x="43" y="52"/>
                  <a:pt x="40" y="51"/>
                </a:cubicBezTo>
                <a:cubicBezTo>
                  <a:pt x="39" y="49"/>
                  <a:pt x="35" y="51"/>
                  <a:pt x="35" y="53"/>
                </a:cubicBezTo>
                <a:cubicBezTo>
                  <a:pt x="34" y="56"/>
                  <a:pt x="36" y="59"/>
                  <a:pt x="38" y="61"/>
                </a:cubicBezTo>
                <a:cubicBezTo>
                  <a:pt x="39" y="62"/>
                  <a:pt x="39" y="62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6"/>
                  <a:pt x="37" y="67"/>
                  <a:pt x="35" y="67"/>
                </a:cubicBezTo>
                <a:cubicBezTo>
                  <a:pt x="32" y="62"/>
                  <a:pt x="28" y="57"/>
                  <a:pt x="24" y="58"/>
                </a:cubicBezTo>
                <a:cubicBezTo>
                  <a:pt x="22" y="59"/>
                  <a:pt x="20" y="62"/>
                  <a:pt x="21" y="64"/>
                </a:cubicBezTo>
                <a:cubicBezTo>
                  <a:pt x="23" y="67"/>
                  <a:pt x="27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ubicBezTo>
                  <a:pt x="34" y="71"/>
                  <a:pt x="34" y="71"/>
                  <a:pt x="34" y="72"/>
                </a:cubicBezTo>
                <a:cubicBezTo>
                  <a:pt x="40" y="83"/>
                  <a:pt x="43" y="95"/>
                  <a:pt x="46" y="107"/>
                </a:cubicBezTo>
                <a:cubicBezTo>
                  <a:pt x="49" y="121"/>
                  <a:pt x="48" y="136"/>
                  <a:pt x="45" y="150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4" y="150"/>
                  <a:pt x="43" y="150"/>
                  <a:pt x="42" y="150"/>
                </a:cubicBezTo>
                <a:cubicBezTo>
                  <a:pt x="42" y="138"/>
                  <a:pt x="40" y="127"/>
                  <a:pt x="33" y="116"/>
                </a:cubicBezTo>
                <a:cubicBezTo>
                  <a:pt x="25" y="105"/>
                  <a:pt x="15" y="96"/>
                  <a:pt x="9" y="84"/>
                </a:cubicBezTo>
                <a:cubicBezTo>
                  <a:pt x="0" y="64"/>
                  <a:pt x="3" y="39"/>
                  <a:pt x="17" y="23"/>
                </a:cubicBezTo>
                <a:close/>
                <a:moveTo>
                  <a:pt x="71" y="73"/>
                </a:moveTo>
                <a:cubicBezTo>
                  <a:pt x="71" y="73"/>
                  <a:pt x="71" y="73"/>
                  <a:pt x="71" y="72"/>
                </a:cubicBezTo>
                <a:cubicBezTo>
                  <a:pt x="73" y="71"/>
                  <a:pt x="73" y="72"/>
                  <a:pt x="71" y="73"/>
                </a:cubicBezTo>
                <a:close/>
                <a:moveTo>
                  <a:pt x="66" y="66"/>
                </a:moveTo>
                <a:cubicBezTo>
                  <a:pt x="67" y="64"/>
                  <a:pt x="69" y="62"/>
                  <a:pt x="70" y="60"/>
                </a:cubicBezTo>
                <a:cubicBezTo>
                  <a:pt x="73" y="58"/>
                  <a:pt x="71" y="62"/>
                  <a:pt x="71" y="62"/>
                </a:cubicBezTo>
                <a:cubicBezTo>
                  <a:pt x="70" y="64"/>
                  <a:pt x="68" y="65"/>
                  <a:pt x="66" y="66"/>
                </a:cubicBezTo>
                <a:close/>
                <a:moveTo>
                  <a:pt x="41" y="60"/>
                </a:moveTo>
                <a:cubicBezTo>
                  <a:pt x="40" y="59"/>
                  <a:pt x="40" y="58"/>
                  <a:pt x="39" y="58"/>
                </a:cubicBezTo>
                <a:cubicBezTo>
                  <a:pt x="39" y="58"/>
                  <a:pt x="39" y="57"/>
                  <a:pt x="39" y="57"/>
                </a:cubicBezTo>
                <a:cubicBezTo>
                  <a:pt x="38" y="56"/>
                  <a:pt x="38" y="55"/>
                  <a:pt x="40" y="54"/>
                </a:cubicBezTo>
                <a:cubicBezTo>
                  <a:pt x="40" y="55"/>
                  <a:pt x="40" y="56"/>
                  <a:pt x="41" y="57"/>
                </a:cubicBezTo>
                <a:cubicBezTo>
                  <a:pt x="41" y="58"/>
                  <a:pt x="41" y="59"/>
                  <a:pt x="41" y="60"/>
                </a:cubicBezTo>
                <a:close/>
                <a:moveTo>
                  <a:pt x="31" y="67"/>
                </a:moveTo>
                <a:cubicBezTo>
                  <a:pt x="31" y="67"/>
                  <a:pt x="31" y="67"/>
                  <a:pt x="31" y="67"/>
                </a:cubicBezTo>
                <a:cubicBezTo>
                  <a:pt x="29" y="66"/>
                  <a:pt x="28" y="66"/>
                  <a:pt x="27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4" y="64"/>
                  <a:pt x="24" y="63"/>
                  <a:pt x="25" y="61"/>
                </a:cubicBezTo>
                <a:cubicBezTo>
                  <a:pt x="28" y="62"/>
                  <a:pt x="30" y="64"/>
                  <a:pt x="31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稻壳儿搜索【幻雨工作室】_3"/>
          <p:cNvGrpSpPr/>
          <p:nvPr/>
        </p:nvGrpSpPr>
        <p:grpSpPr>
          <a:xfrm rot="1470437">
            <a:off x="1174992" y="3951900"/>
            <a:ext cx="630237" cy="803275"/>
            <a:chOff x="1246575" y="4072989"/>
            <a:chExt cx="630237" cy="803275"/>
          </a:xfrm>
        </p:grpSpPr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1246575" y="4072989"/>
              <a:ext cx="630237" cy="803275"/>
            </a:xfrm>
            <a:custGeom>
              <a:avLst/>
              <a:gdLst>
                <a:gd name="T0" fmla="*/ 19 w 168"/>
                <a:gd name="T1" fmla="*/ 2 h 214"/>
                <a:gd name="T2" fmla="*/ 8 w 168"/>
                <a:gd name="T3" fmla="*/ 21 h 214"/>
                <a:gd name="T4" fmla="*/ 8 w 168"/>
                <a:gd name="T5" fmla="*/ 34 h 214"/>
                <a:gd name="T6" fmla="*/ 8 w 168"/>
                <a:gd name="T7" fmla="*/ 49 h 214"/>
                <a:gd name="T8" fmla="*/ 8 w 168"/>
                <a:gd name="T9" fmla="*/ 59 h 214"/>
                <a:gd name="T10" fmla="*/ 3 w 168"/>
                <a:gd name="T11" fmla="*/ 70 h 214"/>
                <a:gd name="T12" fmla="*/ 8 w 168"/>
                <a:gd name="T13" fmla="*/ 86 h 214"/>
                <a:gd name="T14" fmla="*/ 8 w 168"/>
                <a:gd name="T15" fmla="*/ 97 h 214"/>
                <a:gd name="T16" fmla="*/ 8 w 168"/>
                <a:gd name="T17" fmla="*/ 109 h 214"/>
                <a:gd name="T18" fmla="*/ 8 w 168"/>
                <a:gd name="T19" fmla="*/ 118 h 214"/>
                <a:gd name="T20" fmla="*/ 4 w 168"/>
                <a:gd name="T21" fmla="*/ 129 h 214"/>
                <a:gd name="T22" fmla="*/ 8 w 168"/>
                <a:gd name="T23" fmla="*/ 145 h 214"/>
                <a:gd name="T24" fmla="*/ 8 w 168"/>
                <a:gd name="T25" fmla="*/ 156 h 214"/>
                <a:gd name="T26" fmla="*/ 8 w 168"/>
                <a:gd name="T27" fmla="*/ 171 h 214"/>
                <a:gd name="T28" fmla="*/ 4 w 168"/>
                <a:gd name="T29" fmla="*/ 184 h 214"/>
                <a:gd name="T30" fmla="*/ 8 w 168"/>
                <a:gd name="T31" fmla="*/ 201 h 214"/>
                <a:gd name="T32" fmla="*/ 123 w 168"/>
                <a:gd name="T33" fmla="*/ 214 h 214"/>
                <a:gd name="T34" fmla="*/ 168 w 168"/>
                <a:gd name="T35" fmla="*/ 59 h 214"/>
                <a:gd name="T36" fmla="*/ 6 w 168"/>
                <a:gd name="T37" fmla="*/ 17 h 214"/>
                <a:gd name="T38" fmla="*/ 6 w 168"/>
                <a:gd name="T39" fmla="*/ 17 h 214"/>
                <a:gd name="T40" fmla="*/ 7 w 168"/>
                <a:gd name="T41" fmla="*/ 26 h 214"/>
                <a:gd name="T42" fmla="*/ 8 w 168"/>
                <a:gd name="T43" fmla="*/ 42 h 214"/>
                <a:gd name="T44" fmla="*/ 6 w 168"/>
                <a:gd name="T45" fmla="*/ 53 h 214"/>
                <a:gd name="T46" fmla="*/ 8 w 168"/>
                <a:gd name="T47" fmla="*/ 62 h 214"/>
                <a:gd name="T48" fmla="*/ 8 w 168"/>
                <a:gd name="T49" fmla="*/ 71 h 214"/>
                <a:gd name="T50" fmla="*/ 5 w 168"/>
                <a:gd name="T51" fmla="*/ 82 h 214"/>
                <a:gd name="T52" fmla="*/ 6 w 168"/>
                <a:gd name="T53" fmla="*/ 83 h 214"/>
                <a:gd name="T54" fmla="*/ 7 w 168"/>
                <a:gd name="T55" fmla="*/ 92 h 214"/>
                <a:gd name="T56" fmla="*/ 7 w 168"/>
                <a:gd name="T57" fmla="*/ 103 h 214"/>
                <a:gd name="T58" fmla="*/ 7 w 168"/>
                <a:gd name="T59" fmla="*/ 103 h 214"/>
                <a:gd name="T60" fmla="*/ 6 w 168"/>
                <a:gd name="T61" fmla="*/ 112 h 214"/>
                <a:gd name="T62" fmla="*/ 7 w 168"/>
                <a:gd name="T63" fmla="*/ 121 h 214"/>
                <a:gd name="T64" fmla="*/ 6 w 168"/>
                <a:gd name="T65" fmla="*/ 130 h 214"/>
                <a:gd name="T66" fmla="*/ 7 w 168"/>
                <a:gd name="T67" fmla="*/ 140 h 214"/>
                <a:gd name="T68" fmla="*/ 6 w 168"/>
                <a:gd name="T69" fmla="*/ 152 h 214"/>
                <a:gd name="T70" fmla="*/ 8 w 168"/>
                <a:gd name="T71" fmla="*/ 151 h 214"/>
                <a:gd name="T72" fmla="*/ 8 w 168"/>
                <a:gd name="T73" fmla="*/ 161 h 214"/>
                <a:gd name="T74" fmla="*/ 6 w 168"/>
                <a:gd name="T75" fmla="*/ 175 h 214"/>
                <a:gd name="T76" fmla="*/ 8 w 168"/>
                <a:gd name="T77" fmla="*/ 176 h 214"/>
                <a:gd name="T78" fmla="*/ 7 w 168"/>
                <a:gd name="T79" fmla="*/ 185 h 214"/>
                <a:gd name="T80" fmla="*/ 7 w 168"/>
                <a:gd name="T81" fmla="*/ 196 h 214"/>
                <a:gd name="T82" fmla="*/ 7 w 168"/>
                <a:gd name="T83" fmla="*/ 196 h 214"/>
                <a:gd name="T84" fmla="*/ 11 w 168"/>
                <a:gd name="T85" fmla="*/ 203 h 214"/>
                <a:gd name="T86" fmla="*/ 14 w 168"/>
                <a:gd name="T87" fmla="*/ 194 h 214"/>
                <a:gd name="T88" fmla="*/ 14 w 168"/>
                <a:gd name="T89" fmla="*/ 183 h 214"/>
                <a:gd name="T90" fmla="*/ 13 w 168"/>
                <a:gd name="T91" fmla="*/ 172 h 214"/>
                <a:gd name="T92" fmla="*/ 14 w 168"/>
                <a:gd name="T93" fmla="*/ 160 h 214"/>
                <a:gd name="T94" fmla="*/ 15 w 168"/>
                <a:gd name="T95" fmla="*/ 151 h 214"/>
                <a:gd name="T96" fmla="*/ 14 w 168"/>
                <a:gd name="T97" fmla="*/ 140 h 214"/>
                <a:gd name="T98" fmla="*/ 14 w 168"/>
                <a:gd name="T99" fmla="*/ 130 h 214"/>
                <a:gd name="T100" fmla="*/ 14 w 168"/>
                <a:gd name="T101" fmla="*/ 120 h 214"/>
                <a:gd name="T102" fmla="*/ 13 w 168"/>
                <a:gd name="T103" fmla="*/ 110 h 214"/>
                <a:gd name="T104" fmla="*/ 13 w 168"/>
                <a:gd name="T105" fmla="*/ 100 h 214"/>
                <a:gd name="T106" fmla="*/ 13 w 168"/>
                <a:gd name="T107" fmla="*/ 90 h 214"/>
                <a:gd name="T108" fmla="*/ 13 w 168"/>
                <a:gd name="T109" fmla="*/ 81 h 214"/>
                <a:gd name="T110" fmla="*/ 14 w 168"/>
                <a:gd name="T111" fmla="*/ 70 h 214"/>
                <a:gd name="T112" fmla="*/ 14 w 168"/>
                <a:gd name="T113" fmla="*/ 61 h 214"/>
                <a:gd name="T114" fmla="*/ 14 w 168"/>
                <a:gd name="T115" fmla="*/ 50 h 214"/>
                <a:gd name="T116" fmla="*/ 14 w 168"/>
                <a:gd name="T117" fmla="*/ 37 h 214"/>
                <a:gd name="T118" fmla="*/ 14 w 168"/>
                <a:gd name="T119" fmla="*/ 23 h 214"/>
                <a:gd name="T120" fmla="*/ 13 w 168"/>
                <a:gd name="T121" fmla="*/ 14 h 214"/>
                <a:gd name="T122" fmla="*/ 24 w 168"/>
                <a:gd name="T123" fmla="*/ 5 h 214"/>
                <a:gd name="T124" fmla="*/ 165 w 168"/>
                <a:gd name="T125" fmla="*/ 31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8" h="214">
                  <a:moveTo>
                    <a:pt x="145" y="2"/>
                  </a:moveTo>
                  <a:cubicBezTo>
                    <a:pt x="132" y="2"/>
                    <a:pt x="119" y="2"/>
                    <a:pt x="105" y="2"/>
                  </a:cubicBezTo>
                  <a:cubicBezTo>
                    <a:pt x="78" y="2"/>
                    <a:pt x="51" y="2"/>
                    <a:pt x="24" y="2"/>
                  </a:cubicBezTo>
                  <a:cubicBezTo>
                    <a:pt x="22" y="2"/>
                    <a:pt x="21" y="2"/>
                    <a:pt x="19" y="2"/>
                  </a:cubicBezTo>
                  <a:cubicBezTo>
                    <a:pt x="13" y="2"/>
                    <a:pt x="9" y="6"/>
                    <a:pt x="8" y="11"/>
                  </a:cubicBezTo>
                  <a:cubicBezTo>
                    <a:pt x="7" y="12"/>
                    <a:pt x="5" y="12"/>
                    <a:pt x="5" y="13"/>
                  </a:cubicBezTo>
                  <a:cubicBezTo>
                    <a:pt x="3" y="14"/>
                    <a:pt x="3" y="16"/>
                    <a:pt x="3" y="18"/>
                  </a:cubicBezTo>
                  <a:cubicBezTo>
                    <a:pt x="4" y="19"/>
                    <a:pt x="6" y="20"/>
                    <a:pt x="8" y="21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6" y="23"/>
                    <a:pt x="5" y="23"/>
                    <a:pt x="4" y="24"/>
                  </a:cubicBezTo>
                  <a:cubicBezTo>
                    <a:pt x="2" y="26"/>
                    <a:pt x="2" y="28"/>
                    <a:pt x="3" y="30"/>
                  </a:cubicBezTo>
                  <a:cubicBezTo>
                    <a:pt x="4" y="32"/>
                    <a:pt x="6" y="33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6" y="35"/>
                    <a:pt x="4" y="36"/>
                    <a:pt x="3" y="38"/>
                  </a:cubicBezTo>
                  <a:cubicBezTo>
                    <a:pt x="1" y="41"/>
                    <a:pt x="5" y="44"/>
                    <a:pt x="8" y="45"/>
                  </a:cubicBezTo>
                  <a:cubicBezTo>
                    <a:pt x="8" y="46"/>
                    <a:pt x="8" y="47"/>
                    <a:pt x="8" y="49"/>
                  </a:cubicBezTo>
                  <a:cubicBezTo>
                    <a:pt x="6" y="49"/>
                    <a:pt x="5" y="50"/>
                    <a:pt x="4" y="51"/>
                  </a:cubicBezTo>
                  <a:cubicBezTo>
                    <a:pt x="3" y="53"/>
                    <a:pt x="2" y="54"/>
                    <a:pt x="3" y="56"/>
                  </a:cubicBezTo>
                  <a:cubicBezTo>
                    <a:pt x="4" y="57"/>
                    <a:pt x="6" y="58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6" y="59"/>
                    <a:pt x="5" y="60"/>
                  </a:cubicBezTo>
                  <a:cubicBezTo>
                    <a:pt x="2" y="63"/>
                    <a:pt x="4" y="66"/>
                    <a:pt x="8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6" y="68"/>
                    <a:pt x="5" y="69"/>
                    <a:pt x="3" y="70"/>
                  </a:cubicBezTo>
                  <a:cubicBezTo>
                    <a:pt x="1" y="73"/>
                    <a:pt x="4" y="77"/>
                    <a:pt x="8" y="77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6" y="78"/>
                    <a:pt x="4" y="79"/>
                    <a:pt x="3" y="80"/>
                  </a:cubicBezTo>
                  <a:cubicBezTo>
                    <a:pt x="0" y="83"/>
                    <a:pt x="5" y="86"/>
                    <a:pt x="8" y="86"/>
                  </a:cubicBezTo>
                  <a:cubicBezTo>
                    <a:pt x="8" y="87"/>
                    <a:pt x="8" y="88"/>
                    <a:pt x="8" y="89"/>
                  </a:cubicBezTo>
                  <a:cubicBezTo>
                    <a:pt x="7" y="89"/>
                    <a:pt x="7" y="89"/>
                    <a:pt x="6" y="89"/>
                  </a:cubicBezTo>
                  <a:cubicBezTo>
                    <a:pt x="5" y="90"/>
                    <a:pt x="3" y="91"/>
                    <a:pt x="3" y="92"/>
                  </a:cubicBezTo>
                  <a:cubicBezTo>
                    <a:pt x="2" y="95"/>
                    <a:pt x="5" y="97"/>
                    <a:pt x="8" y="97"/>
                  </a:cubicBezTo>
                  <a:cubicBezTo>
                    <a:pt x="8" y="97"/>
                    <a:pt x="8" y="98"/>
                    <a:pt x="8" y="99"/>
                  </a:cubicBezTo>
                  <a:cubicBezTo>
                    <a:pt x="6" y="99"/>
                    <a:pt x="4" y="99"/>
                    <a:pt x="3" y="101"/>
                  </a:cubicBezTo>
                  <a:cubicBezTo>
                    <a:pt x="1" y="104"/>
                    <a:pt x="5" y="106"/>
                    <a:pt x="8" y="107"/>
                  </a:cubicBezTo>
                  <a:cubicBezTo>
                    <a:pt x="8" y="107"/>
                    <a:pt x="8" y="108"/>
                    <a:pt x="8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5" y="110"/>
                    <a:pt x="4" y="110"/>
                    <a:pt x="3" y="112"/>
                  </a:cubicBezTo>
                  <a:cubicBezTo>
                    <a:pt x="3" y="115"/>
                    <a:pt x="5" y="116"/>
                    <a:pt x="8" y="117"/>
                  </a:cubicBezTo>
                  <a:cubicBezTo>
                    <a:pt x="8" y="117"/>
                    <a:pt x="8" y="117"/>
                    <a:pt x="8" y="118"/>
                  </a:cubicBezTo>
                  <a:cubicBezTo>
                    <a:pt x="6" y="118"/>
                    <a:pt x="5" y="118"/>
                    <a:pt x="4" y="119"/>
                  </a:cubicBezTo>
                  <a:cubicBezTo>
                    <a:pt x="2" y="122"/>
                    <a:pt x="5" y="125"/>
                    <a:pt x="8" y="126"/>
                  </a:cubicBezTo>
                  <a:cubicBezTo>
                    <a:pt x="8" y="127"/>
                    <a:pt x="8" y="127"/>
                    <a:pt x="8" y="128"/>
                  </a:cubicBezTo>
                  <a:cubicBezTo>
                    <a:pt x="6" y="127"/>
                    <a:pt x="5" y="128"/>
                    <a:pt x="4" y="129"/>
                  </a:cubicBezTo>
                  <a:cubicBezTo>
                    <a:pt x="0" y="131"/>
                    <a:pt x="5" y="135"/>
                    <a:pt x="8" y="136"/>
                  </a:cubicBezTo>
                  <a:cubicBezTo>
                    <a:pt x="8" y="136"/>
                    <a:pt x="8" y="137"/>
                    <a:pt x="8" y="137"/>
                  </a:cubicBezTo>
                  <a:cubicBezTo>
                    <a:pt x="6" y="137"/>
                    <a:pt x="5" y="138"/>
                    <a:pt x="3" y="139"/>
                  </a:cubicBezTo>
                  <a:cubicBezTo>
                    <a:pt x="1" y="142"/>
                    <a:pt x="5" y="145"/>
                    <a:pt x="8" y="145"/>
                  </a:cubicBezTo>
                  <a:cubicBezTo>
                    <a:pt x="8" y="146"/>
                    <a:pt x="8" y="147"/>
                    <a:pt x="8" y="148"/>
                  </a:cubicBezTo>
                  <a:cubicBezTo>
                    <a:pt x="7" y="148"/>
                    <a:pt x="6" y="148"/>
                    <a:pt x="5" y="149"/>
                  </a:cubicBezTo>
                  <a:cubicBezTo>
                    <a:pt x="4" y="150"/>
                    <a:pt x="3" y="151"/>
                    <a:pt x="3" y="153"/>
                  </a:cubicBezTo>
                  <a:cubicBezTo>
                    <a:pt x="4" y="155"/>
                    <a:pt x="6" y="156"/>
                    <a:pt x="8" y="156"/>
                  </a:cubicBezTo>
                  <a:cubicBezTo>
                    <a:pt x="8" y="157"/>
                    <a:pt x="8" y="158"/>
                    <a:pt x="8" y="158"/>
                  </a:cubicBezTo>
                  <a:cubicBezTo>
                    <a:pt x="6" y="158"/>
                    <a:pt x="4" y="159"/>
                    <a:pt x="3" y="161"/>
                  </a:cubicBezTo>
                  <a:cubicBezTo>
                    <a:pt x="1" y="165"/>
                    <a:pt x="5" y="167"/>
                    <a:pt x="8" y="168"/>
                  </a:cubicBezTo>
                  <a:cubicBezTo>
                    <a:pt x="8" y="169"/>
                    <a:pt x="8" y="170"/>
                    <a:pt x="8" y="171"/>
                  </a:cubicBezTo>
                  <a:cubicBezTo>
                    <a:pt x="6" y="171"/>
                    <a:pt x="4" y="172"/>
                    <a:pt x="3" y="173"/>
                  </a:cubicBezTo>
                  <a:cubicBezTo>
                    <a:pt x="1" y="176"/>
                    <a:pt x="5" y="178"/>
                    <a:pt x="8" y="179"/>
                  </a:cubicBezTo>
                  <a:cubicBezTo>
                    <a:pt x="8" y="180"/>
                    <a:pt x="8" y="181"/>
                    <a:pt x="8" y="182"/>
                  </a:cubicBezTo>
                  <a:cubicBezTo>
                    <a:pt x="6" y="182"/>
                    <a:pt x="5" y="183"/>
                    <a:pt x="4" y="184"/>
                  </a:cubicBezTo>
                  <a:cubicBezTo>
                    <a:pt x="3" y="186"/>
                    <a:pt x="6" y="189"/>
                    <a:pt x="8" y="190"/>
                  </a:cubicBezTo>
                  <a:cubicBezTo>
                    <a:pt x="8" y="191"/>
                    <a:pt x="8" y="192"/>
                    <a:pt x="8" y="193"/>
                  </a:cubicBezTo>
                  <a:cubicBezTo>
                    <a:pt x="7" y="193"/>
                    <a:pt x="6" y="193"/>
                    <a:pt x="5" y="194"/>
                  </a:cubicBezTo>
                  <a:cubicBezTo>
                    <a:pt x="2" y="197"/>
                    <a:pt x="5" y="200"/>
                    <a:pt x="8" y="201"/>
                  </a:cubicBezTo>
                  <a:cubicBezTo>
                    <a:pt x="8" y="206"/>
                    <a:pt x="9" y="210"/>
                    <a:pt x="14" y="213"/>
                  </a:cubicBezTo>
                  <a:cubicBezTo>
                    <a:pt x="17" y="214"/>
                    <a:pt x="20" y="214"/>
                    <a:pt x="22" y="214"/>
                  </a:cubicBezTo>
                  <a:cubicBezTo>
                    <a:pt x="26" y="214"/>
                    <a:pt x="31" y="214"/>
                    <a:pt x="35" y="214"/>
                  </a:cubicBezTo>
                  <a:cubicBezTo>
                    <a:pt x="64" y="214"/>
                    <a:pt x="94" y="214"/>
                    <a:pt x="123" y="214"/>
                  </a:cubicBezTo>
                  <a:cubicBezTo>
                    <a:pt x="133" y="214"/>
                    <a:pt x="142" y="214"/>
                    <a:pt x="151" y="214"/>
                  </a:cubicBezTo>
                  <a:cubicBezTo>
                    <a:pt x="159" y="214"/>
                    <a:pt x="167" y="212"/>
                    <a:pt x="167" y="203"/>
                  </a:cubicBezTo>
                  <a:cubicBezTo>
                    <a:pt x="167" y="203"/>
                    <a:pt x="168" y="203"/>
                    <a:pt x="168" y="203"/>
                  </a:cubicBezTo>
                  <a:cubicBezTo>
                    <a:pt x="168" y="155"/>
                    <a:pt x="168" y="107"/>
                    <a:pt x="168" y="59"/>
                  </a:cubicBezTo>
                  <a:cubicBezTo>
                    <a:pt x="168" y="47"/>
                    <a:pt x="168" y="36"/>
                    <a:pt x="168" y="24"/>
                  </a:cubicBezTo>
                  <a:cubicBezTo>
                    <a:pt x="168" y="19"/>
                    <a:pt x="168" y="12"/>
                    <a:pt x="166" y="7"/>
                  </a:cubicBezTo>
                  <a:cubicBezTo>
                    <a:pt x="162" y="0"/>
                    <a:pt x="151" y="2"/>
                    <a:pt x="145" y="2"/>
                  </a:cubicBezTo>
                  <a:close/>
                  <a:moveTo>
                    <a:pt x="6" y="17"/>
                  </a:moveTo>
                  <a:cubicBezTo>
                    <a:pt x="6" y="16"/>
                    <a:pt x="6" y="16"/>
                    <a:pt x="7" y="15"/>
                  </a:cubicBezTo>
                  <a:cubicBezTo>
                    <a:pt x="7" y="15"/>
                    <a:pt x="7" y="15"/>
                    <a:pt x="8" y="14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7" y="18"/>
                    <a:pt x="6" y="17"/>
                    <a:pt x="6" y="17"/>
                  </a:cubicBezTo>
                  <a:close/>
                  <a:moveTo>
                    <a:pt x="7" y="26"/>
                  </a:moveTo>
                  <a:cubicBezTo>
                    <a:pt x="7" y="26"/>
                    <a:pt x="7" y="26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6" y="30"/>
                    <a:pt x="4" y="27"/>
                    <a:pt x="7" y="26"/>
                  </a:cubicBezTo>
                  <a:close/>
                  <a:moveTo>
                    <a:pt x="6" y="41"/>
                  </a:moveTo>
                  <a:cubicBezTo>
                    <a:pt x="5" y="40"/>
                    <a:pt x="5" y="40"/>
                    <a:pt x="6" y="39"/>
                  </a:cubicBezTo>
                  <a:cubicBezTo>
                    <a:pt x="6" y="38"/>
                    <a:pt x="7" y="38"/>
                    <a:pt x="8" y="38"/>
                  </a:cubicBezTo>
                  <a:cubicBezTo>
                    <a:pt x="8" y="39"/>
                    <a:pt x="8" y="40"/>
                    <a:pt x="8" y="42"/>
                  </a:cubicBezTo>
                  <a:cubicBezTo>
                    <a:pt x="7" y="41"/>
                    <a:pt x="7" y="41"/>
                    <a:pt x="6" y="41"/>
                  </a:cubicBezTo>
                  <a:close/>
                  <a:moveTo>
                    <a:pt x="6" y="54"/>
                  </a:moveTo>
                  <a:cubicBezTo>
                    <a:pt x="5" y="54"/>
                    <a:pt x="5" y="54"/>
                    <a:pt x="5" y="54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2"/>
                    <a:pt x="7" y="52"/>
                    <a:pt x="8" y="52"/>
                  </a:cubicBezTo>
                  <a:cubicBezTo>
                    <a:pt x="8" y="53"/>
                    <a:pt x="8" y="54"/>
                    <a:pt x="8" y="56"/>
                  </a:cubicBezTo>
                  <a:cubicBezTo>
                    <a:pt x="7" y="55"/>
                    <a:pt x="6" y="55"/>
                    <a:pt x="6" y="54"/>
                  </a:cubicBezTo>
                  <a:close/>
                  <a:moveTo>
                    <a:pt x="8" y="62"/>
                  </a:moveTo>
                  <a:cubicBezTo>
                    <a:pt x="8" y="63"/>
                    <a:pt x="8" y="63"/>
                    <a:pt x="8" y="64"/>
                  </a:cubicBezTo>
                  <a:cubicBezTo>
                    <a:pt x="7" y="64"/>
                    <a:pt x="6" y="62"/>
                    <a:pt x="8" y="62"/>
                  </a:cubicBezTo>
                  <a:close/>
                  <a:moveTo>
                    <a:pt x="6" y="71"/>
                  </a:moveTo>
                  <a:cubicBezTo>
                    <a:pt x="7" y="71"/>
                    <a:pt x="7" y="71"/>
                    <a:pt x="8" y="71"/>
                  </a:cubicBezTo>
                  <a:cubicBezTo>
                    <a:pt x="8" y="72"/>
                    <a:pt x="8" y="73"/>
                    <a:pt x="8" y="74"/>
                  </a:cubicBezTo>
                  <a:cubicBezTo>
                    <a:pt x="6" y="74"/>
                    <a:pt x="4" y="73"/>
                    <a:pt x="6" y="71"/>
                  </a:cubicBezTo>
                  <a:close/>
                  <a:moveTo>
                    <a:pt x="6" y="83"/>
                  </a:moveTo>
                  <a:cubicBezTo>
                    <a:pt x="6" y="83"/>
                    <a:pt x="5" y="82"/>
                    <a:pt x="5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1"/>
                    <a:pt x="7" y="81"/>
                    <a:pt x="8" y="81"/>
                  </a:cubicBezTo>
                  <a:cubicBezTo>
                    <a:pt x="8" y="82"/>
                    <a:pt x="8" y="83"/>
                    <a:pt x="8" y="83"/>
                  </a:cubicBezTo>
                  <a:cubicBezTo>
                    <a:pt x="7" y="83"/>
                    <a:pt x="7" y="83"/>
                    <a:pt x="6" y="83"/>
                  </a:cubicBezTo>
                  <a:close/>
                  <a:moveTo>
                    <a:pt x="7" y="94"/>
                  </a:move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2"/>
                    <a:pt x="7" y="92"/>
                    <a:pt x="7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4"/>
                  </a:cubicBezTo>
                  <a:cubicBezTo>
                    <a:pt x="7" y="94"/>
                    <a:pt x="7" y="94"/>
                    <a:pt x="7" y="94"/>
                  </a:cubicBezTo>
                  <a:close/>
                  <a:moveTo>
                    <a:pt x="7" y="103"/>
                  </a:moveTo>
                  <a:cubicBezTo>
                    <a:pt x="5" y="102"/>
                    <a:pt x="6" y="102"/>
                    <a:pt x="7" y="102"/>
                  </a:cubicBezTo>
                  <a:cubicBezTo>
                    <a:pt x="7" y="102"/>
                    <a:pt x="7" y="102"/>
                    <a:pt x="8" y="102"/>
                  </a:cubicBezTo>
                  <a:cubicBezTo>
                    <a:pt x="8" y="102"/>
                    <a:pt x="8" y="103"/>
                    <a:pt x="8" y="104"/>
                  </a:cubicBezTo>
                  <a:cubicBezTo>
                    <a:pt x="7" y="103"/>
                    <a:pt x="7" y="103"/>
                    <a:pt x="7" y="103"/>
                  </a:cubicBezTo>
                  <a:close/>
                  <a:moveTo>
                    <a:pt x="6" y="112"/>
                  </a:moveTo>
                  <a:cubicBezTo>
                    <a:pt x="6" y="112"/>
                    <a:pt x="7" y="112"/>
                    <a:pt x="8" y="112"/>
                  </a:cubicBezTo>
                  <a:cubicBezTo>
                    <a:pt x="8" y="113"/>
                    <a:pt x="8" y="113"/>
                    <a:pt x="8" y="114"/>
                  </a:cubicBezTo>
                  <a:cubicBezTo>
                    <a:pt x="7" y="114"/>
                    <a:pt x="6" y="113"/>
                    <a:pt x="6" y="112"/>
                  </a:cubicBezTo>
                  <a:close/>
                  <a:moveTo>
                    <a:pt x="7" y="121"/>
                  </a:moveTo>
                  <a:cubicBezTo>
                    <a:pt x="7" y="121"/>
                    <a:pt x="7" y="121"/>
                    <a:pt x="8" y="121"/>
                  </a:cubicBezTo>
                  <a:cubicBezTo>
                    <a:pt x="8" y="121"/>
                    <a:pt x="8" y="122"/>
                    <a:pt x="8" y="123"/>
                  </a:cubicBezTo>
                  <a:cubicBezTo>
                    <a:pt x="7" y="122"/>
                    <a:pt x="6" y="121"/>
                    <a:pt x="7" y="121"/>
                  </a:cubicBezTo>
                  <a:close/>
                  <a:moveTo>
                    <a:pt x="6" y="130"/>
                  </a:moveTo>
                  <a:cubicBezTo>
                    <a:pt x="7" y="130"/>
                    <a:pt x="7" y="130"/>
                    <a:pt x="8" y="130"/>
                  </a:cubicBezTo>
                  <a:cubicBezTo>
                    <a:pt x="8" y="131"/>
                    <a:pt x="8" y="132"/>
                    <a:pt x="8" y="133"/>
                  </a:cubicBezTo>
                  <a:cubicBezTo>
                    <a:pt x="6" y="132"/>
                    <a:pt x="5" y="131"/>
                    <a:pt x="6" y="130"/>
                  </a:cubicBezTo>
                  <a:close/>
                  <a:moveTo>
                    <a:pt x="7" y="140"/>
                  </a:moveTo>
                  <a:cubicBezTo>
                    <a:pt x="7" y="140"/>
                    <a:pt x="7" y="140"/>
                    <a:pt x="8" y="140"/>
                  </a:cubicBezTo>
                  <a:cubicBezTo>
                    <a:pt x="8" y="141"/>
                    <a:pt x="8" y="142"/>
                    <a:pt x="8" y="142"/>
                  </a:cubicBezTo>
                  <a:cubicBezTo>
                    <a:pt x="6" y="142"/>
                    <a:pt x="4" y="141"/>
                    <a:pt x="7" y="140"/>
                  </a:cubicBezTo>
                  <a:close/>
                  <a:moveTo>
                    <a:pt x="7" y="153"/>
                  </a:moveTo>
                  <a:cubicBezTo>
                    <a:pt x="7" y="153"/>
                    <a:pt x="7" y="153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6" y="152"/>
                    <a:pt x="7" y="152"/>
                    <a:pt x="7" y="151"/>
                  </a:cubicBezTo>
                  <a:cubicBezTo>
                    <a:pt x="7" y="151"/>
                    <a:pt x="7" y="151"/>
                    <a:pt x="8" y="151"/>
                  </a:cubicBezTo>
                  <a:cubicBezTo>
                    <a:pt x="8" y="152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lose/>
                  <a:moveTo>
                    <a:pt x="6" y="162"/>
                  </a:moveTo>
                  <a:cubicBezTo>
                    <a:pt x="6" y="161"/>
                    <a:pt x="7" y="161"/>
                    <a:pt x="8" y="161"/>
                  </a:cubicBezTo>
                  <a:cubicBezTo>
                    <a:pt x="8" y="162"/>
                    <a:pt x="8" y="163"/>
                    <a:pt x="8" y="165"/>
                  </a:cubicBezTo>
                  <a:cubicBezTo>
                    <a:pt x="6" y="164"/>
                    <a:pt x="5" y="163"/>
                    <a:pt x="6" y="162"/>
                  </a:cubicBezTo>
                  <a:close/>
                  <a:moveTo>
                    <a:pt x="7" y="175"/>
                  </a:moveTo>
                  <a:cubicBezTo>
                    <a:pt x="6" y="175"/>
                    <a:pt x="6" y="175"/>
                    <a:pt x="6" y="175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6" y="174"/>
                    <a:pt x="6" y="174"/>
                    <a:pt x="6" y="174"/>
                  </a:cubicBezTo>
                  <a:cubicBezTo>
                    <a:pt x="7" y="174"/>
                    <a:pt x="7" y="174"/>
                    <a:pt x="8" y="174"/>
                  </a:cubicBezTo>
                  <a:cubicBezTo>
                    <a:pt x="8" y="174"/>
                    <a:pt x="8" y="175"/>
                    <a:pt x="8" y="176"/>
                  </a:cubicBezTo>
                  <a:cubicBezTo>
                    <a:pt x="7" y="176"/>
                    <a:pt x="7" y="176"/>
                    <a:pt x="7" y="175"/>
                  </a:cubicBezTo>
                  <a:close/>
                  <a:moveTo>
                    <a:pt x="7" y="186"/>
                  </a:moveTo>
                  <a:cubicBezTo>
                    <a:pt x="7" y="186"/>
                    <a:pt x="7" y="186"/>
                    <a:pt x="7" y="186"/>
                  </a:cubicBezTo>
                  <a:cubicBezTo>
                    <a:pt x="7" y="185"/>
                    <a:pt x="7" y="185"/>
                    <a:pt x="7" y="185"/>
                  </a:cubicBezTo>
                  <a:cubicBezTo>
                    <a:pt x="7" y="185"/>
                    <a:pt x="7" y="185"/>
                    <a:pt x="8" y="185"/>
                  </a:cubicBezTo>
                  <a:cubicBezTo>
                    <a:pt x="8" y="186"/>
                    <a:pt x="8" y="186"/>
                    <a:pt x="8" y="187"/>
                  </a:cubicBezTo>
                  <a:cubicBezTo>
                    <a:pt x="8" y="187"/>
                    <a:pt x="7" y="186"/>
                    <a:pt x="7" y="186"/>
                  </a:cubicBezTo>
                  <a:close/>
                  <a:moveTo>
                    <a:pt x="7" y="196"/>
                  </a:moveTo>
                  <a:cubicBezTo>
                    <a:pt x="7" y="195"/>
                    <a:pt x="8" y="195"/>
                    <a:pt x="8" y="195"/>
                  </a:cubicBezTo>
                  <a:cubicBezTo>
                    <a:pt x="8" y="196"/>
                    <a:pt x="8" y="197"/>
                    <a:pt x="8" y="198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6" y="196"/>
                    <a:pt x="7" y="196"/>
                    <a:pt x="7" y="196"/>
                  </a:cubicBezTo>
                  <a:close/>
                  <a:moveTo>
                    <a:pt x="141" y="211"/>
                  </a:moveTo>
                  <a:cubicBezTo>
                    <a:pt x="127" y="211"/>
                    <a:pt x="114" y="211"/>
                    <a:pt x="100" y="211"/>
                  </a:cubicBezTo>
                  <a:cubicBezTo>
                    <a:pt x="74" y="211"/>
                    <a:pt x="48" y="211"/>
                    <a:pt x="22" y="211"/>
                  </a:cubicBezTo>
                  <a:cubicBezTo>
                    <a:pt x="17" y="211"/>
                    <a:pt x="11" y="209"/>
                    <a:pt x="11" y="203"/>
                  </a:cubicBezTo>
                  <a:cubicBezTo>
                    <a:pt x="11" y="201"/>
                    <a:pt x="11" y="200"/>
                    <a:pt x="11" y="199"/>
                  </a:cubicBezTo>
                  <a:cubicBezTo>
                    <a:pt x="11" y="198"/>
                    <a:pt x="11" y="197"/>
                    <a:pt x="11" y="196"/>
                  </a:cubicBezTo>
                  <a:cubicBezTo>
                    <a:pt x="11" y="196"/>
                    <a:pt x="12" y="196"/>
                    <a:pt x="12" y="197"/>
                  </a:cubicBezTo>
                  <a:cubicBezTo>
                    <a:pt x="14" y="198"/>
                    <a:pt x="15" y="195"/>
                    <a:pt x="14" y="194"/>
                  </a:cubicBezTo>
                  <a:cubicBezTo>
                    <a:pt x="13" y="194"/>
                    <a:pt x="12" y="193"/>
                    <a:pt x="11" y="193"/>
                  </a:cubicBezTo>
                  <a:cubicBezTo>
                    <a:pt x="11" y="190"/>
                    <a:pt x="11" y="188"/>
                    <a:pt x="11" y="185"/>
                  </a:cubicBezTo>
                  <a:cubicBezTo>
                    <a:pt x="12" y="186"/>
                    <a:pt x="12" y="186"/>
                    <a:pt x="13" y="186"/>
                  </a:cubicBezTo>
                  <a:cubicBezTo>
                    <a:pt x="15" y="187"/>
                    <a:pt x="16" y="184"/>
                    <a:pt x="14" y="183"/>
                  </a:cubicBezTo>
                  <a:cubicBezTo>
                    <a:pt x="13" y="183"/>
                    <a:pt x="12" y="183"/>
                    <a:pt x="11" y="182"/>
                  </a:cubicBezTo>
                  <a:cubicBezTo>
                    <a:pt x="11" y="180"/>
                    <a:pt x="11" y="177"/>
                    <a:pt x="11" y="174"/>
                  </a:cubicBezTo>
                  <a:cubicBezTo>
                    <a:pt x="11" y="175"/>
                    <a:pt x="12" y="175"/>
                    <a:pt x="13" y="175"/>
                  </a:cubicBezTo>
                  <a:cubicBezTo>
                    <a:pt x="14" y="176"/>
                    <a:pt x="15" y="173"/>
                    <a:pt x="13" y="172"/>
                  </a:cubicBezTo>
                  <a:cubicBezTo>
                    <a:pt x="13" y="172"/>
                    <a:pt x="12" y="172"/>
                    <a:pt x="11" y="171"/>
                  </a:cubicBezTo>
                  <a:cubicBezTo>
                    <a:pt x="11" y="168"/>
                    <a:pt x="11" y="165"/>
                    <a:pt x="11" y="162"/>
                  </a:cubicBezTo>
                  <a:cubicBezTo>
                    <a:pt x="12" y="162"/>
                    <a:pt x="13" y="163"/>
                    <a:pt x="13" y="163"/>
                  </a:cubicBezTo>
                  <a:cubicBezTo>
                    <a:pt x="15" y="164"/>
                    <a:pt x="16" y="161"/>
                    <a:pt x="14" y="160"/>
                  </a:cubicBezTo>
                  <a:cubicBezTo>
                    <a:pt x="13" y="160"/>
                    <a:pt x="12" y="159"/>
                    <a:pt x="11" y="159"/>
                  </a:cubicBezTo>
                  <a:cubicBezTo>
                    <a:pt x="11" y="156"/>
                    <a:pt x="11" y="154"/>
                    <a:pt x="11" y="151"/>
                  </a:cubicBezTo>
                  <a:cubicBezTo>
                    <a:pt x="11" y="151"/>
                    <a:pt x="12" y="152"/>
                    <a:pt x="12" y="152"/>
                  </a:cubicBezTo>
                  <a:cubicBezTo>
                    <a:pt x="14" y="154"/>
                    <a:pt x="16" y="152"/>
                    <a:pt x="15" y="151"/>
                  </a:cubicBezTo>
                  <a:cubicBezTo>
                    <a:pt x="14" y="149"/>
                    <a:pt x="12" y="148"/>
                    <a:pt x="11" y="148"/>
                  </a:cubicBezTo>
                  <a:cubicBezTo>
                    <a:pt x="11" y="146"/>
                    <a:pt x="11" y="143"/>
                    <a:pt x="11" y="141"/>
                  </a:cubicBezTo>
                  <a:cubicBezTo>
                    <a:pt x="11" y="141"/>
                    <a:pt x="12" y="142"/>
                    <a:pt x="13" y="142"/>
                  </a:cubicBezTo>
                  <a:cubicBezTo>
                    <a:pt x="14" y="143"/>
                    <a:pt x="16" y="141"/>
                    <a:pt x="14" y="140"/>
                  </a:cubicBezTo>
                  <a:cubicBezTo>
                    <a:pt x="13" y="139"/>
                    <a:pt x="12" y="138"/>
                    <a:pt x="11" y="138"/>
                  </a:cubicBezTo>
                  <a:cubicBezTo>
                    <a:pt x="11" y="136"/>
                    <a:pt x="11" y="133"/>
                    <a:pt x="11" y="131"/>
                  </a:cubicBezTo>
                  <a:cubicBezTo>
                    <a:pt x="11" y="132"/>
                    <a:pt x="12" y="132"/>
                    <a:pt x="12" y="132"/>
                  </a:cubicBezTo>
                  <a:cubicBezTo>
                    <a:pt x="14" y="133"/>
                    <a:pt x="15" y="131"/>
                    <a:pt x="14" y="130"/>
                  </a:cubicBezTo>
                  <a:cubicBezTo>
                    <a:pt x="13" y="129"/>
                    <a:pt x="12" y="129"/>
                    <a:pt x="11" y="128"/>
                  </a:cubicBezTo>
                  <a:cubicBezTo>
                    <a:pt x="11" y="126"/>
                    <a:pt x="11" y="124"/>
                    <a:pt x="11" y="122"/>
                  </a:cubicBezTo>
                  <a:cubicBezTo>
                    <a:pt x="11" y="122"/>
                    <a:pt x="12" y="122"/>
                    <a:pt x="13" y="123"/>
                  </a:cubicBezTo>
                  <a:cubicBezTo>
                    <a:pt x="15" y="123"/>
                    <a:pt x="16" y="120"/>
                    <a:pt x="14" y="120"/>
                  </a:cubicBezTo>
                  <a:cubicBezTo>
                    <a:pt x="13" y="119"/>
                    <a:pt x="12" y="119"/>
                    <a:pt x="11" y="119"/>
                  </a:cubicBezTo>
                  <a:cubicBezTo>
                    <a:pt x="11" y="117"/>
                    <a:pt x="11" y="115"/>
                    <a:pt x="11" y="113"/>
                  </a:cubicBezTo>
                  <a:cubicBezTo>
                    <a:pt x="11" y="113"/>
                    <a:pt x="12" y="113"/>
                    <a:pt x="12" y="113"/>
                  </a:cubicBezTo>
                  <a:cubicBezTo>
                    <a:pt x="14" y="114"/>
                    <a:pt x="15" y="111"/>
                    <a:pt x="13" y="110"/>
                  </a:cubicBezTo>
                  <a:cubicBezTo>
                    <a:pt x="12" y="110"/>
                    <a:pt x="12" y="110"/>
                    <a:pt x="11" y="110"/>
                  </a:cubicBezTo>
                  <a:cubicBezTo>
                    <a:pt x="11" y="107"/>
                    <a:pt x="11" y="104"/>
                    <a:pt x="11" y="102"/>
                  </a:cubicBezTo>
                  <a:cubicBezTo>
                    <a:pt x="11" y="102"/>
                    <a:pt x="12" y="102"/>
                    <a:pt x="13" y="103"/>
                  </a:cubicBezTo>
                  <a:cubicBezTo>
                    <a:pt x="14" y="103"/>
                    <a:pt x="15" y="100"/>
                    <a:pt x="13" y="100"/>
                  </a:cubicBezTo>
                  <a:cubicBezTo>
                    <a:pt x="13" y="99"/>
                    <a:pt x="12" y="99"/>
                    <a:pt x="11" y="99"/>
                  </a:cubicBezTo>
                  <a:cubicBezTo>
                    <a:pt x="11" y="97"/>
                    <a:pt x="11" y="95"/>
                    <a:pt x="11" y="92"/>
                  </a:cubicBezTo>
                  <a:cubicBezTo>
                    <a:pt x="11" y="93"/>
                    <a:pt x="12" y="93"/>
                    <a:pt x="12" y="93"/>
                  </a:cubicBezTo>
                  <a:cubicBezTo>
                    <a:pt x="14" y="94"/>
                    <a:pt x="15" y="91"/>
                    <a:pt x="13" y="90"/>
                  </a:cubicBezTo>
                  <a:cubicBezTo>
                    <a:pt x="12" y="90"/>
                    <a:pt x="11" y="90"/>
                    <a:pt x="11" y="89"/>
                  </a:cubicBezTo>
                  <a:cubicBezTo>
                    <a:pt x="11" y="87"/>
                    <a:pt x="11" y="85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3" y="84"/>
                    <a:pt x="15" y="82"/>
                    <a:pt x="13" y="81"/>
                  </a:cubicBezTo>
                  <a:cubicBezTo>
                    <a:pt x="13" y="80"/>
                    <a:pt x="12" y="80"/>
                    <a:pt x="11" y="79"/>
                  </a:cubicBezTo>
                  <a:cubicBezTo>
                    <a:pt x="11" y="77"/>
                    <a:pt x="11" y="74"/>
                    <a:pt x="11" y="71"/>
                  </a:cubicBezTo>
                  <a:cubicBezTo>
                    <a:pt x="11" y="72"/>
                    <a:pt x="12" y="72"/>
                    <a:pt x="12" y="72"/>
                  </a:cubicBezTo>
                  <a:cubicBezTo>
                    <a:pt x="14" y="73"/>
                    <a:pt x="16" y="70"/>
                    <a:pt x="14" y="70"/>
                  </a:cubicBezTo>
                  <a:cubicBezTo>
                    <a:pt x="13" y="69"/>
                    <a:pt x="12" y="69"/>
                    <a:pt x="11" y="68"/>
                  </a:cubicBezTo>
                  <a:cubicBezTo>
                    <a:pt x="11" y="66"/>
                    <a:pt x="11" y="64"/>
                    <a:pt x="11" y="62"/>
                  </a:cubicBezTo>
                  <a:cubicBezTo>
                    <a:pt x="11" y="63"/>
                    <a:pt x="12" y="63"/>
                    <a:pt x="12" y="63"/>
                  </a:cubicBezTo>
                  <a:cubicBezTo>
                    <a:pt x="14" y="64"/>
                    <a:pt x="15" y="62"/>
                    <a:pt x="14" y="61"/>
                  </a:cubicBezTo>
                  <a:cubicBezTo>
                    <a:pt x="13" y="60"/>
                    <a:pt x="12" y="60"/>
                    <a:pt x="11" y="59"/>
                  </a:cubicBezTo>
                  <a:cubicBezTo>
                    <a:pt x="11" y="57"/>
                    <a:pt x="11" y="54"/>
                    <a:pt x="11" y="52"/>
                  </a:cubicBezTo>
                  <a:cubicBezTo>
                    <a:pt x="11" y="52"/>
                    <a:pt x="12" y="52"/>
                    <a:pt x="12" y="53"/>
                  </a:cubicBezTo>
                  <a:cubicBezTo>
                    <a:pt x="14" y="54"/>
                    <a:pt x="15" y="51"/>
                    <a:pt x="14" y="50"/>
                  </a:cubicBezTo>
                  <a:cubicBezTo>
                    <a:pt x="13" y="50"/>
                    <a:pt x="12" y="49"/>
                    <a:pt x="11" y="49"/>
                  </a:cubicBezTo>
                  <a:cubicBezTo>
                    <a:pt x="11" y="45"/>
                    <a:pt x="11" y="42"/>
                    <a:pt x="11" y="38"/>
                  </a:cubicBezTo>
                  <a:cubicBezTo>
                    <a:pt x="11" y="38"/>
                    <a:pt x="12" y="39"/>
                    <a:pt x="13" y="39"/>
                  </a:cubicBezTo>
                  <a:cubicBezTo>
                    <a:pt x="14" y="40"/>
                    <a:pt x="16" y="38"/>
                    <a:pt x="14" y="37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11" y="32"/>
                    <a:pt x="11" y="29"/>
                    <a:pt x="11" y="25"/>
                  </a:cubicBezTo>
                  <a:cubicBezTo>
                    <a:pt x="12" y="25"/>
                    <a:pt x="12" y="26"/>
                    <a:pt x="13" y="26"/>
                  </a:cubicBezTo>
                  <a:cubicBezTo>
                    <a:pt x="15" y="26"/>
                    <a:pt x="16" y="23"/>
                    <a:pt x="14" y="23"/>
                  </a:cubicBezTo>
                  <a:cubicBezTo>
                    <a:pt x="13" y="23"/>
                    <a:pt x="12" y="23"/>
                    <a:pt x="11" y="22"/>
                  </a:cubicBezTo>
                  <a:cubicBezTo>
                    <a:pt x="11" y="20"/>
                    <a:pt x="11" y="18"/>
                    <a:pt x="11" y="15"/>
                  </a:cubicBezTo>
                  <a:cubicBezTo>
                    <a:pt x="11" y="15"/>
                    <a:pt x="11" y="14"/>
                    <a:pt x="11" y="14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5" y="15"/>
                    <a:pt x="16" y="13"/>
                    <a:pt x="15" y="12"/>
                  </a:cubicBezTo>
                  <a:cubicBezTo>
                    <a:pt x="14" y="11"/>
                    <a:pt x="12" y="11"/>
                    <a:pt x="11" y="11"/>
                  </a:cubicBezTo>
                  <a:cubicBezTo>
                    <a:pt x="12" y="8"/>
                    <a:pt x="14" y="5"/>
                    <a:pt x="19" y="5"/>
                  </a:cubicBezTo>
                  <a:cubicBezTo>
                    <a:pt x="21" y="4"/>
                    <a:pt x="22" y="5"/>
                    <a:pt x="24" y="5"/>
                  </a:cubicBezTo>
                  <a:cubicBezTo>
                    <a:pt x="35" y="5"/>
                    <a:pt x="47" y="5"/>
                    <a:pt x="58" y="5"/>
                  </a:cubicBezTo>
                  <a:cubicBezTo>
                    <a:pt x="87" y="5"/>
                    <a:pt x="116" y="5"/>
                    <a:pt x="145" y="5"/>
                  </a:cubicBezTo>
                  <a:cubicBezTo>
                    <a:pt x="152" y="5"/>
                    <a:pt x="165" y="2"/>
                    <a:pt x="165" y="13"/>
                  </a:cubicBezTo>
                  <a:cubicBezTo>
                    <a:pt x="165" y="19"/>
                    <a:pt x="165" y="25"/>
                    <a:pt x="165" y="31"/>
                  </a:cubicBezTo>
                  <a:cubicBezTo>
                    <a:pt x="165" y="85"/>
                    <a:pt x="165" y="140"/>
                    <a:pt x="165" y="194"/>
                  </a:cubicBezTo>
                  <a:cubicBezTo>
                    <a:pt x="165" y="197"/>
                    <a:pt x="165" y="200"/>
                    <a:pt x="165" y="203"/>
                  </a:cubicBezTo>
                  <a:cubicBezTo>
                    <a:pt x="164" y="214"/>
                    <a:pt x="149" y="211"/>
                    <a:pt x="141" y="2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37"/>
            <p:cNvSpPr>
              <a:spLocks noEditPoints="1"/>
            </p:cNvSpPr>
            <p:nvPr/>
          </p:nvSpPr>
          <p:spPr bwMode="auto">
            <a:xfrm>
              <a:off x="1414850" y="4215864"/>
              <a:ext cx="319087" cy="112713"/>
            </a:xfrm>
            <a:custGeom>
              <a:avLst/>
              <a:gdLst>
                <a:gd name="T0" fmla="*/ 76 w 85"/>
                <a:gd name="T1" fmla="*/ 14 h 30"/>
                <a:gd name="T2" fmla="*/ 72 w 85"/>
                <a:gd name="T3" fmla="*/ 14 h 30"/>
                <a:gd name="T4" fmla="*/ 72 w 85"/>
                <a:gd name="T5" fmla="*/ 15 h 30"/>
                <a:gd name="T6" fmla="*/ 61 w 85"/>
                <a:gd name="T7" fmla="*/ 21 h 30"/>
                <a:gd name="T8" fmla="*/ 63 w 85"/>
                <a:gd name="T9" fmla="*/ 11 h 30"/>
                <a:gd name="T10" fmla="*/ 58 w 85"/>
                <a:gd name="T11" fmla="*/ 21 h 30"/>
                <a:gd name="T12" fmla="*/ 49 w 85"/>
                <a:gd name="T13" fmla="*/ 11 h 30"/>
                <a:gd name="T14" fmla="*/ 60 w 85"/>
                <a:gd name="T15" fmla="*/ 9 h 30"/>
                <a:gd name="T16" fmla="*/ 53 w 85"/>
                <a:gd name="T17" fmla="*/ 8 h 30"/>
                <a:gd name="T18" fmla="*/ 48 w 85"/>
                <a:gd name="T19" fmla="*/ 7 h 30"/>
                <a:gd name="T20" fmla="*/ 42 w 85"/>
                <a:gd name="T21" fmla="*/ 9 h 30"/>
                <a:gd name="T22" fmla="*/ 46 w 85"/>
                <a:gd name="T23" fmla="*/ 10 h 30"/>
                <a:gd name="T24" fmla="*/ 42 w 85"/>
                <a:gd name="T25" fmla="*/ 13 h 30"/>
                <a:gd name="T26" fmla="*/ 35 w 85"/>
                <a:gd name="T27" fmla="*/ 12 h 30"/>
                <a:gd name="T28" fmla="*/ 27 w 85"/>
                <a:gd name="T29" fmla="*/ 21 h 30"/>
                <a:gd name="T30" fmla="*/ 21 w 85"/>
                <a:gd name="T31" fmla="*/ 20 h 30"/>
                <a:gd name="T32" fmla="*/ 14 w 85"/>
                <a:gd name="T33" fmla="*/ 11 h 30"/>
                <a:gd name="T34" fmla="*/ 0 w 85"/>
                <a:gd name="T35" fmla="*/ 13 h 30"/>
                <a:gd name="T36" fmla="*/ 11 w 85"/>
                <a:gd name="T37" fmla="*/ 6 h 30"/>
                <a:gd name="T38" fmla="*/ 7 w 85"/>
                <a:gd name="T39" fmla="*/ 30 h 30"/>
                <a:gd name="T40" fmla="*/ 13 w 85"/>
                <a:gd name="T41" fmla="*/ 17 h 30"/>
                <a:gd name="T42" fmla="*/ 19 w 85"/>
                <a:gd name="T43" fmla="*/ 8 h 30"/>
                <a:gd name="T44" fmla="*/ 22 w 85"/>
                <a:gd name="T45" fmla="*/ 11 h 30"/>
                <a:gd name="T46" fmla="*/ 29 w 85"/>
                <a:gd name="T47" fmla="*/ 22 h 30"/>
                <a:gd name="T48" fmla="*/ 42 w 85"/>
                <a:gd name="T49" fmla="*/ 16 h 30"/>
                <a:gd name="T50" fmla="*/ 48 w 85"/>
                <a:gd name="T51" fmla="*/ 26 h 30"/>
                <a:gd name="T52" fmla="*/ 59 w 85"/>
                <a:gd name="T53" fmla="*/ 23 h 30"/>
                <a:gd name="T54" fmla="*/ 74 w 85"/>
                <a:gd name="T55" fmla="*/ 16 h 30"/>
                <a:gd name="T56" fmla="*/ 79 w 85"/>
                <a:gd name="T57" fmla="*/ 25 h 30"/>
                <a:gd name="T58" fmla="*/ 70 w 85"/>
                <a:gd name="T59" fmla="*/ 23 h 30"/>
                <a:gd name="T60" fmla="*/ 82 w 85"/>
                <a:gd name="T61" fmla="*/ 27 h 30"/>
                <a:gd name="T62" fmla="*/ 8 w 85"/>
                <a:gd name="T63" fmla="*/ 27 h 30"/>
                <a:gd name="T64" fmla="*/ 8 w 85"/>
                <a:gd name="T65" fmla="*/ 27 h 30"/>
                <a:gd name="T66" fmla="*/ 32 w 85"/>
                <a:gd name="T67" fmla="*/ 21 h 30"/>
                <a:gd name="T68" fmla="*/ 35 w 85"/>
                <a:gd name="T69" fmla="*/ 15 h 30"/>
                <a:gd name="T70" fmla="*/ 39 w 85"/>
                <a:gd name="T71" fmla="*/ 17 h 30"/>
                <a:gd name="T72" fmla="*/ 61 w 85"/>
                <a:gd name="T73" fmla="*/ 16 h 30"/>
                <a:gd name="T74" fmla="*/ 61 w 85"/>
                <a:gd name="T75" fmla="*/ 18 h 30"/>
                <a:gd name="T76" fmla="*/ 61 w 85"/>
                <a:gd name="T77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30">
                  <a:moveTo>
                    <a:pt x="81" y="17"/>
                  </a:moveTo>
                  <a:cubicBezTo>
                    <a:pt x="80" y="16"/>
                    <a:pt x="77" y="16"/>
                    <a:pt x="76" y="14"/>
                  </a:cubicBezTo>
                  <a:cubicBezTo>
                    <a:pt x="77" y="13"/>
                    <a:pt x="78" y="12"/>
                    <a:pt x="78" y="10"/>
                  </a:cubicBezTo>
                  <a:cubicBezTo>
                    <a:pt x="80" y="6"/>
                    <a:pt x="71" y="9"/>
                    <a:pt x="72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2" y="15"/>
                    <a:pt x="72" y="15"/>
                  </a:cubicBezTo>
                  <a:cubicBezTo>
                    <a:pt x="70" y="17"/>
                    <a:pt x="68" y="18"/>
                    <a:pt x="67" y="20"/>
                  </a:cubicBezTo>
                  <a:cubicBezTo>
                    <a:pt x="65" y="21"/>
                    <a:pt x="62" y="22"/>
                    <a:pt x="61" y="21"/>
                  </a:cubicBezTo>
                  <a:cubicBezTo>
                    <a:pt x="63" y="20"/>
                    <a:pt x="64" y="18"/>
                    <a:pt x="65" y="15"/>
                  </a:cubicBezTo>
                  <a:cubicBezTo>
                    <a:pt x="66" y="13"/>
                    <a:pt x="66" y="11"/>
                    <a:pt x="63" y="11"/>
                  </a:cubicBezTo>
                  <a:cubicBezTo>
                    <a:pt x="60" y="11"/>
                    <a:pt x="59" y="16"/>
                    <a:pt x="59" y="18"/>
                  </a:cubicBezTo>
                  <a:cubicBezTo>
                    <a:pt x="58" y="19"/>
                    <a:pt x="58" y="20"/>
                    <a:pt x="58" y="21"/>
                  </a:cubicBezTo>
                  <a:cubicBezTo>
                    <a:pt x="55" y="23"/>
                    <a:pt x="49" y="26"/>
                    <a:pt x="48" y="22"/>
                  </a:cubicBezTo>
                  <a:cubicBezTo>
                    <a:pt x="47" y="20"/>
                    <a:pt x="48" y="15"/>
                    <a:pt x="49" y="11"/>
                  </a:cubicBezTo>
                  <a:cubicBezTo>
                    <a:pt x="49" y="11"/>
                    <a:pt x="50" y="10"/>
                    <a:pt x="50" y="10"/>
                  </a:cubicBezTo>
                  <a:cubicBezTo>
                    <a:pt x="54" y="10"/>
                    <a:pt x="57" y="9"/>
                    <a:pt x="60" y="9"/>
                  </a:cubicBezTo>
                  <a:cubicBezTo>
                    <a:pt x="61" y="8"/>
                    <a:pt x="61" y="6"/>
                    <a:pt x="59" y="6"/>
                  </a:cubicBezTo>
                  <a:cubicBezTo>
                    <a:pt x="57" y="7"/>
                    <a:pt x="55" y="7"/>
                    <a:pt x="53" y="8"/>
                  </a:cubicBezTo>
                  <a:cubicBezTo>
                    <a:pt x="53" y="6"/>
                    <a:pt x="54" y="5"/>
                    <a:pt x="52" y="4"/>
                  </a:cubicBezTo>
                  <a:cubicBezTo>
                    <a:pt x="50" y="3"/>
                    <a:pt x="48" y="6"/>
                    <a:pt x="48" y="7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6" y="8"/>
                    <a:pt x="44" y="8"/>
                    <a:pt x="42" y="9"/>
                  </a:cubicBezTo>
                  <a:cubicBezTo>
                    <a:pt x="41" y="9"/>
                    <a:pt x="42" y="11"/>
                    <a:pt x="43" y="11"/>
                  </a:cubicBezTo>
                  <a:cubicBezTo>
                    <a:pt x="44" y="11"/>
                    <a:pt x="45" y="10"/>
                    <a:pt x="46" y="10"/>
                  </a:cubicBezTo>
                  <a:cubicBezTo>
                    <a:pt x="46" y="11"/>
                    <a:pt x="45" y="11"/>
                    <a:pt x="44" y="12"/>
                  </a:cubicBezTo>
                  <a:cubicBezTo>
                    <a:pt x="43" y="12"/>
                    <a:pt x="43" y="13"/>
                    <a:pt x="42" y="13"/>
                  </a:cubicBezTo>
                  <a:cubicBezTo>
                    <a:pt x="41" y="11"/>
                    <a:pt x="38" y="10"/>
                    <a:pt x="36" y="12"/>
                  </a:cubicBezTo>
                  <a:cubicBezTo>
                    <a:pt x="36" y="11"/>
                    <a:pt x="35" y="11"/>
                    <a:pt x="35" y="12"/>
                  </a:cubicBezTo>
                  <a:cubicBezTo>
                    <a:pt x="33" y="13"/>
                    <a:pt x="31" y="16"/>
                    <a:pt x="30" y="18"/>
                  </a:cubicBezTo>
                  <a:cubicBezTo>
                    <a:pt x="29" y="19"/>
                    <a:pt x="28" y="20"/>
                    <a:pt x="27" y="21"/>
                  </a:cubicBezTo>
                  <a:cubicBezTo>
                    <a:pt x="26" y="23"/>
                    <a:pt x="24" y="24"/>
                    <a:pt x="23" y="25"/>
                  </a:cubicBezTo>
                  <a:cubicBezTo>
                    <a:pt x="20" y="26"/>
                    <a:pt x="21" y="21"/>
                    <a:pt x="21" y="20"/>
                  </a:cubicBezTo>
                  <a:cubicBezTo>
                    <a:pt x="22" y="16"/>
                    <a:pt x="27" y="6"/>
                    <a:pt x="23" y="2"/>
                  </a:cubicBezTo>
                  <a:cubicBezTo>
                    <a:pt x="21" y="0"/>
                    <a:pt x="16" y="6"/>
                    <a:pt x="14" y="11"/>
                  </a:cubicBezTo>
                  <a:cubicBezTo>
                    <a:pt x="14" y="8"/>
                    <a:pt x="14" y="5"/>
                    <a:pt x="12" y="4"/>
                  </a:cubicBezTo>
                  <a:cubicBezTo>
                    <a:pt x="8" y="0"/>
                    <a:pt x="1" y="11"/>
                    <a:pt x="0" y="13"/>
                  </a:cubicBezTo>
                  <a:cubicBezTo>
                    <a:pt x="0" y="15"/>
                    <a:pt x="2" y="16"/>
                    <a:pt x="2" y="14"/>
                  </a:cubicBezTo>
                  <a:cubicBezTo>
                    <a:pt x="3" y="13"/>
                    <a:pt x="10" y="3"/>
                    <a:pt x="11" y="6"/>
                  </a:cubicBezTo>
                  <a:cubicBezTo>
                    <a:pt x="12" y="9"/>
                    <a:pt x="11" y="13"/>
                    <a:pt x="11" y="16"/>
                  </a:cubicBezTo>
                  <a:cubicBezTo>
                    <a:pt x="9" y="19"/>
                    <a:pt x="3" y="28"/>
                    <a:pt x="7" y="30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11" y="27"/>
                    <a:pt x="12" y="21"/>
                    <a:pt x="13" y="17"/>
                  </a:cubicBezTo>
                  <a:cubicBezTo>
                    <a:pt x="13" y="16"/>
                    <a:pt x="14" y="15"/>
                    <a:pt x="15" y="14"/>
                  </a:cubicBezTo>
                  <a:cubicBezTo>
                    <a:pt x="16" y="12"/>
                    <a:pt x="17" y="10"/>
                    <a:pt x="19" y="8"/>
                  </a:cubicBezTo>
                  <a:cubicBezTo>
                    <a:pt x="19" y="7"/>
                    <a:pt x="22" y="3"/>
                    <a:pt x="22" y="6"/>
                  </a:cubicBezTo>
                  <a:cubicBezTo>
                    <a:pt x="22" y="8"/>
                    <a:pt x="22" y="9"/>
                    <a:pt x="22" y="11"/>
                  </a:cubicBezTo>
                  <a:cubicBezTo>
                    <a:pt x="21" y="14"/>
                    <a:pt x="15" y="27"/>
                    <a:pt x="21" y="27"/>
                  </a:cubicBezTo>
                  <a:cubicBezTo>
                    <a:pt x="24" y="28"/>
                    <a:pt x="27" y="24"/>
                    <a:pt x="29" y="22"/>
                  </a:cubicBezTo>
                  <a:cubicBezTo>
                    <a:pt x="29" y="24"/>
                    <a:pt x="30" y="25"/>
                    <a:pt x="31" y="26"/>
                  </a:cubicBezTo>
                  <a:cubicBezTo>
                    <a:pt x="36" y="28"/>
                    <a:pt x="41" y="20"/>
                    <a:pt x="42" y="16"/>
                  </a:cubicBezTo>
                  <a:cubicBezTo>
                    <a:pt x="43" y="15"/>
                    <a:pt x="45" y="14"/>
                    <a:pt x="46" y="13"/>
                  </a:cubicBezTo>
                  <a:cubicBezTo>
                    <a:pt x="45" y="18"/>
                    <a:pt x="44" y="23"/>
                    <a:pt x="48" y="26"/>
                  </a:cubicBezTo>
                  <a:cubicBezTo>
                    <a:pt x="51" y="28"/>
                    <a:pt x="55" y="25"/>
                    <a:pt x="57" y="24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0" y="24"/>
                    <a:pt x="63" y="24"/>
                    <a:pt x="66" y="22"/>
                  </a:cubicBezTo>
                  <a:cubicBezTo>
                    <a:pt x="69" y="21"/>
                    <a:pt x="72" y="19"/>
                    <a:pt x="74" y="16"/>
                  </a:cubicBezTo>
                  <a:cubicBezTo>
                    <a:pt x="76" y="17"/>
                    <a:pt x="78" y="18"/>
                    <a:pt x="79" y="19"/>
                  </a:cubicBezTo>
                  <a:cubicBezTo>
                    <a:pt x="82" y="20"/>
                    <a:pt x="83" y="24"/>
                    <a:pt x="79" y="25"/>
                  </a:cubicBezTo>
                  <a:cubicBezTo>
                    <a:pt x="78" y="26"/>
                    <a:pt x="77" y="25"/>
                    <a:pt x="76" y="25"/>
                  </a:cubicBezTo>
                  <a:cubicBezTo>
                    <a:pt x="74" y="25"/>
                    <a:pt x="72" y="24"/>
                    <a:pt x="70" y="23"/>
                  </a:cubicBezTo>
                  <a:cubicBezTo>
                    <a:pt x="69" y="23"/>
                    <a:pt x="68" y="25"/>
                    <a:pt x="70" y="25"/>
                  </a:cubicBezTo>
                  <a:cubicBezTo>
                    <a:pt x="73" y="27"/>
                    <a:pt x="78" y="29"/>
                    <a:pt x="82" y="27"/>
                  </a:cubicBezTo>
                  <a:cubicBezTo>
                    <a:pt x="85" y="25"/>
                    <a:pt x="84" y="19"/>
                    <a:pt x="81" y="17"/>
                  </a:cubicBezTo>
                  <a:close/>
                  <a:moveTo>
                    <a:pt x="8" y="27"/>
                  </a:moveTo>
                  <a:cubicBezTo>
                    <a:pt x="8" y="26"/>
                    <a:pt x="8" y="25"/>
                    <a:pt x="9" y="24"/>
                  </a:cubicBezTo>
                  <a:cubicBezTo>
                    <a:pt x="9" y="25"/>
                    <a:pt x="8" y="29"/>
                    <a:pt x="8" y="27"/>
                  </a:cubicBezTo>
                  <a:close/>
                  <a:moveTo>
                    <a:pt x="38" y="19"/>
                  </a:moveTo>
                  <a:cubicBezTo>
                    <a:pt x="37" y="21"/>
                    <a:pt x="31" y="27"/>
                    <a:pt x="32" y="21"/>
                  </a:cubicBezTo>
                  <a:cubicBezTo>
                    <a:pt x="32" y="20"/>
                    <a:pt x="32" y="20"/>
                    <a:pt x="32" y="19"/>
                  </a:cubicBezTo>
                  <a:cubicBezTo>
                    <a:pt x="33" y="18"/>
                    <a:pt x="35" y="16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6" y="16"/>
                    <a:pt x="37" y="17"/>
                    <a:pt x="39" y="17"/>
                  </a:cubicBezTo>
                  <a:cubicBezTo>
                    <a:pt x="39" y="18"/>
                    <a:pt x="38" y="19"/>
                    <a:pt x="38" y="19"/>
                  </a:cubicBezTo>
                  <a:close/>
                  <a:moveTo>
                    <a:pt x="61" y="16"/>
                  </a:moveTo>
                  <a:cubicBezTo>
                    <a:pt x="61" y="15"/>
                    <a:pt x="62" y="14"/>
                    <a:pt x="63" y="15"/>
                  </a:cubicBezTo>
                  <a:cubicBezTo>
                    <a:pt x="62" y="16"/>
                    <a:pt x="62" y="17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7"/>
                    <a:pt x="61" y="17"/>
                    <a:pt x="61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4" name="稻壳儿搜索【幻雨工作室】_4"/>
          <p:cNvSpPr>
            <a:spLocks noEditPoints="1"/>
          </p:cNvSpPr>
          <p:nvPr/>
        </p:nvSpPr>
        <p:spPr bwMode="auto">
          <a:xfrm>
            <a:off x="9414625" y="974218"/>
            <a:ext cx="617990" cy="737564"/>
          </a:xfrm>
          <a:custGeom>
            <a:avLst/>
            <a:gdLst>
              <a:gd name="T0" fmla="*/ 80 w 234"/>
              <a:gd name="T1" fmla="*/ 20 h 279"/>
              <a:gd name="T2" fmla="*/ 57 w 234"/>
              <a:gd name="T3" fmla="*/ 89 h 279"/>
              <a:gd name="T4" fmla="*/ 53 w 234"/>
              <a:gd name="T5" fmla="*/ 106 h 279"/>
              <a:gd name="T6" fmla="*/ 48 w 234"/>
              <a:gd name="T7" fmla="*/ 89 h 279"/>
              <a:gd name="T8" fmla="*/ 95 w 234"/>
              <a:gd name="T9" fmla="*/ 97 h 279"/>
              <a:gd name="T10" fmla="*/ 63 w 234"/>
              <a:gd name="T11" fmla="*/ 99 h 279"/>
              <a:gd name="T12" fmla="*/ 93 w 234"/>
              <a:gd name="T13" fmla="*/ 112 h 279"/>
              <a:gd name="T14" fmla="*/ 92 w 234"/>
              <a:gd name="T15" fmla="*/ 133 h 279"/>
              <a:gd name="T16" fmla="*/ 131 w 234"/>
              <a:gd name="T17" fmla="*/ 154 h 279"/>
              <a:gd name="T18" fmla="*/ 109 w 234"/>
              <a:gd name="T19" fmla="*/ 161 h 279"/>
              <a:gd name="T20" fmla="*/ 99 w 234"/>
              <a:gd name="T21" fmla="*/ 163 h 279"/>
              <a:gd name="T22" fmla="*/ 77 w 234"/>
              <a:gd name="T23" fmla="*/ 141 h 279"/>
              <a:gd name="T24" fmla="*/ 57 w 234"/>
              <a:gd name="T25" fmla="*/ 123 h 279"/>
              <a:gd name="T26" fmla="*/ 60 w 234"/>
              <a:gd name="T27" fmla="*/ 118 h 279"/>
              <a:gd name="T28" fmla="*/ 86 w 234"/>
              <a:gd name="T29" fmla="*/ 120 h 279"/>
              <a:gd name="T30" fmla="*/ 65 w 234"/>
              <a:gd name="T31" fmla="*/ 100 h 279"/>
              <a:gd name="T32" fmla="*/ 116 w 234"/>
              <a:gd name="T33" fmla="*/ 108 h 279"/>
              <a:gd name="T34" fmla="*/ 45 w 234"/>
              <a:gd name="T35" fmla="*/ 78 h 279"/>
              <a:gd name="T36" fmla="*/ 27 w 234"/>
              <a:gd name="T37" fmla="*/ 95 h 279"/>
              <a:gd name="T38" fmla="*/ 20 w 234"/>
              <a:gd name="T39" fmla="*/ 111 h 279"/>
              <a:gd name="T40" fmla="*/ 30 w 234"/>
              <a:gd name="T41" fmla="*/ 88 h 279"/>
              <a:gd name="T42" fmla="*/ 50 w 234"/>
              <a:gd name="T43" fmla="*/ 75 h 279"/>
              <a:gd name="T44" fmla="*/ 148 w 234"/>
              <a:gd name="T45" fmla="*/ 65 h 279"/>
              <a:gd name="T46" fmla="*/ 101 w 234"/>
              <a:gd name="T47" fmla="*/ 51 h 279"/>
              <a:gd name="T48" fmla="*/ 71 w 234"/>
              <a:gd name="T49" fmla="*/ 40 h 279"/>
              <a:gd name="T50" fmla="*/ 64 w 234"/>
              <a:gd name="T51" fmla="*/ 46 h 279"/>
              <a:gd name="T52" fmla="*/ 67 w 234"/>
              <a:gd name="T53" fmla="*/ 57 h 279"/>
              <a:gd name="T54" fmla="*/ 68 w 234"/>
              <a:gd name="T55" fmla="*/ 72 h 279"/>
              <a:gd name="T56" fmla="*/ 133 w 234"/>
              <a:gd name="T57" fmla="*/ 89 h 279"/>
              <a:gd name="T58" fmla="*/ 144 w 234"/>
              <a:gd name="T59" fmla="*/ 80 h 279"/>
              <a:gd name="T60" fmla="*/ 129 w 234"/>
              <a:gd name="T61" fmla="*/ 66 h 279"/>
              <a:gd name="T62" fmla="*/ 132 w 234"/>
              <a:gd name="T63" fmla="*/ 85 h 279"/>
              <a:gd name="T64" fmla="*/ 61 w 234"/>
              <a:gd name="T65" fmla="*/ 72 h 279"/>
              <a:gd name="T66" fmla="*/ 52 w 234"/>
              <a:gd name="T67" fmla="*/ 60 h 279"/>
              <a:gd name="T68" fmla="*/ 57 w 234"/>
              <a:gd name="T69" fmla="*/ 36 h 279"/>
              <a:gd name="T70" fmla="*/ 73 w 234"/>
              <a:gd name="T71" fmla="*/ 27 h 279"/>
              <a:gd name="T72" fmla="*/ 97 w 234"/>
              <a:gd name="T73" fmla="*/ 38 h 279"/>
              <a:gd name="T74" fmla="*/ 97 w 234"/>
              <a:gd name="T75" fmla="*/ 29 h 279"/>
              <a:gd name="T76" fmla="*/ 109 w 234"/>
              <a:gd name="T77" fmla="*/ 38 h 279"/>
              <a:gd name="T78" fmla="*/ 83 w 234"/>
              <a:gd name="T79" fmla="*/ 34 h 279"/>
              <a:gd name="T80" fmla="*/ 222 w 234"/>
              <a:gd name="T81" fmla="*/ 127 h 279"/>
              <a:gd name="T82" fmla="*/ 217 w 234"/>
              <a:gd name="T83" fmla="*/ 128 h 279"/>
              <a:gd name="T84" fmla="*/ 209 w 234"/>
              <a:gd name="T85" fmla="*/ 62 h 279"/>
              <a:gd name="T86" fmla="*/ 221 w 234"/>
              <a:gd name="T87" fmla="*/ 92 h 279"/>
              <a:gd name="T88" fmla="*/ 224 w 234"/>
              <a:gd name="T89" fmla="*/ 115 h 279"/>
              <a:gd name="T90" fmla="*/ 205 w 234"/>
              <a:gd name="T91" fmla="*/ 114 h 279"/>
              <a:gd name="T92" fmla="*/ 201 w 234"/>
              <a:gd name="T93" fmla="*/ 90 h 279"/>
              <a:gd name="T94" fmla="*/ 208 w 234"/>
              <a:gd name="T95" fmla="*/ 73 h 279"/>
              <a:gd name="T96" fmla="*/ 36 w 234"/>
              <a:gd name="T97" fmla="*/ 96 h 279"/>
              <a:gd name="T98" fmla="*/ 119 w 234"/>
              <a:gd name="T99" fmla="*/ 42 h 279"/>
              <a:gd name="T100" fmla="*/ 183 w 234"/>
              <a:gd name="T101" fmla="*/ 34 h 279"/>
              <a:gd name="T102" fmla="*/ 115 w 234"/>
              <a:gd name="T103" fmla="*/ 227 h 279"/>
              <a:gd name="T104" fmla="*/ 168 w 234"/>
              <a:gd name="T105" fmla="*/ 273 h 279"/>
              <a:gd name="T106" fmla="*/ 58 w 234"/>
              <a:gd name="T107" fmla="*/ 262 h 279"/>
              <a:gd name="T108" fmla="*/ 100 w 234"/>
              <a:gd name="T109" fmla="*/ 272 h 279"/>
              <a:gd name="T110" fmla="*/ 145 w 234"/>
              <a:gd name="T111" fmla="*/ 275 h 279"/>
              <a:gd name="T112" fmla="*/ 124 w 234"/>
              <a:gd name="T113" fmla="*/ 233 h 279"/>
              <a:gd name="T114" fmla="*/ 132 w 234"/>
              <a:gd name="T115" fmla="*/ 238 h 279"/>
              <a:gd name="T116" fmla="*/ 178 w 234"/>
              <a:gd name="T117" fmla="*/ 260 h 279"/>
              <a:gd name="T118" fmla="*/ 102 w 234"/>
              <a:gd name="T119" fmla="*/ 254 h 279"/>
              <a:gd name="T120" fmla="*/ 70 w 234"/>
              <a:gd name="T121" fmla="*/ 270 h 279"/>
              <a:gd name="T122" fmla="*/ 117 w 234"/>
              <a:gd name="T123" fmla="*/ 222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4" h="279">
                <a:moveTo>
                  <a:pt x="7" y="94"/>
                </a:moveTo>
                <a:cubicBezTo>
                  <a:pt x="0" y="132"/>
                  <a:pt x="15" y="175"/>
                  <a:pt x="47" y="199"/>
                </a:cubicBezTo>
                <a:cubicBezTo>
                  <a:pt x="61" y="208"/>
                  <a:pt x="77" y="215"/>
                  <a:pt x="93" y="218"/>
                </a:cubicBezTo>
                <a:cubicBezTo>
                  <a:pt x="100" y="220"/>
                  <a:pt x="107" y="221"/>
                  <a:pt x="114" y="221"/>
                </a:cubicBezTo>
                <a:cubicBezTo>
                  <a:pt x="111" y="228"/>
                  <a:pt x="109" y="235"/>
                  <a:pt x="110" y="243"/>
                </a:cubicBezTo>
                <a:cubicBezTo>
                  <a:pt x="92" y="246"/>
                  <a:pt x="71" y="249"/>
                  <a:pt x="55" y="261"/>
                </a:cubicBezTo>
                <a:cubicBezTo>
                  <a:pt x="52" y="263"/>
                  <a:pt x="49" y="268"/>
                  <a:pt x="52" y="271"/>
                </a:cubicBezTo>
                <a:cubicBezTo>
                  <a:pt x="56" y="274"/>
                  <a:pt x="62" y="275"/>
                  <a:pt x="66" y="276"/>
                </a:cubicBezTo>
                <a:cubicBezTo>
                  <a:pt x="84" y="279"/>
                  <a:pt x="102" y="279"/>
                  <a:pt x="120" y="279"/>
                </a:cubicBezTo>
                <a:cubicBezTo>
                  <a:pt x="138" y="279"/>
                  <a:pt x="156" y="278"/>
                  <a:pt x="173" y="275"/>
                </a:cubicBezTo>
                <a:cubicBezTo>
                  <a:pt x="178" y="275"/>
                  <a:pt x="186" y="274"/>
                  <a:pt x="189" y="270"/>
                </a:cubicBezTo>
                <a:cubicBezTo>
                  <a:pt x="192" y="266"/>
                  <a:pt x="183" y="260"/>
                  <a:pt x="180" y="258"/>
                </a:cubicBezTo>
                <a:cubicBezTo>
                  <a:pt x="172" y="252"/>
                  <a:pt x="163" y="249"/>
                  <a:pt x="153" y="247"/>
                </a:cubicBezTo>
                <a:cubicBezTo>
                  <a:pt x="147" y="245"/>
                  <a:pt x="140" y="245"/>
                  <a:pt x="134" y="243"/>
                </a:cubicBezTo>
                <a:cubicBezTo>
                  <a:pt x="134" y="243"/>
                  <a:pt x="134" y="243"/>
                  <a:pt x="134" y="243"/>
                </a:cubicBezTo>
                <a:cubicBezTo>
                  <a:pt x="137" y="235"/>
                  <a:pt x="132" y="228"/>
                  <a:pt x="130" y="221"/>
                </a:cubicBezTo>
                <a:cubicBezTo>
                  <a:pt x="141" y="220"/>
                  <a:pt x="152" y="219"/>
                  <a:pt x="162" y="215"/>
                </a:cubicBezTo>
                <a:cubicBezTo>
                  <a:pt x="164" y="220"/>
                  <a:pt x="168" y="224"/>
                  <a:pt x="173" y="221"/>
                </a:cubicBezTo>
                <a:cubicBezTo>
                  <a:pt x="179" y="216"/>
                  <a:pt x="168" y="206"/>
                  <a:pt x="166" y="201"/>
                </a:cubicBezTo>
                <a:cubicBezTo>
                  <a:pt x="185" y="193"/>
                  <a:pt x="200" y="180"/>
                  <a:pt x="211" y="163"/>
                </a:cubicBezTo>
                <a:cubicBezTo>
                  <a:pt x="234" y="127"/>
                  <a:pt x="231" y="80"/>
                  <a:pt x="203" y="48"/>
                </a:cubicBezTo>
                <a:cubicBezTo>
                  <a:pt x="175" y="15"/>
                  <a:pt x="128" y="3"/>
                  <a:pt x="87" y="17"/>
                </a:cubicBezTo>
                <a:cubicBezTo>
                  <a:pt x="87" y="17"/>
                  <a:pt x="87" y="17"/>
                  <a:pt x="87" y="17"/>
                </a:cubicBezTo>
                <a:cubicBezTo>
                  <a:pt x="84" y="12"/>
                  <a:pt x="83" y="0"/>
                  <a:pt x="74" y="4"/>
                </a:cubicBezTo>
                <a:cubicBezTo>
                  <a:pt x="72" y="6"/>
                  <a:pt x="71" y="8"/>
                  <a:pt x="71" y="10"/>
                </a:cubicBezTo>
                <a:cubicBezTo>
                  <a:pt x="71" y="10"/>
                  <a:pt x="71" y="10"/>
                  <a:pt x="71" y="10"/>
                </a:cubicBezTo>
                <a:cubicBezTo>
                  <a:pt x="55" y="18"/>
                  <a:pt x="40" y="28"/>
                  <a:pt x="29" y="43"/>
                </a:cubicBezTo>
                <a:cubicBezTo>
                  <a:pt x="18" y="58"/>
                  <a:pt x="10" y="76"/>
                  <a:pt x="7" y="94"/>
                </a:cubicBezTo>
                <a:close/>
                <a:moveTo>
                  <a:pt x="84" y="18"/>
                </a:moveTo>
                <a:cubicBezTo>
                  <a:pt x="83" y="19"/>
                  <a:pt x="82" y="19"/>
                  <a:pt x="80" y="20"/>
                </a:cubicBezTo>
                <a:cubicBezTo>
                  <a:pt x="78" y="17"/>
                  <a:pt x="70" y="8"/>
                  <a:pt x="77" y="6"/>
                </a:cubicBezTo>
                <a:cubicBezTo>
                  <a:pt x="82" y="5"/>
                  <a:pt x="83" y="15"/>
                  <a:pt x="84" y="18"/>
                </a:cubicBezTo>
                <a:close/>
                <a:moveTo>
                  <a:pt x="58" y="86"/>
                </a:moveTo>
                <a:cubicBezTo>
                  <a:pt x="56" y="85"/>
                  <a:pt x="54" y="84"/>
                  <a:pt x="52" y="84"/>
                </a:cubicBezTo>
                <a:cubicBezTo>
                  <a:pt x="49" y="82"/>
                  <a:pt x="57" y="84"/>
                  <a:pt x="58" y="84"/>
                </a:cubicBezTo>
                <a:cubicBezTo>
                  <a:pt x="58" y="85"/>
                  <a:pt x="58" y="85"/>
                  <a:pt x="58" y="86"/>
                </a:cubicBezTo>
                <a:close/>
                <a:moveTo>
                  <a:pt x="56" y="101"/>
                </a:moveTo>
                <a:cubicBezTo>
                  <a:pt x="53" y="99"/>
                  <a:pt x="48" y="100"/>
                  <a:pt x="45" y="99"/>
                </a:cubicBezTo>
                <a:cubicBezTo>
                  <a:pt x="40" y="97"/>
                  <a:pt x="46" y="98"/>
                  <a:pt x="47" y="98"/>
                </a:cubicBezTo>
                <a:cubicBezTo>
                  <a:pt x="48" y="98"/>
                  <a:pt x="49" y="99"/>
                  <a:pt x="51" y="99"/>
                </a:cubicBezTo>
                <a:cubicBezTo>
                  <a:pt x="53" y="99"/>
                  <a:pt x="54" y="100"/>
                  <a:pt x="56" y="99"/>
                </a:cubicBezTo>
                <a:cubicBezTo>
                  <a:pt x="56" y="100"/>
                  <a:pt x="56" y="100"/>
                  <a:pt x="56" y="101"/>
                </a:cubicBezTo>
                <a:close/>
                <a:moveTo>
                  <a:pt x="56" y="97"/>
                </a:moveTo>
                <a:cubicBezTo>
                  <a:pt x="56" y="98"/>
                  <a:pt x="56" y="98"/>
                  <a:pt x="56" y="98"/>
                </a:cubicBezTo>
                <a:cubicBezTo>
                  <a:pt x="53" y="97"/>
                  <a:pt x="49" y="96"/>
                  <a:pt x="46" y="95"/>
                </a:cubicBezTo>
                <a:cubicBezTo>
                  <a:pt x="47" y="95"/>
                  <a:pt x="51" y="95"/>
                  <a:pt x="52" y="96"/>
                </a:cubicBezTo>
                <a:cubicBezTo>
                  <a:pt x="54" y="96"/>
                  <a:pt x="55" y="97"/>
                  <a:pt x="56" y="97"/>
                </a:cubicBezTo>
                <a:cubicBezTo>
                  <a:pt x="56" y="97"/>
                  <a:pt x="56" y="97"/>
                  <a:pt x="56" y="97"/>
                </a:cubicBezTo>
                <a:close/>
                <a:moveTo>
                  <a:pt x="56" y="96"/>
                </a:moveTo>
                <a:cubicBezTo>
                  <a:pt x="53" y="94"/>
                  <a:pt x="50" y="93"/>
                  <a:pt x="47" y="92"/>
                </a:cubicBezTo>
                <a:cubicBezTo>
                  <a:pt x="50" y="93"/>
                  <a:pt x="53" y="93"/>
                  <a:pt x="56" y="93"/>
                </a:cubicBezTo>
                <a:cubicBezTo>
                  <a:pt x="56" y="94"/>
                  <a:pt x="56" y="95"/>
                  <a:pt x="56" y="96"/>
                </a:cubicBezTo>
                <a:close/>
                <a:moveTo>
                  <a:pt x="51" y="90"/>
                </a:moveTo>
                <a:cubicBezTo>
                  <a:pt x="49" y="89"/>
                  <a:pt x="54" y="90"/>
                  <a:pt x="54" y="90"/>
                </a:cubicBezTo>
                <a:cubicBezTo>
                  <a:pt x="55" y="90"/>
                  <a:pt x="56" y="90"/>
                  <a:pt x="57" y="90"/>
                </a:cubicBezTo>
                <a:cubicBezTo>
                  <a:pt x="57" y="90"/>
                  <a:pt x="56" y="91"/>
                  <a:pt x="56" y="92"/>
                </a:cubicBezTo>
                <a:cubicBezTo>
                  <a:pt x="55" y="91"/>
                  <a:pt x="53" y="90"/>
                  <a:pt x="51" y="90"/>
                </a:cubicBezTo>
                <a:close/>
                <a:moveTo>
                  <a:pt x="49" y="88"/>
                </a:moveTo>
                <a:cubicBezTo>
                  <a:pt x="49" y="87"/>
                  <a:pt x="49" y="87"/>
                  <a:pt x="49" y="86"/>
                </a:cubicBezTo>
                <a:cubicBezTo>
                  <a:pt x="51" y="87"/>
                  <a:pt x="55" y="89"/>
                  <a:pt x="57" y="89"/>
                </a:cubicBezTo>
                <a:cubicBezTo>
                  <a:pt x="54" y="89"/>
                  <a:pt x="51" y="88"/>
                  <a:pt x="49" y="88"/>
                </a:cubicBezTo>
                <a:close/>
                <a:moveTo>
                  <a:pt x="49" y="83"/>
                </a:moveTo>
                <a:cubicBezTo>
                  <a:pt x="49" y="83"/>
                  <a:pt x="49" y="83"/>
                  <a:pt x="49" y="83"/>
                </a:cubicBezTo>
                <a:cubicBezTo>
                  <a:pt x="51" y="84"/>
                  <a:pt x="52" y="84"/>
                  <a:pt x="53" y="85"/>
                </a:cubicBezTo>
                <a:cubicBezTo>
                  <a:pt x="55" y="85"/>
                  <a:pt x="60" y="87"/>
                  <a:pt x="55" y="86"/>
                </a:cubicBezTo>
                <a:cubicBezTo>
                  <a:pt x="53" y="86"/>
                  <a:pt x="51" y="85"/>
                  <a:pt x="49" y="86"/>
                </a:cubicBezTo>
                <a:cubicBezTo>
                  <a:pt x="49" y="85"/>
                  <a:pt x="49" y="85"/>
                  <a:pt x="49" y="85"/>
                </a:cubicBezTo>
                <a:cubicBezTo>
                  <a:pt x="49" y="84"/>
                  <a:pt x="49" y="84"/>
                  <a:pt x="49" y="83"/>
                </a:cubicBezTo>
                <a:close/>
                <a:moveTo>
                  <a:pt x="57" y="87"/>
                </a:moveTo>
                <a:cubicBezTo>
                  <a:pt x="57" y="88"/>
                  <a:pt x="57" y="88"/>
                  <a:pt x="57" y="88"/>
                </a:cubicBezTo>
                <a:cubicBezTo>
                  <a:pt x="56" y="88"/>
                  <a:pt x="55" y="88"/>
                  <a:pt x="55" y="87"/>
                </a:cubicBezTo>
                <a:cubicBezTo>
                  <a:pt x="54" y="87"/>
                  <a:pt x="51" y="86"/>
                  <a:pt x="53" y="86"/>
                </a:cubicBezTo>
                <a:cubicBezTo>
                  <a:pt x="54" y="87"/>
                  <a:pt x="56" y="87"/>
                  <a:pt x="57" y="87"/>
                </a:cubicBezTo>
                <a:close/>
                <a:moveTo>
                  <a:pt x="55" y="106"/>
                </a:moveTo>
                <a:cubicBezTo>
                  <a:pt x="53" y="106"/>
                  <a:pt x="51" y="105"/>
                  <a:pt x="49" y="105"/>
                </a:cubicBezTo>
                <a:cubicBezTo>
                  <a:pt x="47" y="104"/>
                  <a:pt x="46" y="104"/>
                  <a:pt x="44" y="103"/>
                </a:cubicBezTo>
                <a:cubicBezTo>
                  <a:pt x="43" y="102"/>
                  <a:pt x="40" y="101"/>
                  <a:pt x="44" y="102"/>
                </a:cubicBezTo>
                <a:cubicBezTo>
                  <a:pt x="48" y="102"/>
                  <a:pt x="52" y="104"/>
                  <a:pt x="56" y="103"/>
                </a:cubicBezTo>
                <a:cubicBezTo>
                  <a:pt x="56" y="104"/>
                  <a:pt x="56" y="105"/>
                  <a:pt x="55" y="106"/>
                </a:cubicBezTo>
                <a:close/>
                <a:moveTo>
                  <a:pt x="45" y="106"/>
                </a:moveTo>
                <a:cubicBezTo>
                  <a:pt x="46" y="107"/>
                  <a:pt x="47" y="107"/>
                  <a:pt x="48" y="107"/>
                </a:cubicBezTo>
                <a:cubicBezTo>
                  <a:pt x="50" y="107"/>
                  <a:pt x="52" y="108"/>
                  <a:pt x="54" y="108"/>
                </a:cubicBezTo>
                <a:cubicBezTo>
                  <a:pt x="53" y="108"/>
                  <a:pt x="52" y="109"/>
                  <a:pt x="50" y="109"/>
                </a:cubicBezTo>
                <a:cubicBezTo>
                  <a:pt x="49" y="109"/>
                  <a:pt x="48" y="109"/>
                  <a:pt x="47" y="108"/>
                </a:cubicBezTo>
                <a:cubicBezTo>
                  <a:pt x="45" y="108"/>
                  <a:pt x="44" y="108"/>
                  <a:pt x="42" y="107"/>
                </a:cubicBezTo>
                <a:cubicBezTo>
                  <a:pt x="40" y="105"/>
                  <a:pt x="45" y="106"/>
                  <a:pt x="45" y="106"/>
                </a:cubicBezTo>
                <a:close/>
                <a:moveTo>
                  <a:pt x="40" y="102"/>
                </a:moveTo>
                <a:cubicBezTo>
                  <a:pt x="40" y="102"/>
                  <a:pt x="40" y="102"/>
                  <a:pt x="40" y="101"/>
                </a:cubicBezTo>
                <a:cubicBezTo>
                  <a:pt x="40" y="101"/>
                  <a:pt x="40" y="101"/>
                  <a:pt x="40" y="101"/>
                </a:cubicBezTo>
                <a:cubicBezTo>
                  <a:pt x="44" y="104"/>
                  <a:pt x="49" y="105"/>
                  <a:pt x="53" y="106"/>
                </a:cubicBezTo>
                <a:cubicBezTo>
                  <a:pt x="53" y="106"/>
                  <a:pt x="54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5" y="107"/>
                  <a:pt x="55" y="107"/>
                  <a:pt x="55" y="107"/>
                </a:cubicBezTo>
                <a:cubicBezTo>
                  <a:pt x="53" y="107"/>
                  <a:pt x="51" y="107"/>
                  <a:pt x="50" y="106"/>
                </a:cubicBezTo>
                <a:cubicBezTo>
                  <a:pt x="47" y="106"/>
                  <a:pt x="44" y="105"/>
                  <a:pt x="40" y="105"/>
                </a:cubicBezTo>
                <a:cubicBezTo>
                  <a:pt x="40" y="105"/>
                  <a:pt x="40" y="105"/>
                  <a:pt x="40" y="105"/>
                </a:cubicBezTo>
                <a:cubicBezTo>
                  <a:pt x="40" y="104"/>
                  <a:pt x="40" y="103"/>
                  <a:pt x="40" y="102"/>
                </a:cubicBezTo>
                <a:close/>
                <a:moveTo>
                  <a:pt x="41" y="101"/>
                </a:moveTo>
                <a:cubicBezTo>
                  <a:pt x="41" y="100"/>
                  <a:pt x="42" y="99"/>
                  <a:pt x="42" y="98"/>
                </a:cubicBezTo>
                <a:cubicBezTo>
                  <a:pt x="45" y="100"/>
                  <a:pt x="50" y="100"/>
                  <a:pt x="53" y="101"/>
                </a:cubicBezTo>
                <a:cubicBezTo>
                  <a:pt x="54" y="101"/>
                  <a:pt x="56" y="101"/>
                  <a:pt x="56" y="102"/>
                </a:cubicBezTo>
                <a:cubicBezTo>
                  <a:pt x="56" y="102"/>
                  <a:pt x="56" y="102"/>
                  <a:pt x="56" y="103"/>
                </a:cubicBezTo>
                <a:cubicBezTo>
                  <a:pt x="56" y="103"/>
                  <a:pt x="55" y="103"/>
                  <a:pt x="54" y="103"/>
                </a:cubicBezTo>
                <a:cubicBezTo>
                  <a:pt x="52" y="103"/>
                  <a:pt x="51" y="102"/>
                  <a:pt x="49" y="102"/>
                </a:cubicBezTo>
                <a:cubicBezTo>
                  <a:pt x="46" y="101"/>
                  <a:pt x="44" y="101"/>
                  <a:pt x="41" y="101"/>
                </a:cubicBezTo>
                <a:cubicBezTo>
                  <a:pt x="41" y="101"/>
                  <a:pt x="41" y="101"/>
                  <a:pt x="41" y="101"/>
                </a:cubicBezTo>
                <a:close/>
                <a:moveTo>
                  <a:pt x="43" y="97"/>
                </a:moveTo>
                <a:cubicBezTo>
                  <a:pt x="43" y="96"/>
                  <a:pt x="44" y="96"/>
                  <a:pt x="44" y="95"/>
                </a:cubicBezTo>
                <a:cubicBezTo>
                  <a:pt x="44" y="95"/>
                  <a:pt x="44" y="95"/>
                  <a:pt x="45" y="95"/>
                </a:cubicBezTo>
                <a:cubicBezTo>
                  <a:pt x="46" y="96"/>
                  <a:pt x="48" y="96"/>
                  <a:pt x="50" y="97"/>
                </a:cubicBezTo>
                <a:cubicBezTo>
                  <a:pt x="51" y="98"/>
                  <a:pt x="53" y="98"/>
                  <a:pt x="54" y="98"/>
                </a:cubicBezTo>
                <a:cubicBezTo>
                  <a:pt x="56" y="99"/>
                  <a:pt x="56" y="99"/>
                  <a:pt x="55" y="99"/>
                </a:cubicBezTo>
                <a:cubicBezTo>
                  <a:pt x="51" y="99"/>
                  <a:pt x="47" y="97"/>
                  <a:pt x="43" y="97"/>
                </a:cubicBezTo>
                <a:close/>
                <a:moveTo>
                  <a:pt x="45" y="94"/>
                </a:moveTo>
                <a:cubicBezTo>
                  <a:pt x="46" y="93"/>
                  <a:pt x="46" y="93"/>
                  <a:pt x="46" y="92"/>
                </a:cubicBezTo>
                <a:cubicBezTo>
                  <a:pt x="49" y="93"/>
                  <a:pt x="51" y="94"/>
                  <a:pt x="53" y="95"/>
                </a:cubicBezTo>
                <a:cubicBezTo>
                  <a:pt x="54" y="95"/>
                  <a:pt x="58" y="97"/>
                  <a:pt x="54" y="96"/>
                </a:cubicBezTo>
                <a:cubicBezTo>
                  <a:pt x="51" y="95"/>
                  <a:pt x="48" y="94"/>
                  <a:pt x="45" y="94"/>
                </a:cubicBezTo>
                <a:close/>
                <a:moveTo>
                  <a:pt x="47" y="92"/>
                </a:moveTo>
                <a:cubicBezTo>
                  <a:pt x="47" y="91"/>
                  <a:pt x="48" y="90"/>
                  <a:pt x="48" y="89"/>
                </a:cubicBezTo>
                <a:cubicBezTo>
                  <a:pt x="50" y="90"/>
                  <a:pt x="52" y="91"/>
                  <a:pt x="54" y="91"/>
                </a:cubicBezTo>
                <a:cubicBezTo>
                  <a:pt x="58" y="93"/>
                  <a:pt x="54" y="92"/>
                  <a:pt x="53" y="92"/>
                </a:cubicBezTo>
                <a:cubicBezTo>
                  <a:pt x="51" y="92"/>
                  <a:pt x="49" y="92"/>
                  <a:pt x="47" y="92"/>
                </a:cubicBezTo>
                <a:close/>
                <a:moveTo>
                  <a:pt x="45" y="80"/>
                </a:moveTo>
                <a:cubicBezTo>
                  <a:pt x="44" y="80"/>
                  <a:pt x="44" y="81"/>
                  <a:pt x="43" y="81"/>
                </a:cubicBezTo>
                <a:cubicBezTo>
                  <a:pt x="39" y="80"/>
                  <a:pt x="35" y="78"/>
                  <a:pt x="31" y="77"/>
                </a:cubicBezTo>
                <a:cubicBezTo>
                  <a:pt x="27" y="75"/>
                  <a:pt x="31" y="77"/>
                  <a:pt x="33" y="77"/>
                </a:cubicBezTo>
                <a:cubicBezTo>
                  <a:pt x="34" y="77"/>
                  <a:pt x="35" y="78"/>
                  <a:pt x="36" y="78"/>
                </a:cubicBezTo>
                <a:cubicBezTo>
                  <a:pt x="44" y="79"/>
                  <a:pt x="51" y="82"/>
                  <a:pt x="59" y="82"/>
                </a:cubicBezTo>
                <a:cubicBezTo>
                  <a:pt x="59" y="82"/>
                  <a:pt x="59" y="83"/>
                  <a:pt x="59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8" y="83"/>
                  <a:pt x="58" y="83"/>
                  <a:pt x="58" y="83"/>
                </a:cubicBezTo>
                <a:cubicBezTo>
                  <a:pt x="55" y="83"/>
                  <a:pt x="52" y="83"/>
                  <a:pt x="49" y="82"/>
                </a:cubicBezTo>
                <a:cubicBezTo>
                  <a:pt x="49" y="82"/>
                  <a:pt x="49" y="83"/>
                  <a:pt x="49" y="83"/>
                </a:cubicBezTo>
                <a:cubicBezTo>
                  <a:pt x="48" y="81"/>
                  <a:pt x="47" y="80"/>
                  <a:pt x="45" y="80"/>
                </a:cubicBezTo>
                <a:close/>
                <a:moveTo>
                  <a:pt x="85" y="94"/>
                </a:moveTo>
                <a:cubicBezTo>
                  <a:pt x="94" y="98"/>
                  <a:pt x="103" y="101"/>
                  <a:pt x="113" y="104"/>
                </a:cubicBezTo>
                <a:cubicBezTo>
                  <a:pt x="115" y="104"/>
                  <a:pt x="117" y="105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8" y="106"/>
                  <a:pt x="116" y="106"/>
                  <a:pt x="116" y="106"/>
                </a:cubicBezTo>
                <a:cubicBezTo>
                  <a:pt x="113" y="105"/>
                  <a:pt x="111" y="104"/>
                  <a:pt x="108" y="103"/>
                </a:cubicBezTo>
                <a:cubicBezTo>
                  <a:pt x="102" y="101"/>
                  <a:pt x="95" y="100"/>
                  <a:pt x="89" y="98"/>
                </a:cubicBezTo>
                <a:cubicBezTo>
                  <a:pt x="83" y="97"/>
                  <a:pt x="78" y="95"/>
                  <a:pt x="72" y="93"/>
                </a:cubicBezTo>
                <a:cubicBezTo>
                  <a:pt x="70" y="92"/>
                  <a:pt x="68" y="91"/>
                  <a:pt x="66" y="91"/>
                </a:cubicBezTo>
                <a:cubicBezTo>
                  <a:pt x="66" y="91"/>
                  <a:pt x="66" y="90"/>
                  <a:pt x="67" y="90"/>
                </a:cubicBezTo>
                <a:cubicBezTo>
                  <a:pt x="67" y="89"/>
                  <a:pt x="67" y="89"/>
                  <a:pt x="67" y="89"/>
                </a:cubicBezTo>
                <a:cubicBezTo>
                  <a:pt x="67" y="89"/>
                  <a:pt x="67" y="89"/>
                  <a:pt x="67" y="89"/>
                </a:cubicBezTo>
                <a:cubicBezTo>
                  <a:pt x="73" y="91"/>
                  <a:pt x="79" y="93"/>
                  <a:pt x="85" y="94"/>
                </a:cubicBezTo>
                <a:close/>
                <a:moveTo>
                  <a:pt x="90" y="96"/>
                </a:moveTo>
                <a:cubicBezTo>
                  <a:pt x="92" y="96"/>
                  <a:pt x="94" y="97"/>
                  <a:pt x="95" y="97"/>
                </a:cubicBezTo>
                <a:cubicBezTo>
                  <a:pt x="103" y="99"/>
                  <a:pt x="111" y="102"/>
                  <a:pt x="119" y="102"/>
                </a:cubicBezTo>
                <a:cubicBezTo>
                  <a:pt x="119" y="103"/>
                  <a:pt x="119" y="104"/>
                  <a:pt x="119" y="105"/>
                </a:cubicBezTo>
                <a:cubicBezTo>
                  <a:pt x="116" y="104"/>
                  <a:pt x="113" y="104"/>
                  <a:pt x="111" y="102"/>
                </a:cubicBezTo>
                <a:cubicBezTo>
                  <a:pt x="106" y="101"/>
                  <a:pt x="100" y="99"/>
                  <a:pt x="95" y="98"/>
                </a:cubicBezTo>
                <a:cubicBezTo>
                  <a:pt x="94" y="97"/>
                  <a:pt x="92" y="96"/>
                  <a:pt x="90" y="96"/>
                </a:cubicBezTo>
                <a:close/>
                <a:moveTo>
                  <a:pt x="119" y="101"/>
                </a:moveTo>
                <a:cubicBezTo>
                  <a:pt x="116" y="100"/>
                  <a:pt x="114" y="100"/>
                  <a:pt x="111" y="99"/>
                </a:cubicBezTo>
                <a:cubicBezTo>
                  <a:pt x="107" y="98"/>
                  <a:pt x="102" y="96"/>
                  <a:pt x="97" y="95"/>
                </a:cubicBezTo>
                <a:cubicBezTo>
                  <a:pt x="88" y="91"/>
                  <a:pt x="78" y="89"/>
                  <a:pt x="70" y="84"/>
                </a:cubicBezTo>
                <a:cubicBezTo>
                  <a:pt x="76" y="88"/>
                  <a:pt x="87" y="90"/>
                  <a:pt x="95" y="92"/>
                </a:cubicBezTo>
                <a:cubicBezTo>
                  <a:pt x="103" y="94"/>
                  <a:pt x="112" y="95"/>
                  <a:pt x="120" y="99"/>
                </a:cubicBezTo>
                <a:cubicBezTo>
                  <a:pt x="119" y="99"/>
                  <a:pt x="119" y="100"/>
                  <a:pt x="119" y="101"/>
                </a:cubicBezTo>
                <a:close/>
                <a:moveTo>
                  <a:pt x="120" y="109"/>
                </a:moveTo>
                <a:cubicBezTo>
                  <a:pt x="116" y="107"/>
                  <a:pt x="112" y="106"/>
                  <a:pt x="108" y="105"/>
                </a:cubicBezTo>
                <a:cubicBezTo>
                  <a:pt x="103" y="103"/>
                  <a:pt x="98" y="102"/>
                  <a:pt x="93" y="100"/>
                </a:cubicBezTo>
                <a:cubicBezTo>
                  <a:pt x="87" y="99"/>
                  <a:pt x="81" y="97"/>
                  <a:pt x="76" y="95"/>
                </a:cubicBezTo>
                <a:cubicBezTo>
                  <a:pt x="83" y="97"/>
                  <a:pt x="90" y="99"/>
                  <a:pt x="97" y="101"/>
                </a:cubicBezTo>
                <a:cubicBezTo>
                  <a:pt x="102" y="102"/>
                  <a:pt x="106" y="103"/>
                  <a:pt x="110" y="105"/>
                </a:cubicBezTo>
                <a:cubicBezTo>
                  <a:pt x="113" y="106"/>
                  <a:pt x="116" y="107"/>
                  <a:pt x="119" y="107"/>
                </a:cubicBezTo>
                <a:cubicBezTo>
                  <a:pt x="119" y="107"/>
                  <a:pt x="119" y="108"/>
                  <a:pt x="120" y="109"/>
                </a:cubicBezTo>
                <a:close/>
                <a:moveTo>
                  <a:pt x="121" y="113"/>
                </a:moveTo>
                <a:cubicBezTo>
                  <a:pt x="117" y="111"/>
                  <a:pt x="113" y="110"/>
                  <a:pt x="109" y="109"/>
                </a:cubicBezTo>
                <a:cubicBezTo>
                  <a:pt x="105" y="108"/>
                  <a:pt x="102" y="106"/>
                  <a:pt x="98" y="104"/>
                </a:cubicBezTo>
                <a:cubicBezTo>
                  <a:pt x="102" y="105"/>
                  <a:pt x="106" y="107"/>
                  <a:pt x="109" y="108"/>
                </a:cubicBezTo>
                <a:cubicBezTo>
                  <a:pt x="113" y="109"/>
                  <a:pt x="116" y="110"/>
                  <a:pt x="120" y="110"/>
                </a:cubicBezTo>
                <a:cubicBezTo>
                  <a:pt x="120" y="111"/>
                  <a:pt x="121" y="112"/>
                  <a:pt x="121" y="113"/>
                </a:cubicBezTo>
                <a:close/>
                <a:moveTo>
                  <a:pt x="122" y="116"/>
                </a:moveTo>
                <a:cubicBezTo>
                  <a:pt x="114" y="112"/>
                  <a:pt x="104" y="110"/>
                  <a:pt x="95" y="108"/>
                </a:cubicBezTo>
                <a:cubicBezTo>
                  <a:pt x="84" y="105"/>
                  <a:pt x="74" y="102"/>
                  <a:pt x="63" y="99"/>
                </a:cubicBezTo>
                <a:cubicBezTo>
                  <a:pt x="63" y="99"/>
                  <a:pt x="63" y="99"/>
                  <a:pt x="63" y="99"/>
                </a:cubicBezTo>
                <a:cubicBezTo>
                  <a:pt x="63" y="98"/>
                  <a:pt x="63" y="98"/>
                  <a:pt x="63" y="97"/>
                </a:cubicBezTo>
                <a:cubicBezTo>
                  <a:pt x="74" y="101"/>
                  <a:pt x="85" y="104"/>
                  <a:pt x="96" y="108"/>
                </a:cubicBezTo>
                <a:cubicBezTo>
                  <a:pt x="101" y="109"/>
                  <a:pt x="106" y="110"/>
                  <a:pt x="111" y="112"/>
                </a:cubicBezTo>
                <a:cubicBezTo>
                  <a:pt x="114" y="113"/>
                  <a:pt x="118" y="114"/>
                  <a:pt x="122" y="114"/>
                </a:cubicBezTo>
                <a:cubicBezTo>
                  <a:pt x="122" y="115"/>
                  <a:pt x="122" y="116"/>
                  <a:pt x="122" y="116"/>
                </a:cubicBezTo>
                <a:close/>
                <a:moveTo>
                  <a:pt x="123" y="120"/>
                </a:moveTo>
                <a:cubicBezTo>
                  <a:pt x="115" y="116"/>
                  <a:pt x="106" y="113"/>
                  <a:pt x="97" y="110"/>
                </a:cubicBezTo>
                <a:cubicBezTo>
                  <a:pt x="90" y="108"/>
                  <a:pt x="83" y="105"/>
                  <a:pt x="76" y="103"/>
                </a:cubicBezTo>
                <a:cubicBezTo>
                  <a:pt x="77" y="103"/>
                  <a:pt x="77" y="103"/>
                  <a:pt x="78" y="104"/>
                </a:cubicBezTo>
                <a:cubicBezTo>
                  <a:pt x="83" y="105"/>
                  <a:pt x="88" y="107"/>
                  <a:pt x="93" y="108"/>
                </a:cubicBezTo>
                <a:cubicBezTo>
                  <a:pt x="103" y="111"/>
                  <a:pt x="113" y="113"/>
                  <a:pt x="123" y="117"/>
                </a:cubicBezTo>
                <a:cubicBezTo>
                  <a:pt x="123" y="118"/>
                  <a:pt x="123" y="119"/>
                  <a:pt x="123" y="120"/>
                </a:cubicBezTo>
                <a:close/>
                <a:moveTo>
                  <a:pt x="71" y="110"/>
                </a:moveTo>
                <a:cubicBezTo>
                  <a:pt x="77" y="112"/>
                  <a:pt x="83" y="114"/>
                  <a:pt x="90" y="115"/>
                </a:cubicBezTo>
                <a:cubicBezTo>
                  <a:pt x="96" y="117"/>
                  <a:pt x="102" y="119"/>
                  <a:pt x="108" y="121"/>
                </a:cubicBezTo>
                <a:cubicBezTo>
                  <a:pt x="112" y="122"/>
                  <a:pt x="115" y="123"/>
                  <a:pt x="118" y="124"/>
                </a:cubicBezTo>
                <a:cubicBezTo>
                  <a:pt x="120" y="125"/>
                  <a:pt x="121" y="126"/>
                  <a:pt x="123" y="126"/>
                </a:cubicBezTo>
                <a:cubicBezTo>
                  <a:pt x="123" y="127"/>
                  <a:pt x="123" y="128"/>
                  <a:pt x="123" y="129"/>
                </a:cubicBezTo>
                <a:cubicBezTo>
                  <a:pt x="113" y="125"/>
                  <a:pt x="104" y="122"/>
                  <a:pt x="94" y="119"/>
                </a:cubicBezTo>
                <a:cubicBezTo>
                  <a:pt x="88" y="117"/>
                  <a:pt x="82" y="115"/>
                  <a:pt x="76" y="114"/>
                </a:cubicBezTo>
                <a:cubicBezTo>
                  <a:pt x="71" y="112"/>
                  <a:pt x="67" y="111"/>
                  <a:pt x="62" y="109"/>
                </a:cubicBezTo>
                <a:cubicBezTo>
                  <a:pt x="62" y="109"/>
                  <a:pt x="62" y="108"/>
                  <a:pt x="62" y="108"/>
                </a:cubicBezTo>
                <a:cubicBezTo>
                  <a:pt x="65" y="109"/>
                  <a:pt x="68" y="110"/>
                  <a:pt x="71" y="110"/>
                </a:cubicBezTo>
                <a:close/>
                <a:moveTo>
                  <a:pt x="123" y="125"/>
                </a:moveTo>
                <a:cubicBezTo>
                  <a:pt x="119" y="123"/>
                  <a:pt x="115" y="121"/>
                  <a:pt x="111" y="120"/>
                </a:cubicBezTo>
                <a:cubicBezTo>
                  <a:pt x="106" y="118"/>
                  <a:pt x="101" y="116"/>
                  <a:pt x="96" y="114"/>
                </a:cubicBezTo>
                <a:cubicBezTo>
                  <a:pt x="90" y="112"/>
                  <a:pt x="85" y="111"/>
                  <a:pt x="79" y="109"/>
                </a:cubicBezTo>
                <a:cubicBezTo>
                  <a:pt x="79" y="109"/>
                  <a:pt x="78" y="108"/>
                  <a:pt x="77" y="108"/>
                </a:cubicBezTo>
                <a:cubicBezTo>
                  <a:pt x="77" y="108"/>
                  <a:pt x="77" y="108"/>
                  <a:pt x="78" y="108"/>
                </a:cubicBezTo>
                <a:cubicBezTo>
                  <a:pt x="83" y="110"/>
                  <a:pt x="88" y="111"/>
                  <a:pt x="93" y="112"/>
                </a:cubicBezTo>
                <a:cubicBezTo>
                  <a:pt x="103" y="115"/>
                  <a:pt x="113" y="120"/>
                  <a:pt x="123" y="122"/>
                </a:cubicBezTo>
                <a:cubicBezTo>
                  <a:pt x="123" y="123"/>
                  <a:pt x="123" y="124"/>
                  <a:pt x="123" y="125"/>
                </a:cubicBezTo>
                <a:close/>
                <a:moveTo>
                  <a:pt x="123" y="133"/>
                </a:moveTo>
                <a:cubicBezTo>
                  <a:pt x="120" y="131"/>
                  <a:pt x="118" y="130"/>
                  <a:pt x="115" y="129"/>
                </a:cubicBezTo>
                <a:cubicBezTo>
                  <a:pt x="117" y="130"/>
                  <a:pt x="120" y="130"/>
                  <a:pt x="123" y="131"/>
                </a:cubicBezTo>
                <a:cubicBezTo>
                  <a:pt x="123" y="131"/>
                  <a:pt x="123" y="131"/>
                  <a:pt x="123" y="131"/>
                </a:cubicBezTo>
                <a:cubicBezTo>
                  <a:pt x="123" y="132"/>
                  <a:pt x="123" y="132"/>
                  <a:pt x="123" y="133"/>
                </a:cubicBezTo>
                <a:close/>
                <a:moveTo>
                  <a:pt x="125" y="138"/>
                </a:moveTo>
                <a:cubicBezTo>
                  <a:pt x="117" y="134"/>
                  <a:pt x="109" y="130"/>
                  <a:pt x="100" y="127"/>
                </a:cubicBezTo>
                <a:cubicBezTo>
                  <a:pt x="104" y="128"/>
                  <a:pt x="108" y="130"/>
                  <a:pt x="112" y="131"/>
                </a:cubicBezTo>
                <a:cubicBezTo>
                  <a:pt x="116" y="132"/>
                  <a:pt x="120" y="135"/>
                  <a:pt x="124" y="136"/>
                </a:cubicBezTo>
                <a:cubicBezTo>
                  <a:pt x="124" y="136"/>
                  <a:pt x="125" y="137"/>
                  <a:pt x="125" y="138"/>
                </a:cubicBezTo>
                <a:cubicBezTo>
                  <a:pt x="125" y="138"/>
                  <a:pt x="125" y="138"/>
                  <a:pt x="125" y="138"/>
                </a:cubicBezTo>
                <a:close/>
                <a:moveTo>
                  <a:pt x="127" y="141"/>
                </a:moveTo>
                <a:cubicBezTo>
                  <a:pt x="123" y="139"/>
                  <a:pt x="118" y="138"/>
                  <a:pt x="114" y="137"/>
                </a:cubicBezTo>
                <a:cubicBezTo>
                  <a:pt x="108" y="134"/>
                  <a:pt x="103" y="132"/>
                  <a:pt x="97" y="130"/>
                </a:cubicBezTo>
                <a:cubicBezTo>
                  <a:pt x="94" y="129"/>
                  <a:pt x="90" y="128"/>
                  <a:pt x="87" y="126"/>
                </a:cubicBezTo>
                <a:cubicBezTo>
                  <a:pt x="89" y="127"/>
                  <a:pt x="91" y="128"/>
                  <a:pt x="93" y="128"/>
                </a:cubicBezTo>
                <a:cubicBezTo>
                  <a:pt x="100" y="130"/>
                  <a:pt x="108" y="132"/>
                  <a:pt x="115" y="135"/>
                </a:cubicBezTo>
                <a:cubicBezTo>
                  <a:pt x="118" y="137"/>
                  <a:pt x="122" y="139"/>
                  <a:pt x="126" y="140"/>
                </a:cubicBezTo>
                <a:cubicBezTo>
                  <a:pt x="126" y="140"/>
                  <a:pt x="126" y="141"/>
                  <a:pt x="127" y="141"/>
                </a:cubicBezTo>
                <a:close/>
                <a:moveTo>
                  <a:pt x="129" y="146"/>
                </a:moveTo>
                <a:cubicBezTo>
                  <a:pt x="125" y="144"/>
                  <a:pt x="120" y="143"/>
                  <a:pt x="116" y="141"/>
                </a:cubicBezTo>
                <a:cubicBezTo>
                  <a:pt x="109" y="139"/>
                  <a:pt x="103" y="136"/>
                  <a:pt x="96" y="133"/>
                </a:cubicBezTo>
                <a:cubicBezTo>
                  <a:pt x="95" y="133"/>
                  <a:pt x="95" y="133"/>
                  <a:pt x="94" y="133"/>
                </a:cubicBezTo>
                <a:cubicBezTo>
                  <a:pt x="101" y="135"/>
                  <a:pt x="107" y="137"/>
                  <a:pt x="113" y="139"/>
                </a:cubicBezTo>
                <a:cubicBezTo>
                  <a:pt x="118" y="140"/>
                  <a:pt x="122" y="142"/>
                  <a:pt x="127" y="143"/>
                </a:cubicBezTo>
                <a:cubicBezTo>
                  <a:pt x="128" y="144"/>
                  <a:pt x="128" y="145"/>
                  <a:pt x="129" y="146"/>
                </a:cubicBezTo>
                <a:close/>
                <a:moveTo>
                  <a:pt x="80" y="129"/>
                </a:moveTo>
                <a:cubicBezTo>
                  <a:pt x="84" y="130"/>
                  <a:pt x="88" y="132"/>
                  <a:pt x="92" y="133"/>
                </a:cubicBezTo>
                <a:cubicBezTo>
                  <a:pt x="99" y="135"/>
                  <a:pt x="106" y="138"/>
                  <a:pt x="112" y="141"/>
                </a:cubicBezTo>
                <a:cubicBezTo>
                  <a:pt x="118" y="143"/>
                  <a:pt x="124" y="144"/>
                  <a:pt x="129" y="147"/>
                </a:cubicBezTo>
                <a:cubicBezTo>
                  <a:pt x="129" y="147"/>
                  <a:pt x="129" y="147"/>
                  <a:pt x="129" y="147"/>
                </a:cubicBezTo>
                <a:cubicBezTo>
                  <a:pt x="124" y="144"/>
                  <a:pt x="118" y="143"/>
                  <a:pt x="112" y="141"/>
                </a:cubicBezTo>
                <a:cubicBezTo>
                  <a:pt x="105" y="139"/>
                  <a:pt x="99" y="137"/>
                  <a:pt x="93" y="134"/>
                </a:cubicBezTo>
                <a:cubicBezTo>
                  <a:pt x="86" y="132"/>
                  <a:pt x="79" y="130"/>
                  <a:pt x="72" y="128"/>
                </a:cubicBezTo>
                <a:cubicBezTo>
                  <a:pt x="67" y="126"/>
                  <a:pt x="61" y="124"/>
                  <a:pt x="55" y="122"/>
                </a:cubicBezTo>
                <a:cubicBezTo>
                  <a:pt x="55" y="121"/>
                  <a:pt x="55" y="121"/>
                  <a:pt x="56" y="120"/>
                </a:cubicBezTo>
                <a:cubicBezTo>
                  <a:pt x="58" y="121"/>
                  <a:pt x="60" y="121"/>
                  <a:pt x="61" y="122"/>
                </a:cubicBezTo>
                <a:cubicBezTo>
                  <a:pt x="62" y="122"/>
                  <a:pt x="62" y="122"/>
                  <a:pt x="63" y="122"/>
                </a:cubicBezTo>
                <a:cubicBezTo>
                  <a:pt x="66" y="123"/>
                  <a:pt x="69" y="125"/>
                  <a:pt x="72" y="126"/>
                </a:cubicBezTo>
                <a:cubicBezTo>
                  <a:pt x="75" y="127"/>
                  <a:pt x="78" y="128"/>
                  <a:pt x="80" y="129"/>
                </a:cubicBezTo>
                <a:close/>
                <a:moveTo>
                  <a:pt x="74" y="129"/>
                </a:moveTo>
                <a:cubicBezTo>
                  <a:pt x="74" y="129"/>
                  <a:pt x="75" y="129"/>
                  <a:pt x="76" y="130"/>
                </a:cubicBezTo>
                <a:cubicBezTo>
                  <a:pt x="75" y="130"/>
                  <a:pt x="75" y="129"/>
                  <a:pt x="75" y="129"/>
                </a:cubicBezTo>
                <a:cubicBezTo>
                  <a:pt x="71" y="128"/>
                  <a:pt x="68" y="127"/>
                  <a:pt x="65" y="126"/>
                </a:cubicBezTo>
                <a:cubicBezTo>
                  <a:pt x="68" y="127"/>
                  <a:pt x="71" y="128"/>
                  <a:pt x="74" y="129"/>
                </a:cubicBezTo>
                <a:close/>
                <a:moveTo>
                  <a:pt x="130" y="152"/>
                </a:moveTo>
                <a:cubicBezTo>
                  <a:pt x="119" y="146"/>
                  <a:pt x="107" y="142"/>
                  <a:pt x="95" y="137"/>
                </a:cubicBezTo>
                <a:cubicBezTo>
                  <a:pt x="91" y="135"/>
                  <a:pt x="86" y="133"/>
                  <a:pt x="82" y="132"/>
                </a:cubicBezTo>
                <a:cubicBezTo>
                  <a:pt x="86" y="133"/>
                  <a:pt x="90" y="134"/>
                  <a:pt x="94" y="136"/>
                </a:cubicBezTo>
                <a:cubicBezTo>
                  <a:pt x="101" y="138"/>
                  <a:pt x="108" y="140"/>
                  <a:pt x="115" y="142"/>
                </a:cubicBezTo>
                <a:cubicBezTo>
                  <a:pt x="118" y="144"/>
                  <a:pt x="122" y="145"/>
                  <a:pt x="125" y="146"/>
                </a:cubicBezTo>
                <a:cubicBezTo>
                  <a:pt x="127" y="147"/>
                  <a:pt x="128" y="148"/>
                  <a:pt x="129" y="148"/>
                </a:cubicBezTo>
                <a:cubicBezTo>
                  <a:pt x="130" y="149"/>
                  <a:pt x="130" y="151"/>
                  <a:pt x="130" y="152"/>
                </a:cubicBezTo>
                <a:close/>
                <a:moveTo>
                  <a:pt x="63" y="129"/>
                </a:moveTo>
                <a:cubicBezTo>
                  <a:pt x="66" y="130"/>
                  <a:pt x="69" y="131"/>
                  <a:pt x="73" y="132"/>
                </a:cubicBezTo>
                <a:cubicBezTo>
                  <a:pt x="80" y="134"/>
                  <a:pt x="86" y="137"/>
                  <a:pt x="93" y="140"/>
                </a:cubicBezTo>
                <a:cubicBezTo>
                  <a:pt x="100" y="142"/>
                  <a:pt x="106" y="145"/>
                  <a:pt x="113" y="148"/>
                </a:cubicBezTo>
                <a:cubicBezTo>
                  <a:pt x="119" y="150"/>
                  <a:pt x="125" y="152"/>
                  <a:pt x="131" y="154"/>
                </a:cubicBezTo>
                <a:cubicBezTo>
                  <a:pt x="131" y="156"/>
                  <a:pt x="131" y="157"/>
                  <a:pt x="132" y="158"/>
                </a:cubicBezTo>
                <a:cubicBezTo>
                  <a:pt x="120" y="151"/>
                  <a:pt x="108" y="147"/>
                  <a:pt x="96" y="142"/>
                </a:cubicBezTo>
                <a:cubicBezTo>
                  <a:pt x="90" y="139"/>
                  <a:pt x="83" y="137"/>
                  <a:pt x="77" y="134"/>
                </a:cubicBezTo>
                <a:cubicBezTo>
                  <a:pt x="70" y="132"/>
                  <a:pt x="63" y="130"/>
                  <a:pt x="58" y="127"/>
                </a:cubicBezTo>
                <a:cubicBezTo>
                  <a:pt x="54" y="124"/>
                  <a:pt x="61" y="128"/>
                  <a:pt x="63" y="129"/>
                </a:cubicBezTo>
                <a:close/>
                <a:moveTo>
                  <a:pt x="132" y="163"/>
                </a:moveTo>
                <a:cubicBezTo>
                  <a:pt x="127" y="160"/>
                  <a:pt x="121" y="159"/>
                  <a:pt x="116" y="157"/>
                </a:cubicBezTo>
                <a:cubicBezTo>
                  <a:pt x="109" y="154"/>
                  <a:pt x="103" y="151"/>
                  <a:pt x="96" y="148"/>
                </a:cubicBezTo>
                <a:cubicBezTo>
                  <a:pt x="94" y="147"/>
                  <a:pt x="92" y="146"/>
                  <a:pt x="90" y="144"/>
                </a:cubicBezTo>
                <a:cubicBezTo>
                  <a:pt x="92" y="145"/>
                  <a:pt x="93" y="146"/>
                  <a:pt x="95" y="146"/>
                </a:cubicBezTo>
                <a:cubicBezTo>
                  <a:pt x="102" y="149"/>
                  <a:pt x="109" y="151"/>
                  <a:pt x="116" y="153"/>
                </a:cubicBezTo>
                <a:cubicBezTo>
                  <a:pt x="121" y="155"/>
                  <a:pt x="126" y="158"/>
                  <a:pt x="132" y="159"/>
                </a:cubicBezTo>
                <a:cubicBezTo>
                  <a:pt x="132" y="160"/>
                  <a:pt x="132" y="162"/>
                  <a:pt x="132" y="163"/>
                </a:cubicBezTo>
                <a:close/>
                <a:moveTo>
                  <a:pt x="129" y="162"/>
                </a:moveTo>
                <a:cubicBezTo>
                  <a:pt x="129" y="162"/>
                  <a:pt x="128" y="162"/>
                  <a:pt x="128" y="162"/>
                </a:cubicBezTo>
                <a:cubicBezTo>
                  <a:pt x="128" y="162"/>
                  <a:pt x="129" y="162"/>
                  <a:pt x="129" y="162"/>
                </a:cubicBezTo>
                <a:close/>
                <a:moveTo>
                  <a:pt x="130" y="163"/>
                </a:moveTo>
                <a:cubicBezTo>
                  <a:pt x="130" y="163"/>
                  <a:pt x="130" y="163"/>
                  <a:pt x="130" y="163"/>
                </a:cubicBezTo>
                <a:cubicBezTo>
                  <a:pt x="130" y="163"/>
                  <a:pt x="130" y="163"/>
                  <a:pt x="130" y="163"/>
                </a:cubicBezTo>
                <a:close/>
                <a:moveTo>
                  <a:pt x="132" y="164"/>
                </a:moveTo>
                <a:cubicBezTo>
                  <a:pt x="132" y="165"/>
                  <a:pt x="132" y="166"/>
                  <a:pt x="132" y="167"/>
                </a:cubicBezTo>
                <a:cubicBezTo>
                  <a:pt x="130" y="165"/>
                  <a:pt x="128" y="164"/>
                  <a:pt x="126" y="163"/>
                </a:cubicBezTo>
                <a:cubicBezTo>
                  <a:pt x="120" y="161"/>
                  <a:pt x="114" y="159"/>
                  <a:pt x="109" y="156"/>
                </a:cubicBezTo>
                <a:cubicBezTo>
                  <a:pt x="105" y="155"/>
                  <a:pt x="101" y="153"/>
                  <a:pt x="97" y="151"/>
                </a:cubicBezTo>
                <a:cubicBezTo>
                  <a:pt x="99" y="152"/>
                  <a:pt x="102" y="153"/>
                  <a:pt x="104" y="154"/>
                </a:cubicBezTo>
                <a:cubicBezTo>
                  <a:pt x="113" y="157"/>
                  <a:pt x="123" y="161"/>
                  <a:pt x="132" y="164"/>
                </a:cubicBezTo>
                <a:close/>
                <a:moveTo>
                  <a:pt x="132" y="169"/>
                </a:moveTo>
                <a:cubicBezTo>
                  <a:pt x="131" y="170"/>
                  <a:pt x="131" y="171"/>
                  <a:pt x="131" y="171"/>
                </a:cubicBezTo>
                <a:cubicBezTo>
                  <a:pt x="129" y="170"/>
                  <a:pt x="126" y="169"/>
                  <a:pt x="124" y="168"/>
                </a:cubicBezTo>
                <a:cubicBezTo>
                  <a:pt x="119" y="166"/>
                  <a:pt x="114" y="163"/>
                  <a:pt x="109" y="161"/>
                </a:cubicBezTo>
                <a:cubicBezTo>
                  <a:pt x="104" y="159"/>
                  <a:pt x="100" y="158"/>
                  <a:pt x="95" y="156"/>
                </a:cubicBezTo>
                <a:cubicBezTo>
                  <a:pt x="94" y="155"/>
                  <a:pt x="93" y="155"/>
                  <a:pt x="92" y="155"/>
                </a:cubicBezTo>
                <a:cubicBezTo>
                  <a:pt x="97" y="156"/>
                  <a:pt x="101" y="158"/>
                  <a:pt x="105" y="159"/>
                </a:cubicBezTo>
                <a:cubicBezTo>
                  <a:pt x="110" y="161"/>
                  <a:pt x="116" y="162"/>
                  <a:pt x="121" y="164"/>
                </a:cubicBezTo>
                <a:cubicBezTo>
                  <a:pt x="124" y="165"/>
                  <a:pt x="128" y="167"/>
                  <a:pt x="132" y="169"/>
                </a:cubicBezTo>
                <a:close/>
                <a:moveTo>
                  <a:pt x="90" y="159"/>
                </a:moveTo>
                <a:cubicBezTo>
                  <a:pt x="92" y="160"/>
                  <a:pt x="95" y="160"/>
                  <a:pt x="98" y="161"/>
                </a:cubicBezTo>
                <a:cubicBezTo>
                  <a:pt x="102" y="162"/>
                  <a:pt x="106" y="164"/>
                  <a:pt x="110" y="166"/>
                </a:cubicBezTo>
                <a:cubicBezTo>
                  <a:pt x="117" y="169"/>
                  <a:pt x="123" y="172"/>
                  <a:pt x="130" y="172"/>
                </a:cubicBezTo>
                <a:cubicBezTo>
                  <a:pt x="129" y="174"/>
                  <a:pt x="128" y="175"/>
                  <a:pt x="125" y="176"/>
                </a:cubicBezTo>
                <a:cubicBezTo>
                  <a:pt x="120" y="177"/>
                  <a:pt x="114" y="174"/>
                  <a:pt x="109" y="170"/>
                </a:cubicBezTo>
                <a:cubicBezTo>
                  <a:pt x="110" y="171"/>
                  <a:pt x="111" y="171"/>
                  <a:pt x="112" y="171"/>
                </a:cubicBezTo>
                <a:cubicBezTo>
                  <a:pt x="113" y="172"/>
                  <a:pt x="114" y="172"/>
                  <a:pt x="115" y="172"/>
                </a:cubicBezTo>
                <a:cubicBezTo>
                  <a:pt x="115" y="172"/>
                  <a:pt x="119" y="174"/>
                  <a:pt x="119" y="174"/>
                </a:cubicBezTo>
                <a:cubicBezTo>
                  <a:pt x="118" y="174"/>
                  <a:pt x="118" y="175"/>
                  <a:pt x="119" y="175"/>
                </a:cubicBezTo>
                <a:cubicBezTo>
                  <a:pt x="119" y="175"/>
                  <a:pt x="119" y="175"/>
                  <a:pt x="119" y="175"/>
                </a:cubicBezTo>
                <a:cubicBezTo>
                  <a:pt x="120" y="175"/>
                  <a:pt x="120" y="175"/>
                  <a:pt x="120" y="175"/>
                </a:cubicBezTo>
                <a:cubicBezTo>
                  <a:pt x="118" y="173"/>
                  <a:pt x="116" y="172"/>
                  <a:pt x="114" y="171"/>
                </a:cubicBezTo>
                <a:cubicBezTo>
                  <a:pt x="112" y="171"/>
                  <a:pt x="110" y="170"/>
                  <a:pt x="109" y="169"/>
                </a:cubicBezTo>
                <a:cubicBezTo>
                  <a:pt x="107" y="168"/>
                  <a:pt x="111" y="170"/>
                  <a:pt x="111" y="170"/>
                </a:cubicBezTo>
                <a:cubicBezTo>
                  <a:pt x="115" y="171"/>
                  <a:pt x="118" y="173"/>
                  <a:pt x="122" y="174"/>
                </a:cubicBezTo>
                <a:cubicBezTo>
                  <a:pt x="123" y="175"/>
                  <a:pt x="125" y="175"/>
                  <a:pt x="127" y="175"/>
                </a:cubicBezTo>
                <a:cubicBezTo>
                  <a:pt x="127" y="175"/>
                  <a:pt x="127" y="174"/>
                  <a:pt x="127" y="174"/>
                </a:cubicBezTo>
                <a:cubicBezTo>
                  <a:pt x="125" y="172"/>
                  <a:pt x="122" y="172"/>
                  <a:pt x="120" y="171"/>
                </a:cubicBezTo>
                <a:cubicBezTo>
                  <a:pt x="117" y="169"/>
                  <a:pt x="114" y="168"/>
                  <a:pt x="111" y="166"/>
                </a:cubicBezTo>
                <a:cubicBezTo>
                  <a:pt x="106" y="165"/>
                  <a:pt x="102" y="163"/>
                  <a:pt x="98" y="162"/>
                </a:cubicBezTo>
                <a:cubicBezTo>
                  <a:pt x="96" y="161"/>
                  <a:pt x="94" y="160"/>
                  <a:pt x="91" y="160"/>
                </a:cubicBezTo>
                <a:cubicBezTo>
                  <a:pt x="91" y="159"/>
                  <a:pt x="90" y="159"/>
                  <a:pt x="90" y="159"/>
                </a:cubicBezTo>
                <a:close/>
                <a:moveTo>
                  <a:pt x="96" y="162"/>
                </a:moveTo>
                <a:cubicBezTo>
                  <a:pt x="97" y="162"/>
                  <a:pt x="98" y="162"/>
                  <a:pt x="99" y="163"/>
                </a:cubicBezTo>
                <a:cubicBezTo>
                  <a:pt x="105" y="165"/>
                  <a:pt x="111" y="167"/>
                  <a:pt x="116" y="170"/>
                </a:cubicBezTo>
                <a:cubicBezTo>
                  <a:pt x="119" y="171"/>
                  <a:pt x="121" y="172"/>
                  <a:pt x="123" y="173"/>
                </a:cubicBezTo>
                <a:cubicBezTo>
                  <a:pt x="127" y="174"/>
                  <a:pt x="124" y="174"/>
                  <a:pt x="123" y="174"/>
                </a:cubicBezTo>
                <a:cubicBezTo>
                  <a:pt x="122" y="173"/>
                  <a:pt x="121" y="173"/>
                  <a:pt x="120" y="172"/>
                </a:cubicBezTo>
                <a:cubicBezTo>
                  <a:pt x="115" y="170"/>
                  <a:pt x="111" y="169"/>
                  <a:pt x="107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3" y="166"/>
                  <a:pt x="99" y="164"/>
                  <a:pt x="96" y="162"/>
                </a:cubicBezTo>
                <a:close/>
                <a:moveTo>
                  <a:pt x="79" y="150"/>
                </a:moveTo>
                <a:cubicBezTo>
                  <a:pt x="87" y="154"/>
                  <a:pt x="95" y="157"/>
                  <a:pt x="104" y="160"/>
                </a:cubicBezTo>
                <a:cubicBezTo>
                  <a:pt x="111" y="163"/>
                  <a:pt x="119" y="167"/>
                  <a:pt x="127" y="170"/>
                </a:cubicBezTo>
                <a:cubicBezTo>
                  <a:pt x="128" y="170"/>
                  <a:pt x="129" y="171"/>
                  <a:pt x="130" y="171"/>
                </a:cubicBezTo>
                <a:cubicBezTo>
                  <a:pt x="128" y="172"/>
                  <a:pt x="127" y="172"/>
                  <a:pt x="126" y="171"/>
                </a:cubicBezTo>
                <a:cubicBezTo>
                  <a:pt x="124" y="171"/>
                  <a:pt x="122" y="170"/>
                  <a:pt x="120" y="169"/>
                </a:cubicBezTo>
                <a:cubicBezTo>
                  <a:pt x="116" y="168"/>
                  <a:pt x="113" y="166"/>
                  <a:pt x="109" y="164"/>
                </a:cubicBezTo>
                <a:cubicBezTo>
                  <a:pt x="101" y="161"/>
                  <a:pt x="94" y="159"/>
                  <a:pt x="86" y="157"/>
                </a:cubicBezTo>
                <a:cubicBezTo>
                  <a:pt x="83" y="155"/>
                  <a:pt x="80" y="153"/>
                  <a:pt x="79" y="150"/>
                </a:cubicBezTo>
                <a:close/>
                <a:moveTo>
                  <a:pt x="78" y="146"/>
                </a:moveTo>
                <a:cubicBezTo>
                  <a:pt x="78" y="145"/>
                  <a:pt x="78" y="145"/>
                  <a:pt x="78" y="144"/>
                </a:cubicBezTo>
                <a:cubicBezTo>
                  <a:pt x="80" y="145"/>
                  <a:pt x="81" y="146"/>
                  <a:pt x="83" y="147"/>
                </a:cubicBezTo>
                <a:cubicBezTo>
                  <a:pt x="84" y="147"/>
                  <a:pt x="85" y="147"/>
                  <a:pt x="85" y="148"/>
                </a:cubicBezTo>
                <a:cubicBezTo>
                  <a:pt x="90" y="149"/>
                  <a:pt x="94" y="151"/>
                  <a:pt x="99" y="153"/>
                </a:cubicBezTo>
                <a:cubicBezTo>
                  <a:pt x="109" y="157"/>
                  <a:pt x="119" y="161"/>
                  <a:pt x="128" y="166"/>
                </a:cubicBezTo>
                <a:cubicBezTo>
                  <a:pt x="129" y="166"/>
                  <a:pt x="131" y="168"/>
                  <a:pt x="131" y="168"/>
                </a:cubicBezTo>
                <a:cubicBezTo>
                  <a:pt x="130" y="167"/>
                  <a:pt x="128" y="167"/>
                  <a:pt x="127" y="166"/>
                </a:cubicBezTo>
                <a:cubicBezTo>
                  <a:pt x="125" y="165"/>
                  <a:pt x="124" y="164"/>
                  <a:pt x="122" y="164"/>
                </a:cubicBezTo>
                <a:cubicBezTo>
                  <a:pt x="117" y="162"/>
                  <a:pt x="112" y="160"/>
                  <a:pt x="107" y="159"/>
                </a:cubicBezTo>
                <a:cubicBezTo>
                  <a:pt x="98" y="156"/>
                  <a:pt x="88" y="154"/>
                  <a:pt x="79" y="150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78" y="149"/>
                  <a:pt x="78" y="147"/>
                  <a:pt x="78" y="146"/>
                </a:cubicBezTo>
                <a:close/>
                <a:moveTo>
                  <a:pt x="77" y="141"/>
                </a:moveTo>
                <a:cubicBezTo>
                  <a:pt x="77" y="141"/>
                  <a:pt x="78" y="141"/>
                  <a:pt x="78" y="141"/>
                </a:cubicBezTo>
                <a:cubicBezTo>
                  <a:pt x="80" y="141"/>
                  <a:pt x="83" y="142"/>
                  <a:pt x="85" y="143"/>
                </a:cubicBezTo>
                <a:cubicBezTo>
                  <a:pt x="87" y="144"/>
                  <a:pt x="88" y="144"/>
                  <a:pt x="90" y="145"/>
                </a:cubicBezTo>
                <a:cubicBezTo>
                  <a:pt x="98" y="150"/>
                  <a:pt x="108" y="154"/>
                  <a:pt x="117" y="158"/>
                </a:cubicBezTo>
                <a:cubicBezTo>
                  <a:pt x="107" y="154"/>
                  <a:pt x="97" y="151"/>
                  <a:pt x="87" y="148"/>
                </a:cubicBezTo>
                <a:cubicBezTo>
                  <a:pt x="85" y="147"/>
                  <a:pt x="83" y="146"/>
                  <a:pt x="81" y="145"/>
                </a:cubicBezTo>
                <a:cubicBezTo>
                  <a:pt x="80" y="144"/>
                  <a:pt x="80" y="144"/>
                  <a:pt x="79" y="144"/>
                </a:cubicBezTo>
                <a:cubicBezTo>
                  <a:pt x="79" y="144"/>
                  <a:pt x="78" y="144"/>
                  <a:pt x="78" y="143"/>
                </a:cubicBezTo>
                <a:cubicBezTo>
                  <a:pt x="78" y="142"/>
                  <a:pt x="78" y="141"/>
                  <a:pt x="77" y="141"/>
                </a:cubicBezTo>
                <a:close/>
                <a:moveTo>
                  <a:pt x="76" y="138"/>
                </a:moveTo>
                <a:cubicBezTo>
                  <a:pt x="78" y="140"/>
                  <a:pt x="81" y="141"/>
                  <a:pt x="83" y="142"/>
                </a:cubicBezTo>
                <a:cubicBezTo>
                  <a:pt x="81" y="141"/>
                  <a:pt x="79" y="140"/>
                  <a:pt x="77" y="140"/>
                </a:cubicBezTo>
                <a:cubicBezTo>
                  <a:pt x="77" y="139"/>
                  <a:pt x="76" y="139"/>
                  <a:pt x="76" y="138"/>
                </a:cubicBezTo>
                <a:close/>
                <a:moveTo>
                  <a:pt x="57" y="127"/>
                </a:moveTo>
                <a:cubicBezTo>
                  <a:pt x="61" y="129"/>
                  <a:pt x="65" y="131"/>
                  <a:pt x="70" y="132"/>
                </a:cubicBezTo>
                <a:cubicBezTo>
                  <a:pt x="77" y="135"/>
                  <a:pt x="83" y="137"/>
                  <a:pt x="90" y="140"/>
                </a:cubicBezTo>
                <a:cubicBezTo>
                  <a:pt x="103" y="146"/>
                  <a:pt x="117" y="150"/>
                  <a:pt x="130" y="158"/>
                </a:cubicBezTo>
                <a:cubicBezTo>
                  <a:pt x="130" y="158"/>
                  <a:pt x="131" y="158"/>
                  <a:pt x="132" y="158"/>
                </a:cubicBezTo>
                <a:cubicBezTo>
                  <a:pt x="131" y="158"/>
                  <a:pt x="131" y="158"/>
                  <a:pt x="130" y="158"/>
                </a:cubicBezTo>
                <a:cubicBezTo>
                  <a:pt x="129" y="157"/>
                  <a:pt x="127" y="157"/>
                  <a:pt x="126" y="156"/>
                </a:cubicBezTo>
                <a:cubicBezTo>
                  <a:pt x="123" y="155"/>
                  <a:pt x="120" y="154"/>
                  <a:pt x="116" y="153"/>
                </a:cubicBezTo>
                <a:cubicBezTo>
                  <a:pt x="110" y="150"/>
                  <a:pt x="102" y="148"/>
                  <a:pt x="96" y="145"/>
                </a:cubicBezTo>
                <a:cubicBezTo>
                  <a:pt x="93" y="145"/>
                  <a:pt x="90" y="144"/>
                  <a:pt x="87" y="143"/>
                </a:cubicBezTo>
                <a:cubicBezTo>
                  <a:pt x="84" y="141"/>
                  <a:pt x="80" y="139"/>
                  <a:pt x="77" y="138"/>
                </a:cubicBezTo>
                <a:cubicBezTo>
                  <a:pt x="76" y="138"/>
                  <a:pt x="75" y="137"/>
                  <a:pt x="75" y="137"/>
                </a:cubicBezTo>
                <a:cubicBezTo>
                  <a:pt x="74" y="137"/>
                  <a:pt x="74" y="136"/>
                  <a:pt x="74" y="136"/>
                </a:cubicBezTo>
                <a:cubicBezTo>
                  <a:pt x="70" y="133"/>
                  <a:pt x="61" y="131"/>
                  <a:pt x="57" y="127"/>
                </a:cubicBezTo>
                <a:close/>
                <a:moveTo>
                  <a:pt x="55" y="123"/>
                </a:moveTo>
                <a:cubicBezTo>
                  <a:pt x="56" y="123"/>
                  <a:pt x="56" y="123"/>
                  <a:pt x="56" y="123"/>
                </a:cubicBezTo>
                <a:cubicBezTo>
                  <a:pt x="56" y="123"/>
                  <a:pt x="56" y="123"/>
                  <a:pt x="57" y="123"/>
                </a:cubicBezTo>
                <a:cubicBezTo>
                  <a:pt x="62" y="125"/>
                  <a:pt x="67" y="128"/>
                  <a:pt x="73" y="130"/>
                </a:cubicBezTo>
                <a:cubicBezTo>
                  <a:pt x="80" y="132"/>
                  <a:pt x="86" y="134"/>
                  <a:pt x="93" y="137"/>
                </a:cubicBezTo>
                <a:cubicBezTo>
                  <a:pt x="106" y="142"/>
                  <a:pt x="119" y="146"/>
                  <a:pt x="131" y="153"/>
                </a:cubicBezTo>
                <a:cubicBezTo>
                  <a:pt x="131" y="153"/>
                  <a:pt x="131" y="153"/>
                  <a:pt x="131" y="154"/>
                </a:cubicBezTo>
                <a:cubicBezTo>
                  <a:pt x="126" y="151"/>
                  <a:pt x="120" y="150"/>
                  <a:pt x="115" y="148"/>
                </a:cubicBezTo>
                <a:cubicBezTo>
                  <a:pt x="108" y="145"/>
                  <a:pt x="101" y="142"/>
                  <a:pt x="95" y="140"/>
                </a:cubicBezTo>
                <a:cubicBezTo>
                  <a:pt x="88" y="137"/>
                  <a:pt x="81" y="134"/>
                  <a:pt x="75" y="132"/>
                </a:cubicBezTo>
                <a:cubicBezTo>
                  <a:pt x="68" y="130"/>
                  <a:pt x="62" y="127"/>
                  <a:pt x="56" y="125"/>
                </a:cubicBezTo>
                <a:cubicBezTo>
                  <a:pt x="56" y="124"/>
                  <a:pt x="55" y="124"/>
                  <a:pt x="55" y="123"/>
                </a:cubicBezTo>
                <a:close/>
                <a:moveTo>
                  <a:pt x="56" y="120"/>
                </a:moveTo>
                <a:cubicBezTo>
                  <a:pt x="56" y="119"/>
                  <a:pt x="56" y="118"/>
                  <a:pt x="57" y="118"/>
                </a:cubicBezTo>
                <a:cubicBezTo>
                  <a:pt x="62" y="120"/>
                  <a:pt x="68" y="121"/>
                  <a:pt x="73" y="123"/>
                </a:cubicBezTo>
                <a:cubicBezTo>
                  <a:pt x="74" y="123"/>
                  <a:pt x="74" y="123"/>
                  <a:pt x="75" y="123"/>
                </a:cubicBezTo>
                <a:cubicBezTo>
                  <a:pt x="75" y="123"/>
                  <a:pt x="76" y="123"/>
                  <a:pt x="76" y="123"/>
                </a:cubicBezTo>
                <a:cubicBezTo>
                  <a:pt x="83" y="126"/>
                  <a:pt x="91" y="128"/>
                  <a:pt x="98" y="131"/>
                </a:cubicBezTo>
                <a:cubicBezTo>
                  <a:pt x="104" y="133"/>
                  <a:pt x="110" y="137"/>
                  <a:pt x="116" y="138"/>
                </a:cubicBezTo>
                <a:cubicBezTo>
                  <a:pt x="120" y="140"/>
                  <a:pt x="124" y="140"/>
                  <a:pt x="127" y="142"/>
                </a:cubicBezTo>
                <a:cubicBezTo>
                  <a:pt x="126" y="142"/>
                  <a:pt x="125" y="142"/>
                  <a:pt x="124" y="142"/>
                </a:cubicBezTo>
                <a:cubicBezTo>
                  <a:pt x="124" y="141"/>
                  <a:pt x="123" y="141"/>
                  <a:pt x="123" y="141"/>
                </a:cubicBezTo>
                <a:cubicBezTo>
                  <a:pt x="121" y="141"/>
                  <a:pt x="119" y="140"/>
                  <a:pt x="118" y="140"/>
                </a:cubicBezTo>
                <a:cubicBezTo>
                  <a:pt x="111" y="137"/>
                  <a:pt x="104" y="135"/>
                  <a:pt x="97" y="133"/>
                </a:cubicBezTo>
                <a:cubicBezTo>
                  <a:pt x="93" y="132"/>
                  <a:pt x="89" y="131"/>
                  <a:pt x="85" y="129"/>
                </a:cubicBezTo>
                <a:cubicBezTo>
                  <a:pt x="76" y="126"/>
                  <a:pt x="67" y="123"/>
                  <a:pt x="58" y="120"/>
                </a:cubicBezTo>
                <a:cubicBezTo>
                  <a:pt x="58" y="120"/>
                  <a:pt x="58" y="120"/>
                  <a:pt x="58" y="120"/>
                </a:cubicBezTo>
                <a:cubicBezTo>
                  <a:pt x="57" y="120"/>
                  <a:pt x="56" y="120"/>
                  <a:pt x="56" y="120"/>
                </a:cubicBezTo>
                <a:close/>
                <a:moveTo>
                  <a:pt x="60" y="118"/>
                </a:moveTo>
                <a:cubicBezTo>
                  <a:pt x="56" y="117"/>
                  <a:pt x="61" y="118"/>
                  <a:pt x="62" y="119"/>
                </a:cubicBezTo>
                <a:cubicBezTo>
                  <a:pt x="63" y="119"/>
                  <a:pt x="65" y="120"/>
                  <a:pt x="66" y="120"/>
                </a:cubicBezTo>
                <a:cubicBezTo>
                  <a:pt x="67" y="120"/>
                  <a:pt x="68" y="121"/>
                  <a:pt x="69" y="121"/>
                </a:cubicBezTo>
                <a:cubicBezTo>
                  <a:pt x="66" y="120"/>
                  <a:pt x="63" y="119"/>
                  <a:pt x="60" y="118"/>
                </a:cubicBezTo>
                <a:close/>
                <a:moveTo>
                  <a:pt x="57" y="117"/>
                </a:moveTo>
                <a:cubicBezTo>
                  <a:pt x="58" y="116"/>
                  <a:pt x="58" y="116"/>
                  <a:pt x="58" y="115"/>
                </a:cubicBezTo>
                <a:cubicBezTo>
                  <a:pt x="66" y="119"/>
                  <a:pt x="75" y="120"/>
                  <a:pt x="83" y="122"/>
                </a:cubicBezTo>
                <a:cubicBezTo>
                  <a:pt x="86" y="123"/>
                  <a:pt x="88" y="124"/>
                  <a:pt x="91" y="125"/>
                </a:cubicBezTo>
                <a:cubicBezTo>
                  <a:pt x="98" y="127"/>
                  <a:pt x="105" y="130"/>
                  <a:pt x="112" y="133"/>
                </a:cubicBezTo>
                <a:cubicBezTo>
                  <a:pt x="116" y="134"/>
                  <a:pt x="120" y="136"/>
                  <a:pt x="123" y="138"/>
                </a:cubicBezTo>
                <a:cubicBezTo>
                  <a:pt x="123" y="138"/>
                  <a:pt x="125" y="138"/>
                  <a:pt x="126" y="139"/>
                </a:cubicBezTo>
                <a:cubicBezTo>
                  <a:pt x="126" y="139"/>
                  <a:pt x="126" y="139"/>
                  <a:pt x="126" y="139"/>
                </a:cubicBezTo>
                <a:cubicBezTo>
                  <a:pt x="126" y="139"/>
                  <a:pt x="125" y="139"/>
                  <a:pt x="125" y="139"/>
                </a:cubicBezTo>
                <a:cubicBezTo>
                  <a:pt x="123" y="139"/>
                  <a:pt x="121" y="138"/>
                  <a:pt x="119" y="137"/>
                </a:cubicBezTo>
                <a:cubicBezTo>
                  <a:pt x="107" y="131"/>
                  <a:pt x="93" y="127"/>
                  <a:pt x="79" y="123"/>
                </a:cubicBezTo>
                <a:cubicBezTo>
                  <a:pt x="79" y="123"/>
                  <a:pt x="79" y="123"/>
                  <a:pt x="78" y="123"/>
                </a:cubicBezTo>
                <a:cubicBezTo>
                  <a:pt x="71" y="120"/>
                  <a:pt x="64" y="118"/>
                  <a:pt x="57" y="117"/>
                </a:cubicBezTo>
                <a:close/>
                <a:moveTo>
                  <a:pt x="60" y="115"/>
                </a:moveTo>
                <a:cubicBezTo>
                  <a:pt x="62" y="116"/>
                  <a:pt x="64" y="116"/>
                  <a:pt x="65" y="117"/>
                </a:cubicBezTo>
                <a:cubicBezTo>
                  <a:pt x="64" y="116"/>
                  <a:pt x="62" y="116"/>
                  <a:pt x="60" y="115"/>
                </a:cubicBezTo>
                <a:close/>
                <a:moveTo>
                  <a:pt x="59" y="114"/>
                </a:moveTo>
                <a:cubicBezTo>
                  <a:pt x="60" y="114"/>
                  <a:pt x="60" y="113"/>
                  <a:pt x="61" y="112"/>
                </a:cubicBezTo>
                <a:cubicBezTo>
                  <a:pt x="73" y="118"/>
                  <a:pt x="87" y="120"/>
                  <a:pt x="100" y="124"/>
                </a:cubicBezTo>
                <a:cubicBezTo>
                  <a:pt x="107" y="126"/>
                  <a:pt x="114" y="129"/>
                  <a:pt x="120" y="132"/>
                </a:cubicBezTo>
                <a:cubicBezTo>
                  <a:pt x="121" y="133"/>
                  <a:pt x="122" y="133"/>
                  <a:pt x="123" y="134"/>
                </a:cubicBezTo>
                <a:cubicBezTo>
                  <a:pt x="124" y="134"/>
                  <a:pt x="124" y="135"/>
                  <a:pt x="124" y="135"/>
                </a:cubicBezTo>
                <a:cubicBezTo>
                  <a:pt x="123" y="135"/>
                  <a:pt x="122" y="135"/>
                  <a:pt x="122" y="134"/>
                </a:cubicBezTo>
                <a:cubicBezTo>
                  <a:pt x="119" y="133"/>
                  <a:pt x="117" y="132"/>
                  <a:pt x="114" y="131"/>
                </a:cubicBezTo>
                <a:cubicBezTo>
                  <a:pt x="101" y="126"/>
                  <a:pt x="89" y="123"/>
                  <a:pt x="76" y="120"/>
                </a:cubicBezTo>
                <a:cubicBezTo>
                  <a:pt x="76" y="120"/>
                  <a:pt x="76" y="120"/>
                  <a:pt x="75" y="119"/>
                </a:cubicBezTo>
                <a:cubicBezTo>
                  <a:pt x="70" y="118"/>
                  <a:pt x="65" y="116"/>
                  <a:pt x="59" y="114"/>
                </a:cubicBezTo>
                <a:close/>
                <a:moveTo>
                  <a:pt x="73" y="116"/>
                </a:moveTo>
                <a:cubicBezTo>
                  <a:pt x="74" y="116"/>
                  <a:pt x="75" y="116"/>
                  <a:pt x="76" y="117"/>
                </a:cubicBezTo>
                <a:cubicBezTo>
                  <a:pt x="79" y="118"/>
                  <a:pt x="83" y="119"/>
                  <a:pt x="86" y="120"/>
                </a:cubicBezTo>
                <a:cubicBezTo>
                  <a:pt x="82" y="118"/>
                  <a:pt x="77" y="117"/>
                  <a:pt x="73" y="116"/>
                </a:cubicBezTo>
                <a:close/>
                <a:moveTo>
                  <a:pt x="61" y="111"/>
                </a:moveTo>
                <a:cubicBezTo>
                  <a:pt x="61" y="111"/>
                  <a:pt x="62" y="110"/>
                  <a:pt x="62" y="110"/>
                </a:cubicBezTo>
                <a:cubicBezTo>
                  <a:pt x="66" y="112"/>
                  <a:pt x="70" y="113"/>
                  <a:pt x="75" y="114"/>
                </a:cubicBezTo>
                <a:cubicBezTo>
                  <a:pt x="80" y="115"/>
                  <a:pt x="85" y="117"/>
                  <a:pt x="90" y="119"/>
                </a:cubicBezTo>
                <a:cubicBezTo>
                  <a:pt x="101" y="122"/>
                  <a:pt x="112" y="125"/>
                  <a:pt x="122" y="130"/>
                </a:cubicBezTo>
                <a:cubicBezTo>
                  <a:pt x="120" y="129"/>
                  <a:pt x="117" y="129"/>
                  <a:pt x="115" y="128"/>
                </a:cubicBezTo>
                <a:cubicBezTo>
                  <a:pt x="112" y="127"/>
                  <a:pt x="110" y="126"/>
                  <a:pt x="107" y="125"/>
                </a:cubicBezTo>
                <a:cubicBezTo>
                  <a:pt x="102" y="123"/>
                  <a:pt x="97" y="122"/>
                  <a:pt x="92" y="120"/>
                </a:cubicBezTo>
                <a:cubicBezTo>
                  <a:pt x="81" y="118"/>
                  <a:pt x="71" y="115"/>
                  <a:pt x="61" y="111"/>
                </a:cubicBezTo>
                <a:close/>
                <a:moveTo>
                  <a:pt x="62" y="107"/>
                </a:moveTo>
                <a:cubicBezTo>
                  <a:pt x="62" y="105"/>
                  <a:pt x="62" y="104"/>
                  <a:pt x="62" y="103"/>
                </a:cubicBezTo>
                <a:cubicBezTo>
                  <a:pt x="62" y="103"/>
                  <a:pt x="63" y="103"/>
                  <a:pt x="63" y="103"/>
                </a:cubicBezTo>
                <a:cubicBezTo>
                  <a:pt x="68" y="105"/>
                  <a:pt x="73" y="107"/>
                  <a:pt x="78" y="109"/>
                </a:cubicBezTo>
                <a:cubicBezTo>
                  <a:pt x="83" y="111"/>
                  <a:pt x="89" y="112"/>
                  <a:pt x="94" y="114"/>
                </a:cubicBezTo>
                <a:cubicBezTo>
                  <a:pt x="99" y="116"/>
                  <a:pt x="105" y="118"/>
                  <a:pt x="111" y="120"/>
                </a:cubicBezTo>
                <a:cubicBezTo>
                  <a:pt x="114" y="121"/>
                  <a:pt x="117" y="122"/>
                  <a:pt x="120" y="124"/>
                </a:cubicBezTo>
                <a:cubicBezTo>
                  <a:pt x="121" y="124"/>
                  <a:pt x="123" y="125"/>
                  <a:pt x="123" y="125"/>
                </a:cubicBezTo>
                <a:cubicBezTo>
                  <a:pt x="123" y="125"/>
                  <a:pt x="123" y="125"/>
                  <a:pt x="123" y="125"/>
                </a:cubicBezTo>
                <a:cubicBezTo>
                  <a:pt x="123" y="125"/>
                  <a:pt x="122" y="125"/>
                  <a:pt x="121" y="124"/>
                </a:cubicBezTo>
                <a:cubicBezTo>
                  <a:pt x="111" y="120"/>
                  <a:pt x="100" y="118"/>
                  <a:pt x="90" y="115"/>
                </a:cubicBezTo>
                <a:cubicBezTo>
                  <a:pt x="84" y="113"/>
                  <a:pt x="78" y="112"/>
                  <a:pt x="73" y="110"/>
                </a:cubicBezTo>
                <a:cubicBezTo>
                  <a:pt x="71" y="109"/>
                  <a:pt x="68" y="109"/>
                  <a:pt x="66" y="109"/>
                </a:cubicBezTo>
                <a:cubicBezTo>
                  <a:pt x="66" y="108"/>
                  <a:pt x="65" y="108"/>
                  <a:pt x="63" y="108"/>
                </a:cubicBezTo>
                <a:cubicBezTo>
                  <a:pt x="64" y="108"/>
                  <a:pt x="64" y="107"/>
                  <a:pt x="63" y="107"/>
                </a:cubicBezTo>
                <a:cubicBezTo>
                  <a:pt x="63" y="107"/>
                  <a:pt x="63" y="107"/>
                  <a:pt x="62" y="107"/>
                </a:cubicBezTo>
                <a:close/>
                <a:moveTo>
                  <a:pt x="62" y="102"/>
                </a:moveTo>
                <a:cubicBezTo>
                  <a:pt x="63" y="101"/>
                  <a:pt x="63" y="100"/>
                  <a:pt x="63" y="100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0"/>
                  <a:pt x="64" y="100"/>
                  <a:pt x="65" y="100"/>
                </a:cubicBezTo>
                <a:cubicBezTo>
                  <a:pt x="65" y="101"/>
                  <a:pt x="65" y="101"/>
                  <a:pt x="66" y="101"/>
                </a:cubicBezTo>
                <a:cubicBezTo>
                  <a:pt x="76" y="104"/>
                  <a:pt x="86" y="107"/>
                  <a:pt x="95" y="110"/>
                </a:cubicBezTo>
                <a:cubicBezTo>
                  <a:pt x="100" y="112"/>
                  <a:pt x="106" y="113"/>
                  <a:pt x="111" y="115"/>
                </a:cubicBezTo>
                <a:cubicBezTo>
                  <a:pt x="114" y="117"/>
                  <a:pt x="117" y="118"/>
                  <a:pt x="120" y="119"/>
                </a:cubicBezTo>
                <a:cubicBezTo>
                  <a:pt x="121" y="120"/>
                  <a:pt x="126" y="122"/>
                  <a:pt x="122" y="121"/>
                </a:cubicBezTo>
                <a:cubicBezTo>
                  <a:pt x="112" y="118"/>
                  <a:pt x="102" y="114"/>
                  <a:pt x="92" y="111"/>
                </a:cubicBezTo>
                <a:cubicBezTo>
                  <a:pt x="87" y="110"/>
                  <a:pt x="81" y="109"/>
                  <a:pt x="76" y="107"/>
                </a:cubicBezTo>
                <a:cubicBezTo>
                  <a:pt x="72" y="105"/>
                  <a:pt x="67" y="104"/>
                  <a:pt x="63" y="102"/>
                </a:cubicBezTo>
                <a:cubicBezTo>
                  <a:pt x="63" y="102"/>
                  <a:pt x="63" y="102"/>
                  <a:pt x="62" y="102"/>
                </a:cubicBezTo>
                <a:close/>
                <a:moveTo>
                  <a:pt x="64" y="97"/>
                </a:moveTo>
                <a:cubicBezTo>
                  <a:pt x="64" y="96"/>
                  <a:pt x="64" y="95"/>
                  <a:pt x="65" y="95"/>
                </a:cubicBezTo>
                <a:cubicBezTo>
                  <a:pt x="72" y="98"/>
                  <a:pt x="80" y="100"/>
                  <a:pt x="88" y="102"/>
                </a:cubicBezTo>
                <a:cubicBezTo>
                  <a:pt x="92" y="103"/>
                  <a:pt x="95" y="104"/>
                  <a:pt x="99" y="106"/>
                </a:cubicBezTo>
                <a:cubicBezTo>
                  <a:pt x="105" y="108"/>
                  <a:pt x="111" y="110"/>
                  <a:pt x="118" y="112"/>
                </a:cubicBezTo>
                <a:cubicBezTo>
                  <a:pt x="120" y="113"/>
                  <a:pt x="121" y="113"/>
                  <a:pt x="121" y="113"/>
                </a:cubicBezTo>
                <a:cubicBezTo>
                  <a:pt x="121" y="113"/>
                  <a:pt x="121" y="113"/>
                  <a:pt x="121" y="113"/>
                </a:cubicBezTo>
                <a:cubicBezTo>
                  <a:pt x="121" y="114"/>
                  <a:pt x="118" y="113"/>
                  <a:pt x="116" y="112"/>
                </a:cubicBezTo>
                <a:cubicBezTo>
                  <a:pt x="113" y="112"/>
                  <a:pt x="110" y="111"/>
                  <a:pt x="107" y="110"/>
                </a:cubicBezTo>
                <a:cubicBezTo>
                  <a:pt x="92" y="106"/>
                  <a:pt x="78" y="102"/>
                  <a:pt x="64" y="97"/>
                </a:cubicBezTo>
                <a:close/>
                <a:moveTo>
                  <a:pt x="66" y="95"/>
                </a:moveTo>
                <a:cubicBezTo>
                  <a:pt x="67" y="95"/>
                  <a:pt x="68" y="95"/>
                  <a:pt x="69" y="96"/>
                </a:cubicBezTo>
                <a:cubicBezTo>
                  <a:pt x="70" y="96"/>
                  <a:pt x="71" y="96"/>
                  <a:pt x="71" y="96"/>
                </a:cubicBezTo>
                <a:cubicBezTo>
                  <a:pt x="70" y="96"/>
                  <a:pt x="68" y="95"/>
                  <a:pt x="66" y="95"/>
                </a:cubicBezTo>
                <a:close/>
                <a:moveTo>
                  <a:pt x="65" y="94"/>
                </a:moveTo>
                <a:cubicBezTo>
                  <a:pt x="65" y="93"/>
                  <a:pt x="66" y="93"/>
                  <a:pt x="66" y="92"/>
                </a:cubicBezTo>
                <a:cubicBezTo>
                  <a:pt x="68" y="92"/>
                  <a:pt x="70" y="93"/>
                  <a:pt x="72" y="94"/>
                </a:cubicBezTo>
                <a:cubicBezTo>
                  <a:pt x="74" y="94"/>
                  <a:pt x="75" y="95"/>
                  <a:pt x="76" y="96"/>
                </a:cubicBezTo>
                <a:cubicBezTo>
                  <a:pt x="78" y="97"/>
                  <a:pt x="81" y="98"/>
                  <a:pt x="84" y="99"/>
                </a:cubicBezTo>
                <a:cubicBezTo>
                  <a:pt x="91" y="100"/>
                  <a:pt x="99" y="103"/>
                  <a:pt x="106" y="105"/>
                </a:cubicBezTo>
                <a:cubicBezTo>
                  <a:pt x="109" y="106"/>
                  <a:pt x="112" y="107"/>
                  <a:pt x="116" y="108"/>
                </a:cubicBezTo>
                <a:cubicBezTo>
                  <a:pt x="117" y="109"/>
                  <a:pt x="119" y="109"/>
                  <a:pt x="120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18" y="110"/>
                  <a:pt x="116" y="109"/>
                  <a:pt x="114" y="109"/>
                </a:cubicBezTo>
                <a:cubicBezTo>
                  <a:pt x="107" y="107"/>
                  <a:pt x="100" y="104"/>
                  <a:pt x="93" y="102"/>
                </a:cubicBezTo>
                <a:cubicBezTo>
                  <a:pt x="92" y="102"/>
                  <a:pt x="92" y="102"/>
                  <a:pt x="91" y="102"/>
                </a:cubicBezTo>
                <a:cubicBezTo>
                  <a:pt x="86" y="100"/>
                  <a:pt x="81" y="99"/>
                  <a:pt x="76" y="98"/>
                </a:cubicBezTo>
                <a:cubicBezTo>
                  <a:pt x="72" y="96"/>
                  <a:pt x="69" y="94"/>
                  <a:pt x="65" y="94"/>
                </a:cubicBezTo>
                <a:close/>
                <a:moveTo>
                  <a:pt x="66" y="80"/>
                </a:moveTo>
                <a:cubicBezTo>
                  <a:pt x="69" y="80"/>
                  <a:pt x="71" y="81"/>
                  <a:pt x="74" y="82"/>
                </a:cubicBezTo>
                <a:cubicBezTo>
                  <a:pt x="90" y="86"/>
                  <a:pt x="106" y="92"/>
                  <a:pt x="122" y="96"/>
                </a:cubicBezTo>
                <a:cubicBezTo>
                  <a:pt x="121" y="97"/>
                  <a:pt x="121" y="97"/>
                  <a:pt x="120" y="98"/>
                </a:cubicBezTo>
                <a:cubicBezTo>
                  <a:pt x="113" y="95"/>
                  <a:pt x="104" y="93"/>
                  <a:pt x="97" y="91"/>
                </a:cubicBezTo>
                <a:cubicBezTo>
                  <a:pt x="87" y="89"/>
                  <a:pt x="77" y="87"/>
                  <a:pt x="68" y="83"/>
                </a:cubicBezTo>
                <a:cubicBezTo>
                  <a:pt x="68" y="83"/>
                  <a:pt x="68" y="84"/>
                  <a:pt x="68" y="84"/>
                </a:cubicBezTo>
                <a:cubicBezTo>
                  <a:pt x="76" y="89"/>
                  <a:pt x="85" y="91"/>
                  <a:pt x="94" y="94"/>
                </a:cubicBezTo>
                <a:cubicBezTo>
                  <a:pt x="101" y="97"/>
                  <a:pt x="110" y="101"/>
                  <a:pt x="118" y="101"/>
                </a:cubicBezTo>
                <a:cubicBezTo>
                  <a:pt x="109" y="101"/>
                  <a:pt x="99" y="98"/>
                  <a:pt x="90" y="95"/>
                </a:cubicBezTo>
                <a:cubicBezTo>
                  <a:pt x="87" y="94"/>
                  <a:pt x="84" y="93"/>
                  <a:pt x="81" y="92"/>
                </a:cubicBezTo>
                <a:cubicBezTo>
                  <a:pt x="76" y="91"/>
                  <a:pt x="72" y="89"/>
                  <a:pt x="67" y="88"/>
                </a:cubicBezTo>
                <a:cubicBezTo>
                  <a:pt x="67" y="88"/>
                  <a:pt x="67" y="88"/>
                  <a:pt x="67" y="88"/>
                </a:cubicBezTo>
                <a:cubicBezTo>
                  <a:pt x="68" y="85"/>
                  <a:pt x="68" y="81"/>
                  <a:pt x="66" y="80"/>
                </a:cubicBezTo>
                <a:close/>
                <a:moveTo>
                  <a:pt x="50" y="75"/>
                </a:moveTo>
                <a:cubicBezTo>
                  <a:pt x="46" y="74"/>
                  <a:pt x="43" y="73"/>
                  <a:pt x="39" y="72"/>
                </a:cubicBezTo>
                <a:cubicBezTo>
                  <a:pt x="38" y="71"/>
                  <a:pt x="29" y="69"/>
                  <a:pt x="34" y="70"/>
                </a:cubicBezTo>
                <a:cubicBezTo>
                  <a:pt x="50" y="71"/>
                  <a:pt x="67" y="78"/>
                  <a:pt x="83" y="83"/>
                </a:cubicBezTo>
                <a:cubicBezTo>
                  <a:pt x="91" y="86"/>
                  <a:pt x="99" y="89"/>
                  <a:pt x="107" y="90"/>
                </a:cubicBezTo>
                <a:cubicBezTo>
                  <a:pt x="112" y="92"/>
                  <a:pt x="117" y="92"/>
                  <a:pt x="121" y="95"/>
                </a:cubicBezTo>
                <a:cubicBezTo>
                  <a:pt x="105" y="91"/>
                  <a:pt x="90" y="86"/>
                  <a:pt x="74" y="81"/>
                </a:cubicBezTo>
                <a:cubicBezTo>
                  <a:pt x="66" y="79"/>
                  <a:pt x="58" y="77"/>
                  <a:pt x="50" y="75"/>
                </a:cubicBezTo>
                <a:close/>
                <a:moveTo>
                  <a:pt x="45" y="78"/>
                </a:moveTo>
                <a:cubicBezTo>
                  <a:pt x="42" y="77"/>
                  <a:pt x="39" y="76"/>
                  <a:pt x="37" y="75"/>
                </a:cubicBezTo>
                <a:cubicBezTo>
                  <a:pt x="35" y="74"/>
                  <a:pt x="34" y="74"/>
                  <a:pt x="32" y="73"/>
                </a:cubicBezTo>
                <a:cubicBezTo>
                  <a:pt x="31" y="72"/>
                  <a:pt x="31" y="72"/>
                  <a:pt x="33" y="73"/>
                </a:cubicBezTo>
                <a:cubicBezTo>
                  <a:pt x="37" y="74"/>
                  <a:pt x="42" y="76"/>
                  <a:pt x="47" y="77"/>
                </a:cubicBezTo>
                <a:cubicBezTo>
                  <a:pt x="52" y="78"/>
                  <a:pt x="56" y="79"/>
                  <a:pt x="61" y="80"/>
                </a:cubicBezTo>
                <a:cubicBezTo>
                  <a:pt x="61" y="80"/>
                  <a:pt x="60" y="81"/>
                  <a:pt x="60" y="81"/>
                </a:cubicBezTo>
                <a:cubicBezTo>
                  <a:pt x="55" y="80"/>
                  <a:pt x="50" y="79"/>
                  <a:pt x="45" y="78"/>
                </a:cubicBezTo>
                <a:close/>
                <a:moveTo>
                  <a:pt x="40" y="83"/>
                </a:moveTo>
                <a:cubicBezTo>
                  <a:pt x="39" y="82"/>
                  <a:pt x="37" y="82"/>
                  <a:pt x="35" y="81"/>
                </a:cubicBezTo>
                <a:cubicBezTo>
                  <a:pt x="34" y="81"/>
                  <a:pt x="26" y="78"/>
                  <a:pt x="31" y="79"/>
                </a:cubicBezTo>
                <a:cubicBezTo>
                  <a:pt x="34" y="80"/>
                  <a:pt x="38" y="81"/>
                  <a:pt x="42" y="82"/>
                </a:cubicBezTo>
                <a:cubicBezTo>
                  <a:pt x="41" y="82"/>
                  <a:pt x="41" y="83"/>
                  <a:pt x="40" y="83"/>
                </a:cubicBezTo>
                <a:close/>
                <a:moveTo>
                  <a:pt x="38" y="87"/>
                </a:moveTo>
                <a:cubicBezTo>
                  <a:pt x="36" y="86"/>
                  <a:pt x="34" y="85"/>
                  <a:pt x="32" y="84"/>
                </a:cubicBezTo>
                <a:cubicBezTo>
                  <a:pt x="31" y="83"/>
                  <a:pt x="26" y="80"/>
                  <a:pt x="29" y="81"/>
                </a:cubicBezTo>
                <a:cubicBezTo>
                  <a:pt x="33" y="82"/>
                  <a:pt x="36" y="84"/>
                  <a:pt x="40" y="84"/>
                </a:cubicBezTo>
                <a:cubicBezTo>
                  <a:pt x="39" y="85"/>
                  <a:pt x="39" y="86"/>
                  <a:pt x="38" y="87"/>
                </a:cubicBezTo>
                <a:close/>
                <a:moveTo>
                  <a:pt x="36" y="90"/>
                </a:moveTo>
                <a:cubicBezTo>
                  <a:pt x="34" y="89"/>
                  <a:pt x="32" y="88"/>
                  <a:pt x="29" y="87"/>
                </a:cubicBezTo>
                <a:cubicBezTo>
                  <a:pt x="28" y="86"/>
                  <a:pt x="23" y="84"/>
                  <a:pt x="27" y="86"/>
                </a:cubicBezTo>
                <a:cubicBezTo>
                  <a:pt x="31" y="86"/>
                  <a:pt x="34" y="87"/>
                  <a:pt x="37" y="88"/>
                </a:cubicBezTo>
                <a:cubicBezTo>
                  <a:pt x="37" y="88"/>
                  <a:pt x="37" y="88"/>
                  <a:pt x="37" y="89"/>
                </a:cubicBezTo>
                <a:cubicBezTo>
                  <a:pt x="37" y="89"/>
                  <a:pt x="36" y="90"/>
                  <a:pt x="36" y="90"/>
                </a:cubicBezTo>
                <a:close/>
                <a:moveTo>
                  <a:pt x="34" y="94"/>
                </a:moveTo>
                <a:cubicBezTo>
                  <a:pt x="31" y="92"/>
                  <a:pt x="28" y="91"/>
                  <a:pt x="25" y="89"/>
                </a:cubicBezTo>
                <a:cubicBezTo>
                  <a:pt x="26" y="90"/>
                  <a:pt x="31" y="90"/>
                  <a:pt x="32" y="91"/>
                </a:cubicBezTo>
                <a:cubicBezTo>
                  <a:pt x="33" y="91"/>
                  <a:pt x="34" y="91"/>
                  <a:pt x="36" y="91"/>
                </a:cubicBezTo>
                <a:cubicBezTo>
                  <a:pt x="35" y="92"/>
                  <a:pt x="34" y="93"/>
                  <a:pt x="34" y="94"/>
                </a:cubicBezTo>
                <a:close/>
                <a:moveTo>
                  <a:pt x="32" y="97"/>
                </a:moveTo>
                <a:cubicBezTo>
                  <a:pt x="30" y="97"/>
                  <a:pt x="29" y="96"/>
                  <a:pt x="27" y="95"/>
                </a:cubicBezTo>
                <a:cubicBezTo>
                  <a:pt x="26" y="94"/>
                  <a:pt x="21" y="92"/>
                  <a:pt x="25" y="93"/>
                </a:cubicBezTo>
                <a:cubicBezTo>
                  <a:pt x="28" y="94"/>
                  <a:pt x="30" y="95"/>
                  <a:pt x="33" y="95"/>
                </a:cubicBezTo>
                <a:cubicBezTo>
                  <a:pt x="33" y="96"/>
                  <a:pt x="32" y="97"/>
                  <a:pt x="32" y="97"/>
                </a:cubicBezTo>
                <a:close/>
                <a:moveTo>
                  <a:pt x="30" y="100"/>
                </a:moveTo>
                <a:cubicBezTo>
                  <a:pt x="29" y="99"/>
                  <a:pt x="28" y="98"/>
                  <a:pt x="27" y="98"/>
                </a:cubicBezTo>
                <a:cubicBezTo>
                  <a:pt x="26" y="98"/>
                  <a:pt x="22" y="96"/>
                  <a:pt x="26" y="97"/>
                </a:cubicBezTo>
                <a:cubicBezTo>
                  <a:pt x="27" y="98"/>
                  <a:pt x="29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9"/>
                  <a:pt x="30" y="99"/>
                  <a:pt x="30" y="100"/>
                </a:cubicBezTo>
                <a:cubicBezTo>
                  <a:pt x="30" y="100"/>
                  <a:pt x="30" y="100"/>
                  <a:pt x="30" y="100"/>
                </a:cubicBezTo>
                <a:close/>
                <a:moveTo>
                  <a:pt x="25" y="101"/>
                </a:moveTo>
                <a:cubicBezTo>
                  <a:pt x="24" y="100"/>
                  <a:pt x="24" y="100"/>
                  <a:pt x="25" y="99"/>
                </a:cubicBezTo>
                <a:cubicBezTo>
                  <a:pt x="27" y="100"/>
                  <a:pt x="28" y="100"/>
                  <a:pt x="30" y="100"/>
                </a:cubicBezTo>
                <a:cubicBezTo>
                  <a:pt x="29" y="101"/>
                  <a:pt x="28" y="101"/>
                  <a:pt x="28" y="102"/>
                </a:cubicBezTo>
                <a:cubicBezTo>
                  <a:pt x="27" y="101"/>
                  <a:pt x="26" y="101"/>
                  <a:pt x="25" y="101"/>
                </a:cubicBezTo>
                <a:close/>
                <a:moveTo>
                  <a:pt x="27" y="103"/>
                </a:moveTo>
                <a:cubicBezTo>
                  <a:pt x="26" y="103"/>
                  <a:pt x="26" y="104"/>
                  <a:pt x="25" y="104"/>
                </a:cubicBezTo>
                <a:cubicBezTo>
                  <a:pt x="25" y="104"/>
                  <a:pt x="24" y="103"/>
                  <a:pt x="23" y="102"/>
                </a:cubicBezTo>
                <a:cubicBezTo>
                  <a:pt x="24" y="102"/>
                  <a:pt x="26" y="102"/>
                  <a:pt x="27" y="103"/>
                </a:cubicBezTo>
                <a:close/>
                <a:moveTo>
                  <a:pt x="23" y="107"/>
                </a:moveTo>
                <a:cubicBezTo>
                  <a:pt x="22" y="105"/>
                  <a:pt x="23" y="105"/>
                  <a:pt x="24" y="105"/>
                </a:cubicBezTo>
                <a:cubicBezTo>
                  <a:pt x="24" y="105"/>
                  <a:pt x="24" y="105"/>
                  <a:pt x="24" y="106"/>
                </a:cubicBezTo>
                <a:cubicBezTo>
                  <a:pt x="24" y="106"/>
                  <a:pt x="23" y="107"/>
                  <a:pt x="23" y="107"/>
                </a:cubicBezTo>
                <a:close/>
                <a:moveTo>
                  <a:pt x="22" y="108"/>
                </a:moveTo>
                <a:cubicBezTo>
                  <a:pt x="22" y="109"/>
                  <a:pt x="22" y="109"/>
                  <a:pt x="21" y="110"/>
                </a:cubicBezTo>
                <a:cubicBezTo>
                  <a:pt x="21" y="109"/>
                  <a:pt x="21" y="108"/>
                  <a:pt x="21" y="108"/>
                </a:cubicBezTo>
                <a:cubicBezTo>
                  <a:pt x="22" y="108"/>
                  <a:pt x="22" y="108"/>
                  <a:pt x="22" y="108"/>
                </a:cubicBezTo>
                <a:close/>
                <a:moveTo>
                  <a:pt x="21" y="111"/>
                </a:moveTo>
                <a:cubicBezTo>
                  <a:pt x="21" y="111"/>
                  <a:pt x="20" y="112"/>
                  <a:pt x="20" y="112"/>
                </a:cubicBezTo>
                <a:cubicBezTo>
                  <a:pt x="20" y="112"/>
                  <a:pt x="20" y="112"/>
                  <a:pt x="20" y="111"/>
                </a:cubicBezTo>
                <a:cubicBezTo>
                  <a:pt x="20" y="111"/>
                  <a:pt x="20" y="110"/>
                  <a:pt x="20" y="109"/>
                </a:cubicBezTo>
                <a:cubicBezTo>
                  <a:pt x="20" y="110"/>
                  <a:pt x="21" y="110"/>
                  <a:pt x="21" y="111"/>
                </a:cubicBezTo>
                <a:close/>
                <a:moveTo>
                  <a:pt x="20" y="107"/>
                </a:moveTo>
                <a:cubicBezTo>
                  <a:pt x="21" y="102"/>
                  <a:pt x="21" y="97"/>
                  <a:pt x="22" y="92"/>
                </a:cubicBezTo>
                <a:cubicBezTo>
                  <a:pt x="22" y="92"/>
                  <a:pt x="22" y="92"/>
                  <a:pt x="22" y="92"/>
                </a:cubicBezTo>
                <a:cubicBezTo>
                  <a:pt x="24" y="94"/>
                  <a:pt x="27" y="96"/>
                  <a:pt x="29" y="97"/>
                </a:cubicBezTo>
                <a:cubicBezTo>
                  <a:pt x="33" y="99"/>
                  <a:pt x="28" y="97"/>
                  <a:pt x="27" y="97"/>
                </a:cubicBezTo>
                <a:cubicBezTo>
                  <a:pt x="26" y="97"/>
                  <a:pt x="25" y="96"/>
                  <a:pt x="23" y="96"/>
                </a:cubicBezTo>
                <a:cubicBezTo>
                  <a:pt x="23" y="96"/>
                  <a:pt x="23" y="96"/>
                  <a:pt x="23" y="97"/>
                </a:cubicBezTo>
                <a:cubicBezTo>
                  <a:pt x="25" y="98"/>
                  <a:pt x="27" y="98"/>
                  <a:pt x="29" y="99"/>
                </a:cubicBezTo>
                <a:cubicBezTo>
                  <a:pt x="27" y="99"/>
                  <a:pt x="24" y="99"/>
                  <a:pt x="23" y="99"/>
                </a:cubicBezTo>
                <a:cubicBezTo>
                  <a:pt x="22" y="99"/>
                  <a:pt x="22" y="99"/>
                  <a:pt x="22" y="99"/>
                </a:cubicBezTo>
                <a:cubicBezTo>
                  <a:pt x="23" y="100"/>
                  <a:pt x="24" y="101"/>
                  <a:pt x="25" y="101"/>
                </a:cubicBezTo>
                <a:cubicBezTo>
                  <a:pt x="25" y="101"/>
                  <a:pt x="25" y="101"/>
                  <a:pt x="25" y="101"/>
                </a:cubicBezTo>
                <a:cubicBezTo>
                  <a:pt x="23" y="101"/>
                  <a:pt x="24" y="101"/>
                  <a:pt x="22" y="101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22" y="103"/>
                  <a:pt x="23" y="103"/>
                  <a:pt x="24" y="104"/>
                </a:cubicBezTo>
                <a:cubicBezTo>
                  <a:pt x="25" y="105"/>
                  <a:pt x="22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6"/>
                  <a:pt x="23" y="107"/>
                  <a:pt x="20" y="107"/>
                </a:cubicBezTo>
                <a:close/>
                <a:moveTo>
                  <a:pt x="22" y="92"/>
                </a:moveTo>
                <a:cubicBezTo>
                  <a:pt x="23" y="91"/>
                  <a:pt x="23" y="90"/>
                  <a:pt x="23" y="89"/>
                </a:cubicBezTo>
                <a:cubicBezTo>
                  <a:pt x="23" y="89"/>
                  <a:pt x="23" y="89"/>
                  <a:pt x="23" y="89"/>
                </a:cubicBezTo>
                <a:cubicBezTo>
                  <a:pt x="25" y="90"/>
                  <a:pt x="26" y="91"/>
                  <a:pt x="28" y="92"/>
                </a:cubicBezTo>
                <a:cubicBezTo>
                  <a:pt x="29" y="92"/>
                  <a:pt x="32" y="94"/>
                  <a:pt x="33" y="94"/>
                </a:cubicBezTo>
                <a:cubicBezTo>
                  <a:pt x="29" y="94"/>
                  <a:pt x="26" y="92"/>
                  <a:pt x="23" y="91"/>
                </a:cubicBezTo>
                <a:cubicBezTo>
                  <a:pt x="23" y="91"/>
                  <a:pt x="22" y="91"/>
                  <a:pt x="22" y="92"/>
                </a:cubicBezTo>
                <a:close/>
                <a:moveTo>
                  <a:pt x="23" y="88"/>
                </a:moveTo>
                <a:cubicBezTo>
                  <a:pt x="23" y="87"/>
                  <a:pt x="24" y="86"/>
                  <a:pt x="24" y="85"/>
                </a:cubicBezTo>
                <a:cubicBezTo>
                  <a:pt x="26" y="86"/>
                  <a:pt x="28" y="87"/>
                  <a:pt x="30" y="88"/>
                </a:cubicBezTo>
                <a:cubicBezTo>
                  <a:pt x="32" y="89"/>
                  <a:pt x="34" y="90"/>
                  <a:pt x="35" y="90"/>
                </a:cubicBezTo>
                <a:cubicBezTo>
                  <a:pt x="31" y="90"/>
                  <a:pt x="27" y="88"/>
                  <a:pt x="23" y="88"/>
                </a:cubicBezTo>
                <a:cubicBezTo>
                  <a:pt x="23" y="88"/>
                  <a:pt x="23" y="88"/>
                  <a:pt x="23" y="88"/>
                </a:cubicBezTo>
                <a:close/>
                <a:moveTo>
                  <a:pt x="24" y="84"/>
                </a:moveTo>
                <a:cubicBezTo>
                  <a:pt x="25" y="81"/>
                  <a:pt x="26" y="79"/>
                  <a:pt x="27" y="76"/>
                </a:cubicBezTo>
                <a:cubicBezTo>
                  <a:pt x="27" y="76"/>
                  <a:pt x="27" y="76"/>
                  <a:pt x="27" y="76"/>
                </a:cubicBezTo>
                <a:cubicBezTo>
                  <a:pt x="32" y="78"/>
                  <a:pt x="37" y="80"/>
                  <a:pt x="42" y="81"/>
                </a:cubicBezTo>
                <a:cubicBezTo>
                  <a:pt x="37" y="80"/>
                  <a:pt x="32" y="79"/>
                  <a:pt x="28" y="78"/>
                </a:cubicBezTo>
                <a:cubicBezTo>
                  <a:pt x="27" y="78"/>
                  <a:pt x="27" y="78"/>
                  <a:pt x="27" y="79"/>
                </a:cubicBezTo>
                <a:cubicBezTo>
                  <a:pt x="29" y="80"/>
                  <a:pt x="31" y="81"/>
                  <a:pt x="33" y="81"/>
                </a:cubicBezTo>
                <a:cubicBezTo>
                  <a:pt x="34" y="81"/>
                  <a:pt x="41" y="84"/>
                  <a:pt x="38" y="83"/>
                </a:cubicBezTo>
                <a:cubicBezTo>
                  <a:pt x="34" y="82"/>
                  <a:pt x="30" y="80"/>
                  <a:pt x="26" y="80"/>
                </a:cubicBezTo>
                <a:cubicBezTo>
                  <a:pt x="26" y="80"/>
                  <a:pt x="26" y="81"/>
                  <a:pt x="26" y="81"/>
                </a:cubicBezTo>
                <a:cubicBezTo>
                  <a:pt x="30" y="83"/>
                  <a:pt x="34" y="85"/>
                  <a:pt x="38" y="87"/>
                </a:cubicBezTo>
                <a:cubicBezTo>
                  <a:pt x="36" y="86"/>
                  <a:pt x="33" y="86"/>
                  <a:pt x="31" y="86"/>
                </a:cubicBezTo>
                <a:cubicBezTo>
                  <a:pt x="29" y="85"/>
                  <a:pt x="27" y="85"/>
                  <a:pt x="24" y="84"/>
                </a:cubicBezTo>
                <a:close/>
                <a:moveTo>
                  <a:pt x="27" y="76"/>
                </a:moveTo>
                <a:cubicBezTo>
                  <a:pt x="29" y="72"/>
                  <a:pt x="31" y="68"/>
                  <a:pt x="33" y="65"/>
                </a:cubicBezTo>
                <a:cubicBezTo>
                  <a:pt x="40" y="68"/>
                  <a:pt x="48" y="70"/>
                  <a:pt x="55" y="72"/>
                </a:cubicBezTo>
                <a:cubicBezTo>
                  <a:pt x="64" y="75"/>
                  <a:pt x="72" y="78"/>
                  <a:pt x="80" y="80"/>
                </a:cubicBezTo>
                <a:cubicBezTo>
                  <a:pt x="89" y="83"/>
                  <a:pt x="97" y="86"/>
                  <a:pt x="106" y="88"/>
                </a:cubicBezTo>
                <a:cubicBezTo>
                  <a:pt x="110" y="90"/>
                  <a:pt x="115" y="91"/>
                  <a:pt x="119" y="92"/>
                </a:cubicBezTo>
                <a:cubicBezTo>
                  <a:pt x="121" y="93"/>
                  <a:pt x="124" y="93"/>
                  <a:pt x="126" y="94"/>
                </a:cubicBezTo>
                <a:cubicBezTo>
                  <a:pt x="125" y="94"/>
                  <a:pt x="124" y="95"/>
                  <a:pt x="123" y="95"/>
                </a:cubicBezTo>
                <a:cubicBezTo>
                  <a:pt x="119" y="92"/>
                  <a:pt x="113" y="91"/>
                  <a:pt x="108" y="90"/>
                </a:cubicBezTo>
                <a:cubicBezTo>
                  <a:pt x="99" y="88"/>
                  <a:pt x="90" y="85"/>
                  <a:pt x="81" y="82"/>
                </a:cubicBezTo>
                <a:cubicBezTo>
                  <a:pt x="72" y="79"/>
                  <a:pt x="63" y="76"/>
                  <a:pt x="53" y="73"/>
                </a:cubicBezTo>
                <a:cubicBezTo>
                  <a:pt x="46" y="71"/>
                  <a:pt x="38" y="69"/>
                  <a:pt x="31" y="69"/>
                </a:cubicBezTo>
                <a:cubicBezTo>
                  <a:pt x="30" y="69"/>
                  <a:pt x="30" y="69"/>
                  <a:pt x="31" y="70"/>
                </a:cubicBezTo>
                <a:cubicBezTo>
                  <a:pt x="36" y="73"/>
                  <a:pt x="44" y="74"/>
                  <a:pt x="50" y="75"/>
                </a:cubicBezTo>
                <a:cubicBezTo>
                  <a:pt x="54" y="77"/>
                  <a:pt x="59" y="78"/>
                  <a:pt x="63" y="79"/>
                </a:cubicBezTo>
                <a:cubicBezTo>
                  <a:pt x="63" y="79"/>
                  <a:pt x="62" y="79"/>
                  <a:pt x="62" y="79"/>
                </a:cubicBezTo>
                <a:cubicBezTo>
                  <a:pt x="56" y="78"/>
                  <a:pt x="50" y="77"/>
                  <a:pt x="44" y="75"/>
                </a:cubicBezTo>
                <a:cubicBezTo>
                  <a:pt x="39" y="74"/>
                  <a:pt x="34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cubicBezTo>
                  <a:pt x="37" y="77"/>
                  <a:pt x="46" y="79"/>
                  <a:pt x="55" y="81"/>
                </a:cubicBezTo>
                <a:cubicBezTo>
                  <a:pt x="54" y="81"/>
                  <a:pt x="53" y="81"/>
                  <a:pt x="52" y="80"/>
                </a:cubicBezTo>
                <a:cubicBezTo>
                  <a:pt x="49" y="80"/>
                  <a:pt x="46" y="79"/>
                  <a:pt x="44" y="78"/>
                </a:cubicBezTo>
                <a:cubicBezTo>
                  <a:pt x="38" y="77"/>
                  <a:pt x="33" y="77"/>
                  <a:pt x="28" y="76"/>
                </a:cubicBezTo>
                <a:cubicBezTo>
                  <a:pt x="28" y="76"/>
                  <a:pt x="27" y="76"/>
                  <a:pt x="27" y="76"/>
                </a:cubicBezTo>
                <a:close/>
                <a:moveTo>
                  <a:pt x="148" y="65"/>
                </a:moveTo>
                <a:cubicBezTo>
                  <a:pt x="147" y="65"/>
                  <a:pt x="147" y="65"/>
                  <a:pt x="147" y="65"/>
                </a:cubicBezTo>
                <a:cubicBezTo>
                  <a:pt x="143" y="64"/>
                  <a:pt x="140" y="62"/>
                  <a:pt x="136" y="62"/>
                </a:cubicBezTo>
                <a:cubicBezTo>
                  <a:pt x="131" y="61"/>
                  <a:pt x="126" y="60"/>
                  <a:pt x="122" y="59"/>
                </a:cubicBezTo>
                <a:cubicBezTo>
                  <a:pt x="113" y="57"/>
                  <a:pt x="105" y="54"/>
                  <a:pt x="96" y="53"/>
                </a:cubicBezTo>
                <a:cubicBezTo>
                  <a:pt x="98" y="51"/>
                  <a:pt x="100" y="50"/>
                  <a:pt x="102" y="48"/>
                </a:cubicBezTo>
                <a:cubicBezTo>
                  <a:pt x="109" y="51"/>
                  <a:pt x="117" y="52"/>
                  <a:pt x="124" y="54"/>
                </a:cubicBezTo>
                <a:cubicBezTo>
                  <a:pt x="128" y="55"/>
                  <a:pt x="132" y="56"/>
                  <a:pt x="136" y="57"/>
                </a:cubicBezTo>
                <a:cubicBezTo>
                  <a:pt x="138" y="58"/>
                  <a:pt x="140" y="59"/>
                  <a:pt x="142" y="60"/>
                </a:cubicBezTo>
                <a:cubicBezTo>
                  <a:pt x="142" y="60"/>
                  <a:pt x="143" y="60"/>
                  <a:pt x="144" y="60"/>
                </a:cubicBezTo>
                <a:cubicBezTo>
                  <a:pt x="144" y="60"/>
                  <a:pt x="144" y="61"/>
                  <a:pt x="144" y="61"/>
                </a:cubicBezTo>
                <a:cubicBezTo>
                  <a:pt x="141" y="60"/>
                  <a:pt x="138" y="59"/>
                  <a:pt x="135" y="58"/>
                </a:cubicBezTo>
                <a:cubicBezTo>
                  <a:pt x="130" y="57"/>
                  <a:pt x="126" y="56"/>
                  <a:pt x="122" y="55"/>
                </a:cubicBezTo>
                <a:cubicBezTo>
                  <a:pt x="115" y="53"/>
                  <a:pt x="107" y="51"/>
                  <a:pt x="100" y="50"/>
                </a:cubicBezTo>
                <a:cubicBezTo>
                  <a:pt x="99" y="50"/>
                  <a:pt x="99" y="51"/>
                  <a:pt x="99" y="51"/>
                </a:cubicBezTo>
                <a:cubicBezTo>
                  <a:pt x="107" y="55"/>
                  <a:pt x="116" y="56"/>
                  <a:pt x="124" y="58"/>
                </a:cubicBezTo>
                <a:cubicBezTo>
                  <a:pt x="129" y="59"/>
                  <a:pt x="134" y="60"/>
                  <a:pt x="138" y="61"/>
                </a:cubicBezTo>
                <a:cubicBezTo>
                  <a:pt x="140" y="62"/>
                  <a:pt x="142" y="62"/>
                  <a:pt x="144" y="63"/>
                </a:cubicBezTo>
                <a:cubicBezTo>
                  <a:pt x="144" y="63"/>
                  <a:pt x="146" y="64"/>
                  <a:pt x="147" y="64"/>
                </a:cubicBezTo>
                <a:cubicBezTo>
                  <a:pt x="147" y="65"/>
                  <a:pt x="148" y="65"/>
                  <a:pt x="148" y="65"/>
                </a:cubicBezTo>
                <a:close/>
                <a:moveTo>
                  <a:pt x="103" y="47"/>
                </a:moveTo>
                <a:cubicBezTo>
                  <a:pt x="104" y="47"/>
                  <a:pt x="105" y="46"/>
                  <a:pt x="106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12" y="48"/>
                  <a:pt x="119" y="49"/>
                  <a:pt x="125" y="51"/>
                </a:cubicBezTo>
                <a:cubicBezTo>
                  <a:pt x="128" y="52"/>
                  <a:pt x="130" y="53"/>
                  <a:pt x="133" y="54"/>
                </a:cubicBezTo>
                <a:cubicBezTo>
                  <a:pt x="133" y="54"/>
                  <a:pt x="143" y="57"/>
                  <a:pt x="138" y="56"/>
                </a:cubicBezTo>
                <a:cubicBezTo>
                  <a:pt x="132" y="55"/>
                  <a:pt x="126" y="52"/>
                  <a:pt x="119" y="51"/>
                </a:cubicBezTo>
                <a:cubicBezTo>
                  <a:pt x="114" y="50"/>
                  <a:pt x="108" y="49"/>
                  <a:pt x="103" y="47"/>
                </a:cubicBezTo>
                <a:close/>
                <a:moveTo>
                  <a:pt x="107" y="45"/>
                </a:moveTo>
                <a:cubicBezTo>
                  <a:pt x="109" y="45"/>
                  <a:pt x="111" y="44"/>
                  <a:pt x="114" y="44"/>
                </a:cubicBezTo>
                <a:cubicBezTo>
                  <a:pt x="119" y="45"/>
                  <a:pt x="124" y="47"/>
                  <a:pt x="129" y="49"/>
                </a:cubicBezTo>
                <a:cubicBezTo>
                  <a:pt x="121" y="47"/>
                  <a:pt x="114" y="46"/>
                  <a:pt x="107" y="45"/>
                </a:cubicBezTo>
                <a:cubicBezTo>
                  <a:pt x="107" y="45"/>
                  <a:pt x="107" y="45"/>
                  <a:pt x="107" y="45"/>
                </a:cubicBezTo>
                <a:close/>
                <a:moveTo>
                  <a:pt x="138" y="55"/>
                </a:moveTo>
                <a:cubicBezTo>
                  <a:pt x="135" y="54"/>
                  <a:pt x="132" y="52"/>
                  <a:pt x="128" y="51"/>
                </a:cubicBezTo>
                <a:cubicBezTo>
                  <a:pt x="123" y="50"/>
                  <a:pt x="118" y="49"/>
                  <a:pt x="113" y="47"/>
                </a:cubicBezTo>
                <a:cubicBezTo>
                  <a:pt x="112" y="47"/>
                  <a:pt x="110" y="47"/>
                  <a:pt x="108" y="46"/>
                </a:cubicBezTo>
                <a:cubicBezTo>
                  <a:pt x="109" y="46"/>
                  <a:pt x="110" y="47"/>
                  <a:pt x="111" y="47"/>
                </a:cubicBezTo>
                <a:cubicBezTo>
                  <a:pt x="113" y="47"/>
                  <a:pt x="116" y="48"/>
                  <a:pt x="118" y="48"/>
                </a:cubicBezTo>
                <a:cubicBezTo>
                  <a:pt x="122" y="49"/>
                  <a:pt x="127" y="49"/>
                  <a:pt x="131" y="50"/>
                </a:cubicBezTo>
                <a:cubicBezTo>
                  <a:pt x="134" y="52"/>
                  <a:pt x="136" y="53"/>
                  <a:pt x="138" y="55"/>
                </a:cubicBezTo>
                <a:close/>
                <a:moveTo>
                  <a:pt x="143" y="59"/>
                </a:moveTo>
                <a:cubicBezTo>
                  <a:pt x="137" y="57"/>
                  <a:pt x="131" y="55"/>
                  <a:pt x="126" y="54"/>
                </a:cubicBezTo>
                <a:cubicBezTo>
                  <a:pt x="120" y="52"/>
                  <a:pt x="114" y="51"/>
                  <a:pt x="108" y="49"/>
                </a:cubicBezTo>
                <a:cubicBezTo>
                  <a:pt x="109" y="50"/>
                  <a:pt x="110" y="50"/>
                  <a:pt x="110" y="50"/>
                </a:cubicBezTo>
                <a:cubicBezTo>
                  <a:pt x="114" y="50"/>
                  <a:pt x="117" y="51"/>
                  <a:pt x="121" y="52"/>
                </a:cubicBezTo>
                <a:cubicBezTo>
                  <a:pt x="127" y="54"/>
                  <a:pt x="134" y="56"/>
                  <a:pt x="141" y="57"/>
                </a:cubicBezTo>
                <a:cubicBezTo>
                  <a:pt x="141" y="58"/>
                  <a:pt x="142" y="58"/>
                  <a:pt x="143" y="59"/>
                </a:cubicBezTo>
                <a:close/>
                <a:moveTo>
                  <a:pt x="146" y="63"/>
                </a:moveTo>
                <a:cubicBezTo>
                  <a:pt x="132" y="57"/>
                  <a:pt x="115" y="58"/>
                  <a:pt x="101" y="51"/>
                </a:cubicBezTo>
                <a:cubicBezTo>
                  <a:pt x="104" y="52"/>
                  <a:pt x="109" y="53"/>
                  <a:pt x="113" y="54"/>
                </a:cubicBezTo>
                <a:cubicBezTo>
                  <a:pt x="118" y="55"/>
                  <a:pt x="123" y="56"/>
                  <a:pt x="127" y="57"/>
                </a:cubicBezTo>
                <a:cubicBezTo>
                  <a:pt x="131" y="58"/>
                  <a:pt x="136" y="59"/>
                  <a:pt x="140" y="60"/>
                </a:cubicBezTo>
                <a:cubicBezTo>
                  <a:pt x="141" y="61"/>
                  <a:pt x="143" y="62"/>
                  <a:pt x="145" y="62"/>
                </a:cubicBezTo>
                <a:cubicBezTo>
                  <a:pt x="145" y="62"/>
                  <a:pt x="145" y="62"/>
                  <a:pt x="146" y="63"/>
                </a:cubicBezTo>
                <a:cubicBezTo>
                  <a:pt x="146" y="63"/>
                  <a:pt x="146" y="63"/>
                  <a:pt x="146" y="63"/>
                </a:cubicBezTo>
                <a:close/>
                <a:moveTo>
                  <a:pt x="150" y="69"/>
                </a:moveTo>
                <a:cubicBezTo>
                  <a:pt x="140" y="67"/>
                  <a:pt x="131" y="64"/>
                  <a:pt x="122" y="62"/>
                </a:cubicBezTo>
                <a:cubicBezTo>
                  <a:pt x="113" y="60"/>
                  <a:pt x="104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5" y="55"/>
                  <a:pt x="95" y="54"/>
                  <a:pt x="96" y="54"/>
                </a:cubicBezTo>
                <a:cubicBezTo>
                  <a:pt x="107" y="55"/>
                  <a:pt x="118" y="59"/>
                  <a:pt x="128" y="61"/>
                </a:cubicBezTo>
                <a:cubicBezTo>
                  <a:pt x="133" y="62"/>
                  <a:pt x="137" y="63"/>
                  <a:pt x="141" y="64"/>
                </a:cubicBezTo>
                <a:cubicBezTo>
                  <a:pt x="144" y="65"/>
                  <a:pt x="146" y="66"/>
                  <a:pt x="148" y="66"/>
                </a:cubicBezTo>
                <a:cubicBezTo>
                  <a:pt x="149" y="67"/>
                  <a:pt x="149" y="68"/>
                  <a:pt x="150" y="69"/>
                </a:cubicBezTo>
                <a:close/>
                <a:moveTo>
                  <a:pt x="81" y="41"/>
                </a:moveTo>
                <a:cubicBezTo>
                  <a:pt x="79" y="39"/>
                  <a:pt x="76" y="37"/>
                  <a:pt x="74" y="35"/>
                </a:cubicBezTo>
                <a:cubicBezTo>
                  <a:pt x="73" y="35"/>
                  <a:pt x="73" y="35"/>
                  <a:pt x="72" y="34"/>
                </a:cubicBezTo>
                <a:cubicBezTo>
                  <a:pt x="76" y="36"/>
                  <a:pt x="79" y="38"/>
                  <a:pt x="82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1" y="40"/>
                  <a:pt x="81" y="41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1" y="41"/>
                </a:moveTo>
                <a:cubicBezTo>
                  <a:pt x="80" y="42"/>
                  <a:pt x="80" y="42"/>
                  <a:pt x="80" y="43"/>
                </a:cubicBezTo>
                <a:cubicBezTo>
                  <a:pt x="78" y="41"/>
                  <a:pt x="75" y="39"/>
                  <a:pt x="72" y="37"/>
                </a:cubicBezTo>
                <a:cubicBezTo>
                  <a:pt x="75" y="39"/>
                  <a:pt x="78" y="40"/>
                  <a:pt x="81" y="41"/>
                </a:cubicBezTo>
                <a:cubicBezTo>
                  <a:pt x="81" y="41"/>
                  <a:pt x="81" y="41"/>
                  <a:pt x="81" y="41"/>
                </a:cubicBezTo>
                <a:close/>
                <a:moveTo>
                  <a:pt x="80" y="44"/>
                </a:moveTo>
                <a:cubicBezTo>
                  <a:pt x="79" y="45"/>
                  <a:pt x="79" y="45"/>
                  <a:pt x="78" y="46"/>
                </a:cubicBezTo>
                <a:cubicBezTo>
                  <a:pt x="76" y="44"/>
                  <a:pt x="73" y="42"/>
                  <a:pt x="71" y="40"/>
                </a:cubicBezTo>
                <a:cubicBezTo>
                  <a:pt x="68" y="38"/>
                  <a:pt x="65" y="37"/>
                  <a:pt x="63" y="35"/>
                </a:cubicBezTo>
                <a:cubicBezTo>
                  <a:pt x="61" y="33"/>
                  <a:pt x="66" y="36"/>
                  <a:pt x="67" y="37"/>
                </a:cubicBezTo>
                <a:cubicBezTo>
                  <a:pt x="68" y="37"/>
                  <a:pt x="70" y="38"/>
                  <a:pt x="71" y="39"/>
                </a:cubicBezTo>
                <a:cubicBezTo>
                  <a:pt x="74" y="40"/>
                  <a:pt x="77" y="42"/>
                  <a:pt x="80" y="44"/>
                </a:cubicBezTo>
                <a:close/>
                <a:moveTo>
                  <a:pt x="78" y="47"/>
                </a:moveTo>
                <a:cubicBezTo>
                  <a:pt x="78" y="47"/>
                  <a:pt x="78" y="48"/>
                  <a:pt x="77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5" y="48"/>
                  <a:pt x="74" y="47"/>
                  <a:pt x="72" y="46"/>
                </a:cubicBezTo>
                <a:cubicBezTo>
                  <a:pt x="70" y="45"/>
                  <a:pt x="67" y="43"/>
                  <a:pt x="65" y="41"/>
                </a:cubicBezTo>
                <a:cubicBezTo>
                  <a:pt x="63" y="40"/>
                  <a:pt x="61" y="38"/>
                  <a:pt x="59" y="37"/>
                </a:cubicBezTo>
                <a:cubicBezTo>
                  <a:pt x="61" y="38"/>
                  <a:pt x="64" y="39"/>
                  <a:pt x="66" y="40"/>
                </a:cubicBezTo>
                <a:cubicBezTo>
                  <a:pt x="70" y="42"/>
                  <a:pt x="74" y="45"/>
                  <a:pt x="78" y="47"/>
                </a:cubicBezTo>
                <a:cubicBezTo>
                  <a:pt x="78" y="47"/>
                  <a:pt x="78" y="47"/>
                  <a:pt x="78" y="47"/>
                </a:cubicBezTo>
                <a:close/>
                <a:moveTo>
                  <a:pt x="76" y="50"/>
                </a:moveTo>
                <a:cubicBezTo>
                  <a:pt x="74" y="52"/>
                  <a:pt x="73" y="50"/>
                  <a:pt x="70" y="48"/>
                </a:cubicBezTo>
                <a:cubicBezTo>
                  <a:pt x="70" y="48"/>
                  <a:pt x="69" y="48"/>
                  <a:pt x="69" y="48"/>
                </a:cubicBezTo>
                <a:cubicBezTo>
                  <a:pt x="68" y="47"/>
                  <a:pt x="67" y="47"/>
                  <a:pt x="66" y="47"/>
                </a:cubicBezTo>
                <a:cubicBezTo>
                  <a:pt x="65" y="46"/>
                  <a:pt x="64" y="45"/>
                  <a:pt x="63" y="44"/>
                </a:cubicBezTo>
                <a:cubicBezTo>
                  <a:pt x="61" y="43"/>
                  <a:pt x="60" y="42"/>
                  <a:pt x="59" y="41"/>
                </a:cubicBezTo>
                <a:cubicBezTo>
                  <a:pt x="57" y="40"/>
                  <a:pt x="57" y="39"/>
                  <a:pt x="59" y="40"/>
                </a:cubicBezTo>
                <a:cubicBezTo>
                  <a:pt x="61" y="41"/>
                  <a:pt x="63" y="42"/>
                  <a:pt x="65" y="43"/>
                </a:cubicBezTo>
                <a:cubicBezTo>
                  <a:pt x="67" y="44"/>
                  <a:pt x="69" y="45"/>
                  <a:pt x="72" y="47"/>
                </a:cubicBezTo>
                <a:cubicBezTo>
                  <a:pt x="73" y="47"/>
                  <a:pt x="74" y="48"/>
                  <a:pt x="75" y="49"/>
                </a:cubicBezTo>
                <a:cubicBezTo>
                  <a:pt x="75" y="49"/>
                  <a:pt x="76" y="50"/>
                  <a:pt x="76" y="49"/>
                </a:cubicBezTo>
                <a:cubicBezTo>
                  <a:pt x="76" y="49"/>
                  <a:pt x="76" y="50"/>
                  <a:pt x="76" y="50"/>
                </a:cubicBezTo>
                <a:close/>
                <a:moveTo>
                  <a:pt x="67" y="48"/>
                </a:moveTo>
                <a:cubicBezTo>
                  <a:pt x="66" y="48"/>
                  <a:pt x="64" y="49"/>
                  <a:pt x="63" y="49"/>
                </a:cubicBezTo>
                <a:cubicBezTo>
                  <a:pt x="60" y="47"/>
                  <a:pt x="57" y="46"/>
                  <a:pt x="54" y="43"/>
                </a:cubicBezTo>
                <a:cubicBezTo>
                  <a:pt x="51" y="39"/>
                  <a:pt x="58" y="43"/>
                  <a:pt x="59" y="44"/>
                </a:cubicBezTo>
                <a:cubicBezTo>
                  <a:pt x="60" y="45"/>
                  <a:pt x="62" y="45"/>
                  <a:pt x="64" y="46"/>
                </a:cubicBezTo>
                <a:cubicBezTo>
                  <a:pt x="65" y="47"/>
                  <a:pt x="66" y="47"/>
                  <a:pt x="67" y="48"/>
                </a:cubicBezTo>
                <a:cubicBezTo>
                  <a:pt x="67" y="48"/>
                  <a:pt x="67" y="48"/>
                  <a:pt x="67" y="48"/>
                </a:cubicBezTo>
                <a:cubicBezTo>
                  <a:pt x="67" y="48"/>
                  <a:pt x="67" y="48"/>
                  <a:pt x="67" y="48"/>
                </a:cubicBezTo>
                <a:close/>
                <a:moveTo>
                  <a:pt x="61" y="50"/>
                </a:moveTo>
                <a:cubicBezTo>
                  <a:pt x="61" y="50"/>
                  <a:pt x="60" y="51"/>
                  <a:pt x="59" y="51"/>
                </a:cubicBezTo>
                <a:cubicBezTo>
                  <a:pt x="57" y="50"/>
                  <a:pt x="56" y="49"/>
                  <a:pt x="54" y="48"/>
                </a:cubicBezTo>
                <a:cubicBezTo>
                  <a:pt x="52" y="47"/>
                  <a:pt x="49" y="44"/>
                  <a:pt x="53" y="46"/>
                </a:cubicBezTo>
                <a:cubicBezTo>
                  <a:pt x="56" y="47"/>
                  <a:pt x="59" y="49"/>
                  <a:pt x="61" y="50"/>
                </a:cubicBezTo>
                <a:close/>
                <a:moveTo>
                  <a:pt x="56" y="54"/>
                </a:moveTo>
                <a:cubicBezTo>
                  <a:pt x="53" y="52"/>
                  <a:pt x="50" y="50"/>
                  <a:pt x="48" y="48"/>
                </a:cubicBezTo>
                <a:cubicBezTo>
                  <a:pt x="50" y="50"/>
                  <a:pt x="55" y="51"/>
                  <a:pt x="58" y="52"/>
                </a:cubicBezTo>
                <a:cubicBezTo>
                  <a:pt x="57" y="52"/>
                  <a:pt x="57" y="53"/>
                  <a:pt x="56" y="54"/>
                </a:cubicBezTo>
                <a:close/>
                <a:moveTo>
                  <a:pt x="48" y="55"/>
                </a:moveTo>
                <a:cubicBezTo>
                  <a:pt x="50" y="55"/>
                  <a:pt x="52" y="56"/>
                  <a:pt x="54" y="57"/>
                </a:cubicBezTo>
                <a:cubicBezTo>
                  <a:pt x="54" y="57"/>
                  <a:pt x="54" y="57"/>
                  <a:pt x="54" y="58"/>
                </a:cubicBezTo>
                <a:cubicBezTo>
                  <a:pt x="52" y="57"/>
                  <a:pt x="50" y="56"/>
                  <a:pt x="48" y="55"/>
                </a:cubicBezTo>
                <a:close/>
                <a:moveTo>
                  <a:pt x="61" y="63"/>
                </a:moveTo>
                <a:cubicBezTo>
                  <a:pt x="61" y="63"/>
                  <a:pt x="60" y="63"/>
                  <a:pt x="60" y="63"/>
                </a:cubicBezTo>
                <a:cubicBezTo>
                  <a:pt x="60" y="63"/>
                  <a:pt x="60" y="62"/>
                  <a:pt x="61" y="62"/>
                </a:cubicBezTo>
                <a:cubicBezTo>
                  <a:pt x="61" y="62"/>
                  <a:pt x="61" y="62"/>
                  <a:pt x="61" y="63"/>
                </a:cubicBezTo>
                <a:close/>
                <a:moveTo>
                  <a:pt x="62" y="61"/>
                </a:moveTo>
                <a:cubicBezTo>
                  <a:pt x="62" y="61"/>
                  <a:pt x="63" y="61"/>
                  <a:pt x="63" y="61"/>
                </a:cubicBezTo>
                <a:cubicBezTo>
                  <a:pt x="63" y="61"/>
                  <a:pt x="63" y="61"/>
                  <a:pt x="62" y="61"/>
                </a:cubicBezTo>
                <a:close/>
                <a:moveTo>
                  <a:pt x="65" y="59"/>
                </a:moveTo>
                <a:cubicBezTo>
                  <a:pt x="67" y="61"/>
                  <a:pt x="65" y="60"/>
                  <a:pt x="64" y="60"/>
                </a:cubicBezTo>
                <a:cubicBezTo>
                  <a:pt x="64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5" y="59"/>
                </a:moveTo>
                <a:cubicBezTo>
                  <a:pt x="65" y="58"/>
                  <a:pt x="65" y="58"/>
                  <a:pt x="65" y="58"/>
                </a:cubicBezTo>
                <a:cubicBezTo>
                  <a:pt x="66" y="58"/>
                  <a:pt x="67" y="58"/>
                  <a:pt x="67" y="57"/>
                </a:cubicBezTo>
                <a:cubicBezTo>
                  <a:pt x="67" y="58"/>
                  <a:pt x="68" y="59"/>
                  <a:pt x="68" y="59"/>
                </a:cubicBezTo>
                <a:cubicBezTo>
                  <a:pt x="67" y="59"/>
                  <a:pt x="66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lose/>
                <a:moveTo>
                  <a:pt x="68" y="60"/>
                </a:moveTo>
                <a:cubicBezTo>
                  <a:pt x="68" y="60"/>
                  <a:pt x="68" y="60"/>
                  <a:pt x="67" y="60"/>
                </a:cubicBezTo>
                <a:cubicBezTo>
                  <a:pt x="67" y="60"/>
                  <a:pt x="67" y="60"/>
                  <a:pt x="67" y="60"/>
                </a:cubicBezTo>
                <a:cubicBezTo>
                  <a:pt x="66" y="59"/>
                  <a:pt x="67" y="59"/>
                  <a:pt x="68" y="60"/>
                </a:cubicBezTo>
                <a:cubicBezTo>
                  <a:pt x="68" y="60"/>
                  <a:pt x="68" y="60"/>
                  <a:pt x="68" y="60"/>
                </a:cubicBezTo>
                <a:close/>
                <a:moveTo>
                  <a:pt x="67" y="61"/>
                </a:moveTo>
                <a:cubicBezTo>
                  <a:pt x="66" y="61"/>
                  <a:pt x="65" y="61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4" y="61"/>
                  <a:pt x="65" y="61"/>
                  <a:pt x="67" y="61"/>
                </a:cubicBezTo>
                <a:close/>
                <a:moveTo>
                  <a:pt x="64" y="62"/>
                </a:moveTo>
                <a:cubicBezTo>
                  <a:pt x="63" y="62"/>
                  <a:pt x="63" y="63"/>
                  <a:pt x="62" y="63"/>
                </a:cubicBezTo>
                <a:cubicBezTo>
                  <a:pt x="61" y="61"/>
                  <a:pt x="62" y="62"/>
                  <a:pt x="64" y="62"/>
                </a:cubicBezTo>
                <a:close/>
                <a:moveTo>
                  <a:pt x="61" y="64"/>
                </a:moveTo>
                <a:cubicBezTo>
                  <a:pt x="60" y="64"/>
                  <a:pt x="59" y="65"/>
                  <a:pt x="59" y="66"/>
                </a:cubicBezTo>
                <a:cubicBezTo>
                  <a:pt x="56" y="64"/>
                  <a:pt x="53" y="63"/>
                  <a:pt x="49" y="61"/>
                </a:cubicBezTo>
                <a:cubicBezTo>
                  <a:pt x="46" y="60"/>
                  <a:pt x="43" y="57"/>
                  <a:pt x="40" y="57"/>
                </a:cubicBezTo>
                <a:cubicBezTo>
                  <a:pt x="47" y="59"/>
                  <a:pt x="54" y="63"/>
                  <a:pt x="61" y="64"/>
                </a:cubicBezTo>
                <a:close/>
                <a:moveTo>
                  <a:pt x="58" y="69"/>
                </a:moveTo>
                <a:cubicBezTo>
                  <a:pt x="58" y="69"/>
                  <a:pt x="58" y="69"/>
                  <a:pt x="58" y="69"/>
                </a:cubicBezTo>
                <a:cubicBezTo>
                  <a:pt x="58" y="69"/>
                  <a:pt x="57" y="68"/>
                  <a:pt x="57" y="68"/>
                </a:cubicBezTo>
                <a:cubicBezTo>
                  <a:pt x="53" y="67"/>
                  <a:pt x="49" y="65"/>
                  <a:pt x="45" y="63"/>
                </a:cubicBezTo>
                <a:cubicBezTo>
                  <a:pt x="43" y="62"/>
                  <a:pt x="41" y="60"/>
                  <a:pt x="39" y="60"/>
                </a:cubicBezTo>
                <a:cubicBezTo>
                  <a:pt x="42" y="60"/>
                  <a:pt x="44" y="61"/>
                  <a:pt x="46" y="62"/>
                </a:cubicBezTo>
                <a:cubicBezTo>
                  <a:pt x="50" y="64"/>
                  <a:pt x="54" y="66"/>
                  <a:pt x="59" y="67"/>
                </a:cubicBezTo>
                <a:cubicBezTo>
                  <a:pt x="59" y="68"/>
                  <a:pt x="58" y="68"/>
                  <a:pt x="58" y="69"/>
                </a:cubicBezTo>
                <a:close/>
                <a:moveTo>
                  <a:pt x="68" y="72"/>
                </a:moveTo>
                <a:cubicBezTo>
                  <a:pt x="69" y="73"/>
                  <a:pt x="71" y="73"/>
                  <a:pt x="72" y="74"/>
                </a:cubicBezTo>
                <a:cubicBezTo>
                  <a:pt x="74" y="75"/>
                  <a:pt x="77" y="76"/>
                  <a:pt x="79" y="76"/>
                </a:cubicBezTo>
                <a:cubicBezTo>
                  <a:pt x="83" y="78"/>
                  <a:pt x="87" y="79"/>
                  <a:pt x="90" y="80"/>
                </a:cubicBezTo>
                <a:cubicBezTo>
                  <a:pt x="82" y="78"/>
                  <a:pt x="74" y="76"/>
                  <a:pt x="66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7" y="72"/>
                  <a:pt x="67" y="72"/>
                  <a:pt x="68" y="72"/>
                </a:cubicBezTo>
                <a:close/>
                <a:moveTo>
                  <a:pt x="68" y="72"/>
                </a:moveTo>
                <a:cubicBezTo>
                  <a:pt x="69" y="71"/>
                  <a:pt x="69" y="71"/>
                  <a:pt x="70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82" y="75"/>
                  <a:pt x="93" y="79"/>
                  <a:pt x="105" y="82"/>
                </a:cubicBezTo>
                <a:cubicBezTo>
                  <a:pt x="110" y="84"/>
                  <a:pt x="115" y="86"/>
                  <a:pt x="120" y="88"/>
                </a:cubicBezTo>
                <a:cubicBezTo>
                  <a:pt x="123" y="89"/>
                  <a:pt x="127" y="90"/>
                  <a:pt x="130" y="91"/>
                </a:cubicBezTo>
                <a:cubicBezTo>
                  <a:pt x="128" y="90"/>
                  <a:pt x="124" y="90"/>
                  <a:pt x="122" y="89"/>
                </a:cubicBezTo>
                <a:cubicBezTo>
                  <a:pt x="114" y="87"/>
                  <a:pt x="107" y="85"/>
                  <a:pt x="100" y="83"/>
                </a:cubicBezTo>
                <a:cubicBezTo>
                  <a:pt x="93" y="80"/>
                  <a:pt x="86" y="78"/>
                  <a:pt x="79" y="76"/>
                </a:cubicBezTo>
                <a:cubicBezTo>
                  <a:pt x="76" y="74"/>
                  <a:pt x="72" y="73"/>
                  <a:pt x="68" y="72"/>
                </a:cubicBezTo>
                <a:close/>
                <a:moveTo>
                  <a:pt x="82" y="74"/>
                </a:moveTo>
                <a:cubicBezTo>
                  <a:pt x="79" y="73"/>
                  <a:pt x="75" y="72"/>
                  <a:pt x="72" y="70"/>
                </a:cubicBezTo>
                <a:cubicBezTo>
                  <a:pt x="75" y="72"/>
                  <a:pt x="78" y="72"/>
                  <a:pt x="82" y="74"/>
                </a:cubicBezTo>
                <a:cubicBezTo>
                  <a:pt x="86" y="75"/>
                  <a:pt x="90" y="77"/>
                  <a:pt x="94" y="78"/>
                </a:cubicBezTo>
                <a:cubicBezTo>
                  <a:pt x="90" y="77"/>
                  <a:pt x="86" y="76"/>
                  <a:pt x="82" y="74"/>
                </a:cubicBezTo>
                <a:close/>
                <a:moveTo>
                  <a:pt x="71" y="70"/>
                </a:moveTo>
                <a:cubicBezTo>
                  <a:pt x="73" y="70"/>
                  <a:pt x="74" y="69"/>
                  <a:pt x="75" y="69"/>
                </a:cubicBezTo>
                <a:cubicBezTo>
                  <a:pt x="75" y="69"/>
                  <a:pt x="76" y="69"/>
                  <a:pt x="77" y="69"/>
                </a:cubicBezTo>
                <a:cubicBezTo>
                  <a:pt x="78" y="69"/>
                  <a:pt x="78" y="69"/>
                  <a:pt x="78" y="69"/>
                </a:cubicBezTo>
                <a:cubicBezTo>
                  <a:pt x="78" y="69"/>
                  <a:pt x="79" y="69"/>
                  <a:pt x="79" y="69"/>
                </a:cubicBezTo>
                <a:cubicBezTo>
                  <a:pt x="79" y="69"/>
                  <a:pt x="79" y="69"/>
                  <a:pt x="80" y="70"/>
                </a:cubicBezTo>
                <a:cubicBezTo>
                  <a:pt x="83" y="70"/>
                  <a:pt x="85" y="72"/>
                  <a:pt x="88" y="73"/>
                </a:cubicBezTo>
                <a:cubicBezTo>
                  <a:pt x="102" y="78"/>
                  <a:pt x="115" y="83"/>
                  <a:pt x="129" y="88"/>
                </a:cubicBezTo>
                <a:cubicBezTo>
                  <a:pt x="130" y="88"/>
                  <a:pt x="132" y="89"/>
                  <a:pt x="133" y="89"/>
                </a:cubicBezTo>
                <a:cubicBezTo>
                  <a:pt x="133" y="89"/>
                  <a:pt x="137" y="91"/>
                  <a:pt x="136" y="90"/>
                </a:cubicBezTo>
                <a:cubicBezTo>
                  <a:pt x="132" y="89"/>
                  <a:pt x="129" y="88"/>
                  <a:pt x="125" y="87"/>
                </a:cubicBezTo>
                <a:cubicBezTo>
                  <a:pt x="119" y="85"/>
                  <a:pt x="113" y="83"/>
                  <a:pt x="106" y="81"/>
                </a:cubicBezTo>
                <a:cubicBezTo>
                  <a:pt x="105" y="81"/>
                  <a:pt x="105" y="81"/>
                  <a:pt x="104" y="81"/>
                </a:cubicBezTo>
                <a:cubicBezTo>
                  <a:pt x="98" y="79"/>
                  <a:pt x="92" y="77"/>
                  <a:pt x="86" y="75"/>
                </a:cubicBezTo>
                <a:cubicBezTo>
                  <a:pt x="82" y="73"/>
                  <a:pt x="77" y="71"/>
                  <a:pt x="71" y="70"/>
                </a:cubicBezTo>
                <a:close/>
                <a:moveTo>
                  <a:pt x="76" y="68"/>
                </a:moveTo>
                <a:cubicBezTo>
                  <a:pt x="77" y="67"/>
                  <a:pt x="79" y="67"/>
                  <a:pt x="80" y="66"/>
                </a:cubicBezTo>
                <a:cubicBezTo>
                  <a:pt x="89" y="71"/>
                  <a:pt x="100" y="75"/>
                  <a:pt x="110" y="78"/>
                </a:cubicBezTo>
                <a:cubicBezTo>
                  <a:pt x="112" y="79"/>
                  <a:pt x="115" y="80"/>
                  <a:pt x="117" y="80"/>
                </a:cubicBezTo>
                <a:cubicBezTo>
                  <a:pt x="112" y="79"/>
                  <a:pt x="106" y="77"/>
                  <a:pt x="100" y="75"/>
                </a:cubicBezTo>
                <a:cubicBezTo>
                  <a:pt x="94" y="73"/>
                  <a:pt x="87" y="70"/>
                  <a:pt x="80" y="69"/>
                </a:cubicBezTo>
                <a:cubicBezTo>
                  <a:pt x="79" y="69"/>
                  <a:pt x="78" y="68"/>
                  <a:pt x="77" y="68"/>
                </a:cubicBezTo>
                <a:cubicBezTo>
                  <a:pt x="77" y="68"/>
                  <a:pt x="76" y="68"/>
                  <a:pt x="76" y="68"/>
                </a:cubicBezTo>
                <a:close/>
                <a:moveTo>
                  <a:pt x="81" y="66"/>
                </a:moveTo>
                <a:cubicBezTo>
                  <a:pt x="83" y="65"/>
                  <a:pt x="84" y="64"/>
                  <a:pt x="85" y="63"/>
                </a:cubicBezTo>
                <a:cubicBezTo>
                  <a:pt x="97" y="67"/>
                  <a:pt x="108" y="72"/>
                  <a:pt x="119" y="76"/>
                </a:cubicBezTo>
                <a:cubicBezTo>
                  <a:pt x="125" y="78"/>
                  <a:pt x="131" y="80"/>
                  <a:pt x="136" y="82"/>
                </a:cubicBezTo>
                <a:cubicBezTo>
                  <a:pt x="139" y="83"/>
                  <a:pt x="141" y="84"/>
                  <a:pt x="144" y="85"/>
                </a:cubicBezTo>
                <a:cubicBezTo>
                  <a:pt x="150" y="87"/>
                  <a:pt x="147" y="86"/>
                  <a:pt x="144" y="85"/>
                </a:cubicBezTo>
                <a:cubicBezTo>
                  <a:pt x="139" y="84"/>
                  <a:pt x="134" y="81"/>
                  <a:pt x="129" y="80"/>
                </a:cubicBezTo>
                <a:cubicBezTo>
                  <a:pt x="123" y="78"/>
                  <a:pt x="117" y="77"/>
                  <a:pt x="112" y="75"/>
                </a:cubicBezTo>
                <a:cubicBezTo>
                  <a:pt x="101" y="72"/>
                  <a:pt x="91" y="69"/>
                  <a:pt x="81" y="66"/>
                </a:cubicBezTo>
                <a:close/>
                <a:moveTo>
                  <a:pt x="86" y="63"/>
                </a:moveTo>
                <a:cubicBezTo>
                  <a:pt x="87" y="62"/>
                  <a:pt x="87" y="62"/>
                  <a:pt x="87" y="62"/>
                </a:cubicBezTo>
                <a:cubicBezTo>
                  <a:pt x="88" y="62"/>
                  <a:pt x="88" y="61"/>
                  <a:pt x="89" y="61"/>
                </a:cubicBezTo>
                <a:cubicBezTo>
                  <a:pt x="89" y="61"/>
                  <a:pt x="89" y="61"/>
                  <a:pt x="89" y="61"/>
                </a:cubicBezTo>
                <a:cubicBezTo>
                  <a:pt x="99" y="66"/>
                  <a:pt x="109" y="69"/>
                  <a:pt x="120" y="72"/>
                </a:cubicBezTo>
                <a:cubicBezTo>
                  <a:pt x="125" y="74"/>
                  <a:pt x="131" y="76"/>
                  <a:pt x="136" y="78"/>
                </a:cubicBezTo>
                <a:cubicBezTo>
                  <a:pt x="139" y="79"/>
                  <a:pt x="141" y="79"/>
                  <a:pt x="144" y="80"/>
                </a:cubicBezTo>
                <a:cubicBezTo>
                  <a:pt x="145" y="80"/>
                  <a:pt x="154" y="83"/>
                  <a:pt x="148" y="82"/>
                </a:cubicBezTo>
                <a:cubicBezTo>
                  <a:pt x="138" y="79"/>
                  <a:pt x="128" y="75"/>
                  <a:pt x="117" y="72"/>
                </a:cubicBezTo>
                <a:cubicBezTo>
                  <a:pt x="107" y="69"/>
                  <a:pt x="97" y="66"/>
                  <a:pt x="86" y="63"/>
                </a:cubicBezTo>
                <a:close/>
                <a:moveTo>
                  <a:pt x="89" y="60"/>
                </a:moveTo>
                <a:cubicBezTo>
                  <a:pt x="91" y="59"/>
                  <a:pt x="92" y="58"/>
                  <a:pt x="94" y="56"/>
                </a:cubicBezTo>
                <a:cubicBezTo>
                  <a:pt x="94" y="56"/>
                  <a:pt x="94" y="56"/>
                  <a:pt x="94" y="56"/>
                </a:cubicBezTo>
                <a:cubicBezTo>
                  <a:pt x="98" y="58"/>
                  <a:pt x="103" y="59"/>
                  <a:pt x="108" y="60"/>
                </a:cubicBezTo>
                <a:cubicBezTo>
                  <a:pt x="113" y="62"/>
                  <a:pt x="118" y="64"/>
                  <a:pt x="123" y="65"/>
                </a:cubicBezTo>
                <a:cubicBezTo>
                  <a:pt x="132" y="69"/>
                  <a:pt x="143" y="70"/>
                  <a:pt x="152" y="75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48" y="72"/>
                  <a:pt x="142" y="72"/>
                  <a:pt x="137" y="71"/>
                </a:cubicBezTo>
                <a:cubicBezTo>
                  <a:pt x="132" y="69"/>
                  <a:pt x="126" y="68"/>
                  <a:pt x="121" y="66"/>
                </a:cubicBezTo>
                <a:cubicBezTo>
                  <a:pt x="111" y="63"/>
                  <a:pt x="102" y="60"/>
                  <a:pt x="92" y="58"/>
                </a:cubicBezTo>
                <a:cubicBezTo>
                  <a:pt x="91" y="58"/>
                  <a:pt x="91" y="59"/>
                  <a:pt x="92" y="59"/>
                </a:cubicBezTo>
                <a:cubicBezTo>
                  <a:pt x="101" y="63"/>
                  <a:pt x="111" y="66"/>
                  <a:pt x="121" y="69"/>
                </a:cubicBezTo>
                <a:cubicBezTo>
                  <a:pt x="123" y="70"/>
                  <a:pt x="124" y="70"/>
                  <a:pt x="125" y="71"/>
                </a:cubicBezTo>
                <a:cubicBezTo>
                  <a:pt x="124" y="70"/>
                  <a:pt x="122" y="70"/>
                  <a:pt x="120" y="69"/>
                </a:cubicBezTo>
                <a:cubicBezTo>
                  <a:pt x="110" y="66"/>
                  <a:pt x="100" y="62"/>
                  <a:pt x="89" y="60"/>
                </a:cubicBezTo>
                <a:cubicBezTo>
                  <a:pt x="89" y="60"/>
                  <a:pt x="89" y="60"/>
                  <a:pt x="89" y="60"/>
                </a:cubicBezTo>
                <a:close/>
                <a:moveTo>
                  <a:pt x="152" y="78"/>
                </a:moveTo>
                <a:cubicBezTo>
                  <a:pt x="152" y="78"/>
                  <a:pt x="152" y="78"/>
                  <a:pt x="152" y="78"/>
                </a:cubicBezTo>
                <a:cubicBezTo>
                  <a:pt x="152" y="78"/>
                  <a:pt x="151" y="78"/>
                  <a:pt x="151" y="78"/>
                </a:cubicBezTo>
                <a:cubicBezTo>
                  <a:pt x="141" y="75"/>
                  <a:pt x="132" y="72"/>
                  <a:pt x="123" y="69"/>
                </a:cubicBezTo>
                <a:cubicBezTo>
                  <a:pt x="113" y="66"/>
                  <a:pt x="103" y="63"/>
                  <a:pt x="93" y="59"/>
                </a:cubicBezTo>
                <a:cubicBezTo>
                  <a:pt x="97" y="60"/>
                  <a:pt x="103" y="61"/>
                  <a:pt x="107" y="62"/>
                </a:cubicBezTo>
                <a:cubicBezTo>
                  <a:pt x="112" y="64"/>
                  <a:pt x="117" y="66"/>
                  <a:pt x="122" y="67"/>
                </a:cubicBezTo>
                <a:cubicBezTo>
                  <a:pt x="132" y="70"/>
                  <a:pt x="142" y="73"/>
                  <a:pt x="152" y="75"/>
                </a:cubicBezTo>
                <a:cubicBezTo>
                  <a:pt x="152" y="76"/>
                  <a:pt x="152" y="77"/>
                  <a:pt x="152" y="78"/>
                </a:cubicBezTo>
                <a:close/>
                <a:moveTo>
                  <a:pt x="152" y="74"/>
                </a:moveTo>
                <a:cubicBezTo>
                  <a:pt x="145" y="70"/>
                  <a:pt x="136" y="69"/>
                  <a:pt x="129" y="66"/>
                </a:cubicBezTo>
                <a:cubicBezTo>
                  <a:pt x="124" y="65"/>
                  <a:pt x="118" y="63"/>
                  <a:pt x="113" y="61"/>
                </a:cubicBezTo>
                <a:cubicBezTo>
                  <a:pt x="109" y="60"/>
                  <a:pt x="105" y="59"/>
                  <a:pt x="101" y="58"/>
                </a:cubicBezTo>
                <a:cubicBezTo>
                  <a:pt x="103" y="58"/>
                  <a:pt x="105" y="59"/>
                  <a:pt x="106" y="59"/>
                </a:cubicBezTo>
                <a:cubicBezTo>
                  <a:pt x="112" y="60"/>
                  <a:pt x="117" y="61"/>
                  <a:pt x="122" y="63"/>
                </a:cubicBezTo>
                <a:cubicBezTo>
                  <a:pt x="131" y="65"/>
                  <a:pt x="141" y="68"/>
                  <a:pt x="150" y="69"/>
                </a:cubicBezTo>
                <a:cubicBezTo>
                  <a:pt x="151" y="71"/>
                  <a:pt x="151" y="72"/>
                  <a:pt x="152" y="74"/>
                </a:cubicBezTo>
                <a:close/>
                <a:moveTo>
                  <a:pt x="152" y="79"/>
                </a:moveTo>
                <a:cubicBezTo>
                  <a:pt x="152" y="80"/>
                  <a:pt x="152" y="81"/>
                  <a:pt x="151" y="81"/>
                </a:cubicBezTo>
                <a:cubicBezTo>
                  <a:pt x="151" y="81"/>
                  <a:pt x="151" y="82"/>
                  <a:pt x="151" y="82"/>
                </a:cubicBezTo>
                <a:cubicBezTo>
                  <a:pt x="147" y="80"/>
                  <a:pt x="142" y="79"/>
                  <a:pt x="138" y="78"/>
                </a:cubicBezTo>
                <a:cubicBezTo>
                  <a:pt x="133" y="76"/>
                  <a:pt x="128" y="74"/>
                  <a:pt x="123" y="73"/>
                </a:cubicBezTo>
                <a:cubicBezTo>
                  <a:pt x="113" y="69"/>
                  <a:pt x="101" y="66"/>
                  <a:pt x="91" y="61"/>
                </a:cubicBezTo>
                <a:cubicBezTo>
                  <a:pt x="95" y="63"/>
                  <a:pt x="101" y="64"/>
                  <a:pt x="106" y="66"/>
                </a:cubicBezTo>
                <a:cubicBezTo>
                  <a:pt x="111" y="67"/>
                  <a:pt x="117" y="69"/>
                  <a:pt x="122" y="70"/>
                </a:cubicBezTo>
                <a:cubicBezTo>
                  <a:pt x="132" y="73"/>
                  <a:pt x="142" y="77"/>
                  <a:pt x="152" y="79"/>
                </a:cubicBezTo>
                <a:close/>
                <a:moveTo>
                  <a:pt x="151" y="83"/>
                </a:moveTo>
                <a:cubicBezTo>
                  <a:pt x="150" y="84"/>
                  <a:pt x="149" y="85"/>
                  <a:pt x="148" y="86"/>
                </a:cubicBezTo>
                <a:cubicBezTo>
                  <a:pt x="138" y="81"/>
                  <a:pt x="127" y="78"/>
                  <a:pt x="116" y="74"/>
                </a:cubicBezTo>
                <a:cubicBezTo>
                  <a:pt x="110" y="72"/>
                  <a:pt x="105" y="70"/>
                  <a:pt x="99" y="67"/>
                </a:cubicBezTo>
                <a:cubicBezTo>
                  <a:pt x="98" y="67"/>
                  <a:pt x="98" y="67"/>
                  <a:pt x="97" y="67"/>
                </a:cubicBezTo>
                <a:cubicBezTo>
                  <a:pt x="106" y="69"/>
                  <a:pt x="115" y="72"/>
                  <a:pt x="124" y="75"/>
                </a:cubicBezTo>
                <a:cubicBezTo>
                  <a:pt x="129" y="76"/>
                  <a:pt x="135" y="78"/>
                  <a:pt x="140" y="80"/>
                </a:cubicBezTo>
                <a:cubicBezTo>
                  <a:pt x="143" y="81"/>
                  <a:pt x="147" y="83"/>
                  <a:pt x="151" y="83"/>
                </a:cubicBezTo>
                <a:close/>
                <a:moveTo>
                  <a:pt x="147" y="87"/>
                </a:moveTo>
                <a:cubicBezTo>
                  <a:pt x="146" y="88"/>
                  <a:pt x="145" y="88"/>
                  <a:pt x="143" y="89"/>
                </a:cubicBezTo>
                <a:cubicBezTo>
                  <a:pt x="143" y="89"/>
                  <a:pt x="142" y="88"/>
                  <a:pt x="142" y="88"/>
                </a:cubicBezTo>
                <a:cubicBezTo>
                  <a:pt x="142" y="88"/>
                  <a:pt x="141" y="88"/>
                  <a:pt x="140" y="88"/>
                </a:cubicBezTo>
                <a:cubicBezTo>
                  <a:pt x="140" y="88"/>
                  <a:pt x="139" y="87"/>
                  <a:pt x="139" y="87"/>
                </a:cubicBezTo>
                <a:cubicBezTo>
                  <a:pt x="138" y="87"/>
                  <a:pt x="138" y="87"/>
                  <a:pt x="137" y="86"/>
                </a:cubicBezTo>
                <a:cubicBezTo>
                  <a:pt x="135" y="86"/>
                  <a:pt x="133" y="85"/>
                  <a:pt x="132" y="85"/>
                </a:cubicBezTo>
                <a:cubicBezTo>
                  <a:pt x="124" y="82"/>
                  <a:pt x="116" y="79"/>
                  <a:pt x="108" y="76"/>
                </a:cubicBezTo>
                <a:cubicBezTo>
                  <a:pt x="101" y="74"/>
                  <a:pt x="93" y="71"/>
                  <a:pt x="86" y="68"/>
                </a:cubicBezTo>
                <a:cubicBezTo>
                  <a:pt x="88" y="69"/>
                  <a:pt x="89" y="69"/>
                  <a:pt x="90" y="69"/>
                </a:cubicBezTo>
                <a:cubicBezTo>
                  <a:pt x="94" y="70"/>
                  <a:pt x="97" y="71"/>
                  <a:pt x="101" y="72"/>
                </a:cubicBezTo>
                <a:cubicBezTo>
                  <a:pt x="110" y="75"/>
                  <a:pt x="118" y="78"/>
                  <a:pt x="127" y="80"/>
                </a:cubicBezTo>
                <a:cubicBezTo>
                  <a:pt x="134" y="82"/>
                  <a:pt x="140" y="85"/>
                  <a:pt x="147" y="87"/>
                </a:cubicBezTo>
                <a:close/>
                <a:moveTo>
                  <a:pt x="142" y="89"/>
                </a:moveTo>
                <a:cubicBezTo>
                  <a:pt x="141" y="90"/>
                  <a:pt x="139" y="90"/>
                  <a:pt x="138" y="90"/>
                </a:cubicBezTo>
                <a:cubicBezTo>
                  <a:pt x="134" y="88"/>
                  <a:pt x="129" y="87"/>
                  <a:pt x="125" y="85"/>
                </a:cubicBezTo>
                <a:cubicBezTo>
                  <a:pt x="119" y="83"/>
                  <a:pt x="112" y="81"/>
                  <a:pt x="106" y="79"/>
                </a:cubicBezTo>
                <a:cubicBezTo>
                  <a:pt x="100" y="77"/>
                  <a:pt x="94" y="74"/>
                  <a:pt x="88" y="72"/>
                </a:cubicBezTo>
                <a:cubicBezTo>
                  <a:pt x="87" y="72"/>
                  <a:pt x="87" y="71"/>
                  <a:pt x="86" y="71"/>
                </a:cubicBezTo>
                <a:cubicBezTo>
                  <a:pt x="91" y="72"/>
                  <a:pt x="96" y="74"/>
                  <a:pt x="102" y="76"/>
                </a:cubicBezTo>
                <a:cubicBezTo>
                  <a:pt x="110" y="79"/>
                  <a:pt x="119" y="82"/>
                  <a:pt x="128" y="84"/>
                </a:cubicBezTo>
                <a:cubicBezTo>
                  <a:pt x="130" y="85"/>
                  <a:pt x="133" y="86"/>
                  <a:pt x="135" y="87"/>
                </a:cubicBezTo>
                <a:cubicBezTo>
                  <a:pt x="137" y="88"/>
                  <a:pt x="140" y="88"/>
                  <a:pt x="142" y="89"/>
                </a:cubicBezTo>
                <a:close/>
                <a:moveTo>
                  <a:pt x="135" y="91"/>
                </a:moveTo>
                <a:cubicBezTo>
                  <a:pt x="134" y="91"/>
                  <a:pt x="133" y="91"/>
                  <a:pt x="132" y="91"/>
                </a:cubicBezTo>
                <a:cubicBezTo>
                  <a:pt x="129" y="89"/>
                  <a:pt x="125" y="89"/>
                  <a:pt x="122" y="87"/>
                </a:cubicBezTo>
                <a:cubicBezTo>
                  <a:pt x="119" y="86"/>
                  <a:pt x="116" y="85"/>
                  <a:pt x="114" y="84"/>
                </a:cubicBezTo>
                <a:cubicBezTo>
                  <a:pt x="117" y="85"/>
                  <a:pt x="120" y="86"/>
                  <a:pt x="124" y="87"/>
                </a:cubicBezTo>
                <a:cubicBezTo>
                  <a:pt x="127" y="88"/>
                  <a:pt x="131" y="90"/>
                  <a:pt x="135" y="91"/>
                </a:cubicBezTo>
                <a:close/>
                <a:moveTo>
                  <a:pt x="130" y="92"/>
                </a:moveTo>
                <a:cubicBezTo>
                  <a:pt x="129" y="92"/>
                  <a:pt x="129" y="92"/>
                  <a:pt x="128" y="93"/>
                </a:cubicBezTo>
                <a:cubicBezTo>
                  <a:pt x="126" y="91"/>
                  <a:pt x="123" y="90"/>
                  <a:pt x="120" y="90"/>
                </a:cubicBezTo>
                <a:cubicBezTo>
                  <a:pt x="115" y="88"/>
                  <a:pt x="111" y="87"/>
                  <a:pt x="106" y="85"/>
                </a:cubicBezTo>
                <a:cubicBezTo>
                  <a:pt x="114" y="88"/>
                  <a:pt x="122" y="90"/>
                  <a:pt x="130" y="92"/>
                </a:cubicBezTo>
                <a:close/>
                <a:moveTo>
                  <a:pt x="33" y="64"/>
                </a:moveTo>
                <a:cubicBezTo>
                  <a:pt x="33" y="64"/>
                  <a:pt x="34" y="63"/>
                  <a:pt x="34" y="62"/>
                </a:cubicBezTo>
                <a:cubicBezTo>
                  <a:pt x="43" y="65"/>
                  <a:pt x="52" y="70"/>
                  <a:pt x="61" y="72"/>
                </a:cubicBezTo>
                <a:cubicBezTo>
                  <a:pt x="61" y="73"/>
                  <a:pt x="62" y="73"/>
                  <a:pt x="63" y="73"/>
                </a:cubicBezTo>
                <a:cubicBezTo>
                  <a:pt x="64" y="73"/>
                  <a:pt x="64" y="73"/>
                  <a:pt x="65" y="73"/>
                </a:cubicBezTo>
                <a:cubicBezTo>
                  <a:pt x="65" y="73"/>
                  <a:pt x="65" y="73"/>
                  <a:pt x="66" y="73"/>
                </a:cubicBezTo>
                <a:cubicBezTo>
                  <a:pt x="71" y="75"/>
                  <a:pt x="77" y="78"/>
                  <a:pt x="83" y="79"/>
                </a:cubicBezTo>
                <a:cubicBezTo>
                  <a:pt x="89" y="81"/>
                  <a:pt x="96" y="82"/>
                  <a:pt x="102" y="85"/>
                </a:cubicBezTo>
                <a:cubicBezTo>
                  <a:pt x="109" y="87"/>
                  <a:pt x="115" y="89"/>
                  <a:pt x="122" y="91"/>
                </a:cubicBezTo>
                <a:cubicBezTo>
                  <a:pt x="123" y="91"/>
                  <a:pt x="127" y="93"/>
                  <a:pt x="127" y="93"/>
                </a:cubicBezTo>
                <a:cubicBezTo>
                  <a:pt x="127" y="93"/>
                  <a:pt x="127" y="93"/>
                  <a:pt x="127" y="93"/>
                </a:cubicBezTo>
                <a:cubicBezTo>
                  <a:pt x="126" y="93"/>
                  <a:pt x="126" y="93"/>
                  <a:pt x="124" y="93"/>
                </a:cubicBezTo>
                <a:cubicBezTo>
                  <a:pt x="121" y="92"/>
                  <a:pt x="118" y="91"/>
                  <a:pt x="115" y="90"/>
                </a:cubicBezTo>
                <a:cubicBezTo>
                  <a:pt x="101" y="87"/>
                  <a:pt x="87" y="82"/>
                  <a:pt x="74" y="77"/>
                </a:cubicBezTo>
                <a:cubicBezTo>
                  <a:pt x="60" y="73"/>
                  <a:pt x="46" y="70"/>
                  <a:pt x="33" y="64"/>
                </a:cubicBezTo>
                <a:close/>
                <a:moveTo>
                  <a:pt x="35" y="61"/>
                </a:moveTo>
                <a:cubicBezTo>
                  <a:pt x="36" y="60"/>
                  <a:pt x="37" y="58"/>
                  <a:pt x="38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4" y="61"/>
                  <a:pt x="51" y="62"/>
                  <a:pt x="58" y="66"/>
                </a:cubicBezTo>
                <a:cubicBezTo>
                  <a:pt x="52" y="63"/>
                  <a:pt x="44" y="60"/>
                  <a:pt x="38" y="59"/>
                </a:cubicBezTo>
                <a:cubicBezTo>
                  <a:pt x="38" y="58"/>
                  <a:pt x="37" y="59"/>
                  <a:pt x="38" y="59"/>
                </a:cubicBezTo>
                <a:cubicBezTo>
                  <a:pt x="43" y="64"/>
                  <a:pt x="51" y="66"/>
                  <a:pt x="58" y="69"/>
                </a:cubicBezTo>
                <a:cubicBezTo>
                  <a:pt x="59" y="70"/>
                  <a:pt x="59" y="70"/>
                  <a:pt x="59" y="71"/>
                </a:cubicBezTo>
                <a:cubicBezTo>
                  <a:pt x="58" y="71"/>
                  <a:pt x="58" y="70"/>
                  <a:pt x="57" y="70"/>
                </a:cubicBezTo>
                <a:cubicBezTo>
                  <a:pt x="55" y="69"/>
                  <a:pt x="52" y="68"/>
                  <a:pt x="50" y="67"/>
                </a:cubicBezTo>
                <a:cubicBezTo>
                  <a:pt x="45" y="65"/>
                  <a:pt x="40" y="63"/>
                  <a:pt x="35" y="61"/>
                </a:cubicBezTo>
                <a:close/>
                <a:moveTo>
                  <a:pt x="39" y="56"/>
                </a:move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45" y="56"/>
                  <a:pt x="49" y="58"/>
                  <a:pt x="54" y="59"/>
                </a:cubicBezTo>
                <a:cubicBezTo>
                  <a:pt x="54" y="59"/>
                  <a:pt x="54" y="60"/>
                  <a:pt x="54" y="60"/>
                </a:cubicBezTo>
                <a:cubicBezTo>
                  <a:pt x="55" y="60"/>
                  <a:pt x="55" y="61"/>
                  <a:pt x="55" y="61"/>
                </a:cubicBezTo>
                <a:cubicBezTo>
                  <a:pt x="54" y="61"/>
                  <a:pt x="53" y="60"/>
                  <a:pt x="52" y="60"/>
                </a:cubicBezTo>
                <a:cubicBezTo>
                  <a:pt x="48" y="58"/>
                  <a:pt x="43" y="57"/>
                  <a:pt x="39" y="56"/>
                </a:cubicBezTo>
                <a:close/>
                <a:moveTo>
                  <a:pt x="40" y="53"/>
                </a:moveTo>
                <a:cubicBezTo>
                  <a:pt x="41" y="53"/>
                  <a:pt x="41" y="53"/>
                  <a:pt x="41" y="52"/>
                </a:cubicBezTo>
                <a:cubicBezTo>
                  <a:pt x="45" y="54"/>
                  <a:pt x="50" y="56"/>
                  <a:pt x="5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7"/>
                  <a:pt x="45" y="55"/>
                  <a:pt x="40" y="53"/>
                </a:cubicBezTo>
                <a:cubicBezTo>
                  <a:pt x="40" y="53"/>
                  <a:pt x="40" y="53"/>
                  <a:pt x="40" y="53"/>
                </a:cubicBezTo>
                <a:close/>
                <a:moveTo>
                  <a:pt x="42" y="52"/>
                </a:moveTo>
                <a:cubicBezTo>
                  <a:pt x="42" y="51"/>
                  <a:pt x="43" y="50"/>
                  <a:pt x="43" y="50"/>
                </a:cubicBezTo>
                <a:cubicBezTo>
                  <a:pt x="43" y="50"/>
                  <a:pt x="43" y="50"/>
                  <a:pt x="44" y="50"/>
                </a:cubicBezTo>
                <a:cubicBezTo>
                  <a:pt x="47" y="51"/>
                  <a:pt x="51" y="53"/>
                  <a:pt x="55" y="55"/>
                </a:cubicBezTo>
                <a:cubicBezTo>
                  <a:pt x="55" y="55"/>
                  <a:pt x="55" y="55"/>
                  <a:pt x="54" y="56"/>
                </a:cubicBezTo>
                <a:cubicBezTo>
                  <a:pt x="50" y="55"/>
                  <a:pt x="46" y="53"/>
                  <a:pt x="42" y="52"/>
                </a:cubicBezTo>
                <a:close/>
                <a:moveTo>
                  <a:pt x="44" y="49"/>
                </a:moveTo>
                <a:cubicBezTo>
                  <a:pt x="45" y="47"/>
                  <a:pt x="47" y="46"/>
                  <a:pt x="49" y="44"/>
                </a:cubicBezTo>
                <a:cubicBezTo>
                  <a:pt x="51" y="47"/>
                  <a:pt x="54" y="49"/>
                  <a:pt x="57" y="51"/>
                </a:cubicBezTo>
                <a:cubicBezTo>
                  <a:pt x="59" y="52"/>
                  <a:pt x="57" y="51"/>
                  <a:pt x="56" y="51"/>
                </a:cubicBezTo>
                <a:cubicBezTo>
                  <a:pt x="55" y="50"/>
                  <a:pt x="53" y="49"/>
                  <a:pt x="52" y="49"/>
                </a:cubicBezTo>
                <a:cubicBezTo>
                  <a:pt x="50" y="48"/>
                  <a:pt x="49" y="47"/>
                  <a:pt x="47" y="47"/>
                </a:cubicBezTo>
                <a:cubicBezTo>
                  <a:pt x="47" y="46"/>
                  <a:pt x="46" y="47"/>
                  <a:pt x="47" y="47"/>
                </a:cubicBezTo>
                <a:cubicBezTo>
                  <a:pt x="49" y="49"/>
                  <a:pt x="53" y="53"/>
                  <a:pt x="56" y="54"/>
                </a:cubicBezTo>
                <a:cubicBezTo>
                  <a:pt x="52" y="53"/>
                  <a:pt x="48" y="51"/>
                  <a:pt x="44" y="49"/>
                </a:cubicBezTo>
                <a:close/>
                <a:moveTo>
                  <a:pt x="49" y="43"/>
                </a:moveTo>
                <a:cubicBezTo>
                  <a:pt x="50" y="43"/>
                  <a:pt x="51" y="42"/>
                  <a:pt x="52" y="41"/>
                </a:cubicBezTo>
                <a:cubicBezTo>
                  <a:pt x="54" y="44"/>
                  <a:pt x="57" y="47"/>
                  <a:pt x="61" y="49"/>
                </a:cubicBezTo>
                <a:cubicBezTo>
                  <a:pt x="59" y="48"/>
                  <a:pt x="58" y="48"/>
                  <a:pt x="56" y="47"/>
                </a:cubicBezTo>
                <a:cubicBezTo>
                  <a:pt x="54" y="46"/>
                  <a:pt x="52" y="44"/>
                  <a:pt x="49" y="43"/>
                </a:cubicBezTo>
                <a:close/>
                <a:moveTo>
                  <a:pt x="52" y="41"/>
                </a:moveTo>
                <a:cubicBezTo>
                  <a:pt x="53" y="40"/>
                  <a:pt x="55" y="39"/>
                  <a:pt x="56" y="38"/>
                </a:cubicBezTo>
                <a:cubicBezTo>
                  <a:pt x="56" y="37"/>
                  <a:pt x="57" y="37"/>
                  <a:pt x="57" y="36"/>
                </a:cubicBezTo>
                <a:cubicBezTo>
                  <a:pt x="57" y="36"/>
                  <a:pt x="57" y="36"/>
                  <a:pt x="58" y="37"/>
                </a:cubicBezTo>
                <a:cubicBezTo>
                  <a:pt x="60" y="39"/>
                  <a:pt x="63" y="41"/>
                  <a:pt x="66" y="43"/>
                </a:cubicBezTo>
                <a:cubicBezTo>
                  <a:pt x="63" y="41"/>
                  <a:pt x="59" y="40"/>
                  <a:pt x="56" y="39"/>
                </a:cubicBezTo>
                <a:cubicBezTo>
                  <a:pt x="56" y="38"/>
                  <a:pt x="55" y="39"/>
                  <a:pt x="56" y="39"/>
                </a:cubicBezTo>
                <a:cubicBezTo>
                  <a:pt x="58" y="41"/>
                  <a:pt x="60" y="43"/>
                  <a:pt x="62" y="44"/>
                </a:cubicBezTo>
                <a:cubicBezTo>
                  <a:pt x="59" y="43"/>
                  <a:pt x="55" y="42"/>
                  <a:pt x="52" y="41"/>
                </a:cubicBezTo>
                <a:close/>
                <a:moveTo>
                  <a:pt x="58" y="36"/>
                </a:moveTo>
                <a:cubicBezTo>
                  <a:pt x="59" y="35"/>
                  <a:pt x="60" y="34"/>
                  <a:pt x="61" y="34"/>
                </a:cubicBezTo>
                <a:cubicBezTo>
                  <a:pt x="61" y="34"/>
                  <a:pt x="61" y="34"/>
                  <a:pt x="61" y="34"/>
                </a:cubicBezTo>
                <a:cubicBezTo>
                  <a:pt x="64" y="39"/>
                  <a:pt x="71" y="41"/>
                  <a:pt x="75" y="45"/>
                </a:cubicBezTo>
                <a:cubicBezTo>
                  <a:pt x="79" y="47"/>
                  <a:pt x="75" y="44"/>
                  <a:pt x="74" y="44"/>
                </a:cubicBezTo>
                <a:cubicBezTo>
                  <a:pt x="72" y="43"/>
                  <a:pt x="71" y="42"/>
                  <a:pt x="69" y="41"/>
                </a:cubicBezTo>
                <a:cubicBezTo>
                  <a:pt x="65" y="39"/>
                  <a:pt x="62" y="38"/>
                  <a:pt x="58" y="36"/>
                </a:cubicBezTo>
                <a:cubicBezTo>
                  <a:pt x="58" y="36"/>
                  <a:pt x="58" y="36"/>
                  <a:pt x="58" y="36"/>
                </a:cubicBezTo>
                <a:close/>
                <a:moveTo>
                  <a:pt x="61" y="33"/>
                </a:moveTo>
                <a:cubicBezTo>
                  <a:pt x="62" y="33"/>
                  <a:pt x="63" y="32"/>
                  <a:pt x="63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6" y="34"/>
                  <a:pt x="68" y="36"/>
                  <a:pt x="70" y="37"/>
                </a:cubicBezTo>
                <a:cubicBezTo>
                  <a:pt x="67" y="36"/>
                  <a:pt x="64" y="35"/>
                  <a:pt x="61" y="33"/>
                </a:cubicBezTo>
                <a:cubicBezTo>
                  <a:pt x="61" y="33"/>
                  <a:pt x="61" y="33"/>
                  <a:pt x="61" y="33"/>
                </a:cubicBezTo>
                <a:close/>
                <a:moveTo>
                  <a:pt x="64" y="32"/>
                </a:moveTo>
                <a:cubicBezTo>
                  <a:pt x="68" y="29"/>
                  <a:pt x="72" y="26"/>
                  <a:pt x="77" y="24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4"/>
                  <a:pt x="77" y="25"/>
                  <a:pt x="77" y="25"/>
                </a:cubicBezTo>
                <a:cubicBezTo>
                  <a:pt x="78" y="25"/>
                  <a:pt x="79" y="26"/>
                  <a:pt x="80" y="26"/>
                </a:cubicBezTo>
                <a:cubicBezTo>
                  <a:pt x="79" y="26"/>
                  <a:pt x="78" y="25"/>
                  <a:pt x="77" y="25"/>
                </a:cubicBezTo>
                <a:cubicBezTo>
                  <a:pt x="76" y="25"/>
                  <a:pt x="76" y="26"/>
                  <a:pt x="76" y="26"/>
                </a:cubicBezTo>
                <a:cubicBezTo>
                  <a:pt x="77" y="26"/>
                  <a:pt x="77" y="27"/>
                  <a:pt x="77" y="27"/>
                </a:cubicBezTo>
                <a:cubicBezTo>
                  <a:pt x="77" y="27"/>
                  <a:pt x="77" y="27"/>
                  <a:pt x="77" y="27"/>
                </a:cubicBezTo>
                <a:cubicBezTo>
                  <a:pt x="75" y="27"/>
                  <a:pt x="74" y="26"/>
                  <a:pt x="73" y="27"/>
                </a:cubicBezTo>
                <a:cubicBezTo>
                  <a:pt x="72" y="27"/>
                  <a:pt x="72" y="27"/>
                  <a:pt x="72" y="27"/>
                </a:cubicBezTo>
                <a:cubicBezTo>
                  <a:pt x="73" y="28"/>
                  <a:pt x="74" y="28"/>
                  <a:pt x="75" y="29"/>
                </a:cubicBezTo>
                <a:cubicBezTo>
                  <a:pt x="74" y="28"/>
                  <a:pt x="72" y="28"/>
                  <a:pt x="71" y="28"/>
                </a:cubicBezTo>
                <a:cubicBezTo>
                  <a:pt x="71" y="28"/>
                  <a:pt x="71" y="28"/>
                  <a:pt x="71" y="29"/>
                </a:cubicBezTo>
                <a:cubicBezTo>
                  <a:pt x="72" y="29"/>
                  <a:pt x="74" y="30"/>
                  <a:pt x="75" y="30"/>
                </a:cubicBezTo>
                <a:cubicBezTo>
                  <a:pt x="74" y="32"/>
                  <a:pt x="76" y="34"/>
                  <a:pt x="78" y="34"/>
                </a:cubicBezTo>
                <a:cubicBezTo>
                  <a:pt x="78" y="34"/>
                  <a:pt x="79" y="34"/>
                  <a:pt x="79" y="34"/>
                </a:cubicBezTo>
                <a:cubicBezTo>
                  <a:pt x="80" y="35"/>
                  <a:pt x="81" y="36"/>
                  <a:pt x="83" y="37"/>
                </a:cubicBezTo>
                <a:cubicBezTo>
                  <a:pt x="83" y="37"/>
                  <a:pt x="83" y="38"/>
                  <a:pt x="84" y="38"/>
                </a:cubicBezTo>
                <a:cubicBezTo>
                  <a:pt x="84" y="38"/>
                  <a:pt x="84" y="38"/>
                  <a:pt x="84" y="38"/>
                </a:cubicBezTo>
                <a:cubicBezTo>
                  <a:pt x="83" y="38"/>
                  <a:pt x="83" y="38"/>
                  <a:pt x="83" y="37"/>
                </a:cubicBezTo>
                <a:cubicBezTo>
                  <a:pt x="82" y="37"/>
                  <a:pt x="80" y="36"/>
                  <a:pt x="79" y="36"/>
                </a:cubicBezTo>
                <a:cubicBezTo>
                  <a:pt x="76" y="34"/>
                  <a:pt x="72" y="31"/>
                  <a:pt x="68" y="29"/>
                </a:cubicBezTo>
                <a:cubicBezTo>
                  <a:pt x="68" y="29"/>
                  <a:pt x="68" y="30"/>
                  <a:pt x="68" y="30"/>
                </a:cubicBezTo>
                <a:cubicBezTo>
                  <a:pt x="73" y="32"/>
                  <a:pt x="78" y="36"/>
                  <a:pt x="83" y="38"/>
                </a:cubicBezTo>
                <a:cubicBezTo>
                  <a:pt x="83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ubicBezTo>
                  <a:pt x="79" y="37"/>
                  <a:pt x="76" y="36"/>
                  <a:pt x="73" y="34"/>
                </a:cubicBezTo>
                <a:cubicBezTo>
                  <a:pt x="72" y="33"/>
                  <a:pt x="71" y="32"/>
                  <a:pt x="69" y="32"/>
                </a:cubicBezTo>
                <a:cubicBezTo>
                  <a:pt x="69" y="31"/>
                  <a:pt x="69" y="31"/>
                  <a:pt x="69" y="31"/>
                </a:cubicBezTo>
                <a:cubicBezTo>
                  <a:pt x="68" y="31"/>
                  <a:pt x="67" y="30"/>
                  <a:pt x="67" y="30"/>
                </a:cubicBezTo>
                <a:cubicBezTo>
                  <a:pt x="66" y="30"/>
                  <a:pt x="66" y="31"/>
                  <a:pt x="66" y="31"/>
                </a:cubicBezTo>
                <a:cubicBezTo>
                  <a:pt x="71" y="34"/>
                  <a:pt x="75" y="38"/>
                  <a:pt x="79" y="40"/>
                </a:cubicBezTo>
                <a:cubicBezTo>
                  <a:pt x="74" y="38"/>
                  <a:pt x="69" y="35"/>
                  <a:pt x="64" y="32"/>
                </a:cubicBezTo>
                <a:cubicBezTo>
                  <a:pt x="64" y="32"/>
                  <a:pt x="64" y="32"/>
                  <a:pt x="64" y="32"/>
                </a:cubicBezTo>
                <a:close/>
                <a:moveTo>
                  <a:pt x="93" y="36"/>
                </a:moveTo>
                <a:cubicBezTo>
                  <a:pt x="92" y="35"/>
                  <a:pt x="91" y="35"/>
                  <a:pt x="90" y="34"/>
                </a:cubicBezTo>
                <a:cubicBezTo>
                  <a:pt x="86" y="31"/>
                  <a:pt x="91" y="33"/>
                  <a:pt x="92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4" y="35"/>
                  <a:pt x="96" y="37"/>
                  <a:pt x="97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7" y="38"/>
                  <a:pt x="97" y="38"/>
                  <a:pt x="97" y="37"/>
                </a:cubicBezTo>
                <a:cubicBezTo>
                  <a:pt x="96" y="37"/>
                  <a:pt x="94" y="36"/>
                  <a:pt x="93" y="36"/>
                </a:cubicBezTo>
                <a:close/>
                <a:moveTo>
                  <a:pt x="93" y="33"/>
                </a:moveTo>
                <a:cubicBezTo>
                  <a:pt x="93" y="33"/>
                  <a:pt x="93" y="33"/>
                  <a:pt x="93" y="33"/>
                </a:cubicBezTo>
                <a:cubicBezTo>
                  <a:pt x="93" y="33"/>
                  <a:pt x="93" y="33"/>
                  <a:pt x="93" y="33"/>
                </a:cubicBezTo>
                <a:close/>
                <a:moveTo>
                  <a:pt x="89" y="31"/>
                </a:moveTo>
                <a:cubicBezTo>
                  <a:pt x="90" y="31"/>
                  <a:pt x="91" y="30"/>
                  <a:pt x="92" y="29"/>
                </a:cubicBezTo>
                <a:cubicBezTo>
                  <a:pt x="92" y="29"/>
                  <a:pt x="92" y="30"/>
                  <a:pt x="92" y="30"/>
                </a:cubicBezTo>
                <a:cubicBezTo>
                  <a:pt x="92" y="31"/>
                  <a:pt x="93" y="32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3" y="33"/>
                  <a:pt x="93" y="32"/>
                  <a:pt x="92" y="32"/>
                </a:cubicBezTo>
                <a:cubicBezTo>
                  <a:pt x="92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1" y="32"/>
                  <a:pt x="91" y="32"/>
                  <a:pt x="91" y="32"/>
                </a:cubicBezTo>
                <a:cubicBezTo>
                  <a:pt x="90" y="32"/>
                  <a:pt x="89" y="31"/>
                  <a:pt x="89" y="31"/>
                </a:cubicBezTo>
                <a:close/>
                <a:moveTo>
                  <a:pt x="92" y="29"/>
                </a:moveTo>
                <a:cubicBezTo>
                  <a:pt x="92" y="29"/>
                  <a:pt x="92" y="29"/>
                  <a:pt x="92" y="29"/>
                </a:cubicBezTo>
                <a:cubicBezTo>
                  <a:pt x="93" y="29"/>
                  <a:pt x="93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ubicBezTo>
                  <a:pt x="95" y="30"/>
                  <a:pt x="98" y="32"/>
                  <a:pt x="92" y="29"/>
                </a:cubicBezTo>
                <a:cubicBezTo>
                  <a:pt x="92" y="29"/>
                  <a:pt x="92" y="29"/>
                  <a:pt x="92" y="29"/>
                </a:cubicBezTo>
                <a:close/>
                <a:moveTo>
                  <a:pt x="94" y="28"/>
                </a:moveTo>
                <a:cubicBezTo>
                  <a:pt x="94" y="27"/>
                  <a:pt x="95" y="27"/>
                  <a:pt x="95" y="27"/>
                </a:cubicBezTo>
                <a:cubicBezTo>
                  <a:pt x="96" y="26"/>
                  <a:pt x="97" y="27"/>
                  <a:pt x="97" y="28"/>
                </a:cubicBezTo>
                <a:cubicBezTo>
                  <a:pt x="96" y="28"/>
                  <a:pt x="95" y="28"/>
                  <a:pt x="94" y="28"/>
                </a:cubicBezTo>
                <a:cubicBezTo>
                  <a:pt x="94" y="28"/>
                  <a:pt x="94" y="28"/>
                  <a:pt x="94" y="28"/>
                </a:cubicBezTo>
                <a:close/>
                <a:moveTo>
                  <a:pt x="97" y="29"/>
                </a:moveTo>
                <a:cubicBezTo>
                  <a:pt x="97" y="29"/>
                  <a:pt x="97" y="29"/>
                  <a:pt x="97" y="30"/>
                </a:cubicBezTo>
                <a:cubicBezTo>
                  <a:pt x="96" y="29"/>
                  <a:pt x="95" y="28"/>
                  <a:pt x="97" y="29"/>
                </a:cubicBezTo>
                <a:close/>
                <a:moveTo>
                  <a:pt x="102" y="36"/>
                </a:moveTo>
                <a:cubicBezTo>
                  <a:pt x="102" y="36"/>
                  <a:pt x="102" y="36"/>
                  <a:pt x="102" y="37"/>
                </a:cubicBezTo>
                <a:cubicBezTo>
                  <a:pt x="103" y="37"/>
                  <a:pt x="105" y="38"/>
                  <a:pt x="105" y="39"/>
                </a:cubicBezTo>
                <a:cubicBezTo>
                  <a:pt x="105" y="39"/>
                  <a:pt x="105" y="39"/>
                  <a:pt x="104" y="39"/>
                </a:cubicBezTo>
                <a:cubicBezTo>
                  <a:pt x="104" y="39"/>
                  <a:pt x="104" y="39"/>
                  <a:pt x="104" y="39"/>
                </a:cubicBezTo>
                <a:cubicBezTo>
                  <a:pt x="101" y="38"/>
                  <a:pt x="99" y="36"/>
                  <a:pt x="96" y="35"/>
                </a:cubicBezTo>
                <a:cubicBezTo>
                  <a:pt x="97" y="35"/>
                  <a:pt x="97" y="34"/>
                  <a:pt x="97" y="34"/>
                </a:cubicBezTo>
                <a:cubicBezTo>
                  <a:pt x="96" y="33"/>
                  <a:pt x="95" y="32"/>
                  <a:pt x="94" y="31"/>
                </a:cubicBezTo>
                <a:cubicBezTo>
                  <a:pt x="93" y="30"/>
                  <a:pt x="95" y="31"/>
                  <a:pt x="96" y="31"/>
                </a:cubicBezTo>
                <a:cubicBezTo>
                  <a:pt x="96" y="32"/>
                  <a:pt x="96" y="33"/>
                  <a:pt x="96" y="33"/>
                </a:cubicBezTo>
                <a:cubicBezTo>
                  <a:pt x="97" y="35"/>
                  <a:pt x="100" y="36"/>
                  <a:pt x="102" y="36"/>
                </a:cubicBezTo>
                <a:close/>
                <a:moveTo>
                  <a:pt x="106" y="35"/>
                </a:moveTo>
                <a:cubicBezTo>
                  <a:pt x="106" y="36"/>
                  <a:pt x="107" y="37"/>
                  <a:pt x="108" y="37"/>
                </a:cubicBezTo>
                <a:cubicBezTo>
                  <a:pt x="106" y="37"/>
                  <a:pt x="105" y="36"/>
                  <a:pt x="103" y="35"/>
                </a:cubicBezTo>
                <a:cubicBezTo>
                  <a:pt x="104" y="35"/>
                  <a:pt x="105" y="35"/>
                  <a:pt x="106" y="35"/>
                </a:cubicBezTo>
                <a:cubicBezTo>
                  <a:pt x="106" y="35"/>
                  <a:pt x="106" y="35"/>
                  <a:pt x="106" y="35"/>
                </a:cubicBezTo>
                <a:close/>
                <a:moveTo>
                  <a:pt x="106" y="35"/>
                </a:moveTo>
                <a:cubicBezTo>
                  <a:pt x="107" y="35"/>
                  <a:pt x="108" y="34"/>
                  <a:pt x="109" y="34"/>
                </a:cubicBezTo>
                <a:cubicBezTo>
                  <a:pt x="109" y="34"/>
                  <a:pt x="109" y="34"/>
                  <a:pt x="109" y="35"/>
                </a:cubicBezTo>
                <a:cubicBezTo>
                  <a:pt x="109" y="36"/>
                  <a:pt x="111" y="37"/>
                  <a:pt x="109" y="36"/>
                </a:cubicBezTo>
                <a:cubicBezTo>
                  <a:pt x="107" y="35"/>
                  <a:pt x="107" y="35"/>
                  <a:pt x="106" y="35"/>
                </a:cubicBezTo>
                <a:close/>
                <a:moveTo>
                  <a:pt x="110" y="34"/>
                </a:moveTo>
                <a:cubicBezTo>
                  <a:pt x="111" y="34"/>
                  <a:pt x="113" y="34"/>
                  <a:pt x="112" y="35"/>
                </a:cubicBezTo>
                <a:cubicBezTo>
                  <a:pt x="112" y="35"/>
                  <a:pt x="112" y="35"/>
                  <a:pt x="112" y="36"/>
                </a:cubicBezTo>
                <a:cubicBezTo>
                  <a:pt x="111" y="35"/>
                  <a:pt x="110" y="35"/>
                  <a:pt x="110" y="34"/>
                </a:cubicBezTo>
                <a:close/>
                <a:moveTo>
                  <a:pt x="112" y="36"/>
                </a:moveTo>
                <a:cubicBezTo>
                  <a:pt x="111" y="36"/>
                  <a:pt x="111" y="36"/>
                  <a:pt x="111" y="37"/>
                </a:cubicBezTo>
                <a:cubicBezTo>
                  <a:pt x="110" y="35"/>
                  <a:pt x="110" y="35"/>
                  <a:pt x="112" y="36"/>
                </a:cubicBezTo>
                <a:close/>
                <a:moveTo>
                  <a:pt x="110" y="37"/>
                </a:moveTo>
                <a:cubicBezTo>
                  <a:pt x="110" y="37"/>
                  <a:pt x="109" y="37"/>
                  <a:pt x="109" y="38"/>
                </a:cubicBezTo>
                <a:cubicBezTo>
                  <a:pt x="107" y="36"/>
                  <a:pt x="109" y="37"/>
                  <a:pt x="110" y="37"/>
                </a:cubicBezTo>
                <a:close/>
                <a:moveTo>
                  <a:pt x="108" y="38"/>
                </a:moveTo>
                <a:cubicBezTo>
                  <a:pt x="107" y="38"/>
                  <a:pt x="106" y="38"/>
                  <a:pt x="105" y="38"/>
                </a:cubicBezTo>
                <a:cubicBezTo>
                  <a:pt x="105" y="38"/>
                  <a:pt x="103" y="36"/>
                  <a:pt x="103" y="36"/>
                </a:cubicBezTo>
                <a:cubicBezTo>
                  <a:pt x="105" y="37"/>
                  <a:pt x="106" y="37"/>
                  <a:pt x="108" y="38"/>
                </a:cubicBezTo>
                <a:close/>
                <a:moveTo>
                  <a:pt x="103" y="39"/>
                </a:moveTo>
                <a:cubicBezTo>
                  <a:pt x="102" y="39"/>
                  <a:pt x="101" y="39"/>
                  <a:pt x="101" y="39"/>
                </a:cubicBezTo>
                <a:cubicBezTo>
                  <a:pt x="99" y="38"/>
                  <a:pt x="98" y="37"/>
                  <a:pt x="97" y="37"/>
                </a:cubicBezTo>
                <a:cubicBezTo>
                  <a:pt x="96" y="36"/>
                  <a:pt x="95" y="35"/>
                  <a:pt x="95" y="35"/>
                </a:cubicBezTo>
                <a:cubicBezTo>
                  <a:pt x="95" y="35"/>
                  <a:pt x="95" y="35"/>
                  <a:pt x="95" y="35"/>
                </a:cubicBezTo>
                <a:cubicBezTo>
                  <a:pt x="98" y="36"/>
                  <a:pt x="100" y="38"/>
                  <a:pt x="103" y="39"/>
                </a:cubicBezTo>
                <a:close/>
                <a:moveTo>
                  <a:pt x="91" y="35"/>
                </a:moveTo>
                <a:cubicBezTo>
                  <a:pt x="90" y="35"/>
                  <a:pt x="90" y="35"/>
                  <a:pt x="90" y="35"/>
                </a:cubicBezTo>
                <a:cubicBezTo>
                  <a:pt x="90" y="35"/>
                  <a:pt x="90" y="35"/>
                  <a:pt x="90" y="35"/>
                </a:cubicBezTo>
                <a:cubicBezTo>
                  <a:pt x="88" y="34"/>
                  <a:pt x="87" y="33"/>
                  <a:pt x="85" y="33"/>
                </a:cubicBezTo>
                <a:cubicBezTo>
                  <a:pt x="86" y="33"/>
                  <a:pt x="86" y="32"/>
                  <a:pt x="87" y="32"/>
                </a:cubicBezTo>
                <a:cubicBezTo>
                  <a:pt x="88" y="33"/>
                  <a:pt x="89" y="34"/>
                  <a:pt x="91" y="35"/>
                </a:cubicBezTo>
                <a:close/>
                <a:moveTo>
                  <a:pt x="81" y="26"/>
                </a:moveTo>
                <a:cubicBezTo>
                  <a:pt x="80" y="26"/>
                  <a:pt x="79" y="25"/>
                  <a:pt x="78" y="25"/>
                </a:cubicBezTo>
                <a:cubicBezTo>
                  <a:pt x="80" y="25"/>
                  <a:pt x="82" y="25"/>
                  <a:pt x="83" y="26"/>
                </a:cubicBezTo>
                <a:cubicBezTo>
                  <a:pt x="83" y="26"/>
                  <a:pt x="82" y="26"/>
                  <a:pt x="81" y="26"/>
                </a:cubicBezTo>
                <a:close/>
                <a:moveTo>
                  <a:pt x="76" y="28"/>
                </a:moveTo>
                <a:cubicBezTo>
                  <a:pt x="75" y="28"/>
                  <a:pt x="74" y="28"/>
                  <a:pt x="74" y="27"/>
                </a:cubicBezTo>
                <a:cubicBezTo>
                  <a:pt x="75" y="27"/>
                  <a:pt x="75" y="27"/>
                  <a:pt x="76" y="28"/>
                </a:cubicBezTo>
                <a:cubicBezTo>
                  <a:pt x="76" y="28"/>
                  <a:pt x="76" y="28"/>
                  <a:pt x="76" y="28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9" y="26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6"/>
                  <a:pt x="78" y="26"/>
                  <a:pt x="78" y="26"/>
                </a:cubicBezTo>
                <a:close/>
                <a:moveTo>
                  <a:pt x="83" y="34"/>
                </a:moveTo>
                <a:cubicBezTo>
                  <a:pt x="83" y="34"/>
                  <a:pt x="82" y="34"/>
                  <a:pt x="82" y="34"/>
                </a:cubicBezTo>
                <a:cubicBezTo>
                  <a:pt x="83" y="33"/>
                  <a:pt x="83" y="33"/>
                  <a:pt x="84" y="33"/>
                </a:cubicBezTo>
                <a:cubicBezTo>
                  <a:pt x="85" y="34"/>
                  <a:pt x="86" y="34"/>
                  <a:pt x="86" y="35"/>
                </a:cubicBezTo>
                <a:cubicBezTo>
                  <a:pt x="86" y="35"/>
                  <a:pt x="87" y="36"/>
                  <a:pt x="87" y="36"/>
                </a:cubicBezTo>
                <a:cubicBezTo>
                  <a:pt x="87" y="36"/>
                  <a:pt x="86" y="36"/>
                  <a:pt x="86" y="36"/>
                </a:cubicBezTo>
                <a:cubicBezTo>
                  <a:pt x="85" y="36"/>
                  <a:pt x="84" y="35"/>
                  <a:pt x="83" y="34"/>
                </a:cubicBezTo>
                <a:close/>
                <a:moveTo>
                  <a:pt x="89" y="35"/>
                </a:moveTo>
                <a:cubicBezTo>
                  <a:pt x="88" y="35"/>
                  <a:pt x="88" y="35"/>
                  <a:pt x="87" y="36"/>
                </a:cubicBezTo>
                <a:cubicBezTo>
                  <a:pt x="87" y="35"/>
                  <a:pt x="86" y="34"/>
                  <a:pt x="85" y="33"/>
                </a:cubicBezTo>
                <a:cubicBezTo>
                  <a:pt x="86" y="34"/>
                  <a:pt x="87" y="35"/>
                  <a:pt x="89" y="35"/>
                </a:cubicBezTo>
                <a:close/>
                <a:moveTo>
                  <a:pt x="86" y="36"/>
                </a:moveTo>
                <a:cubicBezTo>
                  <a:pt x="85" y="37"/>
                  <a:pt x="85" y="37"/>
                  <a:pt x="84" y="37"/>
                </a:cubicBezTo>
                <a:cubicBezTo>
                  <a:pt x="83" y="36"/>
                  <a:pt x="81" y="35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1" y="34"/>
                  <a:pt x="81" y="34"/>
                </a:cubicBezTo>
                <a:cubicBezTo>
                  <a:pt x="81" y="34"/>
                  <a:pt x="82" y="34"/>
                  <a:pt x="82" y="34"/>
                </a:cubicBezTo>
                <a:cubicBezTo>
                  <a:pt x="83" y="35"/>
                  <a:pt x="84" y="36"/>
                  <a:pt x="86" y="36"/>
                </a:cubicBezTo>
                <a:close/>
                <a:moveTo>
                  <a:pt x="221" y="133"/>
                </a:moveTo>
                <a:cubicBezTo>
                  <a:pt x="220" y="132"/>
                  <a:pt x="219" y="132"/>
                  <a:pt x="219" y="131"/>
                </a:cubicBezTo>
                <a:cubicBezTo>
                  <a:pt x="217" y="128"/>
                  <a:pt x="220" y="130"/>
                  <a:pt x="221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2" y="131"/>
                  <a:pt x="221" y="132"/>
                  <a:pt x="221" y="133"/>
                </a:cubicBezTo>
                <a:close/>
                <a:moveTo>
                  <a:pt x="222" y="126"/>
                </a:moveTo>
                <a:cubicBezTo>
                  <a:pt x="221" y="125"/>
                  <a:pt x="220" y="124"/>
                  <a:pt x="218" y="123"/>
                </a:cubicBezTo>
                <a:cubicBezTo>
                  <a:pt x="218" y="123"/>
                  <a:pt x="217" y="122"/>
                  <a:pt x="217" y="122"/>
                </a:cubicBezTo>
                <a:cubicBezTo>
                  <a:pt x="217" y="122"/>
                  <a:pt x="217" y="121"/>
                  <a:pt x="217" y="121"/>
                </a:cubicBezTo>
                <a:cubicBezTo>
                  <a:pt x="217" y="121"/>
                  <a:pt x="218" y="122"/>
                  <a:pt x="218" y="122"/>
                </a:cubicBezTo>
                <a:cubicBezTo>
                  <a:pt x="220" y="122"/>
                  <a:pt x="221" y="123"/>
                  <a:pt x="223" y="124"/>
                </a:cubicBezTo>
                <a:cubicBezTo>
                  <a:pt x="223" y="125"/>
                  <a:pt x="223" y="125"/>
                  <a:pt x="222" y="126"/>
                </a:cubicBezTo>
                <a:close/>
                <a:moveTo>
                  <a:pt x="222" y="127"/>
                </a:moveTo>
                <a:cubicBezTo>
                  <a:pt x="222" y="128"/>
                  <a:pt x="222" y="129"/>
                  <a:pt x="222" y="130"/>
                </a:cubicBezTo>
                <a:cubicBezTo>
                  <a:pt x="222" y="130"/>
                  <a:pt x="222" y="130"/>
                  <a:pt x="222" y="130"/>
                </a:cubicBezTo>
                <a:cubicBezTo>
                  <a:pt x="221" y="128"/>
                  <a:pt x="219" y="127"/>
                  <a:pt x="218" y="126"/>
                </a:cubicBezTo>
                <a:cubicBezTo>
                  <a:pt x="219" y="126"/>
                  <a:pt x="220" y="126"/>
                  <a:pt x="220" y="126"/>
                </a:cubicBezTo>
                <a:cubicBezTo>
                  <a:pt x="221" y="127"/>
                  <a:pt x="222" y="127"/>
                  <a:pt x="222" y="127"/>
                </a:cubicBezTo>
                <a:cubicBezTo>
                  <a:pt x="222" y="127"/>
                  <a:pt x="222" y="127"/>
                  <a:pt x="222" y="127"/>
                </a:cubicBezTo>
                <a:close/>
                <a:moveTo>
                  <a:pt x="217" y="129"/>
                </a:moveTo>
                <a:cubicBezTo>
                  <a:pt x="217" y="130"/>
                  <a:pt x="218" y="131"/>
                  <a:pt x="219" y="132"/>
                </a:cubicBezTo>
                <a:cubicBezTo>
                  <a:pt x="220" y="133"/>
                  <a:pt x="218" y="132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1"/>
                  <a:pt x="217" y="130"/>
                  <a:pt x="217" y="129"/>
                </a:cubicBezTo>
                <a:close/>
                <a:moveTo>
                  <a:pt x="221" y="134"/>
                </a:moveTo>
                <a:cubicBezTo>
                  <a:pt x="221" y="135"/>
                  <a:pt x="220" y="137"/>
                  <a:pt x="220" y="138"/>
                </a:cubicBezTo>
                <a:cubicBezTo>
                  <a:pt x="220" y="137"/>
                  <a:pt x="220" y="137"/>
                  <a:pt x="219" y="136"/>
                </a:cubicBezTo>
                <a:cubicBezTo>
                  <a:pt x="219" y="135"/>
                  <a:pt x="218" y="135"/>
                  <a:pt x="218" y="134"/>
                </a:cubicBezTo>
                <a:cubicBezTo>
                  <a:pt x="217" y="132"/>
                  <a:pt x="220" y="134"/>
                  <a:pt x="221" y="134"/>
                </a:cubicBezTo>
                <a:cubicBezTo>
                  <a:pt x="221" y="134"/>
                  <a:pt x="221" y="134"/>
                  <a:pt x="221" y="134"/>
                </a:cubicBezTo>
                <a:close/>
                <a:moveTo>
                  <a:pt x="220" y="139"/>
                </a:moveTo>
                <a:cubicBezTo>
                  <a:pt x="219" y="139"/>
                  <a:pt x="219" y="139"/>
                  <a:pt x="219" y="140"/>
                </a:cubicBezTo>
                <a:cubicBezTo>
                  <a:pt x="219" y="140"/>
                  <a:pt x="219" y="140"/>
                  <a:pt x="219" y="139"/>
                </a:cubicBezTo>
                <a:cubicBezTo>
                  <a:pt x="219" y="139"/>
                  <a:pt x="219" y="139"/>
                  <a:pt x="219" y="139"/>
                </a:cubicBezTo>
                <a:cubicBezTo>
                  <a:pt x="219" y="139"/>
                  <a:pt x="219" y="139"/>
                  <a:pt x="220" y="139"/>
                </a:cubicBezTo>
                <a:close/>
                <a:moveTo>
                  <a:pt x="218" y="136"/>
                </a:moveTo>
                <a:cubicBezTo>
                  <a:pt x="218" y="136"/>
                  <a:pt x="218" y="135"/>
                  <a:pt x="218" y="135"/>
                </a:cubicBezTo>
                <a:cubicBezTo>
                  <a:pt x="218" y="136"/>
                  <a:pt x="219" y="137"/>
                  <a:pt x="219" y="139"/>
                </a:cubicBezTo>
                <a:cubicBezTo>
                  <a:pt x="219" y="138"/>
                  <a:pt x="218" y="137"/>
                  <a:pt x="218" y="136"/>
                </a:cubicBezTo>
                <a:close/>
                <a:moveTo>
                  <a:pt x="217" y="126"/>
                </a:moveTo>
                <a:cubicBezTo>
                  <a:pt x="218" y="127"/>
                  <a:pt x="218" y="127"/>
                  <a:pt x="219" y="128"/>
                </a:cubicBezTo>
                <a:cubicBezTo>
                  <a:pt x="220" y="128"/>
                  <a:pt x="222" y="130"/>
                  <a:pt x="219" y="129"/>
                </a:cubicBezTo>
                <a:cubicBezTo>
                  <a:pt x="219" y="129"/>
                  <a:pt x="218" y="128"/>
                  <a:pt x="217" y="128"/>
                </a:cubicBezTo>
                <a:cubicBezTo>
                  <a:pt x="217" y="128"/>
                  <a:pt x="217" y="128"/>
                  <a:pt x="217" y="128"/>
                </a:cubicBezTo>
                <a:cubicBezTo>
                  <a:pt x="217" y="128"/>
                  <a:pt x="217" y="127"/>
                  <a:pt x="217" y="127"/>
                </a:cubicBezTo>
                <a:cubicBezTo>
                  <a:pt x="217" y="126"/>
                  <a:pt x="217" y="126"/>
                  <a:pt x="217" y="126"/>
                </a:cubicBezTo>
                <a:close/>
                <a:moveTo>
                  <a:pt x="217" y="123"/>
                </a:moveTo>
                <a:cubicBezTo>
                  <a:pt x="218" y="124"/>
                  <a:pt x="220" y="125"/>
                  <a:pt x="221" y="126"/>
                </a:cubicBezTo>
                <a:cubicBezTo>
                  <a:pt x="222" y="126"/>
                  <a:pt x="222" y="126"/>
                  <a:pt x="221" y="126"/>
                </a:cubicBezTo>
                <a:cubicBezTo>
                  <a:pt x="220" y="125"/>
                  <a:pt x="219" y="125"/>
                  <a:pt x="219" y="125"/>
                </a:cubicBezTo>
                <a:cubicBezTo>
                  <a:pt x="218" y="124"/>
                  <a:pt x="218" y="124"/>
                  <a:pt x="217" y="124"/>
                </a:cubicBezTo>
                <a:cubicBezTo>
                  <a:pt x="217" y="124"/>
                  <a:pt x="217" y="123"/>
                  <a:pt x="217" y="123"/>
                </a:cubicBezTo>
                <a:close/>
                <a:moveTo>
                  <a:pt x="214" y="117"/>
                </a:moveTo>
                <a:cubicBezTo>
                  <a:pt x="213" y="117"/>
                  <a:pt x="212" y="117"/>
                  <a:pt x="212" y="117"/>
                </a:cubicBezTo>
                <a:cubicBezTo>
                  <a:pt x="210" y="116"/>
                  <a:pt x="209" y="115"/>
                  <a:pt x="207" y="114"/>
                </a:cubicBezTo>
                <a:cubicBezTo>
                  <a:pt x="206" y="113"/>
                  <a:pt x="206" y="113"/>
                  <a:pt x="208" y="114"/>
                </a:cubicBezTo>
                <a:cubicBezTo>
                  <a:pt x="209" y="114"/>
                  <a:pt x="211" y="115"/>
                  <a:pt x="212" y="116"/>
                </a:cubicBezTo>
                <a:cubicBezTo>
                  <a:pt x="216" y="118"/>
                  <a:pt x="219" y="120"/>
                  <a:pt x="223" y="121"/>
                </a:cubicBezTo>
                <a:cubicBezTo>
                  <a:pt x="223" y="121"/>
                  <a:pt x="223" y="122"/>
                  <a:pt x="223" y="123"/>
                </a:cubicBezTo>
                <a:cubicBezTo>
                  <a:pt x="221" y="122"/>
                  <a:pt x="219" y="121"/>
                  <a:pt x="217" y="120"/>
                </a:cubicBezTo>
                <a:cubicBezTo>
                  <a:pt x="216" y="119"/>
                  <a:pt x="215" y="118"/>
                  <a:pt x="214" y="117"/>
                </a:cubicBezTo>
                <a:close/>
                <a:moveTo>
                  <a:pt x="217" y="77"/>
                </a:moveTo>
                <a:cubicBezTo>
                  <a:pt x="215" y="76"/>
                  <a:pt x="213" y="76"/>
                  <a:pt x="211" y="74"/>
                </a:cubicBezTo>
                <a:cubicBezTo>
                  <a:pt x="208" y="72"/>
                  <a:pt x="212" y="75"/>
                  <a:pt x="213" y="75"/>
                </a:cubicBezTo>
                <a:cubicBezTo>
                  <a:pt x="214" y="76"/>
                  <a:pt x="215" y="76"/>
                  <a:pt x="216" y="76"/>
                </a:cubicBezTo>
                <a:cubicBezTo>
                  <a:pt x="217" y="77"/>
                  <a:pt x="217" y="77"/>
                  <a:pt x="217" y="77"/>
                </a:cubicBezTo>
                <a:close/>
                <a:moveTo>
                  <a:pt x="208" y="61"/>
                </a:moveTo>
                <a:cubicBezTo>
                  <a:pt x="206" y="59"/>
                  <a:pt x="206" y="60"/>
                  <a:pt x="208" y="60"/>
                </a:cubicBezTo>
                <a:cubicBezTo>
                  <a:pt x="208" y="60"/>
                  <a:pt x="208" y="60"/>
                  <a:pt x="208" y="61"/>
                </a:cubicBezTo>
                <a:close/>
                <a:moveTo>
                  <a:pt x="210" y="64"/>
                </a:moveTo>
                <a:cubicBezTo>
                  <a:pt x="210" y="63"/>
                  <a:pt x="209" y="63"/>
                  <a:pt x="209" y="63"/>
                </a:cubicBezTo>
                <a:cubicBezTo>
                  <a:pt x="208" y="62"/>
                  <a:pt x="207" y="61"/>
                  <a:pt x="206" y="61"/>
                </a:cubicBezTo>
                <a:cubicBezTo>
                  <a:pt x="207" y="61"/>
                  <a:pt x="208" y="62"/>
                  <a:pt x="209" y="62"/>
                </a:cubicBezTo>
                <a:cubicBezTo>
                  <a:pt x="210" y="63"/>
                  <a:pt x="210" y="63"/>
                  <a:pt x="210" y="64"/>
                </a:cubicBezTo>
                <a:close/>
                <a:moveTo>
                  <a:pt x="213" y="70"/>
                </a:moveTo>
                <a:cubicBezTo>
                  <a:pt x="211" y="68"/>
                  <a:pt x="209" y="67"/>
                  <a:pt x="207" y="66"/>
                </a:cubicBezTo>
                <a:cubicBezTo>
                  <a:pt x="203" y="63"/>
                  <a:pt x="208" y="65"/>
                  <a:pt x="210" y="66"/>
                </a:cubicBezTo>
                <a:cubicBezTo>
                  <a:pt x="211" y="66"/>
                  <a:pt x="211" y="67"/>
                  <a:pt x="212" y="67"/>
                </a:cubicBezTo>
                <a:cubicBezTo>
                  <a:pt x="212" y="68"/>
                  <a:pt x="213" y="69"/>
                  <a:pt x="213" y="70"/>
                </a:cubicBezTo>
                <a:close/>
                <a:moveTo>
                  <a:pt x="215" y="73"/>
                </a:moveTo>
                <a:cubicBezTo>
                  <a:pt x="213" y="72"/>
                  <a:pt x="211" y="71"/>
                  <a:pt x="209" y="70"/>
                </a:cubicBezTo>
                <a:cubicBezTo>
                  <a:pt x="208" y="69"/>
                  <a:pt x="207" y="69"/>
                  <a:pt x="206" y="68"/>
                </a:cubicBezTo>
                <a:cubicBezTo>
                  <a:pt x="208" y="69"/>
                  <a:pt x="209" y="70"/>
                  <a:pt x="211" y="71"/>
                </a:cubicBezTo>
                <a:cubicBezTo>
                  <a:pt x="212" y="71"/>
                  <a:pt x="213" y="71"/>
                  <a:pt x="214" y="71"/>
                </a:cubicBezTo>
                <a:cubicBezTo>
                  <a:pt x="215" y="72"/>
                  <a:pt x="215" y="73"/>
                  <a:pt x="215" y="73"/>
                </a:cubicBezTo>
                <a:close/>
                <a:moveTo>
                  <a:pt x="219" y="83"/>
                </a:moveTo>
                <a:cubicBezTo>
                  <a:pt x="216" y="81"/>
                  <a:pt x="214" y="80"/>
                  <a:pt x="211" y="79"/>
                </a:cubicBezTo>
                <a:cubicBezTo>
                  <a:pt x="207" y="76"/>
                  <a:pt x="213" y="78"/>
                  <a:pt x="214" y="79"/>
                </a:cubicBezTo>
                <a:cubicBezTo>
                  <a:pt x="215" y="79"/>
                  <a:pt x="217" y="80"/>
                  <a:pt x="218" y="80"/>
                </a:cubicBezTo>
                <a:cubicBezTo>
                  <a:pt x="218" y="81"/>
                  <a:pt x="219" y="82"/>
                  <a:pt x="219" y="83"/>
                </a:cubicBezTo>
                <a:close/>
                <a:moveTo>
                  <a:pt x="208" y="77"/>
                </a:moveTo>
                <a:cubicBezTo>
                  <a:pt x="211" y="80"/>
                  <a:pt x="215" y="81"/>
                  <a:pt x="218" y="83"/>
                </a:cubicBezTo>
                <a:cubicBezTo>
                  <a:pt x="221" y="85"/>
                  <a:pt x="214" y="82"/>
                  <a:pt x="215" y="82"/>
                </a:cubicBezTo>
                <a:cubicBezTo>
                  <a:pt x="214" y="82"/>
                  <a:pt x="213" y="81"/>
                  <a:pt x="212" y="81"/>
                </a:cubicBezTo>
                <a:cubicBezTo>
                  <a:pt x="211" y="80"/>
                  <a:pt x="209" y="80"/>
                  <a:pt x="208" y="79"/>
                </a:cubicBezTo>
                <a:cubicBezTo>
                  <a:pt x="208" y="79"/>
                  <a:pt x="208" y="78"/>
                  <a:pt x="208" y="77"/>
                </a:cubicBezTo>
                <a:close/>
                <a:moveTo>
                  <a:pt x="220" y="87"/>
                </a:moveTo>
                <a:cubicBezTo>
                  <a:pt x="217" y="85"/>
                  <a:pt x="213" y="83"/>
                  <a:pt x="209" y="81"/>
                </a:cubicBezTo>
                <a:cubicBezTo>
                  <a:pt x="208" y="80"/>
                  <a:pt x="207" y="80"/>
                  <a:pt x="209" y="81"/>
                </a:cubicBezTo>
                <a:cubicBezTo>
                  <a:pt x="211" y="81"/>
                  <a:pt x="213" y="82"/>
                  <a:pt x="215" y="83"/>
                </a:cubicBezTo>
                <a:cubicBezTo>
                  <a:pt x="216" y="84"/>
                  <a:pt x="218" y="84"/>
                  <a:pt x="219" y="85"/>
                </a:cubicBezTo>
                <a:cubicBezTo>
                  <a:pt x="220" y="86"/>
                  <a:pt x="220" y="87"/>
                  <a:pt x="220" y="87"/>
                </a:cubicBezTo>
                <a:close/>
                <a:moveTo>
                  <a:pt x="221" y="92"/>
                </a:moveTo>
                <a:cubicBezTo>
                  <a:pt x="217" y="89"/>
                  <a:pt x="211" y="87"/>
                  <a:pt x="207" y="85"/>
                </a:cubicBezTo>
                <a:cubicBezTo>
                  <a:pt x="204" y="83"/>
                  <a:pt x="208" y="84"/>
                  <a:pt x="209" y="84"/>
                </a:cubicBezTo>
                <a:cubicBezTo>
                  <a:pt x="211" y="85"/>
                  <a:pt x="212" y="86"/>
                  <a:pt x="214" y="86"/>
                </a:cubicBezTo>
                <a:cubicBezTo>
                  <a:pt x="216" y="87"/>
                  <a:pt x="218" y="88"/>
                  <a:pt x="221" y="89"/>
                </a:cubicBezTo>
                <a:cubicBezTo>
                  <a:pt x="221" y="90"/>
                  <a:pt x="221" y="91"/>
                  <a:pt x="221" y="92"/>
                </a:cubicBezTo>
                <a:close/>
                <a:moveTo>
                  <a:pt x="222" y="97"/>
                </a:moveTo>
                <a:cubicBezTo>
                  <a:pt x="217" y="93"/>
                  <a:pt x="211" y="91"/>
                  <a:pt x="206" y="88"/>
                </a:cubicBezTo>
                <a:cubicBezTo>
                  <a:pt x="205" y="87"/>
                  <a:pt x="200" y="85"/>
                  <a:pt x="204" y="87"/>
                </a:cubicBezTo>
                <a:cubicBezTo>
                  <a:pt x="207" y="88"/>
                  <a:pt x="210" y="89"/>
                  <a:pt x="212" y="90"/>
                </a:cubicBezTo>
                <a:cubicBezTo>
                  <a:pt x="215" y="91"/>
                  <a:pt x="218" y="93"/>
                  <a:pt x="222" y="94"/>
                </a:cubicBezTo>
                <a:cubicBezTo>
                  <a:pt x="222" y="95"/>
                  <a:pt x="222" y="96"/>
                  <a:pt x="222" y="97"/>
                </a:cubicBezTo>
                <a:close/>
                <a:moveTo>
                  <a:pt x="223" y="102"/>
                </a:moveTo>
                <a:cubicBezTo>
                  <a:pt x="220" y="100"/>
                  <a:pt x="217" y="99"/>
                  <a:pt x="215" y="97"/>
                </a:cubicBezTo>
                <a:cubicBezTo>
                  <a:pt x="212" y="95"/>
                  <a:pt x="209" y="94"/>
                  <a:pt x="206" y="92"/>
                </a:cubicBezTo>
                <a:cubicBezTo>
                  <a:pt x="205" y="91"/>
                  <a:pt x="204" y="91"/>
                  <a:pt x="203" y="90"/>
                </a:cubicBezTo>
                <a:cubicBezTo>
                  <a:pt x="204" y="91"/>
                  <a:pt x="205" y="91"/>
                  <a:pt x="207" y="92"/>
                </a:cubicBezTo>
                <a:cubicBezTo>
                  <a:pt x="209" y="92"/>
                  <a:pt x="212" y="93"/>
                  <a:pt x="214" y="94"/>
                </a:cubicBezTo>
                <a:cubicBezTo>
                  <a:pt x="217" y="96"/>
                  <a:pt x="220" y="97"/>
                  <a:pt x="223" y="98"/>
                </a:cubicBezTo>
                <a:cubicBezTo>
                  <a:pt x="223" y="99"/>
                  <a:pt x="223" y="100"/>
                  <a:pt x="223" y="102"/>
                </a:cubicBezTo>
                <a:close/>
                <a:moveTo>
                  <a:pt x="223" y="106"/>
                </a:moveTo>
                <a:cubicBezTo>
                  <a:pt x="217" y="101"/>
                  <a:pt x="210" y="98"/>
                  <a:pt x="203" y="94"/>
                </a:cubicBezTo>
                <a:cubicBezTo>
                  <a:pt x="199" y="92"/>
                  <a:pt x="205" y="95"/>
                  <a:pt x="205" y="95"/>
                </a:cubicBezTo>
                <a:cubicBezTo>
                  <a:pt x="207" y="96"/>
                  <a:pt x="209" y="97"/>
                  <a:pt x="211" y="98"/>
                </a:cubicBezTo>
                <a:cubicBezTo>
                  <a:pt x="215" y="99"/>
                  <a:pt x="219" y="101"/>
                  <a:pt x="223" y="102"/>
                </a:cubicBezTo>
                <a:cubicBezTo>
                  <a:pt x="223" y="102"/>
                  <a:pt x="223" y="102"/>
                  <a:pt x="223" y="102"/>
                </a:cubicBezTo>
                <a:cubicBezTo>
                  <a:pt x="223" y="104"/>
                  <a:pt x="223" y="105"/>
                  <a:pt x="223" y="106"/>
                </a:cubicBezTo>
                <a:close/>
                <a:moveTo>
                  <a:pt x="203" y="103"/>
                </a:moveTo>
                <a:cubicBezTo>
                  <a:pt x="209" y="107"/>
                  <a:pt x="216" y="110"/>
                  <a:pt x="223" y="112"/>
                </a:cubicBezTo>
                <a:cubicBezTo>
                  <a:pt x="223" y="112"/>
                  <a:pt x="224" y="112"/>
                  <a:pt x="224" y="112"/>
                </a:cubicBezTo>
                <a:cubicBezTo>
                  <a:pt x="224" y="113"/>
                  <a:pt x="224" y="114"/>
                  <a:pt x="224" y="115"/>
                </a:cubicBezTo>
                <a:cubicBezTo>
                  <a:pt x="221" y="113"/>
                  <a:pt x="218" y="111"/>
                  <a:pt x="215" y="110"/>
                </a:cubicBezTo>
                <a:cubicBezTo>
                  <a:pt x="211" y="108"/>
                  <a:pt x="207" y="105"/>
                  <a:pt x="203" y="103"/>
                </a:cubicBezTo>
                <a:close/>
                <a:moveTo>
                  <a:pt x="213" y="104"/>
                </a:moveTo>
                <a:cubicBezTo>
                  <a:pt x="209" y="102"/>
                  <a:pt x="205" y="100"/>
                  <a:pt x="201" y="98"/>
                </a:cubicBezTo>
                <a:cubicBezTo>
                  <a:pt x="201" y="98"/>
                  <a:pt x="200" y="98"/>
                  <a:pt x="200" y="98"/>
                </a:cubicBezTo>
                <a:cubicBezTo>
                  <a:pt x="201" y="98"/>
                  <a:pt x="201" y="98"/>
                  <a:pt x="201" y="98"/>
                </a:cubicBezTo>
                <a:cubicBezTo>
                  <a:pt x="203" y="99"/>
                  <a:pt x="204" y="99"/>
                  <a:pt x="205" y="100"/>
                </a:cubicBezTo>
                <a:cubicBezTo>
                  <a:pt x="207" y="100"/>
                  <a:pt x="208" y="101"/>
                  <a:pt x="210" y="101"/>
                </a:cubicBezTo>
                <a:cubicBezTo>
                  <a:pt x="214" y="103"/>
                  <a:pt x="219" y="106"/>
                  <a:pt x="223" y="107"/>
                </a:cubicBezTo>
                <a:cubicBezTo>
                  <a:pt x="224" y="108"/>
                  <a:pt x="224" y="110"/>
                  <a:pt x="224" y="111"/>
                </a:cubicBezTo>
                <a:cubicBezTo>
                  <a:pt x="220" y="109"/>
                  <a:pt x="217" y="106"/>
                  <a:pt x="213" y="104"/>
                </a:cubicBezTo>
                <a:close/>
                <a:moveTo>
                  <a:pt x="223" y="120"/>
                </a:moveTo>
                <a:cubicBezTo>
                  <a:pt x="217" y="116"/>
                  <a:pt x="211" y="112"/>
                  <a:pt x="205" y="109"/>
                </a:cubicBezTo>
                <a:cubicBezTo>
                  <a:pt x="205" y="109"/>
                  <a:pt x="205" y="109"/>
                  <a:pt x="205" y="109"/>
                </a:cubicBezTo>
                <a:cubicBezTo>
                  <a:pt x="209" y="110"/>
                  <a:pt x="212" y="112"/>
                  <a:pt x="216" y="113"/>
                </a:cubicBezTo>
                <a:cubicBezTo>
                  <a:pt x="218" y="115"/>
                  <a:pt x="221" y="116"/>
                  <a:pt x="223" y="116"/>
                </a:cubicBezTo>
                <a:cubicBezTo>
                  <a:pt x="223" y="116"/>
                  <a:pt x="223" y="116"/>
                  <a:pt x="224" y="116"/>
                </a:cubicBezTo>
                <a:cubicBezTo>
                  <a:pt x="223" y="117"/>
                  <a:pt x="223" y="119"/>
                  <a:pt x="223" y="120"/>
                </a:cubicBezTo>
                <a:close/>
                <a:moveTo>
                  <a:pt x="209" y="119"/>
                </a:moveTo>
                <a:cubicBezTo>
                  <a:pt x="208" y="118"/>
                  <a:pt x="209" y="118"/>
                  <a:pt x="210" y="118"/>
                </a:cubicBezTo>
                <a:cubicBezTo>
                  <a:pt x="210" y="118"/>
                  <a:pt x="209" y="119"/>
                  <a:pt x="209" y="119"/>
                </a:cubicBezTo>
                <a:cubicBezTo>
                  <a:pt x="208" y="120"/>
                  <a:pt x="207" y="120"/>
                  <a:pt x="206" y="119"/>
                </a:cubicBezTo>
                <a:cubicBezTo>
                  <a:pt x="207" y="119"/>
                  <a:pt x="208" y="119"/>
                  <a:pt x="208" y="119"/>
                </a:cubicBezTo>
                <a:cubicBezTo>
                  <a:pt x="209" y="119"/>
                  <a:pt x="209" y="119"/>
                  <a:pt x="209" y="119"/>
                </a:cubicBezTo>
                <a:close/>
                <a:moveTo>
                  <a:pt x="205" y="114"/>
                </a:moveTo>
                <a:cubicBezTo>
                  <a:pt x="207" y="115"/>
                  <a:pt x="208" y="116"/>
                  <a:pt x="210" y="117"/>
                </a:cubicBezTo>
                <a:cubicBezTo>
                  <a:pt x="212" y="118"/>
                  <a:pt x="208" y="116"/>
                  <a:pt x="207" y="117"/>
                </a:cubicBezTo>
                <a:cubicBezTo>
                  <a:pt x="206" y="117"/>
                  <a:pt x="206" y="117"/>
                  <a:pt x="206" y="117"/>
                </a:cubicBezTo>
                <a:cubicBezTo>
                  <a:pt x="207" y="118"/>
                  <a:pt x="207" y="119"/>
                  <a:pt x="206" y="118"/>
                </a:cubicBezTo>
                <a:cubicBezTo>
                  <a:pt x="206" y="117"/>
                  <a:pt x="205" y="115"/>
                  <a:pt x="205" y="114"/>
                </a:cubicBezTo>
                <a:close/>
                <a:moveTo>
                  <a:pt x="205" y="109"/>
                </a:moveTo>
                <a:cubicBezTo>
                  <a:pt x="210" y="113"/>
                  <a:pt x="216" y="116"/>
                  <a:pt x="221" y="119"/>
                </a:cubicBezTo>
                <a:cubicBezTo>
                  <a:pt x="225" y="122"/>
                  <a:pt x="218" y="118"/>
                  <a:pt x="218" y="118"/>
                </a:cubicBezTo>
                <a:cubicBezTo>
                  <a:pt x="217" y="117"/>
                  <a:pt x="215" y="117"/>
                  <a:pt x="214" y="116"/>
                </a:cubicBezTo>
                <a:cubicBezTo>
                  <a:pt x="211" y="114"/>
                  <a:pt x="208" y="113"/>
                  <a:pt x="205" y="112"/>
                </a:cubicBezTo>
                <a:cubicBezTo>
                  <a:pt x="205" y="111"/>
                  <a:pt x="205" y="110"/>
                  <a:pt x="205" y="109"/>
                </a:cubicBezTo>
                <a:close/>
                <a:moveTo>
                  <a:pt x="203" y="104"/>
                </a:moveTo>
                <a:cubicBezTo>
                  <a:pt x="206" y="106"/>
                  <a:pt x="209" y="107"/>
                  <a:pt x="212" y="109"/>
                </a:cubicBezTo>
                <a:cubicBezTo>
                  <a:pt x="215" y="111"/>
                  <a:pt x="220" y="112"/>
                  <a:pt x="222" y="115"/>
                </a:cubicBezTo>
                <a:cubicBezTo>
                  <a:pt x="223" y="115"/>
                  <a:pt x="217" y="113"/>
                  <a:pt x="218" y="113"/>
                </a:cubicBezTo>
                <a:cubicBezTo>
                  <a:pt x="216" y="113"/>
                  <a:pt x="215" y="112"/>
                  <a:pt x="214" y="112"/>
                </a:cubicBezTo>
                <a:cubicBezTo>
                  <a:pt x="211" y="110"/>
                  <a:pt x="208" y="109"/>
                  <a:pt x="205" y="108"/>
                </a:cubicBezTo>
                <a:cubicBezTo>
                  <a:pt x="205" y="107"/>
                  <a:pt x="205" y="107"/>
                  <a:pt x="205" y="106"/>
                </a:cubicBezTo>
                <a:cubicBezTo>
                  <a:pt x="204" y="105"/>
                  <a:pt x="204" y="105"/>
                  <a:pt x="203" y="104"/>
                </a:cubicBezTo>
                <a:close/>
                <a:moveTo>
                  <a:pt x="198" y="97"/>
                </a:moveTo>
                <a:cubicBezTo>
                  <a:pt x="205" y="102"/>
                  <a:pt x="213" y="104"/>
                  <a:pt x="219" y="109"/>
                </a:cubicBezTo>
                <a:cubicBezTo>
                  <a:pt x="224" y="113"/>
                  <a:pt x="221" y="111"/>
                  <a:pt x="219" y="110"/>
                </a:cubicBezTo>
                <a:cubicBezTo>
                  <a:pt x="216" y="109"/>
                  <a:pt x="214" y="108"/>
                  <a:pt x="211" y="107"/>
                </a:cubicBezTo>
                <a:cubicBezTo>
                  <a:pt x="208" y="105"/>
                  <a:pt x="205" y="103"/>
                  <a:pt x="201" y="102"/>
                </a:cubicBezTo>
                <a:cubicBezTo>
                  <a:pt x="201" y="102"/>
                  <a:pt x="201" y="102"/>
                  <a:pt x="201" y="102"/>
                </a:cubicBezTo>
                <a:cubicBezTo>
                  <a:pt x="200" y="101"/>
                  <a:pt x="198" y="99"/>
                  <a:pt x="198" y="97"/>
                </a:cubicBezTo>
                <a:close/>
                <a:moveTo>
                  <a:pt x="199" y="96"/>
                </a:moveTo>
                <a:cubicBezTo>
                  <a:pt x="199" y="96"/>
                  <a:pt x="199" y="96"/>
                  <a:pt x="199" y="95"/>
                </a:cubicBezTo>
                <a:cubicBezTo>
                  <a:pt x="200" y="95"/>
                  <a:pt x="200" y="94"/>
                  <a:pt x="200" y="94"/>
                </a:cubicBezTo>
                <a:cubicBezTo>
                  <a:pt x="204" y="96"/>
                  <a:pt x="208" y="98"/>
                  <a:pt x="211" y="100"/>
                </a:cubicBezTo>
                <a:cubicBezTo>
                  <a:pt x="213" y="101"/>
                  <a:pt x="215" y="102"/>
                  <a:pt x="217" y="103"/>
                </a:cubicBezTo>
                <a:cubicBezTo>
                  <a:pt x="219" y="104"/>
                  <a:pt x="221" y="105"/>
                  <a:pt x="222" y="106"/>
                </a:cubicBezTo>
                <a:cubicBezTo>
                  <a:pt x="214" y="103"/>
                  <a:pt x="207" y="99"/>
                  <a:pt x="199" y="96"/>
                </a:cubicBezTo>
                <a:close/>
                <a:moveTo>
                  <a:pt x="201" y="93"/>
                </a:moveTo>
                <a:cubicBezTo>
                  <a:pt x="201" y="92"/>
                  <a:pt x="202" y="91"/>
                  <a:pt x="201" y="90"/>
                </a:cubicBezTo>
                <a:cubicBezTo>
                  <a:pt x="201" y="88"/>
                  <a:pt x="201" y="87"/>
                  <a:pt x="201" y="86"/>
                </a:cubicBezTo>
                <a:cubicBezTo>
                  <a:pt x="207" y="90"/>
                  <a:pt x="214" y="91"/>
                  <a:pt x="220" y="96"/>
                </a:cubicBezTo>
                <a:cubicBezTo>
                  <a:pt x="225" y="99"/>
                  <a:pt x="219" y="96"/>
                  <a:pt x="217" y="95"/>
                </a:cubicBezTo>
                <a:cubicBezTo>
                  <a:pt x="215" y="94"/>
                  <a:pt x="214" y="93"/>
                  <a:pt x="212" y="92"/>
                </a:cubicBezTo>
                <a:cubicBezTo>
                  <a:pt x="208" y="91"/>
                  <a:pt x="205" y="90"/>
                  <a:pt x="202" y="89"/>
                </a:cubicBezTo>
                <a:cubicBezTo>
                  <a:pt x="202" y="89"/>
                  <a:pt x="201" y="90"/>
                  <a:pt x="202" y="90"/>
                </a:cubicBezTo>
                <a:cubicBezTo>
                  <a:pt x="207" y="95"/>
                  <a:pt x="215" y="97"/>
                  <a:pt x="221" y="101"/>
                </a:cubicBezTo>
                <a:cubicBezTo>
                  <a:pt x="223" y="102"/>
                  <a:pt x="219" y="100"/>
                  <a:pt x="218" y="100"/>
                </a:cubicBezTo>
                <a:cubicBezTo>
                  <a:pt x="216" y="99"/>
                  <a:pt x="213" y="98"/>
                  <a:pt x="210" y="96"/>
                </a:cubicBezTo>
                <a:cubicBezTo>
                  <a:pt x="207" y="95"/>
                  <a:pt x="204" y="94"/>
                  <a:pt x="201" y="93"/>
                </a:cubicBezTo>
                <a:close/>
                <a:moveTo>
                  <a:pt x="201" y="85"/>
                </a:moveTo>
                <a:cubicBezTo>
                  <a:pt x="202" y="84"/>
                  <a:pt x="202" y="83"/>
                  <a:pt x="203" y="83"/>
                </a:cubicBezTo>
                <a:cubicBezTo>
                  <a:pt x="208" y="87"/>
                  <a:pt x="214" y="88"/>
                  <a:pt x="219" y="91"/>
                </a:cubicBezTo>
                <a:cubicBezTo>
                  <a:pt x="224" y="94"/>
                  <a:pt x="219" y="92"/>
                  <a:pt x="217" y="91"/>
                </a:cubicBezTo>
                <a:cubicBezTo>
                  <a:pt x="215" y="90"/>
                  <a:pt x="213" y="89"/>
                  <a:pt x="211" y="89"/>
                </a:cubicBezTo>
                <a:cubicBezTo>
                  <a:pt x="208" y="87"/>
                  <a:pt x="205" y="86"/>
                  <a:pt x="201" y="85"/>
                </a:cubicBezTo>
                <a:close/>
                <a:moveTo>
                  <a:pt x="204" y="82"/>
                </a:moveTo>
                <a:cubicBezTo>
                  <a:pt x="204" y="82"/>
                  <a:pt x="205" y="82"/>
                  <a:pt x="205" y="82"/>
                </a:cubicBezTo>
                <a:cubicBezTo>
                  <a:pt x="206" y="82"/>
                  <a:pt x="207" y="81"/>
                  <a:pt x="207" y="81"/>
                </a:cubicBezTo>
                <a:cubicBezTo>
                  <a:pt x="209" y="82"/>
                  <a:pt x="211" y="83"/>
                  <a:pt x="214" y="84"/>
                </a:cubicBezTo>
                <a:cubicBezTo>
                  <a:pt x="215" y="85"/>
                  <a:pt x="216" y="86"/>
                  <a:pt x="218" y="86"/>
                </a:cubicBezTo>
                <a:cubicBezTo>
                  <a:pt x="218" y="87"/>
                  <a:pt x="222" y="89"/>
                  <a:pt x="219" y="88"/>
                </a:cubicBezTo>
                <a:cubicBezTo>
                  <a:pt x="214" y="86"/>
                  <a:pt x="209" y="83"/>
                  <a:pt x="204" y="82"/>
                </a:cubicBezTo>
                <a:close/>
                <a:moveTo>
                  <a:pt x="206" y="69"/>
                </a:moveTo>
                <a:cubicBezTo>
                  <a:pt x="208" y="70"/>
                  <a:pt x="211" y="71"/>
                  <a:pt x="213" y="72"/>
                </a:cubicBezTo>
                <a:cubicBezTo>
                  <a:pt x="214" y="73"/>
                  <a:pt x="215" y="74"/>
                  <a:pt x="215" y="74"/>
                </a:cubicBezTo>
                <a:cubicBezTo>
                  <a:pt x="216" y="75"/>
                  <a:pt x="216" y="75"/>
                  <a:pt x="216" y="75"/>
                </a:cubicBezTo>
                <a:cubicBezTo>
                  <a:pt x="215" y="75"/>
                  <a:pt x="213" y="74"/>
                  <a:pt x="212" y="74"/>
                </a:cubicBezTo>
                <a:cubicBezTo>
                  <a:pt x="211" y="73"/>
                  <a:pt x="210" y="73"/>
                  <a:pt x="208" y="72"/>
                </a:cubicBezTo>
                <a:cubicBezTo>
                  <a:pt x="208" y="72"/>
                  <a:pt x="208" y="73"/>
                  <a:pt x="208" y="73"/>
                </a:cubicBezTo>
                <a:cubicBezTo>
                  <a:pt x="211" y="75"/>
                  <a:pt x="214" y="78"/>
                  <a:pt x="218" y="79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215" y="78"/>
                  <a:pt x="212" y="77"/>
                  <a:pt x="208" y="76"/>
                </a:cubicBezTo>
                <a:cubicBezTo>
                  <a:pt x="208" y="75"/>
                  <a:pt x="208" y="74"/>
                  <a:pt x="208" y="73"/>
                </a:cubicBezTo>
                <a:cubicBezTo>
                  <a:pt x="207" y="72"/>
                  <a:pt x="207" y="70"/>
                  <a:pt x="206" y="69"/>
                </a:cubicBezTo>
                <a:close/>
                <a:moveTo>
                  <a:pt x="204" y="64"/>
                </a:moveTo>
                <a:cubicBezTo>
                  <a:pt x="206" y="66"/>
                  <a:pt x="209" y="68"/>
                  <a:pt x="211" y="69"/>
                </a:cubicBezTo>
                <a:cubicBezTo>
                  <a:pt x="215" y="71"/>
                  <a:pt x="211" y="70"/>
                  <a:pt x="209" y="69"/>
                </a:cubicBezTo>
                <a:cubicBezTo>
                  <a:pt x="208" y="68"/>
                  <a:pt x="207" y="68"/>
                  <a:pt x="205" y="67"/>
                </a:cubicBezTo>
                <a:cubicBezTo>
                  <a:pt x="205" y="66"/>
                  <a:pt x="205" y="65"/>
                  <a:pt x="204" y="64"/>
                </a:cubicBezTo>
                <a:close/>
                <a:moveTo>
                  <a:pt x="204" y="61"/>
                </a:moveTo>
                <a:cubicBezTo>
                  <a:pt x="206" y="62"/>
                  <a:pt x="209" y="63"/>
                  <a:pt x="211" y="65"/>
                </a:cubicBezTo>
                <a:cubicBezTo>
                  <a:pt x="211" y="65"/>
                  <a:pt x="211" y="65"/>
                  <a:pt x="211" y="66"/>
                </a:cubicBezTo>
                <a:cubicBezTo>
                  <a:pt x="210" y="65"/>
                  <a:pt x="209" y="65"/>
                  <a:pt x="207" y="64"/>
                </a:cubicBezTo>
                <a:cubicBezTo>
                  <a:pt x="206" y="64"/>
                  <a:pt x="206" y="63"/>
                  <a:pt x="204" y="63"/>
                </a:cubicBezTo>
                <a:cubicBezTo>
                  <a:pt x="204" y="63"/>
                  <a:pt x="204" y="63"/>
                  <a:pt x="204" y="63"/>
                </a:cubicBezTo>
                <a:cubicBezTo>
                  <a:pt x="204" y="63"/>
                  <a:pt x="204" y="62"/>
                  <a:pt x="204" y="62"/>
                </a:cubicBezTo>
                <a:cubicBezTo>
                  <a:pt x="204" y="62"/>
                  <a:pt x="204" y="61"/>
                  <a:pt x="204" y="61"/>
                </a:cubicBezTo>
                <a:close/>
                <a:moveTo>
                  <a:pt x="205" y="56"/>
                </a:moveTo>
                <a:cubicBezTo>
                  <a:pt x="206" y="57"/>
                  <a:pt x="207" y="58"/>
                  <a:pt x="207" y="59"/>
                </a:cubicBezTo>
                <a:cubicBezTo>
                  <a:pt x="207" y="59"/>
                  <a:pt x="206" y="59"/>
                  <a:pt x="205" y="59"/>
                </a:cubicBezTo>
                <a:cubicBezTo>
                  <a:pt x="205" y="58"/>
                  <a:pt x="204" y="59"/>
                  <a:pt x="205" y="59"/>
                </a:cubicBezTo>
                <a:cubicBezTo>
                  <a:pt x="206" y="60"/>
                  <a:pt x="206" y="60"/>
                  <a:pt x="207" y="61"/>
                </a:cubicBezTo>
                <a:cubicBezTo>
                  <a:pt x="206" y="60"/>
                  <a:pt x="205" y="60"/>
                  <a:pt x="205" y="60"/>
                </a:cubicBezTo>
                <a:cubicBezTo>
                  <a:pt x="205" y="59"/>
                  <a:pt x="205" y="57"/>
                  <a:pt x="205" y="56"/>
                </a:cubicBezTo>
                <a:close/>
                <a:moveTo>
                  <a:pt x="99" y="206"/>
                </a:moveTo>
                <a:cubicBezTo>
                  <a:pt x="58" y="196"/>
                  <a:pt x="26" y="163"/>
                  <a:pt x="21" y="121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2" y="115"/>
                  <a:pt x="24" y="110"/>
                  <a:pt x="28" y="105"/>
                </a:cubicBezTo>
                <a:cubicBezTo>
                  <a:pt x="32" y="103"/>
                  <a:pt x="34" y="100"/>
                  <a:pt x="36" y="96"/>
                </a:cubicBezTo>
                <a:cubicBezTo>
                  <a:pt x="38" y="92"/>
                  <a:pt x="41" y="86"/>
                  <a:pt x="45" y="83"/>
                </a:cubicBezTo>
                <a:cubicBezTo>
                  <a:pt x="48" y="82"/>
                  <a:pt x="45" y="89"/>
                  <a:pt x="45" y="88"/>
                </a:cubicBezTo>
                <a:cubicBezTo>
                  <a:pt x="45" y="89"/>
                  <a:pt x="45" y="89"/>
                  <a:pt x="44" y="90"/>
                </a:cubicBezTo>
                <a:cubicBezTo>
                  <a:pt x="43" y="91"/>
                  <a:pt x="42" y="93"/>
                  <a:pt x="42" y="94"/>
                </a:cubicBezTo>
                <a:cubicBezTo>
                  <a:pt x="39" y="97"/>
                  <a:pt x="36" y="101"/>
                  <a:pt x="37" y="106"/>
                </a:cubicBezTo>
                <a:cubicBezTo>
                  <a:pt x="38" y="109"/>
                  <a:pt x="43" y="111"/>
                  <a:pt x="46" y="111"/>
                </a:cubicBezTo>
                <a:cubicBezTo>
                  <a:pt x="49" y="112"/>
                  <a:pt x="54" y="113"/>
                  <a:pt x="57" y="110"/>
                </a:cubicBezTo>
                <a:cubicBezTo>
                  <a:pt x="59" y="107"/>
                  <a:pt x="59" y="104"/>
                  <a:pt x="59" y="101"/>
                </a:cubicBezTo>
                <a:cubicBezTo>
                  <a:pt x="59" y="95"/>
                  <a:pt x="59" y="88"/>
                  <a:pt x="62" y="83"/>
                </a:cubicBezTo>
                <a:cubicBezTo>
                  <a:pt x="64" y="83"/>
                  <a:pt x="65" y="85"/>
                  <a:pt x="65" y="87"/>
                </a:cubicBezTo>
                <a:cubicBezTo>
                  <a:pt x="64" y="87"/>
                  <a:pt x="64" y="88"/>
                  <a:pt x="64" y="88"/>
                </a:cubicBezTo>
                <a:cubicBezTo>
                  <a:pt x="64" y="89"/>
                  <a:pt x="63" y="91"/>
                  <a:pt x="62" y="92"/>
                </a:cubicBezTo>
                <a:cubicBezTo>
                  <a:pt x="61" y="95"/>
                  <a:pt x="60" y="97"/>
                  <a:pt x="60" y="99"/>
                </a:cubicBezTo>
                <a:cubicBezTo>
                  <a:pt x="59" y="102"/>
                  <a:pt x="60" y="106"/>
                  <a:pt x="59" y="109"/>
                </a:cubicBezTo>
                <a:cubicBezTo>
                  <a:pt x="58" y="112"/>
                  <a:pt x="55" y="114"/>
                  <a:pt x="54" y="117"/>
                </a:cubicBezTo>
                <a:cubicBezTo>
                  <a:pt x="52" y="120"/>
                  <a:pt x="52" y="123"/>
                  <a:pt x="53" y="126"/>
                </a:cubicBezTo>
                <a:cubicBezTo>
                  <a:pt x="57" y="133"/>
                  <a:pt x="66" y="134"/>
                  <a:pt x="72" y="138"/>
                </a:cubicBezTo>
                <a:cubicBezTo>
                  <a:pt x="77" y="142"/>
                  <a:pt x="74" y="148"/>
                  <a:pt x="77" y="153"/>
                </a:cubicBezTo>
                <a:cubicBezTo>
                  <a:pt x="80" y="157"/>
                  <a:pt x="84" y="159"/>
                  <a:pt x="88" y="161"/>
                </a:cubicBezTo>
                <a:cubicBezTo>
                  <a:pt x="95" y="164"/>
                  <a:pt x="101" y="167"/>
                  <a:pt x="106" y="172"/>
                </a:cubicBezTo>
                <a:cubicBezTo>
                  <a:pt x="111" y="175"/>
                  <a:pt x="115" y="178"/>
                  <a:pt x="120" y="178"/>
                </a:cubicBezTo>
                <a:cubicBezTo>
                  <a:pt x="126" y="179"/>
                  <a:pt x="131" y="178"/>
                  <a:pt x="134" y="173"/>
                </a:cubicBezTo>
                <a:cubicBezTo>
                  <a:pt x="136" y="167"/>
                  <a:pt x="135" y="159"/>
                  <a:pt x="134" y="153"/>
                </a:cubicBezTo>
                <a:cubicBezTo>
                  <a:pt x="133" y="150"/>
                  <a:pt x="132" y="146"/>
                  <a:pt x="131" y="143"/>
                </a:cubicBezTo>
                <a:cubicBezTo>
                  <a:pt x="129" y="139"/>
                  <a:pt x="125" y="134"/>
                  <a:pt x="126" y="130"/>
                </a:cubicBezTo>
                <a:cubicBezTo>
                  <a:pt x="126" y="126"/>
                  <a:pt x="127" y="123"/>
                  <a:pt x="126" y="120"/>
                </a:cubicBezTo>
                <a:cubicBezTo>
                  <a:pt x="126" y="118"/>
                  <a:pt x="125" y="116"/>
                  <a:pt x="124" y="113"/>
                </a:cubicBezTo>
                <a:cubicBezTo>
                  <a:pt x="122" y="108"/>
                  <a:pt x="119" y="100"/>
                  <a:pt x="126" y="97"/>
                </a:cubicBezTo>
                <a:cubicBezTo>
                  <a:pt x="134" y="92"/>
                  <a:pt x="148" y="95"/>
                  <a:pt x="153" y="85"/>
                </a:cubicBezTo>
                <a:cubicBezTo>
                  <a:pt x="162" y="65"/>
                  <a:pt x="135" y="46"/>
                  <a:pt x="119" y="42"/>
                </a:cubicBezTo>
                <a:cubicBezTo>
                  <a:pt x="114" y="41"/>
                  <a:pt x="109" y="41"/>
                  <a:pt x="105" y="43"/>
                </a:cubicBezTo>
                <a:cubicBezTo>
                  <a:pt x="101" y="44"/>
                  <a:pt x="97" y="48"/>
                  <a:pt x="95" y="51"/>
                </a:cubicBezTo>
                <a:cubicBezTo>
                  <a:pt x="90" y="56"/>
                  <a:pt x="86" y="60"/>
                  <a:pt x="80" y="63"/>
                </a:cubicBezTo>
                <a:cubicBezTo>
                  <a:pt x="75" y="65"/>
                  <a:pt x="70" y="67"/>
                  <a:pt x="65" y="70"/>
                </a:cubicBezTo>
                <a:cubicBezTo>
                  <a:pt x="65" y="70"/>
                  <a:pt x="65" y="70"/>
                  <a:pt x="65" y="70"/>
                </a:cubicBezTo>
                <a:cubicBezTo>
                  <a:pt x="62" y="68"/>
                  <a:pt x="61" y="66"/>
                  <a:pt x="64" y="65"/>
                </a:cubicBezTo>
                <a:cubicBezTo>
                  <a:pt x="64" y="65"/>
                  <a:pt x="64" y="65"/>
                  <a:pt x="65" y="65"/>
                </a:cubicBezTo>
                <a:cubicBezTo>
                  <a:pt x="67" y="64"/>
                  <a:pt x="72" y="62"/>
                  <a:pt x="71" y="59"/>
                </a:cubicBezTo>
                <a:cubicBezTo>
                  <a:pt x="71" y="56"/>
                  <a:pt x="70" y="54"/>
                  <a:pt x="68" y="54"/>
                </a:cubicBezTo>
                <a:cubicBezTo>
                  <a:pt x="64" y="55"/>
                  <a:pt x="62" y="58"/>
                  <a:pt x="59" y="60"/>
                </a:cubicBezTo>
                <a:cubicBezTo>
                  <a:pt x="55" y="62"/>
                  <a:pt x="58" y="56"/>
                  <a:pt x="58" y="56"/>
                </a:cubicBezTo>
                <a:cubicBezTo>
                  <a:pt x="59" y="55"/>
                  <a:pt x="60" y="54"/>
                  <a:pt x="61" y="53"/>
                </a:cubicBezTo>
                <a:cubicBezTo>
                  <a:pt x="63" y="52"/>
                  <a:pt x="65" y="51"/>
                  <a:pt x="67" y="51"/>
                </a:cubicBezTo>
                <a:cubicBezTo>
                  <a:pt x="71" y="50"/>
                  <a:pt x="73" y="56"/>
                  <a:pt x="77" y="53"/>
                </a:cubicBezTo>
                <a:cubicBezTo>
                  <a:pt x="81" y="50"/>
                  <a:pt x="81" y="44"/>
                  <a:pt x="84" y="41"/>
                </a:cubicBezTo>
                <a:cubicBezTo>
                  <a:pt x="88" y="37"/>
                  <a:pt x="92" y="38"/>
                  <a:pt x="96" y="41"/>
                </a:cubicBezTo>
                <a:cubicBezTo>
                  <a:pt x="98" y="41"/>
                  <a:pt x="99" y="42"/>
                  <a:pt x="101" y="42"/>
                </a:cubicBezTo>
                <a:cubicBezTo>
                  <a:pt x="104" y="42"/>
                  <a:pt x="109" y="41"/>
                  <a:pt x="112" y="40"/>
                </a:cubicBezTo>
                <a:cubicBezTo>
                  <a:pt x="116" y="37"/>
                  <a:pt x="117" y="30"/>
                  <a:pt x="110" y="31"/>
                </a:cubicBezTo>
                <a:cubicBezTo>
                  <a:pt x="107" y="31"/>
                  <a:pt x="104" y="33"/>
                  <a:pt x="101" y="33"/>
                </a:cubicBezTo>
                <a:cubicBezTo>
                  <a:pt x="98" y="33"/>
                  <a:pt x="100" y="30"/>
                  <a:pt x="100" y="28"/>
                </a:cubicBezTo>
                <a:cubicBezTo>
                  <a:pt x="99" y="26"/>
                  <a:pt x="99" y="25"/>
                  <a:pt x="98" y="24"/>
                </a:cubicBezTo>
                <a:cubicBezTo>
                  <a:pt x="95" y="22"/>
                  <a:pt x="91" y="27"/>
                  <a:pt x="89" y="28"/>
                </a:cubicBezTo>
                <a:cubicBezTo>
                  <a:pt x="86" y="29"/>
                  <a:pt x="82" y="31"/>
                  <a:pt x="79" y="31"/>
                </a:cubicBezTo>
                <a:cubicBezTo>
                  <a:pt x="79" y="29"/>
                  <a:pt x="79" y="29"/>
                  <a:pt x="80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2" y="29"/>
                  <a:pt x="83" y="30"/>
                  <a:pt x="84" y="29"/>
                </a:cubicBezTo>
                <a:cubicBezTo>
                  <a:pt x="86" y="29"/>
                  <a:pt x="88" y="26"/>
                  <a:pt x="86" y="25"/>
                </a:cubicBezTo>
                <a:cubicBezTo>
                  <a:pt x="85" y="23"/>
                  <a:pt x="83" y="23"/>
                  <a:pt x="81" y="22"/>
                </a:cubicBezTo>
                <a:cubicBezTo>
                  <a:pt x="115" y="9"/>
                  <a:pt x="154" y="12"/>
                  <a:pt x="183" y="34"/>
                </a:cubicBezTo>
                <a:cubicBezTo>
                  <a:pt x="191" y="39"/>
                  <a:pt x="197" y="45"/>
                  <a:pt x="202" y="52"/>
                </a:cubicBezTo>
                <a:cubicBezTo>
                  <a:pt x="202" y="56"/>
                  <a:pt x="201" y="60"/>
                  <a:pt x="201" y="64"/>
                </a:cubicBezTo>
                <a:cubicBezTo>
                  <a:pt x="202" y="66"/>
                  <a:pt x="203" y="69"/>
                  <a:pt x="204" y="71"/>
                </a:cubicBezTo>
                <a:cubicBezTo>
                  <a:pt x="205" y="73"/>
                  <a:pt x="207" y="78"/>
                  <a:pt x="203" y="80"/>
                </a:cubicBezTo>
                <a:cubicBezTo>
                  <a:pt x="202" y="80"/>
                  <a:pt x="201" y="80"/>
                  <a:pt x="201" y="80"/>
                </a:cubicBezTo>
                <a:cubicBezTo>
                  <a:pt x="199" y="81"/>
                  <a:pt x="198" y="83"/>
                  <a:pt x="198" y="85"/>
                </a:cubicBezTo>
                <a:cubicBezTo>
                  <a:pt x="197" y="86"/>
                  <a:pt x="198" y="88"/>
                  <a:pt x="198" y="90"/>
                </a:cubicBezTo>
                <a:cubicBezTo>
                  <a:pt x="199" y="92"/>
                  <a:pt x="197" y="93"/>
                  <a:pt x="196" y="94"/>
                </a:cubicBezTo>
                <a:cubicBezTo>
                  <a:pt x="194" y="97"/>
                  <a:pt x="196" y="102"/>
                  <a:pt x="199" y="104"/>
                </a:cubicBezTo>
                <a:cubicBezTo>
                  <a:pt x="202" y="107"/>
                  <a:pt x="202" y="110"/>
                  <a:pt x="203" y="114"/>
                </a:cubicBezTo>
                <a:cubicBezTo>
                  <a:pt x="203" y="116"/>
                  <a:pt x="203" y="118"/>
                  <a:pt x="203" y="120"/>
                </a:cubicBezTo>
                <a:cubicBezTo>
                  <a:pt x="204" y="122"/>
                  <a:pt x="206" y="123"/>
                  <a:pt x="209" y="123"/>
                </a:cubicBezTo>
                <a:cubicBezTo>
                  <a:pt x="210" y="123"/>
                  <a:pt x="211" y="122"/>
                  <a:pt x="211" y="121"/>
                </a:cubicBezTo>
                <a:cubicBezTo>
                  <a:pt x="214" y="118"/>
                  <a:pt x="214" y="125"/>
                  <a:pt x="214" y="127"/>
                </a:cubicBezTo>
                <a:cubicBezTo>
                  <a:pt x="214" y="129"/>
                  <a:pt x="213" y="132"/>
                  <a:pt x="214" y="134"/>
                </a:cubicBezTo>
                <a:cubicBezTo>
                  <a:pt x="215" y="137"/>
                  <a:pt x="217" y="140"/>
                  <a:pt x="217" y="144"/>
                </a:cubicBezTo>
                <a:cubicBezTo>
                  <a:pt x="217" y="144"/>
                  <a:pt x="217" y="144"/>
                  <a:pt x="218" y="145"/>
                </a:cubicBezTo>
                <a:cubicBezTo>
                  <a:pt x="216" y="147"/>
                  <a:pt x="215" y="150"/>
                  <a:pt x="214" y="153"/>
                </a:cubicBezTo>
                <a:cubicBezTo>
                  <a:pt x="193" y="194"/>
                  <a:pt x="144" y="216"/>
                  <a:pt x="99" y="206"/>
                </a:cubicBezTo>
                <a:close/>
                <a:moveTo>
                  <a:pt x="160" y="204"/>
                </a:moveTo>
                <a:cubicBezTo>
                  <a:pt x="161" y="203"/>
                  <a:pt x="163" y="203"/>
                  <a:pt x="164" y="203"/>
                </a:cubicBezTo>
                <a:cubicBezTo>
                  <a:pt x="165" y="205"/>
                  <a:pt x="166" y="207"/>
                  <a:pt x="168" y="209"/>
                </a:cubicBezTo>
                <a:cubicBezTo>
                  <a:pt x="169" y="211"/>
                  <a:pt x="173" y="216"/>
                  <a:pt x="172" y="218"/>
                </a:cubicBezTo>
                <a:cubicBezTo>
                  <a:pt x="168" y="223"/>
                  <a:pt x="162" y="209"/>
                  <a:pt x="160" y="204"/>
                </a:cubicBezTo>
                <a:close/>
                <a:moveTo>
                  <a:pt x="127" y="221"/>
                </a:moveTo>
                <a:cubicBezTo>
                  <a:pt x="127" y="222"/>
                  <a:pt x="127" y="222"/>
                  <a:pt x="128" y="223"/>
                </a:cubicBezTo>
                <a:cubicBezTo>
                  <a:pt x="124" y="223"/>
                  <a:pt x="121" y="222"/>
                  <a:pt x="118" y="221"/>
                </a:cubicBezTo>
                <a:cubicBezTo>
                  <a:pt x="121" y="221"/>
                  <a:pt x="123" y="221"/>
                  <a:pt x="126" y="221"/>
                </a:cubicBezTo>
                <a:cubicBezTo>
                  <a:pt x="126" y="221"/>
                  <a:pt x="127" y="221"/>
                  <a:pt x="127" y="221"/>
                </a:cubicBezTo>
                <a:close/>
                <a:moveTo>
                  <a:pt x="115" y="227"/>
                </a:moveTo>
                <a:cubicBezTo>
                  <a:pt x="118" y="228"/>
                  <a:pt x="122" y="230"/>
                  <a:pt x="125" y="232"/>
                </a:cubicBezTo>
                <a:cubicBezTo>
                  <a:pt x="127" y="232"/>
                  <a:pt x="128" y="233"/>
                  <a:pt x="130" y="234"/>
                </a:cubicBezTo>
                <a:cubicBezTo>
                  <a:pt x="130" y="234"/>
                  <a:pt x="130" y="234"/>
                  <a:pt x="131" y="234"/>
                </a:cubicBezTo>
                <a:cubicBezTo>
                  <a:pt x="131" y="234"/>
                  <a:pt x="130" y="234"/>
                  <a:pt x="130" y="234"/>
                </a:cubicBezTo>
                <a:cubicBezTo>
                  <a:pt x="125" y="233"/>
                  <a:pt x="119" y="231"/>
                  <a:pt x="114" y="229"/>
                </a:cubicBezTo>
                <a:cubicBezTo>
                  <a:pt x="114" y="228"/>
                  <a:pt x="114" y="227"/>
                  <a:pt x="115" y="227"/>
                </a:cubicBezTo>
                <a:cubicBezTo>
                  <a:pt x="115" y="227"/>
                  <a:pt x="115" y="227"/>
                  <a:pt x="115" y="227"/>
                </a:cubicBezTo>
                <a:close/>
                <a:moveTo>
                  <a:pt x="114" y="230"/>
                </a:moveTo>
                <a:cubicBezTo>
                  <a:pt x="117" y="231"/>
                  <a:pt x="120" y="233"/>
                  <a:pt x="123" y="234"/>
                </a:cubicBezTo>
                <a:cubicBezTo>
                  <a:pt x="126" y="235"/>
                  <a:pt x="129" y="237"/>
                  <a:pt x="132" y="237"/>
                </a:cubicBezTo>
                <a:cubicBezTo>
                  <a:pt x="132" y="237"/>
                  <a:pt x="132" y="237"/>
                  <a:pt x="132" y="237"/>
                </a:cubicBezTo>
                <a:cubicBezTo>
                  <a:pt x="125" y="237"/>
                  <a:pt x="119" y="235"/>
                  <a:pt x="113" y="233"/>
                </a:cubicBezTo>
                <a:cubicBezTo>
                  <a:pt x="113" y="233"/>
                  <a:pt x="113" y="233"/>
                  <a:pt x="113" y="233"/>
                </a:cubicBezTo>
                <a:cubicBezTo>
                  <a:pt x="113" y="232"/>
                  <a:pt x="114" y="231"/>
                  <a:pt x="114" y="230"/>
                </a:cubicBezTo>
                <a:close/>
                <a:moveTo>
                  <a:pt x="109" y="246"/>
                </a:moveTo>
                <a:cubicBezTo>
                  <a:pt x="119" y="252"/>
                  <a:pt x="130" y="255"/>
                  <a:pt x="141" y="258"/>
                </a:cubicBezTo>
                <a:cubicBezTo>
                  <a:pt x="147" y="261"/>
                  <a:pt x="154" y="263"/>
                  <a:pt x="160" y="265"/>
                </a:cubicBezTo>
                <a:cubicBezTo>
                  <a:pt x="165" y="267"/>
                  <a:pt x="172" y="270"/>
                  <a:pt x="177" y="271"/>
                </a:cubicBezTo>
                <a:cubicBezTo>
                  <a:pt x="163" y="268"/>
                  <a:pt x="150" y="263"/>
                  <a:pt x="137" y="259"/>
                </a:cubicBezTo>
                <a:cubicBezTo>
                  <a:pt x="130" y="257"/>
                  <a:pt x="124" y="255"/>
                  <a:pt x="117" y="253"/>
                </a:cubicBezTo>
                <a:cubicBezTo>
                  <a:pt x="115" y="253"/>
                  <a:pt x="112" y="252"/>
                  <a:pt x="110" y="252"/>
                </a:cubicBezTo>
                <a:cubicBezTo>
                  <a:pt x="106" y="250"/>
                  <a:pt x="102" y="249"/>
                  <a:pt x="99" y="248"/>
                </a:cubicBezTo>
                <a:cubicBezTo>
                  <a:pt x="102" y="247"/>
                  <a:pt x="105" y="246"/>
                  <a:pt x="109" y="246"/>
                </a:cubicBezTo>
                <a:close/>
                <a:moveTo>
                  <a:pt x="97" y="248"/>
                </a:moveTo>
                <a:cubicBezTo>
                  <a:pt x="101" y="250"/>
                  <a:pt x="105" y="251"/>
                  <a:pt x="109" y="252"/>
                </a:cubicBezTo>
                <a:cubicBezTo>
                  <a:pt x="111" y="253"/>
                  <a:pt x="113" y="254"/>
                  <a:pt x="115" y="255"/>
                </a:cubicBezTo>
                <a:cubicBezTo>
                  <a:pt x="122" y="257"/>
                  <a:pt x="128" y="259"/>
                  <a:pt x="134" y="261"/>
                </a:cubicBezTo>
                <a:cubicBezTo>
                  <a:pt x="140" y="263"/>
                  <a:pt x="147" y="266"/>
                  <a:pt x="154" y="268"/>
                </a:cubicBezTo>
                <a:cubicBezTo>
                  <a:pt x="157" y="269"/>
                  <a:pt x="160" y="270"/>
                  <a:pt x="164" y="271"/>
                </a:cubicBezTo>
                <a:cubicBezTo>
                  <a:pt x="165" y="272"/>
                  <a:pt x="167" y="272"/>
                  <a:pt x="168" y="273"/>
                </a:cubicBezTo>
                <a:cubicBezTo>
                  <a:pt x="167" y="272"/>
                  <a:pt x="166" y="272"/>
                  <a:pt x="165" y="272"/>
                </a:cubicBezTo>
                <a:cubicBezTo>
                  <a:pt x="152" y="270"/>
                  <a:pt x="139" y="265"/>
                  <a:pt x="126" y="260"/>
                </a:cubicBezTo>
                <a:cubicBezTo>
                  <a:pt x="114" y="256"/>
                  <a:pt x="102" y="253"/>
                  <a:pt x="90" y="250"/>
                </a:cubicBezTo>
                <a:cubicBezTo>
                  <a:pt x="92" y="249"/>
                  <a:pt x="95" y="249"/>
                  <a:pt x="97" y="248"/>
                </a:cubicBezTo>
                <a:close/>
                <a:moveTo>
                  <a:pt x="88" y="250"/>
                </a:moveTo>
                <a:cubicBezTo>
                  <a:pt x="88" y="250"/>
                  <a:pt x="88" y="250"/>
                  <a:pt x="88" y="250"/>
                </a:cubicBezTo>
                <a:cubicBezTo>
                  <a:pt x="100" y="254"/>
                  <a:pt x="112" y="259"/>
                  <a:pt x="124" y="263"/>
                </a:cubicBezTo>
                <a:cubicBezTo>
                  <a:pt x="129" y="266"/>
                  <a:pt x="135" y="268"/>
                  <a:pt x="141" y="269"/>
                </a:cubicBezTo>
                <a:cubicBezTo>
                  <a:pt x="144" y="270"/>
                  <a:pt x="147" y="271"/>
                  <a:pt x="149" y="271"/>
                </a:cubicBezTo>
                <a:cubicBezTo>
                  <a:pt x="150" y="272"/>
                  <a:pt x="157" y="274"/>
                  <a:pt x="152" y="273"/>
                </a:cubicBezTo>
                <a:cubicBezTo>
                  <a:pt x="146" y="271"/>
                  <a:pt x="140" y="269"/>
                  <a:pt x="134" y="268"/>
                </a:cubicBezTo>
                <a:cubicBezTo>
                  <a:pt x="129" y="266"/>
                  <a:pt x="123" y="264"/>
                  <a:pt x="117" y="262"/>
                </a:cubicBezTo>
                <a:cubicBezTo>
                  <a:pt x="106" y="258"/>
                  <a:pt x="95" y="254"/>
                  <a:pt x="83" y="252"/>
                </a:cubicBezTo>
                <a:cubicBezTo>
                  <a:pt x="85" y="251"/>
                  <a:pt x="86" y="251"/>
                  <a:pt x="88" y="250"/>
                </a:cubicBezTo>
                <a:close/>
                <a:moveTo>
                  <a:pt x="71" y="255"/>
                </a:moveTo>
                <a:cubicBezTo>
                  <a:pt x="74" y="257"/>
                  <a:pt x="77" y="258"/>
                  <a:pt x="81" y="259"/>
                </a:cubicBezTo>
                <a:cubicBezTo>
                  <a:pt x="85" y="261"/>
                  <a:pt x="89" y="263"/>
                  <a:pt x="94" y="265"/>
                </a:cubicBezTo>
                <a:cubicBezTo>
                  <a:pt x="98" y="267"/>
                  <a:pt x="103" y="269"/>
                  <a:pt x="108" y="271"/>
                </a:cubicBezTo>
                <a:cubicBezTo>
                  <a:pt x="103" y="270"/>
                  <a:pt x="99" y="268"/>
                  <a:pt x="95" y="267"/>
                </a:cubicBezTo>
                <a:cubicBezTo>
                  <a:pt x="86" y="264"/>
                  <a:pt x="76" y="260"/>
                  <a:pt x="67" y="257"/>
                </a:cubicBezTo>
                <a:cubicBezTo>
                  <a:pt x="68" y="257"/>
                  <a:pt x="70" y="256"/>
                  <a:pt x="71" y="255"/>
                </a:cubicBezTo>
                <a:close/>
                <a:moveTo>
                  <a:pt x="62" y="259"/>
                </a:moveTo>
                <a:cubicBezTo>
                  <a:pt x="71" y="266"/>
                  <a:pt x="82" y="268"/>
                  <a:pt x="91" y="273"/>
                </a:cubicBezTo>
                <a:cubicBezTo>
                  <a:pt x="92" y="274"/>
                  <a:pt x="93" y="275"/>
                  <a:pt x="94" y="275"/>
                </a:cubicBezTo>
                <a:cubicBezTo>
                  <a:pt x="92" y="275"/>
                  <a:pt x="91" y="274"/>
                  <a:pt x="89" y="274"/>
                </a:cubicBezTo>
                <a:cubicBezTo>
                  <a:pt x="86" y="273"/>
                  <a:pt x="84" y="272"/>
                  <a:pt x="81" y="270"/>
                </a:cubicBezTo>
                <a:cubicBezTo>
                  <a:pt x="76" y="268"/>
                  <a:pt x="71" y="267"/>
                  <a:pt x="66" y="265"/>
                </a:cubicBezTo>
                <a:cubicBezTo>
                  <a:pt x="66" y="265"/>
                  <a:pt x="66" y="265"/>
                  <a:pt x="65" y="265"/>
                </a:cubicBezTo>
                <a:cubicBezTo>
                  <a:pt x="63" y="264"/>
                  <a:pt x="61" y="263"/>
                  <a:pt x="58" y="262"/>
                </a:cubicBezTo>
                <a:cubicBezTo>
                  <a:pt x="58" y="262"/>
                  <a:pt x="58" y="262"/>
                  <a:pt x="58" y="262"/>
                </a:cubicBezTo>
                <a:cubicBezTo>
                  <a:pt x="60" y="261"/>
                  <a:pt x="61" y="260"/>
                  <a:pt x="62" y="259"/>
                </a:cubicBezTo>
                <a:close/>
                <a:moveTo>
                  <a:pt x="54" y="266"/>
                </a:moveTo>
                <a:cubicBezTo>
                  <a:pt x="58" y="269"/>
                  <a:pt x="62" y="270"/>
                  <a:pt x="66" y="272"/>
                </a:cubicBezTo>
                <a:cubicBezTo>
                  <a:pt x="66" y="272"/>
                  <a:pt x="66" y="272"/>
                  <a:pt x="66" y="272"/>
                </a:cubicBezTo>
                <a:cubicBezTo>
                  <a:pt x="65" y="272"/>
                  <a:pt x="63" y="271"/>
                  <a:pt x="62" y="271"/>
                </a:cubicBezTo>
                <a:cubicBezTo>
                  <a:pt x="59" y="270"/>
                  <a:pt x="57" y="269"/>
                  <a:pt x="54" y="268"/>
                </a:cubicBezTo>
                <a:cubicBezTo>
                  <a:pt x="54" y="268"/>
                  <a:pt x="54" y="268"/>
                  <a:pt x="54" y="268"/>
                </a:cubicBezTo>
                <a:cubicBezTo>
                  <a:pt x="54" y="267"/>
                  <a:pt x="54" y="267"/>
                  <a:pt x="54" y="266"/>
                </a:cubicBezTo>
                <a:cubicBezTo>
                  <a:pt x="54" y="266"/>
                  <a:pt x="54" y="266"/>
                  <a:pt x="54" y="266"/>
                </a:cubicBezTo>
                <a:close/>
                <a:moveTo>
                  <a:pt x="56" y="266"/>
                </a:moveTo>
                <a:cubicBezTo>
                  <a:pt x="57" y="266"/>
                  <a:pt x="59" y="267"/>
                  <a:pt x="60" y="267"/>
                </a:cubicBezTo>
                <a:cubicBezTo>
                  <a:pt x="67" y="270"/>
                  <a:pt x="74" y="271"/>
                  <a:pt x="81" y="275"/>
                </a:cubicBezTo>
                <a:cubicBezTo>
                  <a:pt x="77" y="274"/>
                  <a:pt x="73" y="274"/>
                  <a:pt x="69" y="273"/>
                </a:cubicBezTo>
                <a:cubicBezTo>
                  <a:pt x="69" y="273"/>
                  <a:pt x="69" y="273"/>
                  <a:pt x="69" y="273"/>
                </a:cubicBezTo>
                <a:cubicBezTo>
                  <a:pt x="66" y="271"/>
                  <a:pt x="63" y="270"/>
                  <a:pt x="59" y="268"/>
                </a:cubicBezTo>
                <a:cubicBezTo>
                  <a:pt x="59" y="268"/>
                  <a:pt x="58" y="267"/>
                  <a:pt x="57" y="267"/>
                </a:cubicBezTo>
                <a:cubicBezTo>
                  <a:pt x="57" y="266"/>
                  <a:pt x="56" y="266"/>
                  <a:pt x="56" y="266"/>
                </a:cubicBezTo>
                <a:close/>
                <a:moveTo>
                  <a:pt x="69" y="267"/>
                </a:moveTo>
                <a:cubicBezTo>
                  <a:pt x="71" y="267"/>
                  <a:pt x="72" y="268"/>
                  <a:pt x="74" y="269"/>
                </a:cubicBezTo>
                <a:cubicBezTo>
                  <a:pt x="80" y="271"/>
                  <a:pt x="86" y="274"/>
                  <a:pt x="92" y="275"/>
                </a:cubicBezTo>
                <a:cubicBezTo>
                  <a:pt x="89" y="275"/>
                  <a:pt x="86" y="275"/>
                  <a:pt x="83" y="275"/>
                </a:cubicBezTo>
                <a:cubicBezTo>
                  <a:pt x="83" y="275"/>
                  <a:pt x="83" y="275"/>
                  <a:pt x="83" y="275"/>
                </a:cubicBezTo>
                <a:cubicBezTo>
                  <a:pt x="83" y="275"/>
                  <a:pt x="83" y="274"/>
                  <a:pt x="83" y="274"/>
                </a:cubicBezTo>
                <a:cubicBezTo>
                  <a:pt x="78" y="271"/>
                  <a:pt x="73" y="269"/>
                  <a:pt x="69" y="267"/>
                </a:cubicBezTo>
                <a:close/>
                <a:moveTo>
                  <a:pt x="107" y="276"/>
                </a:moveTo>
                <a:cubicBezTo>
                  <a:pt x="92" y="272"/>
                  <a:pt x="78" y="265"/>
                  <a:pt x="63" y="259"/>
                </a:cubicBezTo>
                <a:cubicBezTo>
                  <a:pt x="64" y="258"/>
                  <a:pt x="65" y="258"/>
                  <a:pt x="66" y="257"/>
                </a:cubicBezTo>
                <a:cubicBezTo>
                  <a:pt x="66" y="258"/>
                  <a:pt x="66" y="258"/>
                  <a:pt x="66" y="258"/>
                </a:cubicBezTo>
                <a:cubicBezTo>
                  <a:pt x="74" y="262"/>
                  <a:pt x="82" y="265"/>
                  <a:pt x="90" y="268"/>
                </a:cubicBezTo>
                <a:cubicBezTo>
                  <a:pt x="93" y="269"/>
                  <a:pt x="97" y="271"/>
                  <a:pt x="100" y="272"/>
                </a:cubicBezTo>
                <a:cubicBezTo>
                  <a:pt x="103" y="273"/>
                  <a:pt x="105" y="274"/>
                  <a:pt x="108" y="275"/>
                </a:cubicBezTo>
                <a:cubicBezTo>
                  <a:pt x="108" y="276"/>
                  <a:pt x="109" y="276"/>
                  <a:pt x="109" y="276"/>
                </a:cubicBezTo>
                <a:cubicBezTo>
                  <a:pt x="109" y="276"/>
                  <a:pt x="109" y="276"/>
                  <a:pt x="109" y="276"/>
                </a:cubicBezTo>
                <a:cubicBezTo>
                  <a:pt x="109" y="276"/>
                  <a:pt x="108" y="276"/>
                  <a:pt x="107" y="276"/>
                </a:cubicBezTo>
                <a:close/>
                <a:moveTo>
                  <a:pt x="83" y="259"/>
                </a:moveTo>
                <a:cubicBezTo>
                  <a:pt x="92" y="263"/>
                  <a:pt x="101" y="266"/>
                  <a:pt x="111" y="268"/>
                </a:cubicBezTo>
                <a:cubicBezTo>
                  <a:pt x="116" y="270"/>
                  <a:pt x="122" y="272"/>
                  <a:pt x="127" y="274"/>
                </a:cubicBezTo>
                <a:cubicBezTo>
                  <a:pt x="129" y="274"/>
                  <a:pt x="131" y="275"/>
                  <a:pt x="133" y="276"/>
                </a:cubicBezTo>
                <a:cubicBezTo>
                  <a:pt x="130" y="276"/>
                  <a:pt x="126" y="276"/>
                  <a:pt x="123" y="276"/>
                </a:cubicBezTo>
                <a:cubicBezTo>
                  <a:pt x="112" y="272"/>
                  <a:pt x="101" y="268"/>
                  <a:pt x="91" y="263"/>
                </a:cubicBezTo>
                <a:cubicBezTo>
                  <a:pt x="88" y="262"/>
                  <a:pt x="86" y="260"/>
                  <a:pt x="83" y="259"/>
                </a:cubicBezTo>
                <a:close/>
                <a:moveTo>
                  <a:pt x="139" y="275"/>
                </a:moveTo>
                <a:cubicBezTo>
                  <a:pt x="131" y="270"/>
                  <a:pt x="121" y="268"/>
                  <a:pt x="112" y="265"/>
                </a:cubicBezTo>
                <a:cubicBezTo>
                  <a:pt x="107" y="264"/>
                  <a:pt x="101" y="262"/>
                  <a:pt x="96" y="260"/>
                </a:cubicBezTo>
                <a:cubicBezTo>
                  <a:pt x="93" y="259"/>
                  <a:pt x="89" y="258"/>
                  <a:pt x="86" y="256"/>
                </a:cubicBezTo>
                <a:cubicBezTo>
                  <a:pt x="84" y="255"/>
                  <a:pt x="82" y="254"/>
                  <a:pt x="80" y="253"/>
                </a:cubicBezTo>
                <a:cubicBezTo>
                  <a:pt x="91" y="255"/>
                  <a:pt x="101" y="261"/>
                  <a:pt x="112" y="264"/>
                </a:cubicBezTo>
                <a:cubicBezTo>
                  <a:pt x="122" y="268"/>
                  <a:pt x="133" y="272"/>
                  <a:pt x="144" y="275"/>
                </a:cubicBezTo>
                <a:cubicBezTo>
                  <a:pt x="142" y="275"/>
                  <a:pt x="141" y="275"/>
                  <a:pt x="139" y="275"/>
                </a:cubicBezTo>
                <a:close/>
                <a:moveTo>
                  <a:pt x="146" y="275"/>
                </a:moveTo>
                <a:cubicBezTo>
                  <a:pt x="137" y="270"/>
                  <a:pt x="126" y="268"/>
                  <a:pt x="116" y="264"/>
                </a:cubicBezTo>
                <a:cubicBezTo>
                  <a:pt x="110" y="262"/>
                  <a:pt x="104" y="259"/>
                  <a:pt x="98" y="257"/>
                </a:cubicBezTo>
                <a:cubicBezTo>
                  <a:pt x="95" y="256"/>
                  <a:pt x="91" y="255"/>
                  <a:pt x="88" y="254"/>
                </a:cubicBezTo>
                <a:cubicBezTo>
                  <a:pt x="87" y="254"/>
                  <a:pt x="83" y="252"/>
                  <a:pt x="84" y="253"/>
                </a:cubicBezTo>
                <a:cubicBezTo>
                  <a:pt x="85" y="253"/>
                  <a:pt x="86" y="253"/>
                  <a:pt x="87" y="253"/>
                </a:cubicBezTo>
                <a:cubicBezTo>
                  <a:pt x="100" y="257"/>
                  <a:pt x="112" y="261"/>
                  <a:pt x="124" y="265"/>
                </a:cubicBezTo>
                <a:cubicBezTo>
                  <a:pt x="130" y="267"/>
                  <a:pt x="136" y="269"/>
                  <a:pt x="142" y="271"/>
                </a:cubicBezTo>
                <a:cubicBezTo>
                  <a:pt x="147" y="272"/>
                  <a:pt x="151" y="274"/>
                  <a:pt x="155" y="274"/>
                </a:cubicBezTo>
                <a:cubicBezTo>
                  <a:pt x="152" y="274"/>
                  <a:pt x="149" y="275"/>
                  <a:pt x="146" y="275"/>
                </a:cubicBezTo>
                <a:close/>
                <a:moveTo>
                  <a:pt x="145" y="275"/>
                </a:moveTo>
                <a:cubicBezTo>
                  <a:pt x="145" y="275"/>
                  <a:pt x="145" y="275"/>
                  <a:pt x="145" y="275"/>
                </a:cubicBezTo>
                <a:cubicBezTo>
                  <a:pt x="140" y="272"/>
                  <a:pt x="133" y="271"/>
                  <a:pt x="128" y="269"/>
                </a:cubicBezTo>
                <a:cubicBezTo>
                  <a:pt x="122" y="267"/>
                  <a:pt x="116" y="265"/>
                  <a:pt x="110" y="263"/>
                </a:cubicBezTo>
                <a:cubicBezTo>
                  <a:pt x="107" y="262"/>
                  <a:pt x="105" y="261"/>
                  <a:pt x="102" y="260"/>
                </a:cubicBezTo>
                <a:cubicBezTo>
                  <a:pt x="106" y="261"/>
                  <a:pt x="110" y="263"/>
                  <a:pt x="114" y="264"/>
                </a:cubicBezTo>
                <a:cubicBezTo>
                  <a:pt x="124" y="268"/>
                  <a:pt x="136" y="270"/>
                  <a:pt x="145" y="275"/>
                </a:cubicBezTo>
                <a:close/>
                <a:moveTo>
                  <a:pt x="80" y="253"/>
                </a:moveTo>
                <a:cubicBezTo>
                  <a:pt x="80" y="252"/>
                  <a:pt x="81" y="252"/>
                  <a:pt x="82" y="252"/>
                </a:cubicBezTo>
                <a:cubicBezTo>
                  <a:pt x="82" y="252"/>
                  <a:pt x="82" y="252"/>
                  <a:pt x="82" y="252"/>
                </a:cubicBezTo>
                <a:cubicBezTo>
                  <a:pt x="83" y="253"/>
                  <a:pt x="85" y="253"/>
                  <a:pt x="86" y="254"/>
                </a:cubicBezTo>
                <a:cubicBezTo>
                  <a:pt x="84" y="253"/>
                  <a:pt x="82" y="253"/>
                  <a:pt x="80" y="253"/>
                </a:cubicBezTo>
                <a:close/>
                <a:moveTo>
                  <a:pt x="179" y="272"/>
                </a:moveTo>
                <a:cubicBezTo>
                  <a:pt x="173" y="269"/>
                  <a:pt x="167" y="267"/>
                  <a:pt x="162" y="265"/>
                </a:cubicBezTo>
                <a:cubicBezTo>
                  <a:pt x="156" y="263"/>
                  <a:pt x="150" y="261"/>
                  <a:pt x="144" y="259"/>
                </a:cubicBezTo>
                <a:cubicBezTo>
                  <a:pt x="134" y="255"/>
                  <a:pt x="123" y="253"/>
                  <a:pt x="114" y="248"/>
                </a:cubicBezTo>
                <a:cubicBezTo>
                  <a:pt x="115" y="248"/>
                  <a:pt x="115" y="249"/>
                  <a:pt x="116" y="249"/>
                </a:cubicBezTo>
                <a:cubicBezTo>
                  <a:pt x="119" y="250"/>
                  <a:pt x="122" y="251"/>
                  <a:pt x="124" y="252"/>
                </a:cubicBezTo>
                <a:cubicBezTo>
                  <a:pt x="130" y="254"/>
                  <a:pt x="136" y="255"/>
                  <a:pt x="142" y="257"/>
                </a:cubicBezTo>
                <a:cubicBezTo>
                  <a:pt x="148" y="259"/>
                  <a:pt x="154" y="260"/>
                  <a:pt x="160" y="262"/>
                </a:cubicBezTo>
                <a:cubicBezTo>
                  <a:pt x="168" y="265"/>
                  <a:pt x="176" y="267"/>
                  <a:pt x="183" y="270"/>
                </a:cubicBezTo>
                <a:cubicBezTo>
                  <a:pt x="182" y="271"/>
                  <a:pt x="180" y="271"/>
                  <a:pt x="179" y="272"/>
                </a:cubicBezTo>
                <a:close/>
                <a:moveTo>
                  <a:pt x="110" y="246"/>
                </a:moveTo>
                <a:cubicBezTo>
                  <a:pt x="110" y="246"/>
                  <a:pt x="110" y="246"/>
                  <a:pt x="111" y="246"/>
                </a:cubicBezTo>
                <a:cubicBezTo>
                  <a:pt x="111" y="246"/>
                  <a:pt x="111" y="246"/>
                  <a:pt x="111" y="246"/>
                </a:cubicBezTo>
                <a:cubicBezTo>
                  <a:pt x="113" y="246"/>
                  <a:pt x="115" y="246"/>
                  <a:pt x="117" y="246"/>
                </a:cubicBezTo>
                <a:cubicBezTo>
                  <a:pt x="117" y="246"/>
                  <a:pt x="117" y="247"/>
                  <a:pt x="118" y="247"/>
                </a:cubicBezTo>
                <a:cubicBezTo>
                  <a:pt x="126" y="251"/>
                  <a:pt x="135" y="254"/>
                  <a:pt x="144" y="257"/>
                </a:cubicBezTo>
                <a:cubicBezTo>
                  <a:pt x="132" y="254"/>
                  <a:pt x="121" y="250"/>
                  <a:pt x="110" y="246"/>
                </a:cubicBezTo>
                <a:close/>
                <a:moveTo>
                  <a:pt x="132" y="237"/>
                </a:moveTo>
                <a:cubicBezTo>
                  <a:pt x="129" y="235"/>
                  <a:pt x="126" y="234"/>
                  <a:pt x="124" y="233"/>
                </a:cubicBezTo>
                <a:cubicBezTo>
                  <a:pt x="122" y="233"/>
                  <a:pt x="120" y="232"/>
                  <a:pt x="119" y="231"/>
                </a:cubicBezTo>
                <a:cubicBezTo>
                  <a:pt x="123" y="233"/>
                  <a:pt x="127" y="234"/>
                  <a:pt x="132" y="235"/>
                </a:cubicBezTo>
                <a:cubicBezTo>
                  <a:pt x="132" y="235"/>
                  <a:pt x="132" y="236"/>
                  <a:pt x="132" y="237"/>
                </a:cubicBezTo>
                <a:close/>
                <a:moveTo>
                  <a:pt x="127" y="246"/>
                </a:moveTo>
                <a:cubicBezTo>
                  <a:pt x="133" y="249"/>
                  <a:pt x="139" y="251"/>
                  <a:pt x="145" y="253"/>
                </a:cubicBezTo>
                <a:cubicBezTo>
                  <a:pt x="137" y="251"/>
                  <a:pt x="128" y="249"/>
                  <a:pt x="120" y="246"/>
                </a:cubicBezTo>
                <a:cubicBezTo>
                  <a:pt x="122" y="246"/>
                  <a:pt x="124" y="246"/>
                  <a:pt x="127" y="246"/>
                </a:cubicBezTo>
                <a:close/>
                <a:moveTo>
                  <a:pt x="113" y="240"/>
                </a:moveTo>
                <a:cubicBezTo>
                  <a:pt x="114" y="241"/>
                  <a:pt x="116" y="242"/>
                  <a:pt x="118" y="243"/>
                </a:cubicBezTo>
                <a:cubicBezTo>
                  <a:pt x="117" y="242"/>
                  <a:pt x="115" y="243"/>
                  <a:pt x="114" y="243"/>
                </a:cubicBezTo>
                <a:cubicBezTo>
                  <a:pt x="114" y="243"/>
                  <a:pt x="114" y="243"/>
                  <a:pt x="114" y="243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2"/>
                  <a:pt x="113" y="241"/>
                  <a:pt x="113" y="240"/>
                </a:cubicBezTo>
                <a:close/>
                <a:moveTo>
                  <a:pt x="114" y="240"/>
                </a:moveTo>
                <a:cubicBezTo>
                  <a:pt x="117" y="240"/>
                  <a:pt x="119" y="241"/>
                  <a:pt x="121" y="241"/>
                </a:cubicBezTo>
                <a:cubicBezTo>
                  <a:pt x="124" y="242"/>
                  <a:pt x="126" y="242"/>
                  <a:pt x="128" y="243"/>
                </a:cubicBezTo>
                <a:cubicBezTo>
                  <a:pt x="125" y="243"/>
                  <a:pt x="122" y="243"/>
                  <a:pt x="119" y="243"/>
                </a:cubicBezTo>
                <a:cubicBezTo>
                  <a:pt x="120" y="243"/>
                  <a:pt x="120" y="243"/>
                  <a:pt x="120" y="243"/>
                </a:cubicBezTo>
                <a:cubicBezTo>
                  <a:pt x="118" y="242"/>
                  <a:pt x="115" y="240"/>
                  <a:pt x="114" y="240"/>
                </a:cubicBezTo>
                <a:close/>
                <a:moveTo>
                  <a:pt x="124" y="240"/>
                </a:moveTo>
                <a:cubicBezTo>
                  <a:pt x="122" y="240"/>
                  <a:pt x="120" y="239"/>
                  <a:pt x="118" y="239"/>
                </a:cubicBezTo>
                <a:cubicBezTo>
                  <a:pt x="119" y="239"/>
                  <a:pt x="113" y="237"/>
                  <a:pt x="116" y="237"/>
                </a:cubicBezTo>
                <a:cubicBezTo>
                  <a:pt x="122" y="239"/>
                  <a:pt x="126" y="241"/>
                  <a:pt x="132" y="241"/>
                </a:cubicBezTo>
                <a:cubicBezTo>
                  <a:pt x="132" y="241"/>
                  <a:pt x="131" y="242"/>
                  <a:pt x="131" y="242"/>
                </a:cubicBezTo>
                <a:cubicBezTo>
                  <a:pt x="131" y="242"/>
                  <a:pt x="131" y="242"/>
                  <a:pt x="131" y="242"/>
                </a:cubicBezTo>
                <a:cubicBezTo>
                  <a:pt x="129" y="241"/>
                  <a:pt x="126" y="241"/>
                  <a:pt x="124" y="240"/>
                </a:cubicBezTo>
                <a:close/>
                <a:moveTo>
                  <a:pt x="132" y="240"/>
                </a:moveTo>
                <a:cubicBezTo>
                  <a:pt x="129" y="239"/>
                  <a:pt x="127" y="238"/>
                  <a:pt x="124" y="237"/>
                </a:cubicBezTo>
                <a:cubicBezTo>
                  <a:pt x="124" y="237"/>
                  <a:pt x="124" y="237"/>
                  <a:pt x="124" y="237"/>
                </a:cubicBezTo>
                <a:cubicBezTo>
                  <a:pt x="127" y="238"/>
                  <a:pt x="129" y="238"/>
                  <a:pt x="132" y="238"/>
                </a:cubicBezTo>
                <a:cubicBezTo>
                  <a:pt x="132" y="239"/>
                  <a:pt x="132" y="239"/>
                  <a:pt x="132" y="240"/>
                </a:cubicBezTo>
                <a:close/>
                <a:moveTo>
                  <a:pt x="119" y="228"/>
                </a:moveTo>
                <a:cubicBezTo>
                  <a:pt x="121" y="228"/>
                  <a:pt x="122" y="228"/>
                  <a:pt x="124" y="229"/>
                </a:cubicBezTo>
                <a:cubicBezTo>
                  <a:pt x="126" y="230"/>
                  <a:pt x="128" y="230"/>
                  <a:pt x="130" y="231"/>
                </a:cubicBezTo>
                <a:cubicBezTo>
                  <a:pt x="131" y="232"/>
                  <a:pt x="131" y="233"/>
                  <a:pt x="131" y="234"/>
                </a:cubicBezTo>
                <a:cubicBezTo>
                  <a:pt x="127" y="231"/>
                  <a:pt x="123" y="229"/>
                  <a:pt x="118" y="227"/>
                </a:cubicBezTo>
                <a:cubicBezTo>
                  <a:pt x="114" y="226"/>
                  <a:pt x="119" y="228"/>
                  <a:pt x="119" y="228"/>
                </a:cubicBezTo>
                <a:close/>
                <a:moveTo>
                  <a:pt x="130" y="229"/>
                </a:moveTo>
                <a:cubicBezTo>
                  <a:pt x="126" y="227"/>
                  <a:pt x="122" y="226"/>
                  <a:pt x="118" y="224"/>
                </a:cubicBezTo>
                <a:cubicBezTo>
                  <a:pt x="121" y="226"/>
                  <a:pt x="125" y="227"/>
                  <a:pt x="129" y="227"/>
                </a:cubicBezTo>
                <a:cubicBezTo>
                  <a:pt x="129" y="228"/>
                  <a:pt x="130" y="229"/>
                  <a:pt x="130" y="229"/>
                </a:cubicBezTo>
                <a:close/>
                <a:moveTo>
                  <a:pt x="128" y="225"/>
                </a:moveTo>
                <a:cubicBezTo>
                  <a:pt x="126" y="224"/>
                  <a:pt x="123" y="224"/>
                  <a:pt x="121" y="223"/>
                </a:cubicBezTo>
                <a:cubicBezTo>
                  <a:pt x="120" y="222"/>
                  <a:pt x="120" y="222"/>
                  <a:pt x="120" y="222"/>
                </a:cubicBezTo>
                <a:cubicBezTo>
                  <a:pt x="121" y="223"/>
                  <a:pt x="121" y="223"/>
                  <a:pt x="122" y="223"/>
                </a:cubicBezTo>
                <a:cubicBezTo>
                  <a:pt x="124" y="223"/>
                  <a:pt x="126" y="224"/>
                  <a:pt x="128" y="224"/>
                </a:cubicBezTo>
                <a:cubicBezTo>
                  <a:pt x="128" y="224"/>
                  <a:pt x="128" y="225"/>
                  <a:pt x="128" y="225"/>
                </a:cubicBezTo>
                <a:close/>
                <a:moveTo>
                  <a:pt x="177" y="259"/>
                </a:moveTo>
                <a:cubicBezTo>
                  <a:pt x="168" y="256"/>
                  <a:pt x="159" y="254"/>
                  <a:pt x="150" y="251"/>
                </a:cubicBezTo>
                <a:cubicBezTo>
                  <a:pt x="144" y="250"/>
                  <a:pt x="138" y="247"/>
                  <a:pt x="132" y="245"/>
                </a:cubicBezTo>
                <a:cubicBezTo>
                  <a:pt x="132" y="245"/>
                  <a:pt x="132" y="245"/>
                  <a:pt x="133" y="245"/>
                </a:cubicBezTo>
                <a:cubicBezTo>
                  <a:pt x="139" y="247"/>
                  <a:pt x="146" y="248"/>
                  <a:pt x="153" y="250"/>
                </a:cubicBezTo>
                <a:cubicBezTo>
                  <a:pt x="161" y="252"/>
                  <a:pt x="170" y="255"/>
                  <a:pt x="177" y="259"/>
                </a:cubicBezTo>
                <a:close/>
                <a:moveTo>
                  <a:pt x="186" y="267"/>
                </a:moveTo>
                <a:cubicBezTo>
                  <a:pt x="168" y="259"/>
                  <a:pt x="149" y="255"/>
                  <a:pt x="131" y="247"/>
                </a:cubicBezTo>
                <a:cubicBezTo>
                  <a:pt x="130" y="247"/>
                  <a:pt x="129" y="246"/>
                  <a:pt x="128" y="246"/>
                </a:cubicBezTo>
                <a:cubicBezTo>
                  <a:pt x="129" y="246"/>
                  <a:pt x="129" y="246"/>
                  <a:pt x="130" y="246"/>
                </a:cubicBezTo>
                <a:cubicBezTo>
                  <a:pt x="130" y="246"/>
                  <a:pt x="131" y="246"/>
                  <a:pt x="132" y="246"/>
                </a:cubicBezTo>
                <a:cubicBezTo>
                  <a:pt x="137" y="248"/>
                  <a:pt x="142" y="250"/>
                  <a:pt x="147" y="251"/>
                </a:cubicBezTo>
                <a:cubicBezTo>
                  <a:pt x="157" y="254"/>
                  <a:pt x="168" y="256"/>
                  <a:pt x="178" y="260"/>
                </a:cubicBezTo>
                <a:cubicBezTo>
                  <a:pt x="178" y="260"/>
                  <a:pt x="178" y="260"/>
                  <a:pt x="178" y="260"/>
                </a:cubicBezTo>
                <a:cubicBezTo>
                  <a:pt x="179" y="260"/>
                  <a:pt x="179" y="261"/>
                  <a:pt x="179" y="261"/>
                </a:cubicBezTo>
                <a:cubicBezTo>
                  <a:pt x="180" y="262"/>
                  <a:pt x="184" y="265"/>
                  <a:pt x="186" y="267"/>
                </a:cubicBezTo>
                <a:close/>
                <a:moveTo>
                  <a:pt x="172" y="262"/>
                </a:moveTo>
                <a:cubicBezTo>
                  <a:pt x="175" y="263"/>
                  <a:pt x="178" y="264"/>
                  <a:pt x="181" y="266"/>
                </a:cubicBezTo>
                <a:cubicBezTo>
                  <a:pt x="182" y="266"/>
                  <a:pt x="183" y="266"/>
                  <a:pt x="184" y="267"/>
                </a:cubicBezTo>
                <a:cubicBezTo>
                  <a:pt x="176" y="264"/>
                  <a:pt x="167" y="261"/>
                  <a:pt x="159" y="258"/>
                </a:cubicBezTo>
                <a:cubicBezTo>
                  <a:pt x="164" y="259"/>
                  <a:pt x="168" y="260"/>
                  <a:pt x="172" y="262"/>
                </a:cubicBezTo>
                <a:close/>
                <a:moveTo>
                  <a:pt x="186" y="269"/>
                </a:moveTo>
                <a:cubicBezTo>
                  <a:pt x="186" y="269"/>
                  <a:pt x="185" y="270"/>
                  <a:pt x="184" y="270"/>
                </a:cubicBezTo>
                <a:cubicBezTo>
                  <a:pt x="178" y="267"/>
                  <a:pt x="171" y="265"/>
                  <a:pt x="164" y="263"/>
                </a:cubicBezTo>
                <a:cubicBezTo>
                  <a:pt x="161" y="262"/>
                  <a:pt x="158" y="260"/>
                  <a:pt x="154" y="259"/>
                </a:cubicBezTo>
                <a:cubicBezTo>
                  <a:pt x="144" y="256"/>
                  <a:pt x="133" y="253"/>
                  <a:pt x="123" y="248"/>
                </a:cubicBezTo>
                <a:cubicBezTo>
                  <a:pt x="124" y="248"/>
                  <a:pt x="124" y="249"/>
                  <a:pt x="125" y="249"/>
                </a:cubicBezTo>
                <a:cubicBezTo>
                  <a:pt x="128" y="250"/>
                  <a:pt x="131" y="250"/>
                  <a:pt x="134" y="251"/>
                </a:cubicBezTo>
                <a:cubicBezTo>
                  <a:pt x="140" y="253"/>
                  <a:pt x="146" y="254"/>
                  <a:pt x="152" y="256"/>
                </a:cubicBezTo>
                <a:cubicBezTo>
                  <a:pt x="164" y="260"/>
                  <a:pt x="175" y="265"/>
                  <a:pt x="187" y="268"/>
                </a:cubicBezTo>
                <a:cubicBezTo>
                  <a:pt x="187" y="269"/>
                  <a:pt x="186" y="269"/>
                  <a:pt x="186" y="269"/>
                </a:cubicBezTo>
                <a:close/>
                <a:moveTo>
                  <a:pt x="170" y="273"/>
                </a:moveTo>
                <a:cubicBezTo>
                  <a:pt x="170" y="273"/>
                  <a:pt x="170" y="273"/>
                  <a:pt x="170" y="273"/>
                </a:cubicBezTo>
                <a:cubicBezTo>
                  <a:pt x="158" y="268"/>
                  <a:pt x="146" y="265"/>
                  <a:pt x="134" y="260"/>
                </a:cubicBezTo>
                <a:cubicBezTo>
                  <a:pt x="128" y="258"/>
                  <a:pt x="121" y="256"/>
                  <a:pt x="115" y="254"/>
                </a:cubicBezTo>
                <a:cubicBezTo>
                  <a:pt x="122" y="255"/>
                  <a:pt x="128" y="257"/>
                  <a:pt x="135" y="259"/>
                </a:cubicBezTo>
                <a:cubicBezTo>
                  <a:pt x="149" y="264"/>
                  <a:pt x="162" y="269"/>
                  <a:pt x="177" y="272"/>
                </a:cubicBezTo>
                <a:cubicBezTo>
                  <a:pt x="174" y="272"/>
                  <a:pt x="172" y="273"/>
                  <a:pt x="170" y="273"/>
                </a:cubicBezTo>
                <a:close/>
                <a:moveTo>
                  <a:pt x="159" y="274"/>
                </a:moveTo>
                <a:cubicBezTo>
                  <a:pt x="159" y="274"/>
                  <a:pt x="158" y="274"/>
                  <a:pt x="157" y="274"/>
                </a:cubicBezTo>
                <a:cubicBezTo>
                  <a:pt x="157" y="274"/>
                  <a:pt x="157" y="274"/>
                  <a:pt x="157" y="274"/>
                </a:cubicBezTo>
                <a:cubicBezTo>
                  <a:pt x="146" y="269"/>
                  <a:pt x="134" y="267"/>
                  <a:pt x="122" y="262"/>
                </a:cubicBezTo>
                <a:cubicBezTo>
                  <a:pt x="115" y="259"/>
                  <a:pt x="109" y="257"/>
                  <a:pt x="102" y="254"/>
                </a:cubicBezTo>
                <a:cubicBezTo>
                  <a:pt x="100" y="253"/>
                  <a:pt x="99" y="253"/>
                  <a:pt x="97" y="252"/>
                </a:cubicBezTo>
                <a:cubicBezTo>
                  <a:pt x="110" y="256"/>
                  <a:pt x="122" y="260"/>
                  <a:pt x="134" y="264"/>
                </a:cubicBezTo>
                <a:cubicBezTo>
                  <a:pt x="145" y="268"/>
                  <a:pt x="156" y="271"/>
                  <a:pt x="168" y="273"/>
                </a:cubicBezTo>
                <a:cubicBezTo>
                  <a:pt x="165" y="273"/>
                  <a:pt x="162" y="274"/>
                  <a:pt x="159" y="274"/>
                </a:cubicBezTo>
                <a:close/>
                <a:moveTo>
                  <a:pt x="110" y="276"/>
                </a:moveTo>
                <a:cubicBezTo>
                  <a:pt x="104" y="272"/>
                  <a:pt x="97" y="270"/>
                  <a:pt x="90" y="267"/>
                </a:cubicBezTo>
                <a:cubicBezTo>
                  <a:pt x="85" y="265"/>
                  <a:pt x="80" y="263"/>
                  <a:pt x="75" y="261"/>
                </a:cubicBezTo>
                <a:cubicBezTo>
                  <a:pt x="74" y="261"/>
                  <a:pt x="73" y="260"/>
                  <a:pt x="72" y="260"/>
                </a:cubicBezTo>
                <a:cubicBezTo>
                  <a:pt x="80" y="263"/>
                  <a:pt x="88" y="266"/>
                  <a:pt x="97" y="268"/>
                </a:cubicBezTo>
                <a:cubicBezTo>
                  <a:pt x="105" y="271"/>
                  <a:pt x="113" y="273"/>
                  <a:pt x="121" y="276"/>
                </a:cubicBezTo>
                <a:cubicBezTo>
                  <a:pt x="117" y="276"/>
                  <a:pt x="114" y="276"/>
                  <a:pt x="110" y="276"/>
                </a:cubicBezTo>
                <a:close/>
                <a:moveTo>
                  <a:pt x="97" y="276"/>
                </a:moveTo>
                <a:cubicBezTo>
                  <a:pt x="97" y="276"/>
                  <a:pt x="96" y="276"/>
                  <a:pt x="96" y="276"/>
                </a:cubicBezTo>
                <a:cubicBezTo>
                  <a:pt x="91" y="272"/>
                  <a:pt x="85" y="269"/>
                  <a:pt x="79" y="267"/>
                </a:cubicBezTo>
                <a:cubicBezTo>
                  <a:pt x="76" y="266"/>
                  <a:pt x="72" y="264"/>
                  <a:pt x="68" y="262"/>
                </a:cubicBezTo>
                <a:cubicBezTo>
                  <a:pt x="67" y="262"/>
                  <a:pt x="65" y="261"/>
                  <a:pt x="64" y="260"/>
                </a:cubicBezTo>
                <a:cubicBezTo>
                  <a:pt x="65" y="261"/>
                  <a:pt x="66" y="261"/>
                  <a:pt x="68" y="262"/>
                </a:cubicBezTo>
                <a:cubicBezTo>
                  <a:pt x="75" y="265"/>
                  <a:pt x="81" y="267"/>
                  <a:pt x="88" y="270"/>
                </a:cubicBezTo>
                <a:cubicBezTo>
                  <a:pt x="94" y="272"/>
                  <a:pt x="100" y="274"/>
                  <a:pt x="106" y="276"/>
                </a:cubicBezTo>
                <a:cubicBezTo>
                  <a:pt x="103" y="276"/>
                  <a:pt x="100" y="276"/>
                  <a:pt x="97" y="276"/>
                </a:cubicBezTo>
                <a:close/>
                <a:moveTo>
                  <a:pt x="54" y="269"/>
                </a:moveTo>
                <a:cubicBezTo>
                  <a:pt x="57" y="270"/>
                  <a:pt x="60" y="271"/>
                  <a:pt x="64" y="272"/>
                </a:cubicBezTo>
                <a:cubicBezTo>
                  <a:pt x="60" y="272"/>
                  <a:pt x="56" y="270"/>
                  <a:pt x="54" y="269"/>
                </a:cubicBezTo>
                <a:close/>
                <a:moveTo>
                  <a:pt x="58" y="262"/>
                </a:moveTo>
                <a:cubicBezTo>
                  <a:pt x="58" y="262"/>
                  <a:pt x="58" y="262"/>
                  <a:pt x="58" y="262"/>
                </a:cubicBezTo>
                <a:cubicBezTo>
                  <a:pt x="60" y="263"/>
                  <a:pt x="62" y="264"/>
                  <a:pt x="63" y="265"/>
                </a:cubicBezTo>
                <a:cubicBezTo>
                  <a:pt x="65" y="266"/>
                  <a:pt x="66" y="267"/>
                  <a:pt x="68" y="267"/>
                </a:cubicBezTo>
                <a:cubicBezTo>
                  <a:pt x="72" y="269"/>
                  <a:pt x="76" y="271"/>
                  <a:pt x="80" y="273"/>
                </a:cubicBezTo>
                <a:cubicBezTo>
                  <a:pt x="79" y="273"/>
                  <a:pt x="78" y="272"/>
                  <a:pt x="77" y="272"/>
                </a:cubicBezTo>
                <a:cubicBezTo>
                  <a:pt x="75" y="271"/>
                  <a:pt x="72" y="270"/>
                  <a:pt x="70" y="270"/>
                </a:cubicBezTo>
                <a:cubicBezTo>
                  <a:pt x="65" y="268"/>
                  <a:pt x="60" y="267"/>
                  <a:pt x="55" y="265"/>
                </a:cubicBezTo>
                <a:cubicBezTo>
                  <a:pt x="56" y="264"/>
                  <a:pt x="57" y="263"/>
                  <a:pt x="58" y="262"/>
                </a:cubicBezTo>
                <a:close/>
                <a:moveTo>
                  <a:pt x="76" y="254"/>
                </a:moveTo>
                <a:cubicBezTo>
                  <a:pt x="77" y="254"/>
                  <a:pt x="78" y="253"/>
                  <a:pt x="78" y="253"/>
                </a:cubicBezTo>
                <a:cubicBezTo>
                  <a:pt x="78" y="253"/>
                  <a:pt x="78" y="253"/>
                  <a:pt x="78" y="253"/>
                </a:cubicBezTo>
                <a:cubicBezTo>
                  <a:pt x="89" y="258"/>
                  <a:pt x="100" y="262"/>
                  <a:pt x="111" y="266"/>
                </a:cubicBezTo>
                <a:cubicBezTo>
                  <a:pt x="115" y="267"/>
                  <a:pt x="120" y="268"/>
                  <a:pt x="125" y="270"/>
                </a:cubicBezTo>
                <a:cubicBezTo>
                  <a:pt x="128" y="271"/>
                  <a:pt x="130" y="272"/>
                  <a:pt x="133" y="273"/>
                </a:cubicBezTo>
                <a:cubicBezTo>
                  <a:pt x="134" y="273"/>
                  <a:pt x="136" y="275"/>
                  <a:pt x="137" y="275"/>
                </a:cubicBezTo>
                <a:cubicBezTo>
                  <a:pt x="137" y="275"/>
                  <a:pt x="136" y="275"/>
                  <a:pt x="136" y="275"/>
                </a:cubicBezTo>
                <a:cubicBezTo>
                  <a:pt x="131" y="275"/>
                  <a:pt x="126" y="273"/>
                  <a:pt x="121" y="271"/>
                </a:cubicBezTo>
                <a:cubicBezTo>
                  <a:pt x="116" y="269"/>
                  <a:pt x="110" y="267"/>
                  <a:pt x="104" y="266"/>
                </a:cubicBezTo>
                <a:cubicBezTo>
                  <a:pt x="94" y="263"/>
                  <a:pt x="83" y="259"/>
                  <a:pt x="73" y="255"/>
                </a:cubicBezTo>
                <a:cubicBezTo>
                  <a:pt x="74" y="255"/>
                  <a:pt x="75" y="254"/>
                  <a:pt x="76" y="254"/>
                </a:cubicBezTo>
                <a:close/>
                <a:moveTo>
                  <a:pt x="113" y="234"/>
                </a:moveTo>
                <a:cubicBezTo>
                  <a:pt x="116" y="235"/>
                  <a:pt x="119" y="236"/>
                  <a:pt x="122" y="237"/>
                </a:cubicBezTo>
                <a:cubicBezTo>
                  <a:pt x="125" y="238"/>
                  <a:pt x="129" y="240"/>
                  <a:pt x="132" y="240"/>
                </a:cubicBezTo>
                <a:cubicBezTo>
                  <a:pt x="132" y="240"/>
                  <a:pt x="132" y="240"/>
                  <a:pt x="132" y="240"/>
                </a:cubicBezTo>
                <a:cubicBezTo>
                  <a:pt x="126" y="240"/>
                  <a:pt x="120" y="237"/>
                  <a:pt x="114" y="236"/>
                </a:cubicBezTo>
                <a:cubicBezTo>
                  <a:pt x="114" y="236"/>
                  <a:pt x="114" y="237"/>
                  <a:pt x="114" y="237"/>
                </a:cubicBezTo>
                <a:cubicBezTo>
                  <a:pt x="119" y="240"/>
                  <a:pt x="124" y="241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30" y="243"/>
                  <a:pt x="130" y="243"/>
                  <a:pt x="130" y="243"/>
                </a:cubicBezTo>
                <a:cubicBezTo>
                  <a:pt x="129" y="242"/>
                  <a:pt x="126" y="242"/>
                  <a:pt x="126" y="242"/>
                </a:cubicBezTo>
                <a:cubicBezTo>
                  <a:pt x="125" y="241"/>
                  <a:pt x="123" y="241"/>
                  <a:pt x="122" y="241"/>
                </a:cubicBezTo>
                <a:cubicBezTo>
                  <a:pt x="119" y="240"/>
                  <a:pt x="116" y="239"/>
                  <a:pt x="113" y="239"/>
                </a:cubicBezTo>
                <a:cubicBezTo>
                  <a:pt x="112" y="237"/>
                  <a:pt x="113" y="236"/>
                  <a:pt x="113" y="234"/>
                </a:cubicBezTo>
                <a:close/>
                <a:moveTo>
                  <a:pt x="117" y="221"/>
                </a:moveTo>
                <a:cubicBezTo>
                  <a:pt x="117" y="221"/>
                  <a:pt x="117" y="221"/>
                  <a:pt x="117" y="221"/>
                </a:cubicBezTo>
                <a:cubicBezTo>
                  <a:pt x="117" y="221"/>
                  <a:pt x="117" y="221"/>
                  <a:pt x="117" y="222"/>
                </a:cubicBezTo>
                <a:cubicBezTo>
                  <a:pt x="120" y="223"/>
                  <a:pt x="125" y="224"/>
                  <a:pt x="129" y="226"/>
                </a:cubicBezTo>
                <a:cubicBezTo>
                  <a:pt x="129" y="226"/>
                  <a:pt x="129" y="226"/>
                  <a:pt x="129" y="226"/>
                </a:cubicBezTo>
                <a:cubicBezTo>
                  <a:pt x="127" y="226"/>
                  <a:pt x="125" y="225"/>
                  <a:pt x="123" y="225"/>
                </a:cubicBezTo>
                <a:cubicBezTo>
                  <a:pt x="121" y="225"/>
                  <a:pt x="119" y="224"/>
                  <a:pt x="117" y="224"/>
                </a:cubicBezTo>
                <a:cubicBezTo>
                  <a:pt x="117" y="224"/>
                  <a:pt x="116" y="224"/>
                  <a:pt x="117" y="224"/>
                </a:cubicBezTo>
                <a:cubicBezTo>
                  <a:pt x="119" y="226"/>
                  <a:pt x="121" y="226"/>
                  <a:pt x="123" y="227"/>
                </a:cubicBezTo>
                <a:cubicBezTo>
                  <a:pt x="125" y="228"/>
                  <a:pt x="128" y="229"/>
                  <a:pt x="130" y="230"/>
                </a:cubicBezTo>
                <a:cubicBezTo>
                  <a:pt x="125" y="229"/>
                  <a:pt x="120" y="227"/>
                  <a:pt x="115" y="226"/>
                </a:cubicBezTo>
                <a:cubicBezTo>
                  <a:pt x="115" y="226"/>
                  <a:pt x="115" y="226"/>
                  <a:pt x="115" y="226"/>
                </a:cubicBezTo>
                <a:cubicBezTo>
                  <a:pt x="115" y="225"/>
                  <a:pt x="116" y="223"/>
                  <a:pt x="117" y="221"/>
                </a:cubicBezTo>
                <a:close/>
                <a:moveTo>
                  <a:pt x="16" y="73"/>
                </a:moveTo>
                <a:cubicBezTo>
                  <a:pt x="21" y="60"/>
                  <a:pt x="28" y="47"/>
                  <a:pt x="38" y="36"/>
                </a:cubicBezTo>
                <a:cubicBezTo>
                  <a:pt x="48" y="26"/>
                  <a:pt x="60" y="19"/>
                  <a:pt x="72" y="13"/>
                </a:cubicBezTo>
                <a:cubicBezTo>
                  <a:pt x="73" y="16"/>
                  <a:pt x="76" y="19"/>
                  <a:pt x="77" y="21"/>
                </a:cubicBezTo>
                <a:cubicBezTo>
                  <a:pt x="42" y="37"/>
                  <a:pt x="18" y="71"/>
                  <a:pt x="17" y="111"/>
                </a:cubicBezTo>
                <a:cubicBezTo>
                  <a:pt x="18" y="159"/>
                  <a:pt x="54" y="200"/>
                  <a:pt x="101" y="209"/>
                </a:cubicBezTo>
                <a:cubicBezTo>
                  <a:pt x="120" y="213"/>
                  <a:pt x="140" y="211"/>
                  <a:pt x="157" y="205"/>
                </a:cubicBezTo>
                <a:cubicBezTo>
                  <a:pt x="158" y="207"/>
                  <a:pt x="159" y="209"/>
                  <a:pt x="160" y="212"/>
                </a:cubicBezTo>
                <a:cubicBezTo>
                  <a:pt x="149" y="217"/>
                  <a:pt x="135" y="218"/>
                  <a:pt x="123" y="218"/>
                </a:cubicBezTo>
                <a:cubicBezTo>
                  <a:pt x="113" y="218"/>
                  <a:pt x="102" y="218"/>
                  <a:pt x="92" y="215"/>
                </a:cubicBezTo>
                <a:cubicBezTo>
                  <a:pt x="60" y="208"/>
                  <a:pt x="32" y="189"/>
                  <a:pt x="18" y="158"/>
                </a:cubicBezTo>
                <a:cubicBezTo>
                  <a:pt x="6" y="131"/>
                  <a:pt x="5" y="101"/>
                  <a:pt x="16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0" name="稻壳儿搜索【幻雨工作室】_5"/>
          <p:cNvSpPr>
            <a:spLocks noEditPoints="1"/>
          </p:cNvSpPr>
          <p:nvPr/>
        </p:nvSpPr>
        <p:spPr bwMode="auto">
          <a:xfrm>
            <a:off x="2495779" y="987936"/>
            <a:ext cx="582384" cy="723846"/>
          </a:xfrm>
          <a:custGeom>
            <a:avLst/>
            <a:gdLst>
              <a:gd name="T0" fmla="*/ 72 w 268"/>
              <a:gd name="T1" fmla="*/ 287 h 333"/>
              <a:gd name="T2" fmla="*/ 76 w 268"/>
              <a:gd name="T3" fmla="*/ 88 h 333"/>
              <a:gd name="T4" fmla="*/ 97 w 268"/>
              <a:gd name="T5" fmla="*/ 88 h 333"/>
              <a:gd name="T6" fmla="*/ 67 w 268"/>
              <a:gd name="T7" fmla="*/ 243 h 333"/>
              <a:gd name="T8" fmla="*/ 5 w 268"/>
              <a:gd name="T9" fmla="*/ 251 h 333"/>
              <a:gd name="T10" fmla="*/ 57 w 268"/>
              <a:gd name="T11" fmla="*/ 299 h 333"/>
              <a:gd name="T12" fmla="*/ 21 w 268"/>
              <a:gd name="T13" fmla="*/ 269 h 333"/>
              <a:gd name="T14" fmla="*/ 67 w 268"/>
              <a:gd name="T15" fmla="*/ 238 h 333"/>
              <a:gd name="T16" fmla="*/ 65 w 268"/>
              <a:gd name="T17" fmla="*/ 200 h 333"/>
              <a:gd name="T18" fmla="*/ 55 w 268"/>
              <a:gd name="T19" fmla="*/ 217 h 333"/>
              <a:gd name="T20" fmla="*/ 62 w 268"/>
              <a:gd name="T21" fmla="*/ 168 h 333"/>
              <a:gd name="T22" fmla="*/ 47 w 268"/>
              <a:gd name="T23" fmla="*/ 175 h 333"/>
              <a:gd name="T24" fmla="*/ 48 w 268"/>
              <a:gd name="T25" fmla="*/ 173 h 333"/>
              <a:gd name="T26" fmla="*/ 65 w 268"/>
              <a:gd name="T27" fmla="*/ 210 h 333"/>
              <a:gd name="T28" fmla="*/ 56 w 268"/>
              <a:gd name="T29" fmla="*/ 267 h 333"/>
              <a:gd name="T30" fmla="*/ 5 w 268"/>
              <a:gd name="T31" fmla="*/ 221 h 333"/>
              <a:gd name="T32" fmla="*/ 61 w 268"/>
              <a:gd name="T33" fmla="*/ 156 h 333"/>
              <a:gd name="T34" fmla="*/ 103 w 268"/>
              <a:gd name="T35" fmla="*/ 309 h 333"/>
              <a:gd name="T36" fmla="*/ 137 w 268"/>
              <a:gd name="T37" fmla="*/ 307 h 333"/>
              <a:gd name="T38" fmla="*/ 102 w 268"/>
              <a:gd name="T39" fmla="*/ 259 h 333"/>
              <a:gd name="T40" fmla="*/ 175 w 268"/>
              <a:gd name="T41" fmla="*/ 267 h 333"/>
              <a:gd name="T42" fmla="*/ 172 w 268"/>
              <a:gd name="T43" fmla="*/ 285 h 333"/>
              <a:gd name="T44" fmla="*/ 174 w 268"/>
              <a:gd name="T45" fmla="*/ 281 h 333"/>
              <a:gd name="T46" fmla="*/ 113 w 268"/>
              <a:gd name="T47" fmla="*/ 249 h 333"/>
              <a:gd name="T48" fmla="*/ 134 w 268"/>
              <a:gd name="T49" fmla="*/ 229 h 333"/>
              <a:gd name="T50" fmla="*/ 95 w 268"/>
              <a:gd name="T51" fmla="*/ 181 h 333"/>
              <a:gd name="T52" fmla="*/ 136 w 268"/>
              <a:gd name="T53" fmla="*/ 189 h 333"/>
              <a:gd name="T54" fmla="*/ 120 w 268"/>
              <a:gd name="T55" fmla="*/ 170 h 333"/>
              <a:gd name="T56" fmla="*/ 161 w 268"/>
              <a:gd name="T57" fmla="*/ 205 h 333"/>
              <a:gd name="T58" fmla="*/ 160 w 268"/>
              <a:gd name="T59" fmla="*/ 191 h 333"/>
              <a:gd name="T60" fmla="*/ 98 w 268"/>
              <a:gd name="T61" fmla="*/ 163 h 333"/>
              <a:gd name="T62" fmla="*/ 108 w 268"/>
              <a:gd name="T63" fmla="*/ 173 h 333"/>
              <a:gd name="T64" fmla="*/ 170 w 268"/>
              <a:gd name="T65" fmla="*/ 196 h 333"/>
              <a:gd name="T66" fmla="*/ 114 w 268"/>
              <a:gd name="T67" fmla="*/ 267 h 333"/>
              <a:gd name="T68" fmla="*/ 118 w 268"/>
              <a:gd name="T69" fmla="*/ 292 h 333"/>
              <a:gd name="T70" fmla="*/ 120 w 268"/>
              <a:gd name="T71" fmla="*/ 315 h 333"/>
              <a:gd name="T72" fmla="*/ 75 w 268"/>
              <a:gd name="T73" fmla="*/ 311 h 333"/>
              <a:gd name="T74" fmla="*/ 12 w 268"/>
              <a:gd name="T75" fmla="*/ 278 h 333"/>
              <a:gd name="T76" fmla="*/ 61 w 268"/>
              <a:gd name="T77" fmla="*/ 259 h 333"/>
              <a:gd name="T78" fmla="*/ 171 w 268"/>
              <a:gd name="T79" fmla="*/ 157 h 333"/>
              <a:gd name="T80" fmla="*/ 238 w 268"/>
              <a:gd name="T81" fmla="*/ 259 h 333"/>
              <a:gd name="T82" fmla="*/ 204 w 268"/>
              <a:gd name="T83" fmla="*/ 69 h 333"/>
              <a:gd name="T84" fmla="*/ 146 w 268"/>
              <a:gd name="T85" fmla="*/ 18 h 333"/>
              <a:gd name="T86" fmla="*/ 166 w 268"/>
              <a:gd name="T87" fmla="*/ 43 h 333"/>
              <a:gd name="T88" fmla="*/ 129 w 268"/>
              <a:gd name="T89" fmla="*/ 37 h 333"/>
              <a:gd name="T90" fmla="*/ 230 w 268"/>
              <a:gd name="T91" fmla="*/ 164 h 333"/>
              <a:gd name="T92" fmla="*/ 254 w 268"/>
              <a:gd name="T93" fmla="*/ 153 h 333"/>
              <a:gd name="T94" fmla="*/ 227 w 268"/>
              <a:gd name="T95" fmla="*/ 125 h 333"/>
              <a:gd name="T96" fmla="*/ 246 w 268"/>
              <a:gd name="T97" fmla="*/ 162 h 333"/>
              <a:gd name="T98" fmla="*/ 236 w 268"/>
              <a:gd name="T99" fmla="*/ 105 h 333"/>
              <a:gd name="T100" fmla="*/ 229 w 268"/>
              <a:gd name="T101" fmla="*/ 84 h 333"/>
              <a:gd name="T102" fmla="*/ 245 w 268"/>
              <a:gd name="T103" fmla="*/ 123 h 333"/>
              <a:gd name="T104" fmla="*/ 242 w 268"/>
              <a:gd name="T105" fmla="*/ 141 h 333"/>
              <a:gd name="T106" fmla="*/ 231 w 268"/>
              <a:gd name="T107" fmla="*/ 173 h 333"/>
              <a:gd name="T108" fmla="*/ 245 w 268"/>
              <a:gd name="T109" fmla="*/ 200 h 333"/>
              <a:gd name="T110" fmla="*/ 248 w 268"/>
              <a:gd name="T111" fmla="*/ 214 h 333"/>
              <a:gd name="T112" fmla="*/ 232 w 268"/>
              <a:gd name="T113" fmla="*/ 179 h 333"/>
              <a:gd name="T114" fmla="*/ 246 w 268"/>
              <a:gd name="T115" fmla="*/ 196 h 333"/>
              <a:gd name="T116" fmla="*/ 237 w 268"/>
              <a:gd name="T117" fmla="*/ 231 h 333"/>
              <a:gd name="T118" fmla="*/ 236 w 268"/>
              <a:gd name="T119" fmla="*/ 253 h 333"/>
              <a:gd name="T120" fmla="*/ 120 w 268"/>
              <a:gd name="T121" fmla="*/ 33 h 333"/>
              <a:gd name="T122" fmla="*/ 257 w 268"/>
              <a:gd name="T123" fmla="*/ 263 h 333"/>
              <a:gd name="T124" fmla="*/ 219 w 268"/>
              <a:gd name="T125" fmla="*/ 286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8" h="333">
                <a:moveTo>
                  <a:pt x="4" y="204"/>
                </a:moveTo>
                <a:cubicBezTo>
                  <a:pt x="3" y="219"/>
                  <a:pt x="0" y="234"/>
                  <a:pt x="2" y="249"/>
                </a:cubicBezTo>
                <a:cubicBezTo>
                  <a:pt x="3" y="260"/>
                  <a:pt x="6" y="272"/>
                  <a:pt x="10" y="282"/>
                </a:cubicBezTo>
                <a:cubicBezTo>
                  <a:pt x="18" y="301"/>
                  <a:pt x="33" y="320"/>
                  <a:pt x="53" y="328"/>
                </a:cubicBezTo>
                <a:cubicBezTo>
                  <a:pt x="67" y="333"/>
                  <a:pt x="81" y="331"/>
                  <a:pt x="95" y="330"/>
                </a:cubicBezTo>
                <a:cubicBezTo>
                  <a:pt x="109" y="329"/>
                  <a:pt x="124" y="329"/>
                  <a:pt x="138" y="329"/>
                </a:cubicBezTo>
                <a:cubicBezTo>
                  <a:pt x="159" y="329"/>
                  <a:pt x="181" y="327"/>
                  <a:pt x="198" y="315"/>
                </a:cubicBezTo>
                <a:cubicBezTo>
                  <a:pt x="207" y="308"/>
                  <a:pt x="213" y="301"/>
                  <a:pt x="219" y="291"/>
                </a:cubicBezTo>
                <a:cubicBezTo>
                  <a:pt x="219" y="291"/>
                  <a:pt x="219" y="291"/>
                  <a:pt x="220" y="290"/>
                </a:cubicBezTo>
                <a:cubicBezTo>
                  <a:pt x="220" y="290"/>
                  <a:pt x="220" y="290"/>
                  <a:pt x="220" y="290"/>
                </a:cubicBezTo>
                <a:cubicBezTo>
                  <a:pt x="226" y="284"/>
                  <a:pt x="236" y="290"/>
                  <a:pt x="243" y="287"/>
                </a:cubicBezTo>
                <a:cubicBezTo>
                  <a:pt x="250" y="283"/>
                  <a:pt x="253" y="275"/>
                  <a:pt x="255" y="268"/>
                </a:cubicBezTo>
                <a:cubicBezTo>
                  <a:pt x="255" y="268"/>
                  <a:pt x="255" y="268"/>
                  <a:pt x="255" y="268"/>
                </a:cubicBezTo>
                <a:cubicBezTo>
                  <a:pt x="260" y="266"/>
                  <a:pt x="265" y="262"/>
                  <a:pt x="267" y="256"/>
                </a:cubicBezTo>
                <a:cubicBezTo>
                  <a:pt x="268" y="250"/>
                  <a:pt x="268" y="244"/>
                  <a:pt x="266" y="238"/>
                </a:cubicBezTo>
                <a:cubicBezTo>
                  <a:pt x="265" y="230"/>
                  <a:pt x="263" y="223"/>
                  <a:pt x="263" y="215"/>
                </a:cubicBezTo>
                <a:cubicBezTo>
                  <a:pt x="263" y="201"/>
                  <a:pt x="263" y="186"/>
                  <a:pt x="260" y="171"/>
                </a:cubicBezTo>
                <a:cubicBezTo>
                  <a:pt x="258" y="156"/>
                  <a:pt x="254" y="141"/>
                  <a:pt x="250" y="126"/>
                </a:cubicBezTo>
                <a:cubicBezTo>
                  <a:pt x="246" y="113"/>
                  <a:pt x="242" y="99"/>
                  <a:pt x="236" y="85"/>
                </a:cubicBezTo>
                <a:cubicBezTo>
                  <a:pt x="232" y="75"/>
                  <a:pt x="225" y="65"/>
                  <a:pt x="216" y="59"/>
                </a:cubicBezTo>
                <a:cubicBezTo>
                  <a:pt x="204" y="52"/>
                  <a:pt x="192" y="48"/>
                  <a:pt x="178" y="46"/>
                </a:cubicBezTo>
                <a:cubicBezTo>
                  <a:pt x="178" y="46"/>
                  <a:pt x="178" y="46"/>
                  <a:pt x="178" y="47"/>
                </a:cubicBezTo>
                <a:cubicBezTo>
                  <a:pt x="179" y="41"/>
                  <a:pt x="180" y="35"/>
                  <a:pt x="177" y="29"/>
                </a:cubicBezTo>
                <a:cubicBezTo>
                  <a:pt x="175" y="24"/>
                  <a:pt x="171" y="19"/>
                  <a:pt x="168" y="13"/>
                </a:cubicBezTo>
                <a:cubicBezTo>
                  <a:pt x="165" y="7"/>
                  <a:pt x="158" y="0"/>
                  <a:pt x="150" y="5"/>
                </a:cubicBezTo>
                <a:cubicBezTo>
                  <a:pt x="144" y="10"/>
                  <a:pt x="144" y="22"/>
                  <a:pt x="136" y="24"/>
                </a:cubicBezTo>
                <a:cubicBezTo>
                  <a:pt x="130" y="25"/>
                  <a:pt x="124" y="24"/>
                  <a:pt x="120" y="29"/>
                </a:cubicBezTo>
                <a:cubicBezTo>
                  <a:pt x="116" y="32"/>
                  <a:pt x="116" y="37"/>
                  <a:pt x="115" y="41"/>
                </a:cubicBezTo>
                <a:cubicBezTo>
                  <a:pt x="96" y="46"/>
                  <a:pt x="78" y="55"/>
                  <a:pt x="62" y="68"/>
                </a:cubicBezTo>
                <a:cubicBezTo>
                  <a:pt x="45" y="81"/>
                  <a:pt x="30" y="98"/>
                  <a:pt x="21" y="117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19" y="121"/>
                  <a:pt x="18" y="124"/>
                  <a:pt x="17" y="126"/>
                </a:cubicBezTo>
                <a:cubicBezTo>
                  <a:pt x="12" y="138"/>
                  <a:pt x="9" y="151"/>
                  <a:pt x="8" y="163"/>
                </a:cubicBezTo>
                <a:cubicBezTo>
                  <a:pt x="7" y="165"/>
                  <a:pt x="7" y="167"/>
                  <a:pt x="7" y="169"/>
                </a:cubicBezTo>
                <a:cubicBezTo>
                  <a:pt x="7" y="169"/>
                  <a:pt x="7" y="169"/>
                  <a:pt x="7" y="169"/>
                </a:cubicBezTo>
                <a:cubicBezTo>
                  <a:pt x="6" y="181"/>
                  <a:pt x="6" y="192"/>
                  <a:pt x="4" y="204"/>
                </a:cubicBezTo>
                <a:close/>
                <a:moveTo>
                  <a:pt x="7" y="262"/>
                </a:moveTo>
                <a:cubicBezTo>
                  <a:pt x="11" y="264"/>
                  <a:pt x="17" y="266"/>
                  <a:pt x="22" y="269"/>
                </a:cubicBezTo>
                <a:cubicBezTo>
                  <a:pt x="27" y="271"/>
                  <a:pt x="32" y="273"/>
                  <a:pt x="38" y="274"/>
                </a:cubicBezTo>
                <a:cubicBezTo>
                  <a:pt x="44" y="276"/>
                  <a:pt x="51" y="277"/>
                  <a:pt x="57" y="280"/>
                </a:cubicBezTo>
                <a:cubicBezTo>
                  <a:pt x="62" y="282"/>
                  <a:pt x="66" y="284"/>
                  <a:pt x="72" y="284"/>
                </a:cubicBezTo>
                <a:cubicBezTo>
                  <a:pt x="72" y="285"/>
                  <a:pt x="72" y="286"/>
                  <a:pt x="72" y="287"/>
                </a:cubicBezTo>
                <a:cubicBezTo>
                  <a:pt x="68" y="285"/>
                  <a:pt x="63" y="284"/>
                  <a:pt x="59" y="283"/>
                </a:cubicBezTo>
                <a:cubicBezTo>
                  <a:pt x="53" y="281"/>
                  <a:pt x="47" y="278"/>
                  <a:pt x="41" y="276"/>
                </a:cubicBezTo>
                <a:cubicBezTo>
                  <a:pt x="35" y="274"/>
                  <a:pt x="29" y="272"/>
                  <a:pt x="23" y="269"/>
                </a:cubicBezTo>
                <a:cubicBezTo>
                  <a:pt x="18" y="267"/>
                  <a:pt x="13" y="264"/>
                  <a:pt x="7" y="263"/>
                </a:cubicBezTo>
                <a:cubicBezTo>
                  <a:pt x="7" y="263"/>
                  <a:pt x="7" y="263"/>
                  <a:pt x="7" y="263"/>
                </a:cubicBezTo>
                <a:cubicBezTo>
                  <a:pt x="7" y="263"/>
                  <a:pt x="7" y="262"/>
                  <a:pt x="7" y="262"/>
                </a:cubicBezTo>
                <a:close/>
                <a:moveTo>
                  <a:pt x="7" y="264"/>
                </a:moveTo>
                <a:cubicBezTo>
                  <a:pt x="9" y="266"/>
                  <a:pt x="13" y="268"/>
                  <a:pt x="16" y="269"/>
                </a:cubicBezTo>
                <a:cubicBezTo>
                  <a:pt x="21" y="271"/>
                  <a:pt x="26" y="273"/>
                  <a:pt x="31" y="275"/>
                </a:cubicBezTo>
                <a:cubicBezTo>
                  <a:pt x="37" y="278"/>
                  <a:pt x="43" y="280"/>
                  <a:pt x="49" y="282"/>
                </a:cubicBezTo>
                <a:cubicBezTo>
                  <a:pt x="55" y="284"/>
                  <a:pt x="62" y="286"/>
                  <a:pt x="67" y="289"/>
                </a:cubicBezTo>
                <a:cubicBezTo>
                  <a:pt x="69" y="290"/>
                  <a:pt x="70" y="291"/>
                  <a:pt x="72" y="291"/>
                </a:cubicBezTo>
                <a:cubicBezTo>
                  <a:pt x="71" y="291"/>
                  <a:pt x="69" y="291"/>
                  <a:pt x="68" y="290"/>
                </a:cubicBezTo>
                <a:cubicBezTo>
                  <a:pt x="65" y="289"/>
                  <a:pt x="63" y="288"/>
                  <a:pt x="60" y="287"/>
                </a:cubicBezTo>
                <a:cubicBezTo>
                  <a:pt x="54" y="285"/>
                  <a:pt x="48" y="283"/>
                  <a:pt x="42" y="281"/>
                </a:cubicBezTo>
                <a:cubicBezTo>
                  <a:pt x="36" y="279"/>
                  <a:pt x="30" y="277"/>
                  <a:pt x="24" y="274"/>
                </a:cubicBezTo>
                <a:cubicBezTo>
                  <a:pt x="19" y="273"/>
                  <a:pt x="13" y="272"/>
                  <a:pt x="9" y="268"/>
                </a:cubicBezTo>
                <a:cubicBezTo>
                  <a:pt x="9" y="268"/>
                  <a:pt x="8" y="268"/>
                  <a:pt x="8" y="268"/>
                </a:cubicBezTo>
                <a:cubicBezTo>
                  <a:pt x="8" y="267"/>
                  <a:pt x="7" y="265"/>
                  <a:pt x="7" y="264"/>
                </a:cubicBezTo>
                <a:close/>
                <a:moveTo>
                  <a:pt x="65" y="92"/>
                </a:moveTo>
                <a:cubicBezTo>
                  <a:pt x="64" y="92"/>
                  <a:pt x="64" y="92"/>
                  <a:pt x="64" y="92"/>
                </a:cubicBezTo>
                <a:cubicBezTo>
                  <a:pt x="61" y="93"/>
                  <a:pt x="59" y="94"/>
                  <a:pt x="57" y="94"/>
                </a:cubicBezTo>
                <a:cubicBezTo>
                  <a:pt x="59" y="93"/>
                  <a:pt x="62" y="92"/>
                  <a:pt x="64" y="91"/>
                </a:cubicBezTo>
                <a:cubicBezTo>
                  <a:pt x="64" y="91"/>
                  <a:pt x="65" y="91"/>
                  <a:pt x="65" y="92"/>
                </a:cubicBezTo>
                <a:close/>
                <a:moveTo>
                  <a:pt x="67" y="90"/>
                </a:moveTo>
                <a:cubicBezTo>
                  <a:pt x="67" y="90"/>
                  <a:pt x="68" y="90"/>
                  <a:pt x="68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68" y="90"/>
                  <a:pt x="68" y="90"/>
                  <a:pt x="68" y="91"/>
                </a:cubicBezTo>
                <a:cubicBezTo>
                  <a:pt x="68" y="91"/>
                  <a:pt x="67" y="91"/>
                  <a:pt x="67" y="91"/>
                </a:cubicBezTo>
                <a:cubicBezTo>
                  <a:pt x="67" y="91"/>
                  <a:pt x="67" y="90"/>
                  <a:pt x="67" y="90"/>
                </a:cubicBezTo>
                <a:close/>
                <a:moveTo>
                  <a:pt x="71" y="89"/>
                </a:move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1" y="89"/>
                  <a:pt x="71" y="89"/>
                </a:cubicBezTo>
                <a:cubicBezTo>
                  <a:pt x="71" y="89"/>
                  <a:pt x="72" y="89"/>
                  <a:pt x="72" y="90"/>
                </a:cubicBezTo>
                <a:cubicBezTo>
                  <a:pt x="71" y="90"/>
                  <a:pt x="71" y="90"/>
                  <a:pt x="71" y="90"/>
                </a:cubicBezTo>
                <a:cubicBezTo>
                  <a:pt x="71" y="90"/>
                  <a:pt x="71" y="89"/>
                  <a:pt x="71" y="89"/>
                </a:cubicBezTo>
                <a:close/>
                <a:moveTo>
                  <a:pt x="74" y="89"/>
                </a:moveTo>
                <a:cubicBezTo>
                  <a:pt x="74" y="89"/>
                  <a:pt x="74" y="88"/>
                  <a:pt x="74" y="88"/>
                </a:cubicBezTo>
                <a:cubicBezTo>
                  <a:pt x="75" y="88"/>
                  <a:pt x="76" y="88"/>
                  <a:pt x="76" y="88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89"/>
                  <a:pt x="75" y="89"/>
                  <a:pt x="74" y="89"/>
                </a:cubicBezTo>
                <a:cubicBezTo>
                  <a:pt x="74" y="89"/>
                  <a:pt x="74" y="89"/>
                  <a:pt x="74" y="89"/>
                </a:cubicBezTo>
                <a:close/>
                <a:moveTo>
                  <a:pt x="79" y="87"/>
                </a:moveTo>
                <a:cubicBezTo>
                  <a:pt x="80" y="87"/>
                  <a:pt x="80" y="87"/>
                  <a:pt x="81" y="87"/>
                </a:cubicBezTo>
                <a:cubicBezTo>
                  <a:pt x="81" y="87"/>
                  <a:pt x="81" y="88"/>
                  <a:pt x="81" y="88"/>
                </a:cubicBezTo>
                <a:cubicBezTo>
                  <a:pt x="80" y="88"/>
                  <a:pt x="80" y="88"/>
                  <a:pt x="79" y="88"/>
                </a:cubicBezTo>
                <a:cubicBezTo>
                  <a:pt x="79" y="88"/>
                  <a:pt x="79" y="87"/>
                  <a:pt x="79" y="87"/>
                </a:cubicBezTo>
                <a:close/>
                <a:moveTo>
                  <a:pt x="85" y="87"/>
                </a:moveTo>
                <a:cubicBezTo>
                  <a:pt x="85" y="87"/>
                  <a:pt x="85" y="87"/>
                  <a:pt x="85" y="88"/>
                </a:cubicBezTo>
                <a:cubicBezTo>
                  <a:pt x="85" y="88"/>
                  <a:pt x="84" y="88"/>
                  <a:pt x="84" y="88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4" y="87"/>
                  <a:pt x="84" y="87"/>
                </a:cubicBezTo>
                <a:cubicBezTo>
                  <a:pt x="84" y="87"/>
                  <a:pt x="85" y="87"/>
                  <a:pt x="85" y="87"/>
                </a:cubicBezTo>
                <a:close/>
                <a:moveTo>
                  <a:pt x="89" y="87"/>
                </a:move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87"/>
                  <a:pt x="89" y="87"/>
                  <a:pt x="89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8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8" y="87"/>
                  <a:pt x="88" y="87"/>
                </a:cubicBezTo>
                <a:cubicBezTo>
                  <a:pt x="88" y="87"/>
                  <a:pt x="89" y="87"/>
                  <a:pt x="89" y="87"/>
                </a:cubicBezTo>
                <a:close/>
                <a:moveTo>
                  <a:pt x="93" y="87"/>
                </a:moveTo>
                <a:cubicBezTo>
                  <a:pt x="93" y="87"/>
                  <a:pt x="93" y="88"/>
                  <a:pt x="93" y="88"/>
                </a:cubicBezTo>
                <a:cubicBezTo>
                  <a:pt x="93" y="88"/>
                  <a:pt x="92" y="88"/>
                  <a:pt x="92" y="88"/>
                </a:cubicBez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2" y="87"/>
                  <a:pt x="92" y="87"/>
                </a:cubicBezTo>
                <a:cubicBezTo>
                  <a:pt x="92" y="87"/>
                  <a:pt x="93" y="87"/>
                  <a:pt x="93" y="87"/>
                </a:cubicBezTo>
                <a:close/>
                <a:moveTo>
                  <a:pt x="97" y="88"/>
                </a:moveTo>
                <a:cubicBezTo>
                  <a:pt x="97" y="88"/>
                  <a:pt x="97" y="88"/>
                  <a:pt x="97" y="88"/>
                </a:cubicBezTo>
                <a:cubicBezTo>
                  <a:pt x="97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6" y="88"/>
                  <a:pt x="97" y="88"/>
                  <a:pt x="97" y="88"/>
                </a:cubicBezTo>
                <a:close/>
                <a:moveTo>
                  <a:pt x="103" y="109"/>
                </a:moveTo>
                <a:cubicBezTo>
                  <a:pt x="103" y="110"/>
                  <a:pt x="102" y="115"/>
                  <a:pt x="100" y="113"/>
                </a:cubicBezTo>
                <a:cubicBezTo>
                  <a:pt x="97" y="110"/>
                  <a:pt x="98" y="104"/>
                  <a:pt x="99" y="100"/>
                </a:cubicBezTo>
                <a:cubicBezTo>
                  <a:pt x="99" y="98"/>
                  <a:pt x="100" y="96"/>
                  <a:pt x="100" y="93"/>
                </a:cubicBezTo>
                <a:cubicBezTo>
                  <a:pt x="101" y="96"/>
                  <a:pt x="102" y="98"/>
                  <a:pt x="102" y="101"/>
                </a:cubicBezTo>
                <a:cubicBezTo>
                  <a:pt x="103" y="103"/>
                  <a:pt x="103" y="106"/>
                  <a:pt x="103" y="109"/>
                </a:cubicBezTo>
                <a:close/>
                <a:moveTo>
                  <a:pt x="94" y="102"/>
                </a:moveTo>
                <a:cubicBezTo>
                  <a:pt x="93" y="105"/>
                  <a:pt x="90" y="113"/>
                  <a:pt x="86" y="113"/>
                </a:cubicBezTo>
                <a:cubicBezTo>
                  <a:pt x="84" y="113"/>
                  <a:pt x="81" y="110"/>
                  <a:pt x="82" y="107"/>
                </a:cubicBezTo>
                <a:cubicBezTo>
                  <a:pt x="83" y="105"/>
                  <a:pt x="85" y="102"/>
                  <a:pt x="87" y="101"/>
                </a:cubicBezTo>
                <a:cubicBezTo>
                  <a:pt x="90" y="98"/>
                  <a:pt x="93" y="95"/>
                  <a:pt x="97" y="93"/>
                </a:cubicBezTo>
                <a:cubicBezTo>
                  <a:pt x="96" y="96"/>
                  <a:pt x="95" y="99"/>
                  <a:pt x="94" y="102"/>
                </a:cubicBezTo>
                <a:close/>
                <a:moveTo>
                  <a:pt x="97" y="84"/>
                </a:moveTo>
                <a:cubicBezTo>
                  <a:pt x="97" y="84"/>
                  <a:pt x="97" y="84"/>
                  <a:pt x="98" y="84"/>
                </a:cubicBezTo>
                <a:cubicBezTo>
                  <a:pt x="99" y="84"/>
                  <a:pt x="100" y="84"/>
                  <a:pt x="100" y="85"/>
                </a:cubicBezTo>
                <a:cubicBezTo>
                  <a:pt x="99" y="85"/>
                  <a:pt x="98" y="85"/>
                  <a:pt x="97" y="84"/>
                </a:cubicBezTo>
                <a:close/>
                <a:moveTo>
                  <a:pt x="108" y="91"/>
                </a:moveTo>
                <a:cubicBezTo>
                  <a:pt x="107" y="90"/>
                  <a:pt x="105" y="90"/>
                  <a:pt x="103" y="89"/>
                </a:cubicBezTo>
                <a:cubicBezTo>
                  <a:pt x="103" y="89"/>
                  <a:pt x="103" y="89"/>
                  <a:pt x="103" y="89"/>
                </a:cubicBezTo>
                <a:cubicBezTo>
                  <a:pt x="105" y="90"/>
                  <a:pt x="107" y="90"/>
                  <a:pt x="108" y="91"/>
                </a:cubicBezTo>
                <a:close/>
                <a:moveTo>
                  <a:pt x="135" y="164"/>
                </a:moveTo>
                <a:cubicBezTo>
                  <a:pt x="135" y="165"/>
                  <a:pt x="135" y="165"/>
                  <a:pt x="135" y="165"/>
                </a:cubicBezTo>
                <a:cubicBezTo>
                  <a:pt x="135" y="165"/>
                  <a:pt x="134" y="165"/>
                  <a:pt x="134" y="165"/>
                </a:cubicBezTo>
                <a:cubicBezTo>
                  <a:pt x="134" y="165"/>
                  <a:pt x="134" y="165"/>
                  <a:pt x="134" y="165"/>
                </a:cubicBezTo>
                <a:cubicBezTo>
                  <a:pt x="134" y="164"/>
                  <a:pt x="134" y="164"/>
                  <a:pt x="134" y="164"/>
                </a:cubicBezTo>
                <a:cubicBezTo>
                  <a:pt x="134" y="164"/>
                  <a:pt x="135" y="164"/>
                  <a:pt x="135" y="164"/>
                </a:cubicBezTo>
                <a:close/>
                <a:moveTo>
                  <a:pt x="7" y="211"/>
                </a:moveTo>
                <a:cubicBezTo>
                  <a:pt x="14" y="218"/>
                  <a:pt x="25" y="222"/>
                  <a:pt x="34" y="226"/>
                </a:cubicBezTo>
                <a:cubicBezTo>
                  <a:pt x="39" y="228"/>
                  <a:pt x="44" y="231"/>
                  <a:pt x="50" y="233"/>
                </a:cubicBezTo>
                <a:cubicBezTo>
                  <a:pt x="55" y="235"/>
                  <a:pt x="59" y="238"/>
                  <a:pt x="64" y="241"/>
                </a:cubicBezTo>
                <a:cubicBezTo>
                  <a:pt x="65" y="241"/>
                  <a:pt x="66" y="242"/>
                  <a:pt x="67" y="242"/>
                </a:cubicBezTo>
                <a:cubicBezTo>
                  <a:pt x="65" y="242"/>
                  <a:pt x="64" y="241"/>
                  <a:pt x="62" y="240"/>
                </a:cubicBezTo>
                <a:cubicBezTo>
                  <a:pt x="60" y="239"/>
                  <a:pt x="57" y="238"/>
                  <a:pt x="55" y="237"/>
                </a:cubicBezTo>
                <a:cubicBezTo>
                  <a:pt x="50" y="234"/>
                  <a:pt x="44" y="232"/>
                  <a:pt x="39" y="229"/>
                </a:cubicBezTo>
                <a:cubicBezTo>
                  <a:pt x="28" y="225"/>
                  <a:pt x="17" y="220"/>
                  <a:pt x="6" y="215"/>
                </a:cubicBezTo>
                <a:cubicBezTo>
                  <a:pt x="6" y="215"/>
                  <a:pt x="6" y="215"/>
                  <a:pt x="6" y="215"/>
                </a:cubicBezTo>
                <a:cubicBezTo>
                  <a:pt x="6" y="214"/>
                  <a:pt x="6" y="212"/>
                  <a:pt x="7" y="211"/>
                </a:cubicBezTo>
                <a:close/>
                <a:moveTo>
                  <a:pt x="6" y="215"/>
                </a:moveTo>
                <a:cubicBezTo>
                  <a:pt x="6" y="215"/>
                  <a:pt x="6" y="215"/>
                  <a:pt x="6" y="215"/>
                </a:cubicBezTo>
                <a:cubicBezTo>
                  <a:pt x="16" y="221"/>
                  <a:pt x="28" y="225"/>
                  <a:pt x="38" y="230"/>
                </a:cubicBezTo>
                <a:cubicBezTo>
                  <a:pt x="44" y="232"/>
                  <a:pt x="49" y="234"/>
                  <a:pt x="54" y="237"/>
                </a:cubicBezTo>
                <a:cubicBezTo>
                  <a:pt x="59" y="239"/>
                  <a:pt x="63" y="242"/>
                  <a:pt x="67" y="243"/>
                </a:cubicBezTo>
                <a:cubicBezTo>
                  <a:pt x="67" y="244"/>
                  <a:pt x="67" y="244"/>
                  <a:pt x="67" y="245"/>
                </a:cubicBezTo>
                <a:cubicBezTo>
                  <a:pt x="58" y="240"/>
                  <a:pt x="48" y="235"/>
                  <a:pt x="38" y="232"/>
                </a:cubicBezTo>
                <a:cubicBezTo>
                  <a:pt x="27" y="228"/>
                  <a:pt x="16" y="224"/>
                  <a:pt x="6" y="220"/>
                </a:cubicBezTo>
                <a:cubicBezTo>
                  <a:pt x="6" y="220"/>
                  <a:pt x="6" y="220"/>
                  <a:pt x="6" y="220"/>
                </a:cubicBezTo>
                <a:cubicBezTo>
                  <a:pt x="6" y="219"/>
                  <a:pt x="6" y="217"/>
                  <a:pt x="6" y="215"/>
                </a:cubicBezTo>
                <a:close/>
                <a:moveTo>
                  <a:pt x="5" y="226"/>
                </a:moveTo>
                <a:cubicBezTo>
                  <a:pt x="15" y="230"/>
                  <a:pt x="25" y="234"/>
                  <a:pt x="36" y="239"/>
                </a:cubicBezTo>
                <a:cubicBezTo>
                  <a:pt x="41" y="241"/>
                  <a:pt x="47" y="243"/>
                  <a:pt x="52" y="246"/>
                </a:cubicBezTo>
                <a:cubicBezTo>
                  <a:pt x="55" y="247"/>
                  <a:pt x="57" y="249"/>
                  <a:pt x="59" y="250"/>
                </a:cubicBezTo>
                <a:cubicBezTo>
                  <a:pt x="60" y="250"/>
                  <a:pt x="61" y="251"/>
                  <a:pt x="61" y="251"/>
                </a:cubicBezTo>
                <a:cubicBezTo>
                  <a:pt x="59" y="250"/>
                  <a:pt x="56" y="249"/>
                  <a:pt x="54" y="248"/>
                </a:cubicBezTo>
                <a:cubicBezTo>
                  <a:pt x="49" y="246"/>
                  <a:pt x="44" y="244"/>
                  <a:pt x="39" y="243"/>
                </a:cubicBezTo>
                <a:cubicBezTo>
                  <a:pt x="27" y="239"/>
                  <a:pt x="16" y="234"/>
                  <a:pt x="5" y="230"/>
                </a:cubicBezTo>
                <a:cubicBezTo>
                  <a:pt x="5" y="230"/>
                  <a:pt x="5" y="230"/>
                  <a:pt x="5" y="230"/>
                </a:cubicBezTo>
                <a:cubicBezTo>
                  <a:pt x="5" y="229"/>
                  <a:pt x="5" y="227"/>
                  <a:pt x="5" y="226"/>
                </a:cubicBezTo>
                <a:close/>
                <a:moveTo>
                  <a:pt x="23" y="255"/>
                </a:moveTo>
                <a:cubicBezTo>
                  <a:pt x="34" y="259"/>
                  <a:pt x="46" y="262"/>
                  <a:pt x="56" y="268"/>
                </a:cubicBezTo>
                <a:cubicBezTo>
                  <a:pt x="58" y="269"/>
                  <a:pt x="61" y="271"/>
                  <a:pt x="64" y="272"/>
                </a:cubicBezTo>
                <a:cubicBezTo>
                  <a:pt x="66" y="273"/>
                  <a:pt x="68" y="273"/>
                  <a:pt x="69" y="274"/>
                </a:cubicBezTo>
                <a:cubicBezTo>
                  <a:pt x="68" y="274"/>
                  <a:pt x="67" y="274"/>
                  <a:pt x="66" y="273"/>
                </a:cubicBezTo>
                <a:cubicBezTo>
                  <a:pt x="59" y="271"/>
                  <a:pt x="52" y="268"/>
                  <a:pt x="46" y="266"/>
                </a:cubicBezTo>
                <a:cubicBezTo>
                  <a:pt x="42" y="265"/>
                  <a:pt x="39" y="264"/>
                  <a:pt x="36" y="263"/>
                </a:cubicBezTo>
                <a:cubicBezTo>
                  <a:pt x="25" y="259"/>
                  <a:pt x="15" y="255"/>
                  <a:pt x="5" y="251"/>
                </a:cubicBezTo>
                <a:cubicBezTo>
                  <a:pt x="5" y="250"/>
                  <a:pt x="5" y="249"/>
                  <a:pt x="5" y="248"/>
                </a:cubicBezTo>
                <a:cubicBezTo>
                  <a:pt x="10" y="251"/>
                  <a:pt x="17" y="253"/>
                  <a:pt x="23" y="255"/>
                </a:cubicBezTo>
                <a:close/>
                <a:moveTo>
                  <a:pt x="8" y="249"/>
                </a:moveTo>
                <a:cubicBezTo>
                  <a:pt x="8" y="249"/>
                  <a:pt x="9" y="249"/>
                  <a:pt x="9" y="249"/>
                </a:cubicBezTo>
                <a:cubicBezTo>
                  <a:pt x="9" y="249"/>
                  <a:pt x="8" y="249"/>
                  <a:pt x="8" y="249"/>
                </a:cubicBezTo>
                <a:close/>
                <a:moveTo>
                  <a:pt x="7" y="248"/>
                </a:moveTo>
                <a:cubicBezTo>
                  <a:pt x="7" y="249"/>
                  <a:pt x="8" y="249"/>
                  <a:pt x="8" y="249"/>
                </a:cubicBezTo>
                <a:cubicBezTo>
                  <a:pt x="8" y="249"/>
                  <a:pt x="7" y="249"/>
                  <a:pt x="7" y="248"/>
                </a:cubicBezTo>
                <a:close/>
                <a:moveTo>
                  <a:pt x="5" y="251"/>
                </a:moveTo>
                <a:cubicBezTo>
                  <a:pt x="5" y="252"/>
                  <a:pt x="5" y="252"/>
                  <a:pt x="6" y="252"/>
                </a:cubicBezTo>
                <a:cubicBezTo>
                  <a:pt x="6" y="252"/>
                  <a:pt x="6" y="252"/>
                  <a:pt x="7" y="252"/>
                </a:cubicBezTo>
                <a:cubicBezTo>
                  <a:pt x="16" y="256"/>
                  <a:pt x="25" y="260"/>
                  <a:pt x="35" y="263"/>
                </a:cubicBezTo>
                <a:cubicBezTo>
                  <a:pt x="41" y="265"/>
                  <a:pt x="47" y="268"/>
                  <a:pt x="54" y="271"/>
                </a:cubicBezTo>
                <a:cubicBezTo>
                  <a:pt x="57" y="272"/>
                  <a:pt x="60" y="273"/>
                  <a:pt x="63" y="274"/>
                </a:cubicBezTo>
                <a:cubicBezTo>
                  <a:pt x="64" y="275"/>
                  <a:pt x="66" y="275"/>
                  <a:pt x="68" y="276"/>
                </a:cubicBezTo>
                <a:cubicBezTo>
                  <a:pt x="69" y="276"/>
                  <a:pt x="71" y="278"/>
                  <a:pt x="68" y="277"/>
                </a:cubicBezTo>
                <a:cubicBezTo>
                  <a:pt x="61" y="275"/>
                  <a:pt x="54" y="272"/>
                  <a:pt x="47" y="270"/>
                </a:cubicBezTo>
                <a:cubicBezTo>
                  <a:pt x="33" y="265"/>
                  <a:pt x="19" y="261"/>
                  <a:pt x="5" y="253"/>
                </a:cubicBezTo>
                <a:cubicBezTo>
                  <a:pt x="5" y="253"/>
                  <a:pt x="5" y="252"/>
                  <a:pt x="5" y="251"/>
                </a:cubicBezTo>
                <a:close/>
                <a:moveTo>
                  <a:pt x="62" y="279"/>
                </a:moveTo>
                <a:cubicBezTo>
                  <a:pt x="65" y="280"/>
                  <a:pt x="68" y="282"/>
                  <a:pt x="71" y="284"/>
                </a:cubicBezTo>
                <a:cubicBezTo>
                  <a:pt x="69" y="283"/>
                  <a:pt x="65" y="282"/>
                  <a:pt x="63" y="281"/>
                </a:cubicBezTo>
                <a:cubicBezTo>
                  <a:pt x="60" y="280"/>
                  <a:pt x="58" y="279"/>
                  <a:pt x="55" y="279"/>
                </a:cubicBezTo>
                <a:cubicBezTo>
                  <a:pt x="50" y="277"/>
                  <a:pt x="44" y="275"/>
                  <a:pt x="38" y="274"/>
                </a:cubicBezTo>
                <a:cubicBezTo>
                  <a:pt x="32" y="272"/>
                  <a:pt x="26" y="270"/>
                  <a:pt x="21" y="267"/>
                </a:cubicBezTo>
                <a:cubicBezTo>
                  <a:pt x="16" y="265"/>
                  <a:pt x="11" y="263"/>
                  <a:pt x="6" y="261"/>
                </a:cubicBezTo>
                <a:cubicBezTo>
                  <a:pt x="6" y="260"/>
                  <a:pt x="6" y="258"/>
                  <a:pt x="6" y="257"/>
                </a:cubicBezTo>
                <a:cubicBezTo>
                  <a:pt x="6" y="257"/>
                  <a:pt x="7" y="258"/>
                  <a:pt x="7" y="258"/>
                </a:cubicBezTo>
                <a:cubicBezTo>
                  <a:pt x="7" y="258"/>
                  <a:pt x="7" y="259"/>
                  <a:pt x="9" y="259"/>
                </a:cubicBezTo>
                <a:cubicBezTo>
                  <a:pt x="18" y="263"/>
                  <a:pt x="28" y="267"/>
                  <a:pt x="37" y="270"/>
                </a:cubicBezTo>
                <a:cubicBezTo>
                  <a:pt x="46" y="273"/>
                  <a:pt x="54" y="276"/>
                  <a:pt x="62" y="279"/>
                </a:cubicBezTo>
                <a:close/>
                <a:moveTo>
                  <a:pt x="67" y="281"/>
                </a:moveTo>
                <a:cubicBezTo>
                  <a:pt x="68" y="281"/>
                  <a:pt x="70" y="282"/>
                  <a:pt x="71" y="282"/>
                </a:cubicBezTo>
                <a:cubicBezTo>
                  <a:pt x="71" y="283"/>
                  <a:pt x="71" y="283"/>
                  <a:pt x="71" y="283"/>
                </a:cubicBezTo>
                <a:cubicBezTo>
                  <a:pt x="70" y="282"/>
                  <a:pt x="69" y="282"/>
                  <a:pt x="67" y="281"/>
                </a:cubicBezTo>
                <a:close/>
                <a:moveTo>
                  <a:pt x="75" y="310"/>
                </a:moveTo>
                <a:cubicBezTo>
                  <a:pt x="72" y="308"/>
                  <a:pt x="69" y="307"/>
                  <a:pt x="66" y="306"/>
                </a:cubicBezTo>
                <a:cubicBezTo>
                  <a:pt x="60" y="304"/>
                  <a:pt x="54" y="302"/>
                  <a:pt x="48" y="300"/>
                </a:cubicBezTo>
                <a:cubicBezTo>
                  <a:pt x="41" y="298"/>
                  <a:pt x="35" y="296"/>
                  <a:pt x="28" y="294"/>
                </a:cubicBezTo>
                <a:cubicBezTo>
                  <a:pt x="25" y="293"/>
                  <a:pt x="19" y="292"/>
                  <a:pt x="17" y="289"/>
                </a:cubicBezTo>
                <a:cubicBezTo>
                  <a:pt x="17" y="288"/>
                  <a:pt x="16" y="287"/>
                  <a:pt x="16" y="287"/>
                </a:cubicBezTo>
                <a:cubicBezTo>
                  <a:pt x="16" y="287"/>
                  <a:pt x="17" y="287"/>
                  <a:pt x="18" y="287"/>
                </a:cubicBezTo>
                <a:cubicBezTo>
                  <a:pt x="19" y="288"/>
                  <a:pt x="21" y="289"/>
                  <a:pt x="23" y="290"/>
                </a:cubicBezTo>
                <a:cubicBezTo>
                  <a:pt x="25" y="291"/>
                  <a:pt x="27" y="293"/>
                  <a:pt x="30" y="294"/>
                </a:cubicBezTo>
                <a:cubicBezTo>
                  <a:pt x="35" y="296"/>
                  <a:pt x="41" y="297"/>
                  <a:pt x="46" y="299"/>
                </a:cubicBezTo>
                <a:cubicBezTo>
                  <a:pt x="52" y="301"/>
                  <a:pt x="57" y="303"/>
                  <a:pt x="63" y="305"/>
                </a:cubicBezTo>
                <a:cubicBezTo>
                  <a:pt x="67" y="306"/>
                  <a:pt x="70" y="307"/>
                  <a:pt x="74" y="307"/>
                </a:cubicBezTo>
                <a:cubicBezTo>
                  <a:pt x="74" y="307"/>
                  <a:pt x="74" y="307"/>
                  <a:pt x="74" y="307"/>
                </a:cubicBezTo>
                <a:cubicBezTo>
                  <a:pt x="75" y="308"/>
                  <a:pt x="75" y="309"/>
                  <a:pt x="75" y="310"/>
                </a:cubicBezTo>
                <a:close/>
                <a:moveTo>
                  <a:pt x="70" y="305"/>
                </a:moveTo>
                <a:cubicBezTo>
                  <a:pt x="71" y="305"/>
                  <a:pt x="76" y="307"/>
                  <a:pt x="71" y="306"/>
                </a:cubicBezTo>
                <a:cubicBezTo>
                  <a:pt x="67" y="305"/>
                  <a:pt x="63" y="303"/>
                  <a:pt x="59" y="302"/>
                </a:cubicBezTo>
                <a:cubicBezTo>
                  <a:pt x="53" y="301"/>
                  <a:pt x="48" y="299"/>
                  <a:pt x="43" y="297"/>
                </a:cubicBezTo>
                <a:cubicBezTo>
                  <a:pt x="37" y="295"/>
                  <a:pt x="32" y="294"/>
                  <a:pt x="26" y="291"/>
                </a:cubicBezTo>
                <a:cubicBezTo>
                  <a:pt x="27" y="291"/>
                  <a:pt x="28" y="292"/>
                  <a:pt x="28" y="292"/>
                </a:cubicBezTo>
                <a:cubicBezTo>
                  <a:pt x="34" y="293"/>
                  <a:pt x="39" y="295"/>
                  <a:pt x="44" y="296"/>
                </a:cubicBezTo>
                <a:cubicBezTo>
                  <a:pt x="50" y="298"/>
                  <a:pt x="55" y="300"/>
                  <a:pt x="61" y="301"/>
                </a:cubicBezTo>
                <a:cubicBezTo>
                  <a:pt x="64" y="302"/>
                  <a:pt x="67" y="303"/>
                  <a:pt x="70" y="305"/>
                </a:cubicBezTo>
                <a:close/>
                <a:moveTo>
                  <a:pt x="21" y="288"/>
                </a:moveTo>
                <a:cubicBezTo>
                  <a:pt x="30" y="291"/>
                  <a:pt x="40" y="294"/>
                  <a:pt x="49" y="297"/>
                </a:cubicBezTo>
                <a:cubicBezTo>
                  <a:pt x="51" y="297"/>
                  <a:pt x="54" y="298"/>
                  <a:pt x="57" y="299"/>
                </a:cubicBezTo>
                <a:cubicBezTo>
                  <a:pt x="53" y="298"/>
                  <a:pt x="49" y="297"/>
                  <a:pt x="46" y="296"/>
                </a:cubicBezTo>
                <a:cubicBezTo>
                  <a:pt x="41" y="294"/>
                  <a:pt x="35" y="293"/>
                  <a:pt x="30" y="292"/>
                </a:cubicBezTo>
                <a:cubicBezTo>
                  <a:pt x="27" y="291"/>
                  <a:pt x="24" y="290"/>
                  <a:pt x="21" y="288"/>
                </a:cubicBezTo>
                <a:close/>
                <a:moveTo>
                  <a:pt x="67" y="303"/>
                </a:moveTo>
                <a:cubicBezTo>
                  <a:pt x="70" y="304"/>
                  <a:pt x="72" y="304"/>
                  <a:pt x="74" y="305"/>
                </a:cubicBezTo>
                <a:cubicBezTo>
                  <a:pt x="74" y="305"/>
                  <a:pt x="74" y="306"/>
                  <a:pt x="74" y="306"/>
                </a:cubicBezTo>
                <a:cubicBezTo>
                  <a:pt x="72" y="305"/>
                  <a:pt x="70" y="304"/>
                  <a:pt x="67" y="303"/>
                </a:cubicBezTo>
                <a:close/>
                <a:moveTo>
                  <a:pt x="74" y="304"/>
                </a:moveTo>
                <a:cubicBezTo>
                  <a:pt x="62" y="299"/>
                  <a:pt x="50" y="295"/>
                  <a:pt x="38" y="290"/>
                </a:cubicBezTo>
                <a:cubicBezTo>
                  <a:pt x="39" y="291"/>
                  <a:pt x="40" y="291"/>
                  <a:pt x="41" y="291"/>
                </a:cubicBezTo>
                <a:cubicBezTo>
                  <a:pt x="47" y="293"/>
                  <a:pt x="52" y="294"/>
                  <a:pt x="58" y="296"/>
                </a:cubicBezTo>
                <a:cubicBezTo>
                  <a:pt x="63" y="297"/>
                  <a:pt x="68" y="300"/>
                  <a:pt x="74" y="301"/>
                </a:cubicBezTo>
                <a:cubicBezTo>
                  <a:pt x="74" y="302"/>
                  <a:pt x="74" y="303"/>
                  <a:pt x="74" y="304"/>
                </a:cubicBezTo>
                <a:close/>
                <a:moveTo>
                  <a:pt x="73" y="300"/>
                </a:moveTo>
                <a:cubicBezTo>
                  <a:pt x="64" y="295"/>
                  <a:pt x="54" y="292"/>
                  <a:pt x="44" y="289"/>
                </a:cubicBezTo>
                <a:cubicBezTo>
                  <a:pt x="37" y="286"/>
                  <a:pt x="31" y="284"/>
                  <a:pt x="25" y="282"/>
                </a:cubicBezTo>
                <a:cubicBezTo>
                  <a:pt x="21" y="280"/>
                  <a:pt x="15" y="277"/>
                  <a:pt x="11" y="275"/>
                </a:cubicBezTo>
                <a:cubicBezTo>
                  <a:pt x="11" y="275"/>
                  <a:pt x="11" y="275"/>
                  <a:pt x="11" y="275"/>
                </a:cubicBezTo>
                <a:cubicBezTo>
                  <a:pt x="12" y="275"/>
                  <a:pt x="12" y="275"/>
                  <a:pt x="13" y="275"/>
                </a:cubicBezTo>
                <a:cubicBezTo>
                  <a:pt x="14" y="276"/>
                  <a:pt x="15" y="276"/>
                  <a:pt x="16" y="277"/>
                </a:cubicBezTo>
                <a:cubicBezTo>
                  <a:pt x="19" y="278"/>
                  <a:pt x="22" y="279"/>
                  <a:pt x="24" y="280"/>
                </a:cubicBezTo>
                <a:cubicBezTo>
                  <a:pt x="30" y="282"/>
                  <a:pt x="36" y="284"/>
                  <a:pt x="42" y="286"/>
                </a:cubicBezTo>
                <a:cubicBezTo>
                  <a:pt x="47" y="288"/>
                  <a:pt x="53" y="289"/>
                  <a:pt x="59" y="291"/>
                </a:cubicBezTo>
                <a:cubicBezTo>
                  <a:pt x="63" y="293"/>
                  <a:pt x="68" y="295"/>
                  <a:pt x="73" y="296"/>
                </a:cubicBezTo>
                <a:cubicBezTo>
                  <a:pt x="73" y="297"/>
                  <a:pt x="73" y="299"/>
                  <a:pt x="73" y="300"/>
                </a:cubicBezTo>
                <a:close/>
                <a:moveTo>
                  <a:pt x="73" y="295"/>
                </a:moveTo>
                <a:cubicBezTo>
                  <a:pt x="63" y="290"/>
                  <a:pt x="52" y="287"/>
                  <a:pt x="42" y="283"/>
                </a:cubicBezTo>
                <a:cubicBezTo>
                  <a:pt x="35" y="281"/>
                  <a:pt x="29" y="278"/>
                  <a:pt x="22" y="275"/>
                </a:cubicBezTo>
                <a:cubicBezTo>
                  <a:pt x="19" y="274"/>
                  <a:pt x="15" y="273"/>
                  <a:pt x="11" y="271"/>
                </a:cubicBezTo>
                <a:cubicBezTo>
                  <a:pt x="15" y="273"/>
                  <a:pt x="20" y="274"/>
                  <a:pt x="24" y="275"/>
                </a:cubicBezTo>
                <a:cubicBezTo>
                  <a:pt x="29" y="277"/>
                  <a:pt x="35" y="279"/>
                  <a:pt x="40" y="281"/>
                </a:cubicBezTo>
                <a:cubicBezTo>
                  <a:pt x="47" y="283"/>
                  <a:pt x="53" y="286"/>
                  <a:pt x="60" y="288"/>
                </a:cubicBezTo>
                <a:cubicBezTo>
                  <a:pt x="64" y="289"/>
                  <a:pt x="68" y="291"/>
                  <a:pt x="72" y="292"/>
                </a:cubicBezTo>
                <a:cubicBezTo>
                  <a:pt x="73" y="293"/>
                  <a:pt x="73" y="294"/>
                  <a:pt x="73" y="295"/>
                </a:cubicBezTo>
                <a:close/>
                <a:moveTo>
                  <a:pt x="72" y="291"/>
                </a:moveTo>
                <a:cubicBezTo>
                  <a:pt x="68" y="288"/>
                  <a:pt x="63" y="286"/>
                  <a:pt x="58" y="284"/>
                </a:cubicBezTo>
                <a:cubicBezTo>
                  <a:pt x="52" y="282"/>
                  <a:pt x="47" y="281"/>
                  <a:pt x="41" y="278"/>
                </a:cubicBezTo>
                <a:cubicBezTo>
                  <a:pt x="35" y="276"/>
                  <a:pt x="28" y="274"/>
                  <a:pt x="22" y="271"/>
                </a:cubicBezTo>
                <a:cubicBezTo>
                  <a:pt x="18" y="269"/>
                  <a:pt x="14" y="268"/>
                  <a:pt x="11" y="266"/>
                </a:cubicBezTo>
                <a:cubicBezTo>
                  <a:pt x="10" y="265"/>
                  <a:pt x="6" y="262"/>
                  <a:pt x="10" y="265"/>
                </a:cubicBezTo>
                <a:cubicBezTo>
                  <a:pt x="11" y="265"/>
                  <a:pt x="12" y="266"/>
                  <a:pt x="13" y="266"/>
                </a:cubicBezTo>
                <a:cubicBezTo>
                  <a:pt x="16" y="267"/>
                  <a:pt x="18" y="268"/>
                  <a:pt x="21" y="269"/>
                </a:cubicBezTo>
                <a:cubicBezTo>
                  <a:pt x="26" y="271"/>
                  <a:pt x="32" y="273"/>
                  <a:pt x="38" y="276"/>
                </a:cubicBezTo>
                <a:cubicBezTo>
                  <a:pt x="44" y="278"/>
                  <a:pt x="50" y="281"/>
                  <a:pt x="57" y="283"/>
                </a:cubicBezTo>
                <a:cubicBezTo>
                  <a:pt x="62" y="285"/>
                  <a:pt x="67" y="286"/>
                  <a:pt x="72" y="288"/>
                </a:cubicBezTo>
                <a:cubicBezTo>
                  <a:pt x="72" y="289"/>
                  <a:pt x="72" y="290"/>
                  <a:pt x="72" y="291"/>
                </a:cubicBezTo>
                <a:close/>
                <a:moveTo>
                  <a:pt x="62" y="160"/>
                </a:moveTo>
                <a:cubicBezTo>
                  <a:pt x="62" y="161"/>
                  <a:pt x="62" y="161"/>
                  <a:pt x="62" y="162"/>
                </a:cubicBezTo>
                <a:cubicBezTo>
                  <a:pt x="60" y="162"/>
                  <a:pt x="59" y="161"/>
                  <a:pt x="58" y="161"/>
                </a:cubicBezTo>
                <a:cubicBezTo>
                  <a:pt x="59" y="161"/>
                  <a:pt x="60" y="161"/>
                  <a:pt x="62" y="160"/>
                </a:cubicBezTo>
                <a:close/>
                <a:moveTo>
                  <a:pt x="68" y="249"/>
                </a:moveTo>
                <a:cubicBezTo>
                  <a:pt x="65" y="247"/>
                  <a:pt x="62" y="245"/>
                  <a:pt x="59" y="244"/>
                </a:cubicBezTo>
                <a:cubicBezTo>
                  <a:pt x="54" y="242"/>
                  <a:pt x="50" y="240"/>
                  <a:pt x="45" y="237"/>
                </a:cubicBezTo>
                <a:cubicBezTo>
                  <a:pt x="34" y="232"/>
                  <a:pt x="23" y="228"/>
                  <a:pt x="12" y="223"/>
                </a:cubicBezTo>
                <a:cubicBezTo>
                  <a:pt x="12" y="223"/>
                  <a:pt x="12" y="223"/>
                  <a:pt x="11" y="223"/>
                </a:cubicBezTo>
                <a:cubicBezTo>
                  <a:pt x="13" y="224"/>
                  <a:pt x="15" y="224"/>
                  <a:pt x="17" y="225"/>
                </a:cubicBezTo>
                <a:cubicBezTo>
                  <a:pt x="23" y="227"/>
                  <a:pt x="29" y="229"/>
                  <a:pt x="34" y="231"/>
                </a:cubicBezTo>
                <a:cubicBezTo>
                  <a:pt x="45" y="236"/>
                  <a:pt x="56" y="241"/>
                  <a:pt x="68" y="246"/>
                </a:cubicBezTo>
                <a:cubicBezTo>
                  <a:pt x="68" y="247"/>
                  <a:pt x="68" y="248"/>
                  <a:pt x="68" y="249"/>
                </a:cubicBezTo>
                <a:close/>
                <a:moveTo>
                  <a:pt x="67" y="242"/>
                </a:moveTo>
                <a:cubicBezTo>
                  <a:pt x="59" y="236"/>
                  <a:pt x="50" y="233"/>
                  <a:pt x="41" y="228"/>
                </a:cubicBezTo>
                <a:cubicBezTo>
                  <a:pt x="30" y="223"/>
                  <a:pt x="19" y="219"/>
                  <a:pt x="9" y="212"/>
                </a:cubicBezTo>
                <a:cubicBezTo>
                  <a:pt x="6" y="210"/>
                  <a:pt x="12" y="213"/>
                  <a:pt x="12" y="213"/>
                </a:cubicBezTo>
                <a:cubicBezTo>
                  <a:pt x="14" y="214"/>
                  <a:pt x="15" y="215"/>
                  <a:pt x="17" y="216"/>
                </a:cubicBezTo>
                <a:cubicBezTo>
                  <a:pt x="19" y="217"/>
                  <a:pt x="22" y="219"/>
                  <a:pt x="24" y="220"/>
                </a:cubicBezTo>
                <a:cubicBezTo>
                  <a:pt x="30" y="222"/>
                  <a:pt x="35" y="224"/>
                  <a:pt x="40" y="227"/>
                </a:cubicBezTo>
                <a:cubicBezTo>
                  <a:pt x="45" y="229"/>
                  <a:pt x="51" y="231"/>
                  <a:pt x="56" y="234"/>
                </a:cubicBezTo>
                <a:cubicBezTo>
                  <a:pt x="60" y="236"/>
                  <a:pt x="63" y="238"/>
                  <a:pt x="67" y="240"/>
                </a:cubicBezTo>
                <a:cubicBezTo>
                  <a:pt x="67" y="240"/>
                  <a:pt x="67" y="241"/>
                  <a:pt x="67" y="242"/>
                </a:cubicBezTo>
                <a:close/>
                <a:moveTo>
                  <a:pt x="59" y="235"/>
                </a:moveTo>
                <a:cubicBezTo>
                  <a:pt x="61" y="235"/>
                  <a:pt x="63" y="236"/>
                  <a:pt x="65" y="238"/>
                </a:cubicBezTo>
                <a:cubicBezTo>
                  <a:pt x="68" y="240"/>
                  <a:pt x="61" y="236"/>
                  <a:pt x="61" y="235"/>
                </a:cubicBezTo>
                <a:cubicBezTo>
                  <a:pt x="60" y="235"/>
                  <a:pt x="60" y="235"/>
                  <a:pt x="59" y="235"/>
                </a:cubicBezTo>
                <a:close/>
                <a:moveTo>
                  <a:pt x="40" y="223"/>
                </a:moveTo>
                <a:cubicBezTo>
                  <a:pt x="34" y="220"/>
                  <a:pt x="28" y="218"/>
                  <a:pt x="23" y="214"/>
                </a:cubicBezTo>
                <a:cubicBezTo>
                  <a:pt x="19" y="212"/>
                  <a:pt x="13" y="210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0" y="206"/>
                  <a:pt x="10" y="206"/>
                  <a:pt x="10" y="206"/>
                </a:cubicBezTo>
                <a:cubicBezTo>
                  <a:pt x="11" y="207"/>
                  <a:pt x="13" y="208"/>
                  <a:pt x="14" y="209"/>
                </a:cubicBezTo>
                <a:cubicBezTo>
                  <a:pt x="16" y="211"/>
                  <a:pt x="19" y="212"/>
                  <a:pt x="22" y="213"/>
                </a:cubicBezTo>
                <a:cubicBezTo>
                  <a:pt x="27" y="216"/>
                  <a:pt x="33" y="218"/>
                  <a:pt x="39" y="221"/>
                </a:cubicBezTo>
                <a:cubicBezTo>
                  <a:pt x="49" y="225"/>
                  <a:pt x="57" y="231"/>
                  <a:pt x="67" y="235"/>
                </a:cubicBezTo>
                <a:cubicBezTo>
                  <a:pt x="67" y="236"/>
                  <a:pt x="67" y="236"/>
                  <a:pt x="67" y="237"/>
                </a:cubicBezTo>
                <a:cubicBezTo>
                  <a:pt x="67" y="237"/>
                  <a:pt x="67" y="238"/>
                  <a:pt x="67" y="238"/>
                </a:cubicBezTo>
                <a:cubicBezTo>
                  <a:pt x="63" y="236"/>
                  <a:pt x="59" y="234"/>
                  <a:pt x="55" y="232"/>
                </a:cubicBezTo>
                <a:cubicBezTo>
                  <a:pt x="50" y="229"/>
                  <a:pt x="45" y="226"/>
                  <a:pt x="40" y="223"/>
                </a:cubicBezTo>
                <a:close/>
                <a:moveTo>
                  <a:pt x="8" y="204"/>
                </a:moveTo>
                <a:cubicBezTo>
                  <a:pt x="8" y="204"/>
                  <a:pt x="7" y="204"/>
                  <a:pt x="7" y="204"/>
                </a:cubicBezTo>
                <a:cubicBezTo>
                  <a:pt x="7" y="203"/>
                  <a:pt x="7" y="203"/>
                  <a:pt x="7" y="202"/>
                </a:cubicBezTo>
                <a:cubicBezTo>
                  <a:pt x="18" y="208"/>
                  <a:pt x="29" y="214"/>
                  <a:pt x="40" y="219"/>
                </a:cubicBezTo>
                <a:cubicBezTo>
                  <a:pt x="45" y="222"/>
                  <a:pt x="50" y="225"/>
                  <a:pt x="55" y="228"/>
                </a:cubicBezTo>
                <a:cubicBezTo>
                  <a:pt x="56" y="229"/>
                  <a:pt x="57" y="229"/>
                  <a:pt x="58" y="230"/>
                </a:cubicBezTo>
                <a:cubicBezTo>
                  <a:pt x="51" y="226"/>
                  <a:pt x="44" y="222"/>
                  <a:pt x="36" y="219"/>
                </a:cubicBezTo>
                <a:cubicBezTo>
                  <a:pt x="31" y="216"/>
                  <a:pt x="26" y="214"/>
                  <a:pt x="20" y="212"/>
                </a:cubicBezTo>
                <a:cubicBezTo>
                  <a:pt x="16" y="209"/>
                  <a:pt x="12" y="207"/>
                  <a:pt x="8" y="204"/>
                </a:cubicBezTo>
                <a:close/>
                <a:moveTo>
                  <a:pt x="9" y="187"/>
                </a:moveTo>
                <a:cubicBezTo>
                  <a:pt x="13" y="190"/>
                  <a:pt x="17" y="191"/>
                  <a:pt x="21" y="193"/>
                </a:cubicBezTo>
                <a:cubicBezTo>
                  <a:pt x="26" y="195"/>
                  <a:pt x="31" y="198"/>
                  <a:pt x="36" y="201"/>
                </a:cubicBezTo>
                <a:cubicBezTo>
                  <a:pt x="46" y="205"/>
                  <a:pt x="55" y="211"/>
                  <a:pt x="64" y="217"/>
                </a:cubicBezTo>
                <a:cubicBezTo>
                  <a:pt x="68" y="220"/>
                  <a:pt x="63" y="217"/>
                  <a:pt x="63" y="217"/>
                </a:cubicBezTo>
                <a:cubicBezTo>
                  <a:pt x="62" y="216"/>
                  <a:pt x="61" y="215"/>
                  <a:pt x="60" y="215"/>
                </a:cubicBezTo>
                <a:cubicBezTo>
                  <a:pt x="57" y="213"/>
                  <a:pt x="55" y="212"/>
                  <a:pt x="53" y="211"/>
                </a:cubicBezTo>
                <a:cubicBezTo>
                  <a:pt x="48" y="208"/>
                  <a:pt x="42" y="205"/>
                  <a:pt x="37" y="203"/>
                </a:cubicBezTo>
                <a:cubicBezTo>
                  <a:pt x="28" y="199"/>
                  <a:pt x="18" y="194"/>
                  <a:pt x="8" y="190"/>
                </a:cubicBezTo>
                <a:cubicBezTo>
                  <a:pt x="9" y="188"/>
                  <a:pt x="9" y="185"/>
                  <a:pt x="9" y="183"/>
                </a:cubicBezTo>
                <a:cubicBezTo>
                  <a:pt x="9" y="183"/>
                  <a:pt x="10" y="183"/>
                  <a:pt x="10" y="183"/>
                </a:cubicBezTo>
                <a:cubicBezTo>
                  <a:pt x="10" y="184"/>
                  <a:pt x="10" y="184"/>
                  <a:pt x="12" y="184"/>
                </a:cubicBezTo>
                <a:cubicBezTo>
                  <a:pt x="12" y="184"/>
                  <a:pt x="13" y="185"/>
                  <a:pt x="13" y="185"/>
                </a:cubicBezTo>
                <a:cubicBezTo>
                  <a:pt x="14" y="186"/>
                  <a:pt x="15" y="186"/>
                  <a:pt x="16" y="187"/>
                </a:cubicBezTo>
                <a:cubicBezTo>
                  <a:pt x="19" y="188"/>
                  <a:pt x="22" y="189"/>
                  <a:pt x="25" y="190"/>
                </a:cubicBezTo>
                <a:cubicBezTo>
                  <a:pt x="29" y="193"/>
                  <a:pt x="34" y="195"/>
                  <a:pt x="39" y="197"/>
                </a:cubicBezTo>
                <a:cubicBezTo>
                  <a:pt x="48" y="202"/>
                  <a:pt x="57" y="207"/>
                  <a:pt x="65" y="212"/>
                </a:cubicBezTo>
                <a:cubicBezTo>
                  <a:pt x="63" y="211"/>
                  <a:pt x="60" y="210"/>
                  <a:pt x="58" y="209"/>
                </a:cubicBezTo>
                <a:cubicBezTo>
                  <a:pt x="56" y="208"/>
                  <a:pt x="54" y="207"/>
                  <a:pt x="53" y="206"/>
                </a:cubicBezTo>
                <a:cubicBezTo>
                  <a:pt x="48" y="203"/>
                  <a:pt x="43" y="201"/>
                  <a:pt x="38" y="199"/>
                </a:cubicBezTo>
                <a:cubicBezTo>
                  <a:pt x="29" y="194"/>
                  <a:pt x="19" y="191"/>
                  <a:pt x="9" y="186"/>
                </a:cubicBezTo>
                <a:cubicBezTo>
                  <a:pt x="9" y="186"/>
                  <a:pt x="9" y="186"/>
                  <a:pt x="9" y="187"/>
                </a:cubicBezTo>
                <a:close/>
                <a:moveTo>
                  <a:pt x="65" y="209"/>
                </a:moveTo>
                <a:cubicBezTo>
                  <a:pt x="56" y="203"/>
                  <a:pt x="48" y="197"/>
                  <a:pt x="38" y="193"/>
                </a:cubicBezTo>
                <a:cubicBezTo>
                  <a:pt x="30" y="189"/>
                  <a:pt x="22" y="186"/>
                  <a:pt x="15" y="181"/>
                </a:cubicBezTo>
                <a:cubicBezTo>
                  <a:pt x="15" y="181"/>
                  <a:pt x="15" y="182"/>
                  <a:pt x="15" y="182"/>
                </a:cubicBezTo>
                <a:cubicBezTo>
                  <a:pt x="18" y="183"/>
                  <a:pt x="20" y="184"/>
                  <a:pt x="23" y="185"/>
                </a:cubicBezTo>
                <a:cubicBezTo>
                  <a:pt x="28" y="187"/>
                  <a:pt x="33" y="190"/>
                  <a:pt x="38" y="192"/>
                </a:cubicBezTo>
                <a:cubicBezTo>
                  <a:pt x="47" y="197"/>
                  <a:pt x="56" y="201"/>
                  <a:pt x="65" y="205"/>
                </a:cubicBezTo>
                <a:cubicBezTo>
                  <a:pt x="65" y="206"/>
                  <a:pt x="65" y="208"/>
                  <a:pt x="65" y="209"/>
                </a:cubicBezTo>
                <a:close/>
                <a:moveTo>
                  <a:pt x="65" y="200"/>
                </a:moveTo>
                <a:cubicBezTo>
                  <a:pt x="61" y="198"/>
                  <a:pt x="57" y="196"/>
                  <a:pt x="53" y="194"/>
                </a:cubicBezTo>
                <a:cubicBezTo>
                  <a:pt x="47" y="192"/>
                  <a:pt x="42" y="189"/>
                  <a:pt x="37" y="187"/>
                </a:cubicBezTo>
                <a:cubicBezTo>
                  <a:pt x="28" y="183"/>
                  <a:pt x="19" y="178"/>
                  <a:pt x="10" y="173"/>
                </a:cubicBezTo>
                <a:cubicBezTo>
                  <a:pt x="10" y="173"/>
                  <a:pt x="10" y="173"/>
                  <a:pt x="10" y="173"/>
                </a:cubicBezTo>
                <a:cubicBezTo>
                  <a:pt x="10" y="173"/>
                  <a:pt x="10" y="173"/>
                  <a:pt x="10" y="172"/>
                </a:cubicBezTo>
                <a:cubicBezTo>
                  <a:pt x="10" y="172"/>
                  <a:pt x="10" y="172"/>
                  <a:pt x="11" y="172"/>
                </a:cubicBezTo>
                <a:cubicBezTo>
                  <a:pt x="20" y="176"/>
                  <a:pt x="28" y="181"/>
                  <a:pt x="38" y="185"/>
                </a:cubicBezTo>
                <a:cubicBezTo>
                  <a:pt x="47" y="189"/>
                  <a:pt x="56" y="193"/>
                  <a:pt x="64" y="199"/>
                </a:cubicBezTo>
                <a:cubicBezTo>
                  <a:pt x="64" y="199"/>
                  <a:pt x="64" y="199"/>
                  <a:pt x="65" y="199"/>
                </a:cubicBezTo>
                <a:cubicBezTo>
                  <a:pt x="65" y="199"/>
                  <a:pt x="65" y="200"/>
                  <a:pt x="65" y="200"/>
                </a:cubicBezTo>
                <a:close/>
                <a:moveTo>
                  <a:pt x="34" y="188"/>
                </a:moveTo>
                <a:cubicBezTo>
                  <a:pt x="43" y="192"/>
                  <a:pt x="53" y="197"/>
                  <a:pt x="61" y="202"/>
                </a:cubicBezTo>
                <a:cubicBezTo>
                  <a:pt x="63" y="204"/>
                  <a:pt x="68" y="206"/>
                  <a:pt x="61" y="203"/>
                </a:cubicBezTo>
                <a:cubicBezTo>
                  <a:pt x="59" y="202"/>
                  <a:pt x="56" y="200"/>
                  <a:pt x="53" y="199"/>
                </a:cubicBezTo>
                <a:cubicBezTo>
                  <a:pt x="48" y="197"/>
                  <a:pt x="43" y="194"/>
                  <a:pt x="38" y="192"/>
                </a:cubicBezTo>
                <a:cubicBezTo>
                  <a:pt x="29" y="187"/>
                  <a:pt x="19" y="183"/>
                  <a:pt x="10" y="178"/>
                </a:cubicBezTo>
                <a:cubicBezTo>
                  <a:pt x="9" y="178"/>
                  <a:pt x="9" y="178"/>
                  <a:pt x="9" y="178"/>
                </a:cubicBezTo>
                <a:cubicBezTo>
                  <a:pt x="9" y="177"/>
                  <a:pt x="9" y="175"/>
                  <a:pt x="10" y="174"/>
                </a:cubicBezTo>
                <a:cubicBezTo>
                  <a:pt x="16" y="180"/>
                  <a:pt x="26" y="184"/>
                  <a:pt x="34" y="188"/>
                </a:cubicBezTo>
                <a:close/>
                <a:moveTo>
                  <a:pt x="61" y="207"/>
                </a:moveTo>
                <a:cubicBezTo>
                  <a:pt x="60" y="207"/>
                  <a:pt x="60" y="206"/>
                  <a:pt x="60" y="206"/>
                </a:cubicBezTo>
                <a:cubicBezTo>
                  <a:pt x="58" y="205"/>
                  <a:pt x="56" y="204"/>
                  <a:pt x="54" y="203"/>
                </a:cubicBezTo>
                <a:cubicBezTo>
                  <a:pt x="49" y="200"/>
                  <a:pt x="44" y="198"/>
                  <a:pt x="39" y="196"/>
                </a:cubicBezTo>
                <a:cubicBezTo>
                  <a:pt x="31" y="192"/>
                  <a:pt x="23" y="189"/>
                  <a:pt x="16" y="185"/>
                </a:cubicBezTo>
                <a:cubicBezTo>
                  <a:pt x="13" y="184"/>
                  <a:pt x="11" y="183"/>
                  <a:pt x="9" y="182"/>
                </a:cubicBezTo>
                <a:cubicBezTo>
                  <a:pt x="9" y="181"/>
                  <a:pt x="9" y="180"/>
                  <a:pt x="9" y="179"/>
                </a:cubicBezTo>
                <a:cubicBezTo>
                  <a:pt x="9" y="179"/>
                  <a:pt x="9" y="179"/>
                  <a:pt x="9" y="179"/>
                </a:cubicBezTo>
                <a:cubicBezTo>
                  <a:pt x="18" y="185"/>
                  <a:pt x="27" y="189"/>
                  <a:pt x="36" y="193"/>
                </a:cubicBezTo>
                <a:cubicBezTo>
                  <a:pt x="45" y="197"/>
                  <a:pt x="53" y="202"/>
                  <a:pt x="61" y="207"/>
                </a:cubicBezTo>
                <a:close/>
                <a:moveTo>
                  <a:pt x="66" y="219"/>
                </a:moveTo>
                <a:cubicBezTo>
                  <a:pt x="66" y="220"/>
                  <a:pt x="66" y="221"/>
                  <a:pt x="66" y="222"/>
                </a:cubicBezTo>
                <a:cubicBezTo>
                  <a:pt x="57" y="216"/>
                  <a:pt x="49" y="211"/>
                  <a:pt x="39" y="206"/>
                </a:cubicBezTo>
                <a:cubicBezTo>
                  <a:pt x="29" y="201"/>
                  <a:pt x="19" y="197"/>
                  <a:pt x="10" y="191"/>
                </a:cubicBezTo>
                <a:cubicBezTo>
                  <a:pt x="14" y="194"/>
                  <a:pt x="21" y="196"/>
                  <a:pt x="26" y="199"/>
                </a:cubicBezTo>
                <a:cubicBezTo>
                  <a:pt x="30" y="201"/>
                  <a:pt x="35" y="203"/>
                  <a:pt x="40" y="205"/>
                </a:cubicBezTo>
                <a:cubicBezTo>
                  <a:pt x="49" y="209"/>
                  <a:pt x="57" y="215"/>
                  <a:pt x="66" y="219"/>
                </a:cubicBezTo>
                <a:close/>
                <a:moveTo>
                  <a:pt x="66" y="225"/>
                </a:moveTo>
                <a:cubicBezTo>
                  <a:pt x="64" y="223"/>
                  <a:pt x="61" y="222"/>
                  <a:pt x="58" y="220"/>
                </a:cubicBezTo>
                <a:cubicBezTo>
                  <a:pt x="53" y="217"/>
                  <a:pt x="49" y="214"/>
                  <a:pt x="44" y="211"/>
                </a:cubicBezTo>
                <a:cubicBezTo>
                  <a:pt x="39" y="209"/>
                  <a:pt x="34" y="207"/>
                  <a:pt x="30" y="205"/>
                </a:cubicBezTo>
                <a:cubicBezTo>
                  <a:pt x="33" y="206"/>
                  <a:pt x="36" y="208"/>
                  <a:pt x="39" y="209"/>
                </a:cubicBezTo>
                <a:cubicBezTo>
                  <a:pt x="45" y="212"/>
                  <a:pt x="50" y="214"/>
                  <a:pt x="55" y="217"/>
                </a:cubicBezTo>
                <a:cubicBezTo>
                  <a:pt x="59" y="219"/>
                  <a:pt x="62" y="222"/>
                  <a:pt x="66" y="223"/>
                </a:cubicBezTo>
                <a:cubicBezTo>
                  <a:pt x="66" y="224"/>
                  <a:pt x="66" y="225"/>
                  <a:pt x="66" y="225"/>
                </a:cubicBezTo>
                <a:close/>
                <a:moveTo>
                  <a:pt x="67" y="230"/>
                </a:moveTo>
                <a:cubicBezTo>
                  <a:pt x="64" y="228"/>
                  <a:pt x="60" y="226"/>
                  <a:pt x="57" y="224"/>
                </a:cubicBezTo>
                <a:cubicBezTo>
                  <a:pt x="52" y="221"/>
                  <a:pt x="47" y="218"/>
                  <a:pt x="42" y="216"/>
                </a:cubicBezTo>
                <a:cubicBezTo>
                  <a:pt x="33" y="212"/>
                  <a:pt x="25" y="208"/>
                  <a:pt x="16" y="203"/>
                </a:cubicBezTo>
                <a:cubicBezTo>
                  <a:pt x="19" y="204"/>
                  <a:pt x="21" y="205"/>
                  <a:pt x="23" y="206"/>
                </a:cubicBezTo>
                <a:cubicBezTo>
                  <a:pt x="28" y="209"/>
                  <a:pt x="34" y="211"/>
                  <a:pt x="39" y="214"/>
                </a:cubicBezTo>
                <a:cubicBezTo>
                  <a:pt x="48" y="218"/>
                  <a:pt x="57" y="224"/>
                  <a:pt x="66" y="227"/>
                </a:cubicBezTo>
                <a:cubicBezTo>
                  <a:pt x="66" y="228"/>
                  <a:pt x="67" y="229"/>
                  <a:pt x="67" y="230"/>
                </a:cubicBezTo>
                <a:close/>
                <a:moveTo>
                  <a:pt x="66" y="231"/>
                </a:moveTo>
                <a:cubicBezTo>
                  <a:pt x="65" y="230"/>
                  <a:pt x="62" y="229"/>
                  <a:pt x="60" y="228"/>
                </a:cubicBezTo>
                <a:cubicBezTo>
                  <a:pt x="58" y="227"/>
                  <a:pt x="56" y="225"/>
                  <a:pt x="53" y="224"/>
                </a:cubicBezTo>
                <a:cubicBezTo>
                  <a:pt x="49" y="222"/>
                  <a:pt x="44" y="219"/>
                  <a:pt x="39" y="217"/>
                </a:cubicBezTo>
                <a:cubicBezTo>
                  <a:pt x="30" y="212"/>
                  <a:pt x="20" y="208"/>
                  <a:pt x="11" y="203"/>
                </a:cubicBezTo>
                <a:cubicBezTo>
                  <a:pt x="10" y="202"/>
                  <a:pt x="10" y="202"/>
                  <a:pt x="9" y="202"/>
                </a:cubicBezTo>
                <a:cubicBezTo>
                  <a:pt x="9" y="202"/>
                  <a:pt x="8" y="202"/>
                  <a:pt x="8" y="201"/>
                </a:cubicBezTo>
                <a:cubicBezTo>
                  <a:pt x="8" y="201"/>
                  <a:pt x="8" y="201"/>
                  <a:pt x="8" y="201"/>
                </a:cubicBezTo>
                <a:cubicBezTo>
                  <a:pt x="8" y="199"/>
                  <a:pt x="8" y="197"/>
                  <a:pt x="8" y="195"/>
                </a:cubicBezTo>
                <a:cubicBezTo>
                  <a:pt x="8" y="193"/>
                  <a:pt x="8" y="192"/>
                  <a:pt x="8" y="191"/>
                </a:cubicBezTo>
                <a:cubicBezTo>
                  <a:pt x="18" y="197"/>
                  <a:pt x="27" y="201"/>
                  <a:pt x="37" y="206"/>
                </a:cubicBezTo>
                <a:cubicBezTo>
                  <a:pt x="47" y="211"/>
                  <a:pt x="56" y="217"/>
                  <a:pt x="65" y="222"/>
                </a:cubicBezTo>
                <a:cubicBezTo>
                  <a:pt x="58" y="217"/>
                  <a:pt x="47" y="212"/>
                  <a:pt x="38" y="208"/>
                </a:cubicBezTo>
                <a:cubicBezTo>
                  <a:pt x="28" y="203"/>
                  <a:pt x="19" y="198"/>
                  <a:pt x="9" y="194"/>
                </a:cubicBezTo>
                <a:cubicBezTo>
                  <a:pt x="9" y="194"/>
                  <a:pt x="8" y="194"/>
                  <a:pt x="9" y="194"/>
                </a:cubicBezTo>
                <a:cubicBezTo>
                  <a:pt x="18" y="200"/>
                  <a:pt x="29" y="205"/>
                  <a:pt x="39" y="210"/>
                </a:cubicBezTo>
                <a:cubicBezTo>
                  <a:pt x="48" y="214"/>
                  <a:pt x="56" y="220"/>
                  <a:pt x="64" y="225"/>
                </a:cubicBezTo>
                <a:cubicBezTo>
                  <a:pt x="64" y="225"/>
                  <a:pt x="66" y="226"/>
                  <a:pt x="66" y="226"/>
                </a:cubicBezTo>
                <a:cubicBezTo>
                  <a:pt x="66" y="226"/>
                  <a:pt x="66" y="226"/>
                  <a:pt x="66" y="226"/>
                </a:cubicBezTo>
                <a:cubicBezTo>
                  <a:pt x="65" y="226"/>
                  <a:pt x="63" y="225"/>
                  <a:pt x="62" y="224"/>
                </a:cubicBezTo>
                <a:cubicBezTo>
                  <a:pt x="59" y="223"/>
                  <a:pt x="57" y="222"/>
                  <a:pt x="54" y="220"/>
                </a:cubicBezTo>
                <a:cubicBezTo>
                  <a:pt x="49" y="218"/>
                  <a:pt x="45" y="215"/>
                  <a:pt x="40" y="213"/>
                </a:cubicBezTo>
                <a:cubicBezTo>
                  <a:pt x="29" y="209"/>
                  <a:pt x="19" y="203"/>
                  <a:pt x="8" y="199"/>
                </a:cubicBezTo>
                <a:cubicBezTo>
                  <a:pt x="8" y="198"/>
                  <a:pt x="8" y="199"/>
                  <a:pt x="8" y="199"/>
                </a:cubicBezTo>
                <a:cubicBezTo>
                  <a:pt x="18" y="205"/>
                  <a:pt x="28" y="210"/>
                  <a:pt x="38" y="215"/>
                </a:cubicBezTo>
                <a:cubicBezTo>
                  <a:pt x="44" y="218"/>
                  <a:pt x="49" y="220"/>
                  <a:pt x="54" y="223"/>
                </a:cubicBezTo>
                <a:cubicBezTo>
                  <a:pt x="58" y="226"/>
                  <a:pt x="63" y="228"/>
                  <a:pt x="66" y="231"/>
                </a:cubicBezTo>
                <a:close/>
                <a:moveTo>
                  <a:pt x="62" y="164"/>
                </a:moveTo>
                <a:cubicBezTo>
                  <a:pt x="60" y="163"/>
                  <a:pt x="59" y="163"/>
                  <a:pt x="59" y="162"/>
                </a:cubicBezTo>
                <a:cubicBezTo>
                  <a:pt x="59" y="162"/>
                  <a:pt x="60" y="162"/>
                  <a:pt x="62" y="163"/>
                </a:cubicBezTo>
                <a:cubicBezTo>
                  <a:pt x="62" y="163"/>
                  <a:pt x="62" y="164"/>
                  <a:pt x="62" y="164"/>
                </a:cubicBezTo>
                <a:close/>
                <a:moveTo>
                  <a:pt x="62" y="168"/>
                </a:moveTo>
                <a:cubicBezTo>
                  <a:pt x="59" y="166"/>
                  <a:pt x="56" y="164"/>
                  <a:pt x="54" y="162"/>
                </a:cubicBezTo>
                <a:cubicBezTo>
                  <a:pt x="56" y="164"/>
                  <a:pt x="59" y="165"/>
                  <a:pt x="62" y="166"/>
                </a:cubicBezTo>
                <a:cubicBezTo>
                  <a:pt x="62" y="167"/>
                  <a:pt x="62" y="168"/>
                  <a:pt x="62" y="168"/>
                </a:cubicBezTo>
                <a:close/>
                <a:moveTo>
                  <a:pt x="62" y="172"/>
                </a:moveTo>
                <a:cubicBezTo>
                  <a:pt x="58" y="169"/>
                  <a:pt x="53" y="166"/>
                  <a:pt x="49" y="163"/>
                </a:cubicBezTo>
                <a:cubicBezTo>
                  <a:pt x="52" y="165"/>
                  <a:pt x="57" y="168"/>
                  <a:pt x="62" y="170"/>
                </a:cubicBezTo>
                <a:cubicBezTo>
                  <a:pt x="62" y="171"/>
                  <a:pt x="62" y="172"/>
                  <a:pt x="62" y="172"/>
                </a:cubicBezTo>
                <a:close/>
                <a:moveTo>
                  <a:pt x="62" y="178"/>
                </a:moveTo>
                <a:cubicBezTo>
                  <a:pt x="56" y="173"/>
                  <a:pt x="49" y="167"/>
                  <a:pt x="42" y="164"/>
                </a:cubicBezTo>
                <a:cubicBezTo>
                  <a:pt x="49" y="167"/>
                  <a:pt x="55" y="172"/>
                  <a:pt x="62" y="174"/>
                </a:cubicBezTo>
                <a:cubicBezTo>
                  <a:pt x="62" y="175"/>
                  <a:pt x="62" y="177"/>
                  <a:pt x="62" y="178"/>
                </a:cubicBezTo>
                <a:close/>
                <a:moveTo>
                  <a:pt x="41" y="163"/>
                </a:moveTo>
                <a:cubicBezTo>
                  <a:pt x="45" y="166"/>
                  <a:pt x="49" y="169"/>
                  <a:pt x="53" y="171"/>
                </a:cubicBezTo>
                <a:cubicBezTo>
                  <a:pt x="48" y="168"/>
                  <a:pt x="43" y="165"/>
                  <a:pt x="38" y="163"/>
                </a:cubicBezTo>
                <a:cubicBezTo>
                  <a:pt x="39" y="163"/>
                  <a:pt x="39" y="163"/>
                  <a:pt x="40" y="163"/>
                </a:cubicBezTo>
                <a:cubicBezTo>
                  <a:pt x="40" y="163"/>
                  <a:pt x="40" y="163"/>
                  <a:pt x="41" y="163"/>
                </a:cubicBezTo>
                <a:close/>
                <a:moveTo>
                  <a:pt x="62" y="179"/>
                </a:moveTo>
                <a:cubicBezTo>
                  <a:pt x="63" y="180"/>
                  <a:pt x="63" y="180"/>
                  <a:pt x="63" y="181"/>
                </a:cubicBezTo>
                <a:cubicBezTo>
                  <a:pt x="59" y="178"/>
                  <a:pt x="55" y="175"/>
                  <a:pt x="50" y="173"/>
                </a:cubicBezTo>
                <a:cubicBezTo>
                  <a:pt x="46" y="170"/>
                  <a:pt x="41" y="167"/>
                  <a:pt x="37" y="164"/>
                </a:cubicBezTo>
                <a:cubicBezTo>
                  <a:pt x="39" y="165"/>
                  <a:pt x="42" y="166"/>
                  <a:pt x="44" y="167"/>
                </a:cubicBezTo>
                <a:cubicBezTo>
                  <a:pt x="47" y="168"/>
                  <a:pt x="49" y="170"/>
                  <a:pt x="51" y="171"/>
                </a:cubicBezTo>
                <a:cubicBezTo>
                  <a:pt x="55" y="174"/>
                  <a:pt x="58" y="176"/>
                  <a:pt x="61" y="178"/>
                </a:cubicBezTo>
                <a:cubicBezTo>
                  <a:pt x="62" y="179"/>
                  <a:pt x="62" y="179"/>
                  <a:pt x="62" y="179"/>
                </a:cubicBezTo>
                <a:cubicBezTo>
                  <a:pt x="62" y="179"/>
                  <a:pt x="62" y="179"/>
                  <a:pt x="62" y="179"/>
                </a:cubicBezTo>
                <a:close/>
                <a:moveTo>
                  <a:pt x="59" y="180"/>
                </a:moveTo>
                <a:cubicBezTo>
                  <a:pt x="54" y="177"/>
                  <a:pt x="50" y="174"/>
                  <a:pt x="45" y="171"/>
                </a:cubicBezTo>
                <a:cubicBezTo>
                  <a:pt x="41" y="169"/>
                  <a:pt x="36" y="167"/>
                  <a:pt x="32" y="164"/>
                </a:cubicBezTo>
                <a:cubicBezTo>
                  <a:pt x="33" y="164"/>
                  <a:pt x="34" y="163"/>
                  <a:pt x="36" y="163"/>
                </a:cubicBezTo>
                <a:cubicBezTo>
                  <a:pt x="40" y="167"/>
                  <a:pt x="45" y="170"/>
                  <a:pt x="50" y="173"/>
                </a:cubicBezTo>
                <a:cubicBezTo>
                  <a:pt x="53" y="175"/>
                  <a:pt x="56" y="177"/>
                  <a:pt x="59" y="179"/>
                </a:cubicBezTo>
                <a:cubicBezTo>
                  <a:pt x="59" y="179"/>
                  <a:pt x="59" y="179"/>
                  <a:pt x="59" y="180"/>
                </a:cubicBezTo>
                <a:close/>
                <a:moveTo>
                  <a:pt x="47" y="175"/>
                </a:moveTo>
                <a:cubicBezTo>
                  <a:pt x="50" y="178"/>
                  <a:pt x="54" y="180"/>
                  <a:pt x="57" y="182"/>
                </a:cubicBezTo>
                <a:cubicBezTo>
                  <a:pt x="58" y="182"/>
                  <a:pt x="62" y="185"/>
                  <a:pt x="63" y="186"/>
                </a:cubicBezTo>
                <a:cubicBezTo>
                  <a:pt x="63" y="186"/>
                  <a:pt x="63" y="186"/>
                  <a:pt x="63" y="186"/>
                </a:cubicBezTo>
                <a:cubicBezTo>
                  <a:pt x="63" y="186"/>
                  <a:pt x="63" y="186"/>
                  <a:pt x="62" y="185"/>
                </a:cubicBezTo>
                <a:cubicBezTo>
                  <a:pt x="56" y="182"/>
                  <a:pt x="50" y="178"/>
                  <a:pt x="43" y="174"/>
                </a:cubicBezTo>
                <a:cubicBezTo>
                  <a:pt x="40" y="172"/>
                  <a:pt x="36" y="171"/>
                  <a:pt x="33" y="169"/>
                </a:cubicBezTo>
                <a:cubicBezTo>
                  <a:pt x="30" y="167"/>
                  <a:pt x="28" y="166"/>
                  <a:pt x="26" y="165"/>
                </a:cubicBezTo>
                <a:cubicBezTo>
                  <a:pt x="27" y="164"/>
                  <a:pt x="29" y="164"/>
                  <a:pt x="30" y="164"/>
                </a:cubicBezTo>
                <a:cubicBezTo>
                  <a:pt x="36" y="168"/>
                  <a:pt x="42" y="171"/>
                  <a:pt x="47" y="175"/>
                </a:cubicBezTo>
                <a:close/>
                <a:moveTo>
                  <a:pt x="64" y="189"/>
                </a:moveTo>
                <a:cubicBezTo>
                  <a:pt x="51" y="181"/>
                  <a:pt x="38" y="173"/>
                  <a:pt x="26" y="166"/>
                </a:cubicBezTo>
                <a:cubicBezTo>
                  <a:pt x="33" y="170"/>
                  <a:pt x="39" y="172"/>
                  <a:pt x="46" y="176"/>
                </a:cubicBezTo>
                <a:cubicBezTo>
                  <a:pt x="51" y="180"/>
                  <a:pt x="57" y="184"/>
                  <a:pt x="63" y="187"/>
                </a:cubicBezTo>
                <a:cubicBezTo>
                  <a:pt x="63" y="188"/>
                  <a:pt x="63" y="188"/>
                  <a:pt x="64" y="189"/>
                </a:cubicBezTo>
                <a:close/>
                <a:moveTo>
                  <a:pt x="61" y="188"/>
                </a:moveTo>
                <a:cubicBezTo>
                  <a:pt x="53" y="184"/>
                  <a:pt x="47" y="180"/>
                  <a:pt x="40" y="176"/>
                </a:cubicBezTo>
                <a:cubicBezTo>
                  <a:pt x="33" y="173"/>
                  <a:pt x="26" y="171"/>
                  <a:pt x="20" y="166"/>
                </a:cubicBezTo>
                <a:cubicBezTo>
                  <a:pt x="22" y="166"/>
                  <a:pt x="23" y="165"/>
                  <a:pt x="25" y="165"/>
                </a:cubicBezTo>
                <a:cubicBezTo>
                  <a:pt x="25" y="165"/>
                  <a:pt x="25" y="165"/>
                  <a:pt x="25" y="165"/>
                </a:cubicBezTo>
                <a:cubicBezTo>
                  <a:pt x="32" y="170"/>
                  <a:pt x="40" y="174"/>
                  <a:pt x="47" y="179"/>
                </a:cubicBezTo>
                <a:cubicBezTo>
                  <a:pt x="50" y="181"/>
                  <a:pt x="54" y="183"/>
                  <a:pt x="57" y="186"/>
                </a:cubicBezTo>
                <a:cubicBezTo>
                  <a:pt x="59" y="187"/>
                  <a:pt x="61" y="188"/>
                  <a:pt x="63" y="190"/>
                </a:cubicBezTo>
                <a:cubicBezTo>
                  <a:pt x="64" y="190"/>
                  <a:pt x="61" y="188"/>
                  <a:pt x="61" y="188"/>
                </a:cubicBezTo>
                <a:close/>
                <a:moveTo>
                  <a:pt x="42" y="163"/>
                </a:moveTo>
                <a:cubicBezTo>
                  <a:pt x="43" y="163"/>
                  <a:pt x="45" y="162"/>
                  <a:pt x="46" y="162"/>
                </a:cubicBezTo>
                <a:cubicBezTo>
                  <a:pt x="49" y="164"/>
                  <a:pt x="51" y="166"/>
                  <a:pt x="53" y="167"/>
                </a:cubicBezTo>
                <a:cubicBezTo>
                  <a:pt x="56" y="169"/>
                  <a:pt x="59" y="172"/>
                  <a:pt x="62" y="174"/>
                </a:cubicBezTo>
                <a:cubicBezTo>
                  <a:pt x="62" y="174"/>
                  <a:pt x="62" y="174"/>
                  <a:pt x="62" y="174"/>
                </a:cubicBezTo>
                <a:cubicBezTo>
                  <a:pt x="55" y="171"/>
                  <a:pt x="49" y="166"/>
                  <a:pt x="42" y="163"/>
                </a:cubicBezTo>
                <a:close/>
                <a:moveTo>
                  <a:pt x="48" y="162"/>
                </a:moveTo>
                <a:cubicBezTo>
                  <a:pt x="48" y="162"/>
                  <a:pt x="48" y="162"/>
                  <a:pt x="48" y="162"/>
                </a:cubicBezTo>
                <a:cubicBezTo>
                  <a:pt x="49" y="162"/>
                  <a:pt x="50" y="162"/>
                  <a:pt x="52" y="161"/>
                </a:cubicBezTo>
                <a:cubicBezTo>
                  <a:pt x="52" y="161"/>
                  <a:pt x="52" y="161"/>
                  <a:pt x="52" y="161"/>
                </a:cubicBezTo>
                <a:cubicBezTo>
                  <a:pt x="54" y="163"/>
                  <a:pt x="56" y="165"/>
                  <a:pt x="58" y="166"/>
                </a:cubicBezTo>
                <a:cubicBezTo>
                  <a:pt x="57" y="166"/>
                  <a:pt x="64" y="171"/>
                  <a:pt x="60" y="169"/>
                </a:cubicBezTo>
                <a:cubicBezTo>
                  <a:pt x="60" y="168"/>
                  <a:pt x="59" y="168"/>
                  <a:pt x="58" y="167"/>
                </a:cubicBezTo>
                <a:cubicBezTo>
                  <a:pt x="54" y="166"/>
                  <a:pt x="51" y="163"/>
                  <a:pt x="48" y="162"/>
                </a:cubicBezTo>
                <a:close/>
                <a:moveTo>
                  <a:pt x="57" y="161"/>
                </a:moveTo>
                <a:cubicBezTo>
                  <a:pt x="57" y="161"/>
                  <a:pt x="57" y="161"/>
                  <a:pt x="57" y="161"/>
                </a:cubicBezTo>
                <a:cubicBezTo>
                  <a:pt x="58" y="162"/>
                  <a:pt x="59" y="163"/>
                  <a:pt x="60" y="164"/>
                </a:cubicBezTo>
                <a:cubicBezTo>
                  <a:pt x="60" y="164"/>
                  <a:pt x="61" y="165"/>
                  <a:pt x="62" y="165"/>
                </a:cubicBezTo>
                <a:cubicBezTo>
                  <a:pt x="62" y="165"/>
                  <a:pt x="62" y="165"/>
                  <a:pt x="62" y="165"/>
                </a:cubicBezTo>
                <a:cubicBezTo>
                  <a:pt x="61" y="165"/>
                  <a:pt x="61" y="165"/>
                  <a:pt x="60" y="164"/>
                </a:cubicBezTo>
                <a:cubicBezTo>
                  <a:pt x="58" y="163"/>
                  <a:pt x="55" y="162"/>
                  <a:pt x="53" y="161"/>
                </a:cubicBezTo>
                <a:cubicBezTo>
                  <a:pt x="54" y="161"/>
                  <a:pt x="56" y="161"/>
                  <a:pt x="57" y="161"/>
                </a:cubicBezTo>
                <a:close/>
                <a:moveTo>
                  <a:pt x="63" y="185"/>
                </a:moveTo>
                <a:cubicBezTo>
                  <a:pt x="59" y="182"/>
                  <a:pt x="54" y="179"/>
                  <a:pt x="49" y="176"/>
                </a:cubicBezTo>
                <a:cubicBezTo>
                  <a:pt x="46" y="174"/>
                  <a:pt x="43" y="172"/>
                  <a:pt x="40" y="170"/>
                </a:cubicBezTo>
                <a:cubicBezTo>
                  <a:pt x="39" y="169"/>
                  <a:pt x="37" y="168"/>
                  <a:pt x="36" y="167"/>
                </a:cubicBezTo>
                <a:cubicBezTo>
                  <a:pt x="36" y="167"/>
                  <a:pt x="36" y="167"/>
                  <a:pt x="36" y="167"/>
                </a:cubicBezTo>
                <a:cubicBezTo>
                  <a:pt x="40" y="169"/>
                  <a:pt x="44" y="171"/>
                  <a:pt x="48" y="173"/>
                </a:cubicBezTo>
                <a:cubicBezTo>
                  <a:pt x="53" y="176"/>
                  <a:pt x="58" y="180"/>
                  <a:pt x="63" y="183"/>
                </a:cubicBezTo>
                <a:cubicBezTo>
                  <a:pt x="63" y="183"/>
                  <a:pt x="63" y="184"/>
                  <a:pt x="63" y="185"/>
                </a:cubicBezTo>
                <a:close/>
                <a:moveTo>
                  <a:pt x="64" y="194"/>
                </a:moveTo>
                <a:cubicBezTo>
                  <a:pt x="57" y="189"/>
                  <a:pt x="49" y="186"/>
                  <a:pt x="41" y="182"/>
                </a:cubicBezTo>
                <a:cubicBezTo>
                  <a:pt x="33" y="178"/>
                  <a:pt x="24" y="173"/>
                  <a:pt x="15" y="169"/>
                </a:cubicBezTo>
                <a:cubicBezTo>
                  <a:pt x="15" y="169"/>
                  <a:pt x="14" y="169"/>
                  <a:pt x="15" y="170"/>
                </a:cubicBezTo>
                <a:cubicBezTo>
                  <a:pt x="24" y="174"/>
                  <a:pt x="32" y="179"/>
                  <a:pt x="41" y="183"/>
                </a:cubicBezTo>
                <a:cubicBezTo>
                  <a:pt x="49" y="187"/>
                  <a:pt x="57" y="190"/>
                  <a:pt x="64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56" y="193"/>
                  <a:pt x="47" y="188"/>
                  <a:pt x="38" y="185"/>
                </a:cubicBezTo>
                <a:cubicBezTo>
                  <a:pt x="29" y="181"/>
                  <a:pt x="20" y="176"/>
                  <a:pt x="11" y="171"/>
                </a:cubicBezTo>
                <a:cubicBezTo>
                  <a:pt x="12" y="171"/>
                  <a:pt x="12" y="171"/>
                  <a:pt x="12" y="170"/>
                </a:cubicBezTo>
                <a:cubicBezTo>
                  <a:pt x="29" y="179"/>
                  <a:pt x="47" y="187"/>
                  <a:pt x="64" y="196"/>
                </a:cubicBezTo>
                <a:cubicBezTo>
                  <a:pt x="64" y="196"/>
                  <a:pt x="64" y="196"/>
                  <a:pt x="64" y="195"/>
                </a:cubicBezTo>
                <a:cubicBezTo>
                  <a:pt x="47" y="186"/>
                  <a:pt x="30" y="179"/>
                  <a:pt x="13" y="170"/>
                </a:cubicBezTo>
                <a:cubicBezTo>
                  <a:pt x="14" y="169"/>
                  <a:pt x="16" y="168"/>
                  <a:pt x="17" y="167"/>
                </a:cubicBezTo>
                <a:cubicBezTo>
                  <a:pt x="19" y="168"/>
                  <a:pt x="20" y="169"/>
                  <a:pt x="22" y="170"/>
                </a:cubicBezTo>
                <a:cubicBezTo>
                  <a:pt x="24" y="172"/>
                  <a:pt x="26" y="172"/>
                  <a:pt x="28" y="173"/>
                </a:cubicBezTo>
                <a:cubicBezTo>
                  <a:pt x="32" y="175"/>
                  <a:pt x="35" y="177"/>
                  <a:pt x="39" y="180"/>
                </a:cubicBezTo>
                <a:cubicBezTo>
                  <a:pt x="47" y="184"/>
                  <a:pt x="55" y="188"/>
                  <a:pt x="63" y="193"/>
                </a:cubicBezTo>
                <a:cubicBezTo>
                  <a:pt x="64" y="193"/>
                  <a:pt x="64" y="192"/>
                  <a:pt x="64" y="192"/>
                </a:cubicBezTo>
                <a:cubicBezTo>
                  <a:pt x="55" y="188"/>
                  <a:pt x="47" y="184"/>
                  <a:pt x="39" y="179"/>
                </a:cubicBezTo>
                <a:cubicBezTo>
                  <a:pt x="35" y="177"/>
                  <a:pt x="31" y="174"/>
                  <a:pt x="27" y="172"/>
                </a:cubicBezTo>
                <a:cubicBezTo>
                  <a:pt x="24" y="171"/>
                  <a:pt x="21" y="169"/>
                  <a:pt x="18" y="167"/>
                </a:cubicBezTo>
                <a:cubicBezTo>
                  <a:pt x="19" y="167"/>
                  <a:pt x="19" y="167"/>
                  <a:pt x="19" y="166"/>
                </a:cubicBezTo>
                <a:cubicBezTo>
                  <a:pt x="19" y="167"/>
                  <a:pt x="20" y="167"/>
                  <a:pt x="20" y="167"/>
                </a:cubicBezTo>
                <a:cubicBezTo>
                  <a:pt x="26" y="172"/>
                  <a:pt x="35" y="175"/>
                  <a:pt x="42" y="179"/>
                </a:cubicBezTo>
                <a:cubicBezTo>
                  <a:pt x="49" y="183"/>
                  <a:pt x="56" y="187"/>
                  <a:pt x="64" y="190"/>
                </a:cubicBezTo>
                <a:cubicBezTo>
                  <a:pt x="64" y="192"/>
                  <a:pt x="64" y="193"/>
                  <a:pt x="64" y="194"/>
                </a:cubicBezTo>
                <a:close/>
                <a:moveTo>
                  <a:pt x="65" y="204"/>
                </a:moveTo>
                <a:cubicBezTo>
                  <a:pt x="57" y="198"/>
                  <a:pt x="48" y="194"/>
                  <a:pt x="39" y="190"/>
                </a:cubicBezTo>
                <a:cubicBezTo>
                  <a:pt x="31" y="186"/>
                  <a:pt x="21" y="182"/>
                  <a:pt x="13" y="176"/>
                </a:cubicBezTo>
                <a:cubicBezTo>
                  <a:pt x="8" y="172"/>
                  <a:pt x="14" y="177"/>
                  <a:pt x="16" y="177"/>
                </a:cubicBezTo>
                <a:cubicBezTo>
                  <a:pt x="18" y="178"/>
                  <a:pt x="20" y="179"/>
                  <a:pt x="22" y="180"/>
                </a:cubicBezTo>
                <a:cubicBezTo>
                  <a:pt x="27" y="183"/>
                  <a:pt x="32" y="185"/>
                  <a:pt x="37" y="188"/>
                </a:cubicBezTo>
                <a:cubicBezTo>
                  <a:pt x="42" y="190"/>
                  <a:pt x="47" y="192"/>
                  <a:pt x="52" y="194"/>
                </a:cubicBezTo>
                <a:cubicBezTo>
                  <a:pt x="56" y="196"/>
                  <a:pt x="60" y="199"/>
                  <a:pt x="65" y="201"/>
                </a:cubicBezTo>
                <a:cubicBezTo>
                  <a:pt x="65" y="202"/>
                  <a:pt x="65" y="203"/>
                  <a:pt x="65" y="204"/>
                </a:cubicBezTo>
                <a:close/>
                <a:moveTo>
                  <a:pt x="65" y="212"/>
                </a:moveTo>
                <a:cubicBezTo>
                  <a:pt x="55" y="205"/>
                  <a:pt x="44" y="199"/>
                  <a:pt x="33" y="194"/>
                </a:cubicBezTo>
                <a:cubicBezTo>
                  <a:pt x="34" y="194"/>
                  <a:pt x="36" y="195"/>
                  <a:pt x="37" y="196"/>
                </a:cubicBezTo>
                <a:cubicBezTo>
                  <a:pt x="47" y="200"/>
                  <a:pt x="56" y="206"/>
                  <a:pt x="65" y="210"/>
                </a:cubicBezTo>
                <a:cubicBezTo>
                  <a:pt x="65" y="210"/>
                  <a:pt x="65" y="211"/>
                  <a:pt x="65" y="212"/>
                </a:cubicBezTo>
                <a:close/>
                <a:moveTo>
                  <a:pt x="66" y="218"/>
                </a:moveTo>
                <a:cubicBezTo>
                  <a:pt x="49" y="205"/>
                  <a:pt x="29" y="197"/>
                  <a:pt x="10" y="188"/>
                </a:cubicBezTo>
                <a:cubicBezTo>
                  <a:pt x="21" y="193"/>
                  <a:pt x="32" y="197"/>
                  <a:pt x="43" y="202"/>
                </a:cubicBezTo>
                <a:cubicBezTo>
                  <a:pt x="48" y="204"/>
                  <a:pt x="52" y="207"/>
                  <a:pt x="57" y="209"/>
                </a:cubicBezTo>
                <a:cubicBezTo>
                  <a:pt x="60" y="211"/>
                  <a:pt x="62" y="212"/>
                  <a:pt x="66" y="213"/>
                </a:cubicBezTo>
                <a:cubicBezTo>
                  <a:pt x="66" y="215"/>
                  <a:pt x="66" y="216"/>
                  <a:pt x="66" y="218"/>
                </a:cubicBezTo>
                <a:close/>
                <a:moveTo>
                  <a:pt x="67" y="234"/>
                </a:moveTo>
                <a:cubicBezTo>
                  <a:pt x="63" y="231"/>
                  <a:pt x="59" y="230"/>
                  <a:pt x="55" y="227"/>
                </a:cubicBezTo>
                <a:cubicBezTo>
                  <a:pt x="50" y="224"/>
                  <a:pt x="45" y="221"/>
                  <a:pt x="40" y="219"/>
                </a:cubicBezTo>
                <a:cubicBezTo>
                  <a:pt x="34" y="216"/>
                  <a:pt x="29" y="213"/>
                  <a:pt x="24" y="210"/>
                </a:cubicBezTo>
                <a:cubicBezTo>
                  <a:pt x="22" y="210"/>
                  <a:pt x="21" y="209"/>
                  <a:pt x="19" y="208"/>
                </a:cubicBezTo>
                <a:cubicBezTo>
                  <a:pt x="27" y="212"/>
                  <a:pt x="34" y="215"/>
                  <a:pt x="42" y="219"/>
                </a:cubicBezTo>
                <a:cubicBezTo>
                  <a:pt x="47" y="221"/>
                  <a:pt x="52" y="224"/>
                  <a:pt x="57" y="227"/>
                </a:cubicBezTo>
                <a:cubicBezTo>
                  <a:pt x="60" y="229"/>
                  <a:pt x="63" y="231"/>
                  <a:pt x="67" y="232"/>
                </a:cubicBezTo>
                <a:cubicBezTo>
                  <a:pt x="67" y="232"/>
                  <a:pt x="67" y="233"/>
                  <a:pt x="67" y="234"/>
                </a:cubicBezTo>
                <a:close/>
                <a:moveTo>
                  <a:pt x="68" y="253"/>
                </a:moveTo>
                <a:cubicBezTo>
                  <a:pt x="64" y="251"/>
                  <a:pt x="59" y="249"/>
                  <a:pt x="55" y="247"/>
                </a:cubicBezTo>
                <a:cubicBezTo>
                  <a:pt x="50" y="244"/>
                  <a:pt x="45" y="242"/>
                  <a:pt x="39" y="239"/>
                </a:cubicBezTo>
                <a:cubicBezTo>
                  <a:pt x="32" y="236"/>
                  <a:pt x="25" y="234"/>
                  <a:pt x="18" y="231"/>
                </a:cubicBezTo>
                <a:cubicBezTo>
                  <a:pt x="24" y="233"/>
                  <a:pt x="29" y="234"/>
                  <a:pt x="35" y="236"/>
                </a:cubicBezTo>
                <a:cubicBezTo>
                  <a:pt x="46" y="240"/>
                  <a:pt x="57" y="245"/>
                  <a:pt x="68" y="250"/>
                </a:cubicBezTo>
                <a:cubicBezTo>
                  <a:pt x="68" y="251"/>
                  <a:pt x="68" y="252"/>
                  <a:pt x="68" y="253"/>
                </a:cubicBezTo>
                <a:close/>
                <a:moveTo>
                  <a:pt x="66" y="253"/>
                </a:moveTo>
                <a:cubicBezTo>
                  <a:pt x="70" y="255"/>
                  <a:pt x="64" y="252"/>
                  <a:pt x="63" y="252"/>
                </a:cubicBezTo>
                <a:cubicBezTo>
                  <a:pt x="64" y="252"/>
                  <a:pt x="65" y="253"/>
                  <a:pt x="66" y="253"/>
                </a:cubicBezTo>
                <a:close/>
                <a:moveTo>
                  <a:pt x="71" y="277"/>
                </a:moveTo>
                <a:cubicBezTo>
                  <a:pt x="67" y="275"/>
                  <a:pt x="64" y="274"/>
                  <a:pt x="60" y="272"/>
                </a:cubicBezTo>
                <a:cubicBezTo>
                  <a:pt x="56" y="271"/>
                  <a:pt x="51" y="269"/>
                  <a:pt x="46" y="267"/>
                </a:cubicBezTo>
                <a:cubicBezTo>
                  <a:pt x="49" y="267"/>
                  <a:pt x="51" y="268"/>
                  <a:pt x="54" y="269"/>
                </a:cubicBezTo>
                <a:cubicBezTo>
                  <a:pt x="59" y="272"/>
                  <a:pt x="65" y="274"/>
                  <a:pt x="70" y="275"/>
                </a:cubicBezTo>
                <a:cubicBezTo>
                  <a:pt x="70" y="276"/>
                  <a:pt x="70" y="276"/>
                  <a:pt x="71" y="277"/>
                </a:cubicBezTo>
                <a:close/>
                <a:moveTo>
                  <a:pt x="25" y="263"/>
                </a:moveTo>
                <a:cubicBezTo>
                  <a:pt x="28" y="264"/>
                  <a:pt x="32" y="265"/>
                  <a:pt x="35" y="267"/>
                </a:cubicBezTo>
                <a:cubicBezTo>
                  <a:pt x="41" y="269"/>
                  <a:pt x="48" y="271"/>
                  <a:pt x="54" y="273"/>
                </a:cubicBezTo>
                <a:cubicBezTo>
                  <a:pt x="60" y="275"/>
                  <a:pt x="65" y="277"/>
                  <a:pt x="71" y="278"/>
                </a:cubicBezTo>
                <a:cubicBezTo>
                  <a:pt x="71" y="279"/>
                  <a:pt x="71" y="280"/>
                  <a:pt x="71" y="281"/>
                </a:cubicBezTo>
                <a:cubicBezTo>
                  <a:pt x="57" y="273"/>
                  <a:pt x="40" y="269"/>
                  <a:pt x="25" y="263"/>
                </a:cubicBezTo>
                <a:close/>
                <a:moveTo>
                  <a:pt x="52" y="265"/>
                </a:moveTo>
                <a:cubicBezTo>
                  <a:pt x="58" y="267"/>
                  <a:pt x="64" y="270"/>
                  <a:pt x="70" y="272"/>
                </a:cubicBezTo>
                <a:cubicBezTo>
                  <a:pt x="70" y="273"/>
                  <a:pt x="70" y="274"/>
                  <a:pt x="70" y="274"/>
                </a:cubicBezTo>
                <a:cubicBezTo>
                  <a:pt x="66" y="271"/>
                  <a:pt x="61" y="270"/>
                  <a:pt x="56" y="267"/>
                </a:cubicBezTo>
                <a:cubicBezTo>
                  <a:pt x="55" y="266"/>
                  <a:pt x="53" y="266"/>
                  <a:pt x="52" y="265"/>
                </a:cubicBezTo>
                <a:close/>
                <a:moveTo>
                  <a:pt x="39" y="257"/>
                </a:moveTo>
                <a:cubicBezTo>
                  <a:pt x="33" y="255"/>
                  <a:pt x="26" y="252"/>
                  <a:pt x="20" y="249"/>
                </a:cubicBezTo>
                <a:cubicBezTo>
                  <a:pt x="15" y="247"/>
                  <a:pt x="10" y="245"/>
                  <a:pt x="5" y="243"/>
                </a:cubicBezTo>
                <a:cubicBezTo>
                  <a:pt x="15" y="246"/>
                  <a:pt x="27" y="251"/>
                  <a:pt x="38" y="255"/>
                </a:cubicBezTo>
                <a:cubicBezTo>
                  <a:pt x="44" y="257"/>
                  <a:pt x="50" y="259"/>
                  <a:pt x="56" y="262"/>
                </a:cubicBezTo>
                <a:cubicBezTo>
                  <a:pt x="61" y="264"/>
                  <a:pt x="65" y="267"/>
                  <a:pt x="69" y="268"/>
                </a:cubicBezTo>
                <a:cubicBezTo>
                  <a:pt x="70" y="269"/>
                  <a:pt x="70" y="270"/>
                  <a:pt x="70" y="271"/>
                </a:cubicBezTo>
                <a:cubicBezTo>
                  <a:pt x="60" y="266"/>
                  <a:pt x="50" y="261"/>
                  <a:pt x="39" y="257"/>
                </a:cubicBezTo>
                <a:close/>
                <a:moveTo>
                  <a:pt x="54" y="261"/>
                </a:moveTo>
                <a:cubicBezTo>
                  <a:pt x="55" y="261"/>
                  <a:pt x="56" y="261"/>
                  <a:pt x="56" y="262"/>
                </a:cubicBezTo>
                <a:cubicBezTo>
                  <a:pt x="59" y="263"/>
                  <a:pt x="62" y="264"/>
                  <a:pt x="65" y="265"/>
                </a:cubicBezTo>
                <a:cubicBezTo>
                  <a:pt x="66" y="265"/>
                  <a:pt x="68" y="267"/>
                  <a:pt x="69" y="267"/>
                </a:cubicBezTo>
                <a:cubicBezTo>
                  <a:pt x="67" y="266"/>
                  <a:pt x="65" y="266"/>
                  <a:pt x="63" y="265"/>
                </a:cubicBezTo>
                <a:cubicBezTo>
                  <a:pt x="60" y="263"/>
                  <a:pt x="57" y="262"/>
                  <a:pt x="54" y="261"/>
                </a:cubicBezTo>
                <a:close/>
                <a:moveTo>
                  <a:pt x="39" y="254"/>
                </a:moveTo>
                <a:cubicBezTo>
                  <a:pt x="32" y="251"/>
                  <a:pt x="25" y="249"/>
                  <a:pt x="18" y="245"/>
                </a:cubicBezTo>
                <a:cubicBezTo>
                  <a:pt x="17" y="245"/>
                  <a:pt x="16" y="244"/>
                  <a:pt x="15" y="244"/>
                </a:cubicBezTo>
                <a:cubicBezTo>
                  <a:pt x="15" y="244"/>
                  <a:pt x="16" y="244"/>
                  <a:pt x="17" y="244"/>
                </a:cubicBezTo>
                <a:cubicBezTo>
                  <a:pt x="23" y="246"/>
                  <a:pt x="29" y="248"/>
                  <a:pt x="35" y="250"/>
                </a:cubicBezTo>
                <a:cubicBezTo>
                  <a:pt x="41" y="252"/>
                  <a:pt x="47" y="254"/>
                  <a:pt x="53" y="256"/>
                </a:cubicBezTo>
                <a:cubicBezTo>
                  <a:pt x="58" y="258"/>
                  <a:pt x="63" y="262"/>
                  <a:pt x="69" y="263"/>
                </a:cubicBezTo>
                <a:cubicBezTo>
                  <a:pt x="69" y="264"/>
                  <a:pt x="69" y="265"/>
                  <a:pt x="69" y="266"/>
                </a:cubicBezTo>
                <a:cubicBezTo>
                  <a:pt x="66" y="264"/>
                  <a:pt x="62" y="263"/>
                  <a:pt x="58" y="262"/>
                </a:cubicBezTo>
                <a:cubicBezTo>
                  <a:pt x="52" y="259"/>
                  <a:pt x="46" y="256"/>
                  <a:pt x="39" y="254"/>
                </a:cubicBezTo>
                <a:close/>
                <a:moveTo>
                  <a:pt x="36" y="247"/>
                </a:moveTo>
                <a:cubicBezTo>
                  <a:pt x="31" y="245"/>
                  <a:pt x="25" y="243"/>
                  <a:pt x="19" y="241"/>
                </a:cubicBezTo>
                <a:cubicBezTo>
                  <a:pt x="25" y="243"/>
                  <a:pt x="30" y="245"/>
                  <a:pt x="36" y="247"/>
                </a:cubicBezTo>
                <a:cubicBezTo>
                  <a:pt x="42" y="249"/>
                  <a:pt x="48" y="250"/>
                  <a:pt x="54" y="253"/>
                </a:cubicBezTo>
                <a:cubicBezTo>
                  <a:pt x="59" y="255"/>
                  <a:pt x="63" y="257"/>
                  <a:pt x="68" y="259"/>
                </a:cubicBezTo>
                <a:cubicBezTo>
                  <a:pt x="69" y="260"/>
                  <a:pt x="69" y="261"/>
                  <a:pt x="69" y="262"/>
                </a:cubicBezTo>
                <a:cubicBezTo>
                  <a:pt x="58" y="257"/>
                  <a:pt x="48" y="251"/>
                  <a:pt x="36" y="247"/>
                </a:cubicBezTo>
                <a:close/>
                <a:moveTo>
                  <a:pt x="68" y="258"/>
                </a:moveTo>
                <a:cubicBezTo>
                  <a:pt x="60" y="252"/>
                  <a:pt x="50" y="249"/>
                  <a:pt x="41" y="246"/>
                </a:cubicBezTo>
                <a:cubicBezTo>
                  <a:pt x="31" y="242"/>
                  <a:pt x="21" y="238"/>
                  <a:pt x="11" y="233"/>
                </a:cubicBezTo>
                <a:cubicBezTo>
                  <a:pt x="11" y="233"/>
                  <a:pt x="11" y="233"/>
                  <a:pt x="12" y="234"/>
                </a:cubicBezTo>
                <a:cubicBezTo>
                  <a:pt x="15" y="235"/>
                  <a:pt x="17" y="236"/>
                  <a:pt x="20" y="237"/>
                </a:cubicBezTo>
                <a:cubicBezTo>
                  <a:pt x="26" y="239"/>
                  <a:pt x="31" y="241"/>
                  <a:pt x="37" y="243"/>
                </a:cubicBezTo>
                <a:cubicBezTo>
                  <a:pt x="48" y="246"/>
                  <a:pt x="58" y="251"/>
                  <a:pt x="68" y="254"/>
                </a:cubicBezTo>
                <a:cubicBezTo>
                  <a:pt x="68" y="255"/>
                  <a:pt x="68" y="257"/>
                  <a:pt x="68" y="258"/>
                </a:cubicBezTo>
                <a:close/>
                <a:moveTo>
                  <a:pt x="5" y="225"/>
                </a:moveTo>
                <a:cubicBezTo>
                  <a:pt x="5" y="224"/>
                  <a:pt x="5" y="222"/>
                  <a:pt x="5" y="221"/>
                </a:cubicBezTo>
                <a:cubicBezTo>
                  <a:pt x="6" y="221"/>
                  <a:pt x="7" y="222"/>
                  <a:pt x="7" y="222"/>
                </a:cubicBezTo>
                <a:cubicBezTo>
                  <a:pt x="7" y="222"/>
                  <a:pt x="8" y="222"/>
                  <a:pt x="8" y="222"/>
                </a:cubicBezTo>
                <a:cubicBezTo>
                  <a:pt x="18" y="227"/>
                  <a:pt x="29" y="231"/>
                  <a:pt x="39" y="236"/>
                </a:cubicBezTo>
                <a:cubicBezTo>
                  <a:pt x="44" y="238"/>
                  <a:pt x="48" y="240"/>
                  <a:pt x="53" y="242"/>
                </a:cubicBezTo>
                <a:cubicBezTo>
                  <a:pt x="57" y="244"/>
                  <a:pt x="63" y="246"/>
                  <a:pt x="67" y="249"/>
                </a:cubicBezTo>
                <a:cubicBezTo>
                  <a:pt x="69" y="250"/>
                  <a:pt x="64" y="247"/>
                  <a:pt x="64" y="247"/>
                </a:cubicBezTo>
                <a:cubicBezTo>
                  <a:pt x="63" y="247"/>
                  <a:pt x="62" y="246"/>
                  <a:pt x="61" y="246"/>
                </a:cubicBezTo>
                <a:cubicBezTo>
                  <a:pt x="58" y="245"/>
                  <a:pt x="55" y="243"/>
                  <a:pt x="52" y="242"/>
                </a:cubicBezTo>
                <a:cubicBezTo>
                  <a:pt x="47" y="240"/>
                  <a:pt x="42" y="238"/>
                  <a:pt x="37" y="236"/>
                </a:cubicBezTo>
                <a:cubicBezTo>
                  <a:pt x="31" y="234"/>
                  <a:pt x="25" y="232"/>
                  <a:pt x="20" y="230"/>
                </a:cubicBezTo>
                <a:cubicBezTo>
                  <a:pt x="15" y="229"/>
                  <a:pt x="10" y="226"/>
                  <a:pt x="5" y="225"/>
                </a:cubicBezTo>
                <a:close/>
                <a:moveTo>
                  <a:pt x="7" y="210"/>
                </a:moveTo>
                <a:cubicBezTo>
                  <a:pt x="7" y="208"/>
                  <a:pt x="7" y="207"/>
                  <a:pt x="7" y="205"/>
                </a:cubicBezTo>
                <a:cubicBezTo>
                  <a:pt x="7" y="205"/>
                  <a:pt x="7" y="205"/>
                  <a:pt x="7" y="205"/>
                </a:cubicBezTo>
                <a:cubicBezTo>
                  <a:pt x="10" y="208"/>
                  <a:pt x="15" y="211"/>
                  <a:pt x="19" y="213"/>
                </a:cubicBezTo>
                <a:cubicBezTo>
                  <a:pt x="24" y="216"/>
                  <a:pt x="29" y="219"/>
                  <a:pt x="35" y="222"/>
                </a:cubicBezTo>
                <a:cubicBezTo>
                  <a:pt x="40" y="224"/>
                  <a:pt x="45" y="228"/>
                  <a:pt x="51" y="231"/>
                </a:cubicBezTo>
                <a:cubicBezTo>
                  <a:pt x="52" y="231"/>
                  <a:pt x="53" y="232"/>
                  <a:pt x="54" y="232"/>
                </a:cubicBezTo>
                <a:cubicBezTo>
                  <a:pt x="49" y="230"/>
                  <a:pt x="43" y="227"/>
                  <a:pt x="37" y="225"/>
                </a:cubicBezTo>
                <a:cubicBezTo>
                  <a:pt x="32" y="222"/>
                  <a:pt x="26" y="220"/>
                  <a:pt x="20" y="217"/>
                </a:cubicBezTo>
                <a:cubicBezTo>
                  <a:pt x="16" y="214"/>
                  <a:pt x="11" y="212"/>
                  <a:pt x="7" y="210"/>
                </a:cubicBezTo>
                <a:cubicBezTo>
                  <a:pt x="7" y="210"/>
                  <a:pt x="7" y="210"/>
                  <a:pt x="7" y="210"/>
                </a:cubicBezTo>
                <a:close/>
                <a:moveTo>
                  <a:pt x="41" y="160"/>
                </a:moveTo>
                <a:cubicBezTo>
                  <a:pt x="44" y="159"/>
                  <a:pt x="47" y="159"/>
                  <a:pt x="50" y="158"/>
                </a:cubicBezTo>
                <a:cubicBezTo>
                  <a:pt x="50" y="158"/>
                  <a:pt x="50" y="158"/>
                  <a:pt x="51" y="158"/>
                </a:cubicBezTo>
                <a:cubicBezTo>
                  <a:pt x="51" y="158"/>
                  <a:pt x="51" y="158"/>
                  <a:pt x="51" y="158"/>
                </a:cubicBezTo>
                <a:cubicBezTo>
                  <a:pt x="51" y="158"/>
                  <a:pt x="51" y="159"/>
                  <a:pt x="51" y="159"/>
                </a:cubicBezTo>
                <a:cubicBezTo>
                  <a:pt x="49" y="159"/>
                  <a:pt x="46" y="159"/>
                  <a:pt x="44" y="160"/>
                </a:cubicBezTo>
                <a:cubicBezTo>
                  <a:pt x="43" y="160"/>
                  <a:pt x="42" y="160"/>
                  <a:pt x="41" y="160"/>
                </a:cubicBezTo>
                <a:close/>
                <a:moveTo>
                  <a:pt x="54" y="158"/>
                </a:moveTo>
                <a:cubicBezTo>
                  <a:pt x="54" y="158"/>
                  <a:pt x="54" y="157"/>
                  <a:pt x="54" y="157"/>
                </a:cubicBezTo>
                <a:cubicBezTo>
                  <a:pt x="55" y="157"/>
                  <a:pt x="57" y="157"/>
                  <a:pt x="58" y="156"/>
                </a:cubicBezTo>
                <a:cubicBezTo>
                  <a:pt x="58" y="157"/>
                  <a:pt x="58" y="157"/>
                  <a:pt x="58" y="158"/>
                </a:cubicBezTo>
                <a:cubicBezTo>
                  <a:pt x="57" y="158"/>
                  <a:pt x="55" y="158"/>
                  <a:pt x="54" y="158"/>
                </a:cubicBezTo>
                <a:cubicBezTo>
                  <a:pt x="54" y="158"/>
                  <a:pt x="54" y="158"/>
                  <a:pt x="54" y="158"/>
                </a:cubicBezTo>
                <a:close/>
                <a:moveTo>
                  <a:pt x="61" y="156"/>
                </a:moveTo>
                <a:cubicBezTo>
                  <a:pt x="62" y="156"/>
                  <a:pt x="63" y="156"/>
                  <a:pt x="64" y="156"/>
                </a:cubicBezTo>
                <a:cubicBezTo>
                  <a:pt x="64" y="156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63" y="158"/>
                  <a:pt x="62" y="158"/>
                  <a:pt x="61" y="158"/>
                </a:cubicBezTo>
                <a:cubicBezTo>
                  <a:pt x="61" y="157"/>
                  <a:pt x="61" y="157"/>
                  <a:pt x="61" y="157"/>
                </a:cubicBezTo>
                <a:cubicBezTo>
                  <a:pt x="61" y="157"/>
                  <a:pt x="61" y="156"/>
                  <a:pt x="61" y="156"/>
                </a:cubicBezTo>
                <a:close/>
                <a:moveTo>
                  <a:pt x="67" y="156"/>
                </a:moveTo>
                <a:cubicBezTo>
                  <a:pt x="68" y="155"/>
                  <a:pt x="69" y="155"/>
                  <a:pt x="70" y="155"/>
                </a:cubicBezTo>
                <a:cubicBezTo>
                  <a:pt x="70" y="156"/>
                  <a:pt x="70" y="157"/>
                  <a:pt x="70" y="157"/>
                </a:cubicBezTo>
                <a:cubicBezTo>
                  <a:pt x="69" y="157"/>
                  <a:pt x="68" y="157"/>
                  <a:pt x="68" y="157"/>
                </a:cubicBezTo>
                <a:cubicBezTo>
                  <a:pt x="67" y="157"/>
                  <a:pt x="67" y="157"/>
                  <a:pt x="67" y="157"/>
                </a:cubicBezTo>
                <a:cubicBezTo>
                  <a:pt x="67" y="157"/>
                  <a:pt x="67" y="156"/>
                  <a:pt x="67" y="156"/>
                </a:cubicBezTo>
                <a:close/>
                <a:moveTo>
                  <a:pt x="72" y="155"/>
                </a:moveTo>
                <a:cubicBezTo>
                  <a:pt x="73" y="155"/>
                  <a:pt x="74" y="155"/>
                  <a:pt x="75" y="155"/>
                </a:cubicBezTo>
                <a:cubicBezTo>
                  <a:pt x="75" y="156"/>
                  <a:pt x="75" y="157"/>
                  <a:pt x="75" y="158"/>
                </a:cubicBezTo>
                <a:cubicBezTo>
                  <a:pt x="74" y="158"/>
                  <a:pt x="73" y="157"/>
                  <a:pt x="72" y="157"/>
                </a:cubicBezTo>
                <a:cubicBezTo>
                  <a:pt x="72" y="157"/>
                  <a:pt x="72" y="156"/>
                  <a:pt x="72" y="155"/>
                </a:cubicBezTo>
                <a:close/>
                <a:moveTo>
                  <a:pt x="79" y="156"/>
                </a:moveTo>
                <a:cubicBezTo>
                  <a:pt x="79" y="156"/>
                  <a:pt x="79" y="157"/>
                  <a:pt x="80" y="158"/>
                </a:cubicBezTo>
                <a:cubicBezTo>
                  <a:pt x="79" y="158"/>
                  <a:pt x="78" y="158"/>
                  <a:pt x="78" y="158"/>
                </a:cubicBezTo>
                <a:cubicBezTo>
                  <a:pt x="78" y="157"/>
                  <a:pt x="78" y="156"/>
                  <a:pt x="78" y="156"/>
                </a:cubicBezTo>
                <a:cubicBezTo>
                  <a:pt x="79" y="156"/>
                  <a:pt x="79" y="156"/>
                  <a:pt x="79" y="156"/>
                </a:cubicBezTo>
                <a:close/>
                <a:moveTo>
                  <a:pt x="82" y="156"/>
                </a:moveTo>
                <a:cubicBezTo>
                  <a:pt x="83" y="156"/>
                  <a:pt x="85" y="156"/>
                  <a:pt x="86" y="156"/>
                </a:cubicBezTo>
                <a:cubicBezTo>
                  <a:pt x="86" y="157"/>
                  <a:pt x="86" y="158"/>
                  <a:pt x="86" y="159"/>
                </a:cubicBezTo>
                <a:cubicBezTo>
                  <a:pt x="85" y="158"/>
                  <a:pt x="84" y="158"/>
                  <a:pt x="82" y="158"/>
                </a:cubicBezTo>
                <a:cubicBezTo>
                  <a:pt x="82" y="157"/>
                  <a:pt x="82" y="157"/>
                  <a:pt x="82" y="156"/>
                </a:cubicBezTo>
                <a:close/>
                <a:moveTo>
                  <a:pt x="89" y="157"/>
                </a:moveTo>
                <a:cubicBezTo>
                  <a:pt x="90" y="157"/>
                  <a:pt x="91" y="157"/>
                  <a:pt x="92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92" y="158"/>
                  <a:pt x="92" y="159"/>
                  <a:pt x="92" y="159"/>
                </a:cubicBezTo>
                <a:cubicBezTo>
                  <a:pt x="91" y="159"/>
                  <a:pt x="90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8"/>
                  <a:pt x="89" y="157"/>
                  <a:pt x="89" y="157"/>
                </a:cubicBezTo>
                <a:close/>
                <a:moveTo>
                  <a:pt x="104" y="313"/>
                </a:moveTo>
                <a:cubicBezTo>
                  <a:pt x="104" y="313"/>
                  <a:pt x="104" y="312"/>
                  <a:pt x="104" y="311"/>
                </a:cubicBezTo>
                <a:cubicBezTo>
                  <a:pt x="104" y="312"/>
                  <a:pt x="105" y="312"/>
                  <a:pt x="105" y="313"/>
                </a:cubicBezTo>
                <a:cubicBezTo>
                  <a:pt x="110" y="316"/>
                  <a:pt x="106" y="314"/>
                  <a:pt x="104" y="313"/>
                </a:cubicBezTo>
                <a:close/>
                <a:moveTo>
                  <a:pt x="111" y="309"/>
                </a:moveTo>
                <a:cubicBezTo>
                  <a:pt x="108" y="308"/>
                  <a:pt x="105" y="306"/>
                  <a:pt x="103" y="305"/>
                </a:cubicBezTo>
                <a:cubicBezTo>
                  <a:pt x="103" y="304"/>
                  <a:pt x="103" y="303"/>
                  <a:pt x="102" y="302"/>
                </a:cubicBezTo>
                <a:cubicBezTo>
                  <a:pt x="107" y="307"/>
                  <a:pt x="114" y="310"/>
                  <a:pt x="119" y="315"/>
                </a:cubicBezTo>
                <a:cubicBezTo>
                  <a:pt x="117" y="314"/>
                  <a:pt x="115" y="313"/>
                  <a:pt x="114" y="312"/>
                </a:cubicBezTo>
                <a:cubicBezTo>
                  <a:pt x="114" y="312"/>
                  <a:pt x="111" y="309"/>
                  <a:pt x="111" y="309"/>
                </a:cubicBezTo>
                <a:close/>
                <a:moveTo>
                  <a:pt x="111" y="313"/>
                </a:moveTo>
                <a:cubicBezTo>
                  <a:pt x="113" y="315"/>
                  <a:pt x="109" y="312"/>
                  <a:pt x="109" y="312"/>
                </a:cubicBezTo>
                <a:cubicBezTo>
                  <a:pt x="108" y="312"/>
                  <a:pt x="107" y="311"/>
                  <a:pt x="106" y="311"/>
                </a:cubicBezTo>
                <a:cubicBezTo>
                  <a:pt x="105" y="310"/>
                  <a:pt x="104" y="309"/>
                  <a:pt x="103" y="309"/>
                </a:cubicBezTo>
                <a:cubicBezTo>
                  <a:pt x="103" y="308"/>
                  <a:pt x="103" y="307"/>
                  <a:pt x="103" y="306"/>
                </a:cubicBezTo>
                <a:cubicBezTo>
                  <a:pt x="106" y="308"/>
                  <a:pt x="109" y="310"/>
                  <a:pt x="111" y="313"/>
                </a:cubicBezTo>
                <a:close/>
                <a:moveTo>
                  <a:pt x="102" y="297"/>
                </a:moveTo>
                <a:cubicBezTo>
                  <a:pt x="108" y="304"/>
                  <a:pt x="117" y="308"/>
                  <a:pt x="124" y="314"/>
                </a:cubicBezTo>
                <a:cubicBezTo>
                  <a:pt x="124" y="315"/>
                  <a:pt x="125" y="315"/>
                  <a:pt x="125" y="315"/>
                </a:cubicBezTo>
                <a:cubicBezTo>
                  <a:pt x="125" y="315"/>
                  <a:pt x="125" y="315"/>
                  <a:pt x="125" y="315"/>
                </a:cubicBezTo>
                <a:cubicBezTo>
                  <a:pt x="124" y="315"/>
                  <a:pt x="122" y="313"/>
                  <a:pt x="121" y="313"/>
                </a:cubicBezTo>
                <a:cubicBezTo>
                  <a:pt x="119" y="311"/>
                  <a:pt x="117" y="310"/>
                  <a:pt x="115" y="308"/>
                </a:cubicBezTo>
                <a:cubicBezTo>
                  <a:pt x="111" y="305"/>
                  <a:pt x="106" y="303"/>
                  <a:pt x="102" y="301"/>
                </a:cubicBezTo>
                <a:cubicBezTo>
                  <a:pt x="102" y="301"/>
                  <a:pt x="102" y="301"/>
                  <a:pt x="102" y="301"/>
                </a:cubicBezTo>
                <a:cubicBezTo>
                  <a:pt x="102" y="299"/>
                  <a:pt x="102" y="298"/>
                  <a:pt x="102" y="297"/>
                </a:cubicBezTo>
                <a:close/>
                <a:moveTo>
                  <a:pt x="101" y="293"/>
                </a:moveTo>
                <a:cubicBezTo>
                  <a:pt x="101" y="293"/>
                  <a:pt x="101" y="293"/>
                  <a:pt x="101" y="293"/>
                </a:cubicBezTo>
                <a:cubicBezTo>
                  <a:pt x="109" y="301"/>
                  <a:pt x="119" y="305"/>
                  <a:pt x="127" y="312"/>
                </a:cubicBezTo>
                <a:cubicBezTo>
                  <a:pt x="126" y="311"/>
                  <a:pt x="125" y="310"/>
                  <a:pt x="124" y="310"/>
                </a:cubicBezTo>
                <a:cubicBezTo>
                  <a:pt x="121" y="308"/>
                  <a:pt x="119" y="307"/>
                  <a:pt x="116" y="305"/>
                </a:cubicBezTo>
                <a:cubicBezTo>
                  <a:pt x="111" y="302"/>
                  <a:pt x="106" y="299"/>
                  <a:pt x="102" y="296"/>
                </a:cubicBezTo>
                <a:cubicBezTo>
                  <a:pt x="101" y="295"/>
                  <a:pt x="101" y="294"/>
                  <a:pt x="101" y="293"/>
                </a:cubicBezTo>
                <a:close/>
                <a:moveTo>
                  <a:pt x="101" y="289"/>
                </a:moveTo>
                <a:cubicBezTo>
                  <a:pt x="104" y="293"/>
                  <a:pt x="109" y="295"/>
                  <a:pt x="113" y="298"/>
                </a:cubicBezTo>
                <a:cubicBezTo>
                  <a:pt x="120" y="302"/>
                  <a:pt x="127" y="307"/>
                  <a:pt x="134" y="312"/>
                </a:cubicBezTo>
                <a:cubicBezTo>
                  <a:pt x="137" y="315"/>
                  <a:pt x="134" y="313"/>
                  <a:pt x="133" y="312"/>
                </a:cubicBezTo>
                <a:cubicBezTo>
                  <a:pt x="131" y="311"/>
                  <a:pt x="130" y="310"/>
                  <a:pt x="129" y="309"/>
                </a:cubicBezTo>
                <a:cubicBezTo>
                  <a:pt x="127" y="307"/>
                  <a:pt x="124" y="306"/>
                  <a:pt x="121" y="304"/>
                </a:cubicBezTo>
                <a:cubicBezTo>
                  <a:pt x="114" y="300"/>
                  <a:pt x="108" y="296"/>
                  <a:pt x="102" y="292"/>
                </a:cubicBezTo>
                <a:cubicBezTo>
                  <a:pt x="101" y="292"/>
                  <a:pt x="101" y="292"/>
                  <a:pt x="101" y="293"/>
                </a:cubicBezTo>
                <a:cubicBezTo>
                  <a:pt x="101" y="291"/>
                  <a:pt x="101" y="290"/>
                  <a:pt x="101" y="289"/>
                </a:cubicBezTo>
                <a:close/>
                <a:moveTo>
                  <a:pt x="104" y="291"/>
                </a:moveTo>
                <a:cubicBezTo>
                  <a:pt x="105" y="292"/>
                  <a:pt x="103" y="290"/>
                  <a:pt x="102" y="290"/>
                </a:cubicBezTo>
                <a:cubicBezTo>
                  <a:pt x="103" y="290"/>
                  <a:pt x="104" y="291"/>
                  <a:pt x="105" y="292"/>
                </a:cubicBezTo>
                <a:cubicBezTo>
                  <a:pt x="105" y="292"/>
                  <a:pt x="104" y="291"/>
                  <a:pt x="104" y="291"/>
                </a:cubicBezTo>
                <a:close/>
                <a:moveTo>
                  <a:pt x="100" y="284"/>
                </a:moveTo>
                <a:cubicBezTo>
                  <a:pt x="105" y="289"/>
                  <a:pt x="111" y="292"/>
                  <a:pt x="117" y="296"/>
                </a:cubicBezTo>
                <a:cubicBezTo>
                  <a:pt x="122" y="299"/>
                  <a:pt x="127" y="303"/>
                  <a:pt x="132" y="307"/>
                </a:cubicBezTo>
                <a:cubicBezTo>
                  <a:pt x="132" y="307"/>
                  <a:pt x="131" y="307"/>
                  <a:pt x="131" y="306"/>
                </a:cubicBezTo>
                <a:cubicBezTo>
                  <a:pt x="128" y="304"/>
                  <a:pt x="124" y="302"/>
                  <a:pt x="121" y="300"/>
                </a:cubicBezTo>
                <a:cubicBezTo>
                  <a:pt x="114" y="296"/>
                  <a:pt x="107" y="292"/>
                  <a:pt x="100" y="288"/>
                </a:cubicBezTo>
                <a:cubicBezTo>
                  <a:pt x="100" y="287"/>
                  <a:pt x="100" y="286"/>
                  <a:pt x="100" y="284"/>
                </a:cubicBezTo>
                <a:close/>
                <a:moveTo>
                  <a:pt x="100" y="279"/>
                </a:moveTo>
                <a:cubicBezTo>
                  <a:pt x="105" y="285"/>
                  <a:pt x="113" y="290"/>
                  <a:pt x="120" y="294"/>
                </a:cubicBezTo>
                <a:cubicBezTo>
                  <a:pt x="125" y="298"/>
                  <a:pt x="130" y="301"/>
                  <a:pt x="135" y="305"/>
                </a:cubicBezTo>
                <a:cubicBezTo>
                  <a:pt x="135" y="306"/>
                  <a:pt x="136" y="306"/>
                  <a:pt x="137" y="307"/>
                </a:cubicBezTo>
                <a:cubicBezTo>
                  <a:pt x="132" y="303"/>
                  <a:pt x="127" y="300"/>
                  <a:pt x="122" y="296"/>
                </a:cubicBezTo>
                <a:cubicBezTo>
                  <a:pt x="114" y="292"/>
                  <a:pt x="107" y="288"/>
                  <a:pt x="100" y="283"/>
                </a:cubicBezTo>
                <a:cubicBezTo>
                  <a:pt x="100" y="282"/>
                  <a:pt x="100" y="281"/>
                  <a:pt x="100" y="279"/>
                </a:cubicBezTo>
                <a:close/>
                <a:moveTo>
                  <a:pt x="99" y="275"/>
                </a:moveTo>
                <a:cubicBezTo>
                  <a:pt x="107" y="282"/>
                  <a:pt x="116" y="287"/>
                  <a:pt x="124" y="293"/>
                </a:cubicBezTo>
                <a:cubicBezTo>
                  <a:pt x="129" y="296"/>
                  <a:pt x="134" y="300"/>
                  <a:pt x="139" y="303"/>
                </a:cubicBezTo>
                <a:cubicBezTo>
                  <a:pt x="140" y="304"/>
                  <a:pt x="140" y="305"/>
                  <a:pt x="141" y="305"/>
                </a:cubicBezTo>
                <a:cubicBezTo>
                  <a:pt x="136" y="302"/>
                  <a:pt x="130" y="298"/>
                  <a:pt x="124" y="295"/>
                </a:cubicBezTo>
                <a:cubicBezTo>
                  <a:pt x="116" y="289"/>
                  <a:pt x="107" y="285"/>
                  <a:pt x="99" y="278"/>
                </a:cubicBezTo>
                <a:cubicBezTo>
                  <a:pt x="99" y="278"/>
                  <a:pt x="99" y="277"/>
                  <a:pt x="99" y="277"/>
                </a:cubicBezTo>
                <a:cubicBezTo>
                  <a:pt x="99" y="276"/>
                  <a:pt x="99" y="276"/>
                  <a:pt x="99" y="275"/>
                </a:cubicBezTo>
                <a:close/>
                <a:moveTo>
                  <a:pt x="99" y="270"/>
                </a:moveTo>
                <a:cubicBezTo>
                  <a:pt x="102" y="274"/>
                  <a:pt x="106" y="276"/>
                  <a:pt x="110" y="279"/>
                </a:cubicBezTo>
                <a:cubicBezTo>
                  <a:pt x="114" y="282"/>
                  <a:pt x="119" y="285"/>
                  <a:pt x="123" y="288"/>
                </a:cubicBezTo>
                <a:cubicBezTo>
                  <a:pt x="129" y="292"/>
                  <a:pt x="135" y="296"/>
                  <a:pt x="140" y="300"/>
                </a:cubicBezTo>
                <a:cubicBezTo>
                  <a:pt x="137" y="298"/>
                  <a:pt x="134" y="296"/>
                  <a:pt x="131" y="294"/>
                </a:cubicBezTo>
                <a:cubicBezTo>
                  <a:pt x="120" y="288"/>
                  <a:pt x="109" y="282"/>
                  <a:pt x="99" y="274"/>
                </a:cubicBezTo>
                <a:cubicBezTo>
                  <a:pt x="99" y="273"/>
                  <a:pt x="99" y="271"/>
                  <a:pt x="99" y="270"/>
                </a:cubicBezTo>
                <a:close/>
                <a:moveTo>
                  <a:pt x="99" y="264"/>
                </a:moveTo>
                <a:cubicBezTo>
                  <a:pt x="104" y="272"/>
                  <a:pt x="114" y="277"/>
                  <a:pt x="122" y="282"/>
                </a:cubicBezTo>
                <a:cubicBezTo>
                  <a:pt x="127" y="286"/>
                  <a:pt x="133" y="289"/>
                  <a:pt x="138" y="293"/>
                </a:cubicBezTo>
                <a:cubicBezTo>
                  <a:pt x="142" y="295"/>
                  <a:pt x="145" y="298"/>
                  <a:pt x="148" y="300"/>
                </a:cubicBezTo>
                <a:cubicBezTo>
                  <a:pt x="143" y="297"/>
                  <a:pt x="137" y="294"/>
                  <a:pt x="132" y="290"/>
                </a:cubicBezTo>
                <a:cubicBezTo>
                  <a:pt x="121" y="284"/>
                  <a:pt x="108" y="278"/>
                  <a:pt x="99" y="269"/>
                </a:cubicBezTo>
                <a:cubicBezTo>
                  <a:pt x="99" y="267"/>
                  <a:pt x="99" y="265"/>
                  <a:pt x="99" y="264"/>
                </a:cubicBezTo>
                <a:close/>
                <a:moveTo>
                  <a:pt x="98" y="257"/>
                </a:moveTo>
                <a:cubicBezTo>
                  <a:pt x="100" y="261"/>
                  <a:pt x="106" y="264"/>
                  <a:pt x="109" y="266"/>
                </a:cubicBezTo>
                <a:cubicBezTo>
                  <a:pt x="116" y="271"/>
                  <a:pt x="122" y="276"/>
                  <a:pt x="129" y="281"/>
                </a:cubicBezTo>
                <a:cubicBezTo>
                  <a:pt x="136" y="286"/>
                  <a:pt x="143" y="290"/>
                  <a:pt x="151" y="295"/>
                </a:cubicBezTo>
                <a:cubicBezTo>
                  <a:pt x="156" y="299"/>
                  <a:pt x="160" y="303"/>
                  <a:pt x="166" y="305"/>
                </a:cubicBezTo>
                <a:cubicBezTo>
                  <a:pt x="166" y="305"/>
                  <a:pt x="166" y="306"/>
                  <a:pt x="166" y="306"/>
                </a:cubicBezTo>
                <a:cubicBezTo>
                  <a:pt x="165" y="305"/>
                  <a:pt x="164" y="305"/>
                  <a:pt x="163" y="304"/>
                </a:cubicBezTo>
                <a:cubicBezTo>
                  <a:pt x="159" y="302"/>
                  <a:pt x="155" y="299"/>
                  <a:pt x="150" y="296"/>
                </a:cubicBezTo>
                <a:cubicBezTo>
                  <a:pt x="141" y="291"/>
                  <a:pt x="131" y="286"/>
                  <a:pt x="122" y="280"/>
                </a:cubicBezTo>
                <a:cubicBezTo>
                  <a:pt x="114" y="275"/>
                  <a:pt x="107" y="268"/>
                  <a:pt x="99" y="262"/>
                </a:cubicBezTo>
                <a:cubicBezTo>
                  <a:pt x="98" y="261"/>
                  <a:pt x="98" y="259"/>
                  <a:pt x="98" y="257"/>
                </a:cubicBezTo>
                <a:close/>
                <a:moveTo>
                  <a:pt x="142" y="289"/>
                </a:moveTo>
                <a:cubicBezTo>
                  <a:pt x="132" y="282"/>
                  <a:pt x="123" y="276"/>
                  <a:pt x="114" y="269"/>
                </a:cubicBezTo>
                <a:cubicBezTo>
                  <a:pt x="110" y="266"/>
                  <a:pt x="106" y="263"/>
                  <a:pt x="102" y="260"/>
                </a:cubicBezTo>
                <a:cubicBezTo>
                  <a:pt x="101" y="259"/>
                  <a:pt x="100" y="258"/>
                  <a:pt x="99" y="257"/>
                </a:cubicBezTo>
                <a:cubicBezTo>
                  <a:pt x="99" y="257"/>
                  <a:pt x="99" y="256"/>
                  <a:pt x="99" y="256"/>
                </a:cubicBezTo>
                <a:cubicBezTo>
                  <a:pt x="100" y="257"/>
                  <a:pt x="101" y="258"/>
                  <a:pt x="102" y="259"/>
                </a:cubicBezTo>
                <a:cubicBezTo>
                  <a:pt x="103" y="260"/>
                  <a:pt x="104" y="260"/>
                  <a:pt x="106" y="261"/>
                </a:cubicBezTo>
                <a:cubicBezTo>
                  <a:pt x="114" y="267"/>
                  <a:pt x="122" y="273"/>
                  <a:pt x="130" y="279"/>
                </a:cubicBezTo>
                <a:cubicBezTo>
                  <a:pt x="139" y="285"/>
                  <a:pt x="149" y="292"/>
                  <a:pt x="158" y="299"/>
                </a:cubicBezTo>
                <a:cubicBezTo>
                  <a:pt x="160" y="300"/>
                  <a:pt x="162" y="302"/>
                  <a:pt x="164" y="303"/>
                </a:cubicBezTo>
                <a:cubicBezTo>
                  <a:pt x="164" y="304"/>
                  <a:pt x="164" y="304"/>
                  <a:pt x="164" y="304"/>
                </a:cubicBezTo>
                <a:cubicBezTo>
                  <a:pt x="156" y="300"/>
                  <a:pt x="149" y="293"/>
                  <a:pt x="142" y="289"/>
                </a:cubicBezTo>
                <a:close/>
                <a:moveTo>
                  <a:pt x="169" y="304"/>
                </a:moveTo>
                <a:cubicBezTo>
                  <a:pt x="169" y="304"/>
                  <a:pt x="168" y="303"/>
                  <a:pt x="167" y="303"/>
                </a:cubicBezTo>
                <a:cubicBezTo>
                  <a:pt x="166" y="302"/>
                  <a:pt x="165" y="301"/>
                  <a:pt x="163" y="300"/>
                </a:cubicBezTo>
                <a:cubicBezTo>
                  <a:pt x="160" y="297"/>
                  <a:pt x="156" y="295"/>
                  <a:pt x="153" y="292"/>
                </a:cubicBezTo>
                <a:cubicBezTo>
                  <a:pt x="146" y="287"/>
                  <a:pt x="139" y="281"/>
                  <a:pt x="132" y="276"/>
                </a:cubicBezTo>
                <a:cubicBezTo>
                  <a:pt x="125" y="271"/>
                  <a:pt x="120" y="265"/>
                  <a:pt x="113" y="260"/>
                </a:cubicBezTo>
                <a:cubicBezTo>
                  <a:pt x="108" y="256"/>
                  <a:pt x="103" y="252"/>
                  <a:pt x="98" y="248"/>
                </a:cubicBezTo>
                <a:cubicBezTo>
                  <a:pt x="98" y="247"/>
                  <a:pt x="98" y="245"/>
                  <a:pt x="98" y="244"/>
                </a:cubicBezTo>
                <a:cubicBezTo>
                  <a:pt x="101" y="249"/>
                  <a:pt x="106" y="253"/>
                  <a:pt x="111" y="257"/>
                </a:cubicBezTo>
                <a:cubicBezTo>
                  <a:pt x="118" y="262"/>
                  <a:pt x="124" y="267"/>
                  <a:pt x="131" y="272"/>
                </a:cubicBezTo>
                <a:cubicBezTo>
                  <a:pt x="143" y="282"/>
                  <a:pt x="157" y="292"/>
                  <a:pt x="169" y="303"/>
                </a:cubicBezTo>
                <a:cubicBezTo>
                  <a:pt x="169" y="304"/>
                  <a:pt x="169" y="304"/>
                  <a:pt x="170" y="304"/>
                </a:cubicBezTo>
                <a:cubicBezTo>
                  <a:pt x="170" y="304"/>
                  <a:pt x="169" y="304"/>
                  <a:pt x="169" y="304"/>
                </a:cubicBezTo>
                <a:close/>
                <a:moveTo>
                  <a:pt x="173" y="270"/>
                </a:moveTo>
                <a:cubicBezTo>
                  <a:pt x="163" y="262"/>
                  <a:pt x="152" y="253"/>
                  <a:pt x="141" y="246"/>
                </a:cubicBezTo>
                <a:cubicBezTo>
                  <a:pt x="132" y="240"/>
                  <a:pt x="123" y="235"/>
                  <a:pt x="114" y="229"/>
                </a:cubicBezTo>
                <a:cubicBezTo>
                  <a:pt x="113" y="228"/>
                  <a:pt x="112" y="227"/>
                  <a:pt x="110" y="226"/>
                </a:cubicBezTo>
                <a:cubicBezTo>
                  <a:pt x="107" y="223"/>
                  <a:pt x="103" y="220"/>
                  <a:pt x="100" y="217"/>
                </a:cubicBezTo>
                <a:cubicBezTo>
                  <a:pt x="98" y="216"/>
                  <a:pt x="97" y="214"/>
                  <a:pt x="95" y="213"/>
                </a:cubicBezTo>
                <a:cubicBezTo>
                  <a:pt x="95" y="212"/>
                  <a:pt x="95" y="211"/>
                  <a:pt x="95" y="209"/>
                </a:cubicBezTo>
                <a:cubicBezTo>
                  <a:pt x="96" y="210"/>
                  <a:pt x="96" y="211"/>
                  <a:pt x="97" y="211"/>
                </a:cubicBezTo>
                <a:cubicBezTo>
                  <a:pt x="97" y="211"/>
                  <a:pt x="98" y="211"/>
                  <a:pt x="98" y="212"/>
                </a:cubicBezTo>
                <a:cubicBezTo>
                  <a:pt x="99" y="212"/>
                  <a:pt x="99" y="213"/>
                  <a:pt x="100" y="214"/>
                </a:cubicBezTo>
                <a:cubicBezTo>
                  <a:pt x="102" y="215"/>
                  <a:pt x="104" y="217"/>
                  <a:pt x="107" y="219"/>
                </a:cubicBezTo>
                <a:cubicBezTo>
                  <a:pt x="110" y="222"/>
                  <a:pt x="113" y="225"/>
                  <a:pt x="117" y="228"/>
                </a:cubicBezTo>
                <a:cubicBezTo>
                  <a:pt x="126" y="234"/>
                  <a:pt x="135" y="240"/>
                  <a:pt x="144" y="246"/>
                </a:cubicBezTo>
                <a:cubicBezTo>
                  <a:pt x="150" y="251"/>
                  <a:pt x="157" y="255"/>
                  <a:pt x="163" y="261"/>
                </a:cubicBezTo>
                <a:cubicBezTo>
                  <a:pt x="165" y="263"/>
                  <a:pt x="168" y="265"/>
                  <a:pt x="170" y="267"/>
                </a:cubicBezTo>
                <a:cubicBezTo>
                  <a:pt x="171" y="268"/>
                  <a:pt x="178" y="275"/>
                  <a:pt x="173" y="270"/>
                </a:cubicBezTo>
                <a:close/>
                <a:moveTo>
                  <a:pt x="137" y="240"/>
                </a:moveTo>
                <a:cubicBezTo>
                  <a:pt x="129" y="235"/>
                  <a:pt x="120" y="230"/>
                  <a:pt x="112" y="223"/>
                </a:cubicBezTo>
                <a:cubicBezTo>
                  <a:pt x="110" y="221"/>
                  <a:pt x="107" y="219"/>
                  <a:pt x="105" y="217"/>
                </a:cubicBezTo>
                <a:cubicBezTo>
                  <a:pt x="116" y="225"/>
                  <a:pt x="126" y="233"/>
                  <a:pt x="138" y="241"/>
                </a:cubicBezTo>
                <a:cubicBezTo>
                  <a:pt x="145" y="245"/>
                  <a:pt x="152" y="250"/>
                  <a:pt x="159" y="255"/>
                </a:cubicBezTo>
                <a:cubicBezTo>
                  <a:pt x="162" y="257"/>
                  <a:pt x="165" y="260"/>
                  <a:pt x="169" y="262"/>
                </a:cubicBezTo>
                <a:cubicBezTo>
                  <a:pt x="171" y="264"/>
                  <a:pt x="173" y="266"/>
                  <a:pt x="175" y="267"/>
                </a:cubicBezTo>
                <a:cubicBezTo>
                  <a:pt x="175" y="268"/>
                  <a:pt x="175" y="270"/>
                  <a:pt x="175" y="271"/>
                </a:cubicBezTo>
                <a:cubicBezTo>
                  <a:pt x="164" y="259"/>
                  <a:pt x="150" y="249"/>
                  <a:pt x="137" y="240"/>
                </a:cubicBezTo>
                <a:close/>
                <a:moveTo>
                  <a:pt x="96" y="215"/>
                </a:moveTo>
                <a:cubicBezTo>
                  <a:pt x="95" y="215"/>
                  <a:pt x="95" y="215"/>
                  <a:pt x="95" y="214"/>
                </a:cubicBezTo>
                <a:cubicBezTo>
                  <a:pt x="95" y="215"/>
                  <a:pt x="95" y="215"/>
                  <a:pt x="96" y="215"/>
                </a:cubicBezTo>
                <a:close/>
                <a:moveTo>
                  <a:pt x="116" y="230"/>
                </a:moveTo>
                <a:cubicBezTo>
                  <a:pt x="127" y="239"/>
                  <a:pt x="140" y="247"/>
                  <a:pt x="151" y="256"/>
                </a:cubicBezTo>
                <a:cubicBezTo>
                  <a:pt x="158" y="261"/>
                  <a:pt x="164" y="265"/>
                  <a:pt x="169" y="271"/>
                </a:cubicBezTo>
                <a:cubicBezTo>
                  <a:pt x="171" y="272"/>
                  <a:pt x="172" y="274"/>
                  <a:pt x="173" y="275"/>
                </a:cubicBezTo>
                <a:cubicBezTo>
                  <a:pt x="176" y="278"/>
                  <a:pt x="171" y="274"/>
                  <a:pt x="171" y="274"/>
                </a:cubicBezTo>
                <a:cubicBezTo>
                  <a:pt x="169" y="272"/>
                  <a:pt x="166" y="270"/>
                  <a:pt x="164" y="267"/>
                </a:cubicBezTo>
                <a:cubicBezTo>
                  <a:pt x="153" y="258"/>
                  <a:pt x="141" y="250"/>
                  <a:pt x="128" y="241"/>
                </a:cubicBezTo>
                <a:cubicBezTo>
                  <a:pt x="117" y="234"/>
                  <a:pt x="107" y="225"/>
                  <a:pt x="95" y="217"/>
                </a:cubicBezTo>
                <a:cubicBezTo>
                  <a:pt x="95" y="216"/>
                  <a:pt x="95" y="216"/>
                  <a:pt x="95" y="215"/>
                </a:cubicBezTo>
                <a:cubicBezTo>
                  <a:pt x="100" y="220"/>
                  <a:pt x="105" y="223"/>
                  <a:pt x="110" y="226"/>
                </a:cubicBezTo>
                <a:cubicBezTo>
                  <a:pt x="112" y="228"/>
                  <a:pt x="114" y="229"/>
                  <a:pt x="116" y="230"/>
                </a:cubicBezTo>
                <a:close/>
                <a:moveTo>
                  <a:pt x="158" y="286"/>
                </a:moveTo>
                <a:cubicBezTo>
                  <a:pt x="152" y="279"/>
                  <a:pt x="145" y="274"/>
                  <a:pt x="138" y="268"/>
                </a:cubicBezTo>
                <a:cubicBezTo>
                  <a:pt x="131" y="262"/>
                  <a:pt x="124" y="256"/>
                  <a:pt x="117" y="250"/>
                </a:cubicBezTo>
                <a:cubicBezTo>
                  <a:pt x="113" y="247"/>
                  <a:pt x="108" y="243"/>
                  <a:pt x="104" y="239"/>
                </a:cubicBezTo>
                <a:cubicBezTo>
                  <a:pt x="108" y="242"/>
                  <a:pt x="111" y="244"/>
                  <a:pt x="114" y="247"/>
                </a:cubicBezTo>
                <a:cubicBezTo>
                  <a:pt x="121" y="252"/>
                  <a:pt x="129" y="257"/>
                  <a:pt x="136" y="263"/>
                </a:cubicBezTo>
                <a:cubicBezTo>
                  <a:pt x="143" y="268"/>
                  <a:pt x="150" y="275"/>
                  <a:pt x="157" y="281"/>
                </a:cubicBezTo>
                <a:cubicBezTo>
                  <a:pt x="161" y="284"/>
                  <a:pt x="164" y="286"/>
                  <a:pt x="167" y="289"/>
                </a:cubicBezTo>
                <a:cubicBezTo>
                  <a:pt x="169" y="291"/>
                  <a:pt x="171" y="293"/>
                  <a:pt x="173" y="294"/>
                </a:cubicBezTo>
                <a:cubicBezTo>
                  <a:pt x="173" y="296"/>
                  <a:pt x="173" y="297"/>
                  <a:pt x="173" y="299"/>
                </a:cubicBezTo>
                <a:cubicBezTo>
                  <a:pt x="169" y="294"/>
                  <a:pt x="163" y="290"/>
                  <a:pt x="158" y="286"/>
                </a:cubicBezTo>
                <a:close/>
                <a:moveTo>
                  <a:pt x="96" y="225"/>
                </a:moveTo>
                <a:cubicBezTo>
                  <a:pt x="107" y="237"/>
                  <a:pt x="120" y="246"/>
                  <a:pt x="132" y="256"/>
                </a:cubicBezTo>
                <a:cubicBezTo>
                  <a:pt x="146" y="267"/>
                  <a:pt x="159" y="279"/>
                  <a:pt x="171" y="292"/>
                </a:cubicBezTo>
                <a:cubicBezTo>
                  <a:pt x="174" y="295"/>
                  <a:pt x="171" y="292"/>
                  <a:pt x="170" y="291"/>
                </a:cubicBezTo>
                <a:cubicBezTo>
                  <a:pt x="168" y="290"/>
                  <a:pt x="167" y="288"/>
                  <a:pt x="166" y="287"/>
                </a:cubicBezTo>
                <a:cubicBezTo>
                  <a:pt x="163" y="284"/>
                  <a:pt x="160" y="282"/>
                  <a:pt x="157" y="279"/>
                </a:cubicBezTo>
                <a:cubicBezTo>
                  <a:pt x="150" y="274"/>
                  <a:pt x="144" y="268"/>
                  <a:pt x="138" y="263"/>
                </a:cubicBezTo>
                <a:cubicBezTo>
                  <a:pt x="124" y="253"/>
                  <a:pt x="110" y="243"/>
                  <a:pt x="97" y="232"/>
                </a:cubicBezTo>
                <a:cubicBezTo>
                  <a:pt x="97" y="232"/>
                  <a:pt x="97" y="232"/>
                  <a:pt x="97" y="231"/>
                </a:cubicBezTo>
                <a:cubicBezTo>
                  <a:pt x="96" y="229"/>
                  <a:pt x="96" y="227"/>
                  <a:pt x="96" y="225"/>
                </a:cubicBezTo>
                <a:close/>
                <a:moveTo>
                  <a:pt x="96" y="222"/>
                </a:moveTo>
                <a:cubicBezTo>
                  <a:pt x="109" y="233"/>
                  <a:pt x="122" y="244"/>
                  <a:pt x="136" y="254"/>
                </a:cubicBezTo>
                <a:cubicBezTo>
                  <a:pt x="143" y="260"/>
                  <a:pt x="151" y="265"/>
                  <a:pt x="158" y="272"/>
                </a:cubicBezTo>
                <a:cubicBezTo>
                  <a:pt x="161" y="274"/>
                  <a:pt x="164" y="277"/>
                  <a:pt x="167" y="280"/>
                </a:cubicBezTo>
                <a:cubicBezTo>
                  <a:pt x="169" y="281"/>
                  <a:pt x="170" y="283"/>
                  <a:pt x="172" y="285"/>
                </a:cubicBezTo>
                <a:cubicBezTo>
                  <a:pt x="175" y="288"/>
                  <a:pt x="171" y="284"/>
                  <a:pt x="170" y="284"/>
                </a:cubicBezTo>
                <a:cubicBezTo>
                  <a:pt x="157" y="273"/>
                  <a:pt x="145" y="261"/>
                  <a:pt x="131" y="252"/>
                </a:cubicBezTo>
                <a:cubicBezTo>
                  <a:pt x="124" y="246"/>
                  <a:pt x="116" y="241"/>
                  <a:pt x="109" y="235"/>
                </a:cubicBezTo>
                <a:cubicBezTo>
                  <a:pt x="106" y="233"/>
                  <a:pt x="103" y="231"/>
                  <a:pt x="101" y="228"/>
                </a:cubicBezTo>
                <a:cubicBezTo>
                  <a:pt x="99" y="226"/>
                  <a:pt x="98" y="225"/>
                  <a:pt x="96" y="224"/>
                </a:cubicBezTo>
                <a:cubicBezTo>
                  <a:pt x="96" y="223"/>
                  <a:pt x="96" y="222"/>
                  <a:pt x="96" y="222"/>
                </a:cubicBezTo>
                <a:close/>
                <a:moveTo>
                  <a:pt x="174" y="286"/>
                </a:moveTo>
                <a:cubicBezTo>
                  <a:pt x="163" y="273"/>
                  <a:pt x="149" y="263"/>
                  <a:pt x="136" y="253"/>
                </a:cubicBezTo>
                <a:cubicBezTo>
                  <a:pt x="130" y="249"/>
                  <a:pt x="124" y="244"/>
                  <a:pt x="118" y="239"/>
                </a:cubicBezTo>
                <a:cubicBezTo>
                  <a:pt x="125" y="245"/>
                  <a:pt x="133" y="249"/>
                  <a:pt x="140" y="254"/>
                </a:cubicBezTo>
                <a:cubicBezTo>
                  <a:pt x="148" y="260"/>
                  <a:pt x="155" y="266"/>
                  <a:pt x="162" y="272"/>
                </a:cubicBezTo>
                <a:cubicBezTo>
                  <a:pt x="165" y="275"/>
                  <a:pt x="168" y="277"/>
                  <a:pt x="171" y="280"/>
                </a:cubicBezTo>
                <a:cubicBezTo>
                  <a:pt x="172" y="281"/>
                  <a:pt x="173" y="282"/>
                  <a:pt x="174" y="282"/>
                </a:cubicBezTo>
                <a:cubicBezTo>
                  <a:pt x="174" y="283"/>
                  <a:pt x="174" y="284"/>
                  <a:pt x="174" y="286"/>
                </a:cubicBezTo>
                <a:close/>
                <a:moveTo>
                  <a:pt x="100" y="224"/>
                </a:moveTo>
                <a:cubicBezTo>
                  <a:pt x="102" y="226"/>
                  <a:pt x="104" y="228"/>
                  <a:pt x="106" y="230"/>
                </a:cubicBezTo>
                <a:cubicBezTo>
                  <a:pt x="105" y="229"/>
                  <a:pt x="103" y="227"/>
                  <a:pt x="102" y="226"/>
                </a:cubicBezTo>
                <a:cubicBezTo>
                  <a:pt x="100" y="225"/>
                  <a:pt x="98" y="223"/>
                  <a:pt x="97" y="222"/>
                </a:cubicBezTo>
                <a:cubicBezTo>
                  <a:pt x="95" y="220"/>
                  <a:pt x="100" y="224"/>
                  <a:pt x="100" y="224"/>
                </a:cubicBezTo>
                <a:close/>
                <a:moveTo>
                  <a:pt x="102" y="225"/>
                </a:moveTo>
                <a:cubicBezTo>
                  <a:pt x="104" y="226"/>
                  <a:pt x="106" y="228"/>
                  <a:pt x="108" y="229"/>
                </a:cubicBezTo>
                <a:cubicBezTo>
                  <a:pt x="115" y="233"/>
                  <a:pt x="121" y="238"/>
                  <a:pt x="128" y="243"/>
                </a:cubicBezTo>
                <a:cubicBezTo>
                  <a:pt x="136" y="248"/>
                  <a:pt x="144" y="254"/>
                  <a:pt x="151" y="260"/>
                </a:cubicBezTo>
                <a:cubicBezTo>
                  <a:pt x="155" y="263"/>
                  <a:pt x="158" y="266"/>
                  <a:pt x="161" y="269"/>
                </a:cubicBezTo>
                <a:cubicBezTo>
                  <a:pt x="164" y="272"/>
                  <a:pt x="168" y="274"/>
                  <a:pt x="170" y="276"/>
                </a:cubicBezTo>
                <a:cubicBezTo>
                  <a:pt x="171" y="278"/>
                  <a:pt x="172" y="279"/>
                  <a:pt x="173" y="280"/>
                </a:cubicBezTo>
                <a:cubicBezTo>
                  <a:pt x="174" y="281"/>
                  <a:pt x="174" y="281"/>
                  <a:pt x="172" y="280"/>
                </a:cubicBezTo>
                <a:cubicBezTo>
                  <a:pt x="171" y="279"/>
                  <a:pt x="169" y="278"/>
                  <a:pt x="168" y="276"/>
                </a:cubicBezTo>
                <a:cubicBezTo>
                  <a:pt x="164" y="273"/>
                  <a:pt x="161" y="270"/>
                  <a:pt x="157" y="267"/>
                </a:cubicBezTo>
                <a:cubicBezTo>
                  <a:pt x="151" y="261"/>
                  <a:pt x="144" y="256"/>
                  <a:pt x="137" y="252"/>
                </a:cubicBezTo>
                <a:cubicBezTo>
                  <a:pt x="129" y="246"/>
                  <a:pt x="120" y="241"/>
                  <a:pt x="113" y="234"/>
                </a:cubicBezTo>
                <a:cubicBezTo>
                  <a:pt x="109" y="232"/>
                  <a:pt x="106" y="228"/>
                  <a:pt x="102" y="225"/>
                </a:cubicBezTo>
                <a:close/>
                <a:moveTo>
                  <a:pt x="95" y="218"/>
                </a:moveTo>
                <a:cubicBezTo>
                  <a:pt x="96" y="218"/>
                  <a:pt x="96" y="218"/>
                  <a:pt x="96" y="218"/>
                </a:cubicBezTo>
                <a:cubicBezTo>
                  <a:pt x="99" y="220"/>
                  <a:pt x="101" y="222"/>
                  <a:pt x="103" y="223"/>
                </a:cubicBezTo>
                <a:cubicBezTo>
                  <a:pt x="106" y="226"/>
                  <a:pt x="110" y="229"/>
                  <a:pt x="113" y="232"/>
                </a:cubicBezTo>
                <a:cubicBezTo>
                  <a:pt x="114" y="232"/>
                  <a:pt x="114" y="232"/>
                  <a:pt x="114" y="233"/>
                </a:cubicBezTo>
                <a:cubicBezTo>
                  <a:pt x="109" y="228"/>
                  <a:pt x="102" y="225"/>
                  <a:pt x="97" y="220"/>
                </a:cubicBezTo>
                <a:cubicBezTo>
                  <a:pt x="97" y="219"/>
                  <a:pt x="96" y="219"/>
                  <a:pt x="95" y="218"/>
                </a:cubicBezTo>
                <a:cubicBezTo>
                  <a:pt x="95" y="218"/>
                  <a:pt x="95" y="218"/>
                  <a:pt x="95" y="218"/>
                </a:cubicBezTo>
                <a:close/>
                <a:moveTo>
                  <a:pt x="175" y="277"/>
                </a:moveTo>
                <a:cubicBezTo>
                  <a:pt x="174" y="278"/>
                  <a:pt x="174" y="280"/>
                  <a:pt x="174" y="281"/>
                </a:cubicBezTo>
                <a:cubicBezTo>
                  <a:pt x="169" y="275"/>
                  <a:pt x="164" y="271"/>
                  <a:pt x="158" y="265"/>
                </a:cubicBezTo>
                <a:cubicBezTo>
                  <a:pt x="152" y="260"/>
                  <a:pt x="145" y="254"/>
                  <a:pt x="138" y="249"/>
                </a:cubicBezTo>
                <a:cubicBezTo>
                  <a:pt x="132" y="245"/>
                  <a:pt x="126" y="241"/>
                  <a:pt x="120" y="237"/>
                </a:cubicBezTo>
                <a:cubicBezTo>
                  <a:pt x="125" y="240"/>
                  <a:pt x="130" y="243"/>
                  <a:pt x="134" y="246"/>
                </a:cubicBezTo>
                <a:cubicBezTo>
                  <a:pt x="143" y="252"/>
                  <a:pt x="151" y="258"/>
                  <a:pt x="159" y="264"/>
                </a:cubicBezTo>
                <a:cubicBezTo>
                  <a:pt x="163" y="267"/>
                  <a:pt x="166" y="270"/>
                  <a:pt x="169" y="273"/>
                </a:cubicBezTo>
                <a:cubicBezTo>
                  <a:pt x="171" y="275"/>
                  <a:pt x="173" y="276"/>
                  <a:pt x="175" y="277"/>
                </a:cubicBezTo>
                <a:close/>
                <a:moveTo>
                  <a:pt x="174" y="287"/>
                </a:moveTo>
                <a:cubicBezTo>
                  <a:pt x="174" y="289"/>
                  <a:pt x="173" y="291"/>
                  <a:pt x="173" y="293"/>
                </a:cubicBezTo>
                <a:cubicBezTo>
                  <a:pt x="161" y="280"/>
                  <a:pt x="148" y="268"/>
                  <a:pt x="134" y="257"/>
                </a:cubicBezTo>
                <a:cubicBezTo>
                  <a:pt x="127" y="251"/>
                  <a:pt x="120" y="246"/>
                  <a:pt x="113" y="240"/>
                </a:cubicBezTo>
                <a:cubicBezTo>
                  <a:pt x="109" y="237"/>
                  <a:pt x="106" y="235"/>
                  <a:pt x="103" y="231"/>
                </a:cubicBezTo>
                <a:cubicBezTo>
                  <a:pt x="101" y="229"/>
                  <a:pt x="98" y="226"/>
                  <a:pt x="96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9" y="227"/>
                  <a:pt x="101" y="230"/>
                  <a:pt x="104" y="232"/>
                </a:cubicBezTo>
                <a:cubicBezTo>
                  <a:pt x="107" y="235"/>
                  <a:pt x="110" y="237"/>
                  <a:pt x="113" y="240"/>
                </a:cubicBezTo>
                <a:cubicBezTo>
                  <a:pt x="121" y="245"/>
                  <a:pt x="128" y="250"/>
                  <a:pt x="135" y="255"/>
                </a:cubicBezTo>
                <a:cubicBezTo>
                  <a:pt x="143" y="261"/>
                  <a:pt x="150" y="267"/>
                  <a:pt x="158" y="274"/>
                </a:cubicBezTo>
                <a:cubicBezTo>
                  <a:pt x="161" y="277"/>
                  <a:pt x="165" y="280"/>
                  <a:pt x="168" y="283"/>
                </a:cubicBezTo>
                <a:cubicBezTo>
                  <a:pt x="170" y="285"/>
                  <a:pt x="172" y="286"/>
                  <a:pt x="174" y="287"/>
                </a:cubicBezTo>
                <a:close/>
                <a:moveTo>
                  <a:pt x="172" y="301"/>
                </a:moveTo>
                <a:cubicBezTo>
                  <a:pt x="172" y="301"/>
                  <a:pt x="172" y="301"/>
                  <a:pt x="172" y="300"/>
                </a:cubicBezTo>
                <a:cubicBezTo>
                  <a:pt x="172" y="300"/>
                  <a:pt x="172" y="301"/>
                  <a:pt x="172" y="301"/>
                </a:cubicBezTo>
                <a:cubicBezTo>
                  <a:pt x="172" y="301"/>
                  <a:pt x="172" y="301"/>
                  <a:pt x="172" y="301"/>
                </a:cubicBezTo>
                <a:close/>
                <a:moveTo>
                  <a:pt x="172" y="302"/>
                </a:moveTo>
                <a:cubicBezTo>
                  <a:pt x="170" y="301"/>
                  <a:pt x="168" y="300"/>
                  <a:pt x="166" y="298"/>
                </a:cubicBezTo>
                <a:cubicBezTo>
                  <a:pt x="164" y="296"/>
                  <a:pt x="162" y="294"/>
                  <a:pt x="159" y="293"/>
                </a:cubicBezTo>
                <a:cubicBezTo>
                  <a:pt x="151" y="287"/>
                  <a:pt x="144" y="281"/>
                  <a:pt x="137" y="275"/>
                </a:cubicBezTo>
                <a:cubicBezTo>
                  <a:pt x="124" y="264"/>
                  <a:pt x="111" y="252"/>
                  <a:pt x="97" y="242"/>
                </a:cubicBezTo>
                <a:cubicBezTo>
                  <a:pt x="97" y="241"/>
                  <a:pt x="97" y="239"/>
                  <a:pt x="97" y="238"/>
                </a:cubicBezTo>
                <a:cubicBezTo>
                  <a:pt x="99" y="242"/>
                  <a:pt x="103" y="245"/>
                  <a:pt x="106" y="248"/>
                </a:cubicBezTo>
                <a:cubicBezTo>
                  <a:pt x="114" y="253"/>
                  <a:pt x="120" y="259"/>
                  <a:pt x="128" y="264"/>
                </a:cubicBezTo>
                <a:cubicBezTo>
                  <a:pt x="135" y="270"/>
                  <a:pt x="142" y="275"/>
                  <a:pt x="149" y="281"/>
                </a:cubicBezTo>
                <a:cubicBezTo>
                  <a:pt x="152" y="284"/>
                  <a:pt x="154" y="286"/>
                  <a:pt x="157" y="288"/>
                </a:cubicBezTo>
                <a:cubicBezTo>
                  <a:pt x="161" y="291"/>
                  <a:pt x="165" y="295"/>
                  <a:pt x="169" y="298"/>
                </a:cubicBezTo>
                <a:cubicBezTo>
                  <a:pt x="170" y="299"/>
                  <a:pt x="172" y="302"/>
                  <a:pt x="172" y="302"/>
                </a:cubicBezTo>
                <a:close/>
                <a:moveTo>
                  <a:pt x="137" y="271"/>
                </a:moveTo>
                <a:cubicBezTo>
                  <a:pt x="130" y="265"/>
                  <a:pt x="122" y="259"/>
                  <a:pt x="115" y="253"/>
                </a:cubicBezTo>
                <a:cubicBezTo>
                  <a:pt x="110" y="249"/>
                  <a:pt x="102" y="245"/>
                  <a:pt x="99" y="239"/>
                </a:cubicBezTo>
                <a:cubicBezTo>
                  <a:pt x="97" y="236"/>
                  <a:pt x="99" y="239"/>
                  <a:pt x="100" y="240"/>
                </a:cubicBezTo>
                <a:cubicBezTo>
                  <a:pt x="101" y="241"/>
                  <a:pt x="102" y="242"/>
                  <a:pt x="104" y="243"/>
                </a:cubicBezTo>
                <a:cubicBezTo>
                  <a:pt x="107" y="245"/>
                  <a:pt x="110" y="247"/>
                  <a:pt x="113" y="249"/>
                </a:cubicBezTo>
                <a:cubicBezTo>
                  <a:pt x="121" y="255"/>
                  <a:pt x="127" y="262"/>
                  <a:pt x="134" y="268"/>
                </a:cubicBezTo>
                <a:cubicBezTo>
                  <a:pt x="138" y="271"/>
                  <a:pt x="141" y="274"/>
                  <a:pt x="145" y="277"/>
                </a:cubicBezTo>
                <a:cubicBezTo>
                  <a:pt x="142" y="275"/>
                  <a:pt x="140" y="273"/>
                  <a:pt x="137" y="271"/>
                </a:cubicBezTo>
                <a:close/>
                <a:moveTo>
                  <a:pt x="141" y="279"/>
                </a:moveTo>
                <a:cubicBezTo>
                  <a:pt x="141" y="279"/>
                  <a:pt x="142" y="280"/>
                  <a:pt x="142" y="280"/>
                </a:cubicBezTo>
                <a:cubicBezTo>
                  <a:pt x="139" y="278"/>
                  <a:pt x="136" y="275"/>
                  <a:pt x="133" y="273"/>
                </a:cubicBezTo>
                <a:cubicBezTo>
                  <a:pt x="126" y="268"/>
                  <a:pt x="120" y="262"/>
                  <a:pt x="113" y="257"/>
                </a:cubicBezTo>
                <a:cubicBezTo>
                  <a:pt x="110" y="255"/>
                  <a:pt x="107" y="253"/>
                  <a:pt x="104" y="250"/>
                </a:cubicBezTo>
                <a:cubicBezTo>
                  <a:pt x="103" y="249"/>
                  <a:pt x="101" y="247"/>
                  <a:pt x="100" y="246"/>
                </a:cubicBezTo>
                <a:cubicBezTo>
                  <a:pt x="100" y="245"/>
                  <a:pt x="96" y="242"/>
                  <a:pt x="100" y="245"/>
                </a:cubicBezTo>
                <a:cubicBezTo>
                  <a:pt x="114" y="255"/>
                  <a:pt x="127" y="267"/>
                  <a:pt x="141" y="279"/>
                </a:cubicBezTo>
                <a:close/>
                <a:moveTo>
                  <a:pt x="97" y="233"/>
                </a:moveTo>
                <a:cubicBezTo>
                  <a:pt x="102" y="238"/>
                  <a:pt x="108" y="244"/>
                  <a:pt x="114" y="249"/>
                </a:cubicBezTo>
                <a:cubicBezTo>
                  <a:pt x="121" y="254"/>
                  <a:pt x="128" y="260"/>
                  <a:pt x="135" y="266"/>
                </a:cubicBezTo>
                <a:cubicBezTo>
                  <a:pt x="142" y="272"/>
                  <a:pt x="148" y="278"/>
                  <a:pt x="155" y="284"/>
                </a:cubicBezTo>
                <a:cubicBezTo>
                  <a:pt x="158" y="287"/>
                  <a:pt x="161" y="290"/>
                  <a:pt x="164" y="292"/>
                </a:cubicBezTo>
                <a:cubicBezTo>
                  <a:pt x="167" y="294"/>
                  <a:pt x="170" y="296"/>
                  <a:pt x="172" y="299"/>
                </a:cubicBezTo>
                <a:cubicBezTo>
                  <a:pt x="170" y="297"/>
                  <a:pt x="167" y="294"/>
                  <a:pt x="164" y="293"/>
                </a:cubicBezTo>
                <a:cubicBezTo>
                  <a:pt x="161" y="290"/>
                  <a:pt x="158" y="288"/>
                  <a:pt x="155" y="285"/>
                </a:cubicBezTo>
                <a:cubicBezTo>
                  <a:pt x="148" y="279"/>
                  <a:pt x="142" y="273"/>
                  <a:pt x="135" y="267"/>
                </a:cubicBezTo>
                <a:cubicBezTo>
                  <a:pt x="128" y="261"/>
                  <a:pt x="122" y="255"/>
                  <a:pt x="115" y="250"/>
                </a:cubicBezTo>
                <a:cubicBezTo>
                  <a:pt x="109" y="245"/>
                  <a:pt x="103" y="241"/>
                  <a:pt x="97" y="236"/>
                </a:cubicBezTo>
                <a:cubicBezTo>
                  <a:pt x="97" y="236"/>
                  <a:pt x="97" y="236"/>
                  <a:pt x="97" y="236"/>
                </a:cubicBezTo>
                <a:cubicBezTo>
                  <a:pt x="97" y="235"/>
                  <a:pt x="97" y="234"/>
                  <a:pt x="97" y="233"/>
                </a:cubicBezTo>
                <a:close/>
                <a:moveTo>
                  <a:pt x="96" y="219"/>
                </a:moveTo>
                <a:cubicBezTo>
                  <a:pt x="97" y="220"/>
                  <a:pt x="98" y="222"/>
                  <a:pt x="99" y="223"/>
                </a:cubicBezTo>
                <a:cubicBezTo>
                  <a:pt x="98" y="222"/>
                  <a:pt x="97" y="221"/>
                  <a:pt x="96" y="221"/>
                </a:cubicBezTo>
                <a:cubicBezTo>
                  <a:pt x="96" y="220"/>
                  <a:pt x="96" y="220"/>
                  <a:pt x="96" y="219"/>
                </a:cubicBezTo>
                <a:close/>
                <a:moveTo>
                  <a:pt x="94" y="202"/>
                </a:moveTo>
                <a:cubicBezTo>
                  <a:pt x="109" y="217"/>
                  <a:pt x="127" y="229"/>
                  <a:pt x="143" y="242"/>
                </a:cubicBezTo>
                <a:cubicBezTo>
                  <a:pt x="152" y="248"/>
                  <a:pt x="161" y="254"/>
                  <a:pt x="169" y="261"/>
                </a:cubicBezTo>
                <a:cubicBezTo>
                  <a:pt x="171" y="262"/>
                  <a:pt x="172" y="263"/>
                  <a:pt x="174" y="265"/>
                </a:cubicBezTo>
                <a:cubicBezTo>
                  <a:pt x="175" y="266"/>
                  <a:pt x="175" y="266"/>
                  <a:pt x="174" y="265"/>
                </a:cubicBezTo>
                <a:cubicBezTo>
                  <a:pt x="172" y="264"/>
                  <a:pt x="170" y="262"/>
                  <a:pt x="168" y="261"/>
                </a:cubicBezTo>
                <a:cubicBezTo>
                  <a:pt x="164" y="258"/>
                  <a:pt x="159" y="255"/>
                  <a:pt x="155" y="252"/>
                </a:cubicBezTo>
                <a:cubicBezTo>
                  <a:pt x="145" y="245"/>
                  <a:pt x="135" y="238"/>
                  <a:pt x="126" y="232"/>
                </a:cubicBezTo>
                <a:cubicBezTo>
                  <a:pt x="116" y="225"/>
                  <a:pt x="107" y="217"/>
                  <a:pt x="97" y="210"/>
                </a:cubicBezTo>
                <a:cubicBezTo>
                  <a:pt x="97" y="210"/>
                  <a:pt x="97" y="210"/>
                  <a:pt x="97" y="210"/>
                </a:cubicBezTo>
                <a:cubicBezTo>
                  <a:pt x="96" y="209"/>
                  <a:pt x="95" y="209"/>
                  <a:pt x="95" y="208"/>
                </a:cubicBezTo>
                <a:cubicBezTo>
                  <a:pt x="94" y="206"/>
                  <a:pt x="94" y="204"/>
                  <a:pt x="94" y="202"/>
                </a:cubicBezTo>
                <a:close/>
                <a:moveTo>
                  <a:pt x="93" y="195"/>
                </a:moveTo>
                <a:cubicBezTo>
                  <a:pt x="107" y="207"/>
                  <a:pt x="120" y="218"/>
                  <a:pt x="134" y="229"/>
                </a:cubicBezTo>
                <a:cubicBezTo>
                  <a:pt x="141" y="234"/>
                  <a:pt x="147" y="239"/>
                  <a:pt x="153" y="244"/>
                </a:cubicBezTo>
                <a:cubicBezTo>
                  <a:pt x="147" y="240"/>
                  <a:pt x="141" y="235"/>
                  <a:pt x="135" y="231"/>
                </a:cubicBezTo>
                <a:cubicBezTo>
                  <a:pt x="127" y="226"/>
                  <a:pt x="120" y="221"/>
                  <a:pt x="112" y="215"/>
                </a:cubicBezTo>
                <a:cubicBezTo>
                  <a:pt x="106" y="210"/>
                  <a:pt x="101" y="204"/>
                  <a:pt x="94" y="200"/>
                </a:cubicBezTo>
                <a:cubicBezTo>
                  <a:pt x="94" y="200"/>
                  <a:pt x="94" y="199"/>
                  <a:pt x="94" y="198"/>
                </a:cubicBezTo>
                <a:cubicBezTo>
                  <a:pt x="94" y="197"/>
                  <a:pt x="93" y="196"/>
                  <a:pt x="93" y="195"/>
                </a:cubicBezTo>
                <a:close/>
                <a:moveTo>
                  <a:pt x="93" y="193"/>
                </a:moveTo>
                <a:cubicBezTo>
                  <a:pt x="93" y="192"/>
                  <a:pt x="93" y="190"/>
                  <a:pt x="93" y="188"/>
                </a:cubicBezTo>
                <a:cubicBezTo>
                  <a:pt x="93" y="188"/>
                  <a:pt x="93" y="188"/>
                  <a:pt x="93" y="188"/>
                </a:cubicBezTo>
                <a:cubicBezTo>
                  <a:pt x="95" y="190"/>
                  <a:pt x="97" y="191"/>
                  <a:pt x="98" y="192"/>
                </a:cubicBezTo>
                <a:cubicBezTo>
                  <a:pt x="100" y="194"/>
                  <a:pt x="102" y="195"/>
                  <a:pt x="104" y="196"/>
                </a:cubicBezTo>
                <a:cubicBezTo>
                  <a:pt x="109" y="201"/>
                  <a:pt x="114" y="204"/>
                  <a:pt x="119" y="208"/>
                </a:cubicBezTo>
                <a:cubicBezTo>
                  <a:pt x="126" y="213"/>
                  <a:pt x="133" y="218"/>
                  <a:pt x="140" y="224"/>
                </a:cubicBezTo>
                <a:cubicBezTo>
                  <a:pt x="145" y="228"/>
                  <a:pt x="151" y="232"/>
                  <a:pt x="156" y="236"/>
                </a:cubicBezTo>
                <a:cubicBezTo>
                  <a:pt x="161" y="241"/>
                  <a:pt x="167" y="246"/>
                  <a:pt x="172" y="250"/>
                </a:cubicBezTo>
                <a:cubicBezTo>
                  <a:pt x="173" y="252"/>
                  <a:pt x="175" y="253"/>
                  <a:pt x="176" y="254"/>
                </a:cubicBezTo>
                <a:cubicBezTo>
                  <a:pt x="176" y="254"/>
                  <a:pt x="176" y="254"/>
                  <a:pt x="176" y="254"/>
                </a:cubicBezTo>
                <a:cubicBezTo>
                  <a:pt x="175" y="253"/>
                  <a:pt x="174" y="252"/>
                  <a:pt x="174" y="252"/>
                </a:cubicBezTo>
                <a:cubicBezTo>
                  <a:pt x="171" y="250"/>
                  <a:pt x="168" y="248"/>
                  <a:pt x="166" y="246"/>
                </a:cubicBezTo>
                <a:cubicBezTo>
                  <a:pt x="142" y="228"/>
                  <a:pt x="117" y="212"/>
                  <a:pt x="93" y="193"/>
                </a:cubicBezTo>
                <a:close/>
                <a:moveTo>
                  <a:pt x="92" y="179"/>
                </a:moveTo>
                <a:cubicBezTo>
                  <a:pt x="100" y="188"/>
                  <a:pt x="111" y="196"/>
                  <a:pt x="121" y="203"/>
                </a:cubicBezTo>
                <a:cubicBezTo>
                  <a:pt x="132" y="212"/>
                  <a:pt x="144" y="220"/>
                  <a:pt x="155" y="229"/>
                </a:cubicBezTo>
                <a:cubicBezTo>
                  <a:pt x="160" y="233"/>
                  <a:pt x="165" y="239"/>
                  <a:pt x="171" y="243"/>
                </a:cubicBezTo>
                <a:cubicBezTo>
                  <a:pt x="172" y="245"/>
                  <a:pt x="174" y="247"/>
                  <a:pt x="176" y="248"/>
                </a:cubicBezTo>
                <a:cubicBezTo>
                  <a:pt x="174" y="246"/>
                  <a:pt x="171" y="244"/>
                  <a:pt x="169" y="243"/>
                </a:cubicBezTo>
                <a:cubicBezTo>
                  <a:pt x="158" y="233"/>
                  <a:pt x="146" y="225"/>
                  <a:pt x="134" y="217"/>
                </a:cubicBezTo>
                <a:cubicBezTo>
                  <a:pt x="122" y="208"/>
                  <a:pt x="111" y="199"/>
                  <a:pt x="98" y="191"/>
                </a:cubicBezTo>
                <a:cubicBezTo>
                  <a:pt x="98" y="191"/>
                  <a:pt x="97" y="190"/>
                  <a:pt x="96" y="190"/>
                </a:cubicBezTo>
                <a:cubicBezTo>
                  <a:pt x="95" y="189"/>
                  <a:pt x="94" y="188"/>
                  <a:pt x="92" y="187"/>
                </a:cubicBezTo>
                <a:cubicBezTo>
                  <a:pt x="92" y="184"/>
                  <a:pt x="92" y="182"/>
                  <a:pt x="92" y="179"/>
                </a:cubicBezTo>
                <a:close/>
                <a:moveTo>
                  <a:pt x="95" y="181"/>
                </a:moveTo>
                <a:cubicBezTo>
                  <a:pt x="96" y="182"/>
                  <a:pt x="97" y="183"/>
                  <a:pt x="98" y="183"/>
                </a:cubicBezTo>
                <a:cubicBezTo>
                  <a:pt x="102" y="186"/>
                  <a:pt x="105" y="189"/>
                  <a:pt x="109" y="191"/>
                </a:cubicBezTo>
                <a:cubicBezTo>
                  <a:pt x="117" y="197"/>
                  <a:pt x="125" y="202"/>
                  <a:pt x="132" y="208"/>
                </a:cubicBezTo>
                <a:cubicBezTo>
                  <a:pt x="141" y="214"/>
                  <a:pt x="150" y="221"/>
                  <a:pt x="158" y="228"/>
                </a:cubicBezTo>
                <a:cubicBezTo>
                  <a:pt x="164" y="233"/>
                  <a:pt x="170" y="239"/>
                  <a:pt x="176" y="243"/>
                </a:cubicBezTo>
                <a:cubicBezTo>
                  <a:pt x="176" y="244"/>
                  <a:pt x="176" y="246"/>
                  <a:pt x="176" y="247"/>
                </a:cubicBezTo>
                <a:cubicBezTo>
                  <a:pt x="174" y="245"/>
                  <a:pt x="172" y="244"/>
                  <a:pt x="170" y="242"/>
                </a:cubicBezTo>
                <a:cubicBezTo>
                  <a:pt x="167" y="239"/>
                  <a:pt x="164" y="236"/>
                  <a:pt x="160" y="233"/>
                </a:cubicBezTo>
                <a:cubicBezTo>
                  <a:pt x="153" y="226"/>
                  <a:pt x="145" y="221"/>
                  <a:pt x="138" y="215"/>
                </a:cubicBezTo>
                <a:cubicBezTo>
                  <a:pt x="124" y="204"/>
                  <a:pt x="108" y="194"/>
                  <a:pt x="95" y="181"/>
                </a:cubicBezTo>
                <a:close/>
                <a:moveTo>
                  <a:pt x="176" y="253"/>
                </a:moveTo>
                <a:cubicBezTo>
                  <a:pt x="153" y="233"/>
                  <a:pt x="128" y="215"/>
                  <a:pt x="105" y="196"/>
                </a:cubicBezTo>
                <a:cubicBezTo>
                  <a:pt x="107" y="198"/>
                  <a:pt x="108" y="199"/>
                  <a:pt x="110" y="200"/>
                </a:cubicBezTo>
                <a:cubicBezTo>
                  <a:pt x="118" y="206"/>
                  <a:pt x="126" y="212"/>
                  <a:pt x="134" y="217"/>
                </a:cubicBezTo>
                <a:cubicBezTo>
                  <a:pt x="142" y="223"/>
                  <a:pt x="150" y="229"/>
                  <a:pt x="157" y="234"/>
                </a:cubicBezTo>
                <a:cubicBezTo>
                  <a:pt x="161" y="238"/>
                  <a:pt x="166" y="241"/>
                  <a:pt x="170" y="244"/>
                </a:cubicBezTo>
                <a:cubicBezTo>
                  <a:pt x="172" y="246"/>
                  <a:pt x="174" y="248"/>
                  <a:pt x="176" y="249"/>
                </a:cubicBezTo>
                <a:cubicBezTo>
                  <a:pt x="176" y="250"/>
                  <a:pt x="176" y="252"/>
                  <a:pt x="176" y="253"/>
                </a:cubicBezTo>
                <a:close/>
                <a:moveTo>
                  <a:pt x="176" y="260"/>
                </a:moveTo>
                <a:cubicBezTo>
                  <a:pt x="170" y="254"/>
                  <a:pt x="163" y="251"/>
                  <a:pt x="157" y="246"/>
                </a:cubicBezTo>
                <a:cubicBezTo>
                  <a:pt x="150" y="241"/>
                  <a:pt x="144" y="236"/>
                  <a:pt x="137" y="231"/>
                </a:cubicBezTo>
                <a:cubicBezTo>
                  <a:pt x="124" y="220"/>
                  <a:pt x="111" y="210"/>
                  <a:pt x="99" y="199"/>
                </a:cubicBezTo>
                <a:cubicBezTo>
                  <a:pt x="100" y="199"/>
                  <a:pt x="101" y="200"/>
                  <a:pt x="101" y="201"/>
                </a:cubicBezTo>
                <a:cubicBezTo>
                  <a:pt x="105" y="203"/>
                  <a:pt x="109" y="206"/>
                  <a:pt x="113" y="209"/>
                </a:cubicBezTo>
                <a:cubicBezTo>
                  <a:pt x="120" y="214"/>
                  <a:pt x="127" y="220"/>
                  <a:pt x="135" y="225"/>
                </a:cubicBezTo>
                <a:cubicBezTo>
                  <a:pt x="142" y="230"/>
                  <a:pt x="149" y="235"/>
                  <a:pt x="157" y="241"/>
                </a:cubicBezTo>
                <a:cubicBezTo>
                  <a:pt x="163" y="245"/>
                  <a:pt x="169" y="251"/>
                  <a:pt x="176" y="254"/>
                </a:cubicBezTo>
                <a:cubicBezTo>
                  <a:pt x="176" y="256"/>
                  <a:pt x="176" y="258"/>
                  <a:pt x="176" y="260"/>
                </a:cubicBezTo>
                <a:close/>
                <a:moveTo>
                  <a:pt x="176" y="261"/>
                </a:moveTo>
                <a:cubicBezTo>
                  <a:pt x="174" y="259"/>
                  <a:pt x="170" y="256"/>
                  <a:pt x="167" y="254"/>
                </a:cubicBezTo>
                <a:cubicBezTo>
                  <a:pt x="166" y="253"/>
                  <a:pt x="165" y="252"/>
                  <a:pt x="164" y="251"/>
                </a:cubicBezTo>
                <a:cubicBezTo>
                  <a:pt x="168" y="254"/>
                  <a:pt x="172" y="257"/>
                  <a:pt x="176" y="261"/>
                </a:cubicBezTo>
                <a:cubicBezTo>
                  <a:pt x="176" y="261"/>
                  <a:pt x="176" y="261"/>
                  <a:pt x="176" y="261"/>
                </a:cubicBezTo>
                <a:close/>
                <a:moveTo>
                  <a:pt x="176" y="196"/>
                </a:moveTo>
                <a:cubicBezTo>
                  <a:pt x="176" y="196"/>
                  <a:pt x="176" y="196"/>
                  <a:pt x="176" y="196"/>
                </a:cubicBezTo>
                <a:cubicBezTo>
                  <a:pt x="173" y="193"/>
                  <a:pt x="170" y="190"/>
                  <a:pt x="166" y="187"/>
                </a:cubicBezTo>
                <a:cubicBezTo>
                  <a:pt x="169" y="189"/>
                  <a:pt x="173" y="192"/>
                  <a:pt x="176" y="195"/>
                </a:cubicBezTo>
                <a:cubicBezTo>
                  <a:pt x="176" y="196"/>
                  <a:pt x="176" y="196"/>
                  <a:pt x="176" y="196"/>
                </a:cubicBezTo>
                <a:close/>
                <a:moveTo>
                  <a:pt x="128" y="169"/>
                </a:moveTo>
                <a:cubicBezTo>
                  <a:pt x="129" y="171"/>
                  <a:pt x="131" y="173"/>
                  <a:pt x="133" y="174"/>
                </a:cubicBezTo>
                <a:cubicBezTo>
                  <a:pt x="133" y="175"/>
                  <a:pt x="133" y="177"/>
                  <a:pt x="133" y="178"/>
                </a:cubicBezTo>
                <a:cubicBezTo>
                  <a:pt x="127" y="174"/>
                  <a:pt x="122" y="170"/>
                  <a:pt x="116" y="166"/>
                </a:cubicBezTo>
                <a:cubicBezTo>
                  <a:pt x="120" y="167"/>
                  <a:pt x="124" y="168"/>
                  <a:pt x="128" y="169"/>
                </a:cubicBezTo>
                <a:close/>
                <a:moveTo>
                  <a:pt x="115" y="166"/>
                </a:moveTo>
                <a:cubicBezTo>
                  <a:pt x="115" y="166"/>
                  <a:pt x="115" y="166"/>
                  <a:pt x="115" y="166"/>
                </a:cubicBezTo>
                <a:cubicBezTo>
                  <a:pt x="121" y="173"/>
                  <a:pt x="127" y="178"/>
                  <a:pt x="133" y="183"/>
                </a:cubicBezTo>
                <a:cubicBezTo>
                  <a:pt x="133" y="184"/>
                  <a:pt x="134" y="184"/>
                  <a:pt x="134" y="184"/>
                </a:cubicBezTo>
                <a:cubicBezTo>
                  <a:pt x="125" y="178"/>
                  <a:pt x="116" y="171"/>
                  <a:pt x="107" y="164"/>
                </a:cubicBezTo>
                <a:cubicBezTo>
                  <a:pt x="110" y="165"/>
                  <a:pt x="112" y="165"/>
                  <a:pt x="115" y="166"/>
                </a:cubicBezTo>
                <a:close/>
                <a:moveTo>
                  <a:pt x="106" y="164"/>
                </a:moveTo>
                <a:cubicBezTo>
                  <a:pt x="106" y="164"/>
                  <a:pt x="106" y="164"/>
                  <a:pt x="106" y="164"/>
                </a:cubicBezTo>
                <a:cubicBezTo>
                  <a:pt x="115" y="174"/>
                  <a:pt x="125" y="181"/>
                  <a:pt x="136" y="189"/>
                </a:cubicBezTo>
                <a:cubicBezTo>
                  <a:pt x="136" y="190"/>
                  <a:pt x="137" y="190"/>
                  <a:pt x="138" y="191"/>
                </a:cubicBezTo>
                <a:cubicBezTo>
                  <a:pt x="139" y="192"/>
                  <a:pt x="141" y="192"/>
                  <a:pt x="142" y="193"/>
                </a:cubicBezTo>
                <a:cubicBezTo>
                  <a:pt x="148" y="198"/>
                  <a:pt x="155" y="203"/>
                  <a:pt x="161" y="209"/>
                </a:cubicBezTo>
                <a:cubicBezTo>
                  <a:pt x="164" y="211"/>
                  <a:pt x="167" y="214"/>
                  <a:pt x="169" y="217"/>
                </a:cubicBezTo>
                <a:cubicBezTo>
                  <a:pt x="171" y="219"/>
                  <a:pt x="174" y="223"/>
                  <a:pt x="177" y="224"/>
                </a:cubicBezTo>
                <a:cubicBezTo>
                  <a:pt x="177" y="224"/>
                  <a:pt x="177" y="224"/>
                  <a:pt x="177" y="224"/>
                </a:cubicBezTo>
                <a:cubicBezTo>
                  <a:pt x="174" y="223"/>
                  <a:pt x="172" y="221"/>
                  <a:pt x="169" y="219"/>
                </a:cubicBezTo>
                <a:cubicBezTo>
                  <a:pt x="168" y="217"/>
                  <a:pt x="166" y="215"/>
                  <a:pt x="164" y="213"/>
                </a:cubicBezTo>
                <a:cubicBezTo>
                  <a:pt x="158" y="208"/>
                  <a:pt x="152" y="203"/>
                  <a:pt x="146" y="198"/>
                </a:cubicBezTo>
                <a:cubicBezTo>
                  <a:pt x="143" y="197"/>
                  <a:pt x="141" y="195"/>
                  <a:pt x="139" y="193"/>
                </a:cubicBezTo>
                <a:cubicBezTo>
                  <a:pt x="139" y="193"/>
                  <a:pt x="139" y="193"/>
                  <a:pt x="139" y="193"/>
                </a:cubicBezTo>
                <a:cubicBezTo>
                  <a:pt x="126" y="184"/>
                  <a:pt x="113" y="173"/>
                  <a:pt x="101" y="163"/>
                </a:cubicBezTo>
                <a:cubicBezTo>
                  <a:pt x="102" y="164"/>
                  <a:pt x="104" y="164"/>
                  <a:pt x="106" y="164"/>
                </a:cubicBezTo>
                <a:close/>
                <a:moveTo>
                  <a:pt x="131" y="170"/>
                </a:moveTo>
                <a:cubicBezTo>
                  <a:pt x="132" y="170"/>
                  <a:pt x="132" y="170"/>
                  <a:pt x="132" y="171"/>
                </a:cubicBezTo>
                <a:cubicBezTo>
                  <a:pt x="132" y="171"/>
                  <a:pt x="133" y="171"/>
                  <a:pt x="133" y="171"/>
                </a:cubicBezTo>
                <a:cubicBezTo>
                  <a:pt x="133" y="172"/>
                  <a:pt x="133" y="172"/>
                  <a:pt x="133" y="173"/>
                </a:cubicBezTo>
                <a:cubicBezTo>
                  <a:pt x="132" y="173"/>
                  <a:pt x="131" y="172"/>
                  <a:pt x="131" y="171"/>
                </a:cubicBezTo>
                <a:cubicBezTo>
                  <a:pt x="130" y="171"/>
                  <a:pt x="130" y="170"/>
                  <a:pt x="129" y="169"/>
                </a:cubicBezTo>
                <a:cubicBezTo>
                  <a:pt x="130" y="170"/>
                  <a:pt x="131" y="170"/>
                  <a:pt x="131" y="170"/>
                </a:cubicBezTo>
                <a:close/>
                <a:moveTo>
                  <a:pt x="136" y="172"/>
                </a:moveTo>
                <a:cubicBezTo>
                  <a:pt x="136" y="172"/>
                  <a:pt x="136" y="172"/>
                  <a:pt x="136" y="173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36" y="172"/>
                  <a:pt x="136" y="172"/>
                  <a:pt x="136" y="172"/>
                </a:cubicBezTo>
                <a:close/>
                <a:moveTo>
                  <a:pt x="139" y="179"/>
                </a:moveTo>
                <a:cubicBezTo>
                  <a:pt x="138" y="178"/>
                  <a:pt x="137" y="177"/>
                  <a:pt x="135" y="176"/>
                </a:cubicBezTo>
                <a:cubicBezTo>
                  <a:pt x="135" y="175"/>
                  <a:pt x="136" y="174"/>
                  <a:pt x="136" y="173"/>
                </a:cubicBezTo>
                <a:cubicBezTo>
                  <a:pt x="136" y="173"/>
                  <a:pt x="137" y="174"/>
                  <a:pt x="137" y="174"/>
                </a:cubicBezTo>
                <a:cubicBezTo>
                  <a:pt x="138" y="176"/>
                  <a:pt x="139" y="177"/>
                  <a:pt x="139" y="179"/>
                </a:cubicBezTo>
                <a:close/>
                <a:moveTo>
                  <a:pt x="140" y="180"/>
                </a:moveTo>
                <a:cubicBezTo>
                  <a:pt x="140" y="180"/>
                  <a:pt x="140" y="182"/>
                  <a:pt x="141" y="184"/>
                </a:cubicBezTo>
                <a:cubicBezTo>
                  <a:pt x="139" y="183"/>
                  <a:pt x="137" y="182"/>
                  <a:pt x="136" y="180"/>
                </a:cubicBezTo>
                <a:cubicBezTo>
                  <a:pt x="136" y="179"/>
                  <a:pt x="135" y="178"/>
                  <a:pt x="135" y="176"/>
                </a:cubicBezTo>
                <a:cubicBezTo>
                  <a:pt x="136" y="177"/>
                  <a:pt x="136" y="177"/>
                  <a:pt x="137" y="177"/>
                </a:cubicBezTo>
                <a:cubicBezTo>
                  <a:pt x="138" y="178"/>
                  <a:pt x="139" y="179"/>
                  <a:pt x="140" y="180"/>
                </a:cubicBezTo>
                <a:close/>
                <a:moveTo>
                  <a:pt x="136" y="181"/>
                </a:moveTo>
                <a:cubicBezTo>
                  <a:pt x="137" y="183"/>
                  <a:pt x="139" y="184"/>
                  <a:pt x="141" y="185"/>
                </a:cubicBezTo>
                <a:cubicBezTo>
                  <a:pt x="141" y="186"/>
                  <a:pt x="141" y="187"/>
                  <a:pt x="141" y="188"/>
                </a:cubicBezTo>
                <a:cubicBezTo>
                  <a:pt x="139" y="187"/>
                  <a:pt x="138" y="186"/>
                  <a:pt x="137" y="185"/>
                </a:cubicBezTo>
                <a:cubicBezTo>
                  <a:pt x="136" y="184"/>
                  <a:pt x="136" y="183"/>
                  <a:pt x="136" y="181"/>
                </a:cubicBezTo>
                <a:close/>
                <a:moveTo>
                  <a:pt x="133" y="182"/>
                </a:moveTo>
                <a:cubicBezTo>
                  <a:pt x="128" y="179"/>
                  <a:pt x="124" y="175"/>
                  <a:pt x="120" y="170"/>
                </a:cubicBezTo>
                <a:cubicBezTo>
                  <a:pt x="119" y="170"/>
                  <a:pt x="118" y="169"/>
                  <a:pt x="118" y="168"/>
                </a:cubicBezTo>
                <a:cubicBezTo>
                  <a:pt x="118" y="168"/>
                  <a:pt x="118" y="168"/>
                  <a:pt x="118" y="168"/>
                </a:cubicBezTo>
                <a:cubicBezTo>
                  <a:pt x="119" y="169"/>
                  <a:pt x="120" y="170"/>
                  <a:pt x="121" y="171"/>
                </a:cubicBezTo>
                <a:cubicBezTo>
                  <a:pt x="124" y="173"/>
                  <a:pt x="127" y="175"/>
                  <a:pt x="130" y="177"/>
                </a:cubicBezTo>
                <a:cubicBezTo>
                  <a:pt x="131" y="178"/>
                  <a:pt x="132" y="178"/>
                  <a:pt x="133" y="179"/>
                </a:cubicBezTo>
                <a:cubicBezTo>
                  <a:pt x="133" y="180"/>
                  <a:pt x="133" y="181"/>
                  <a:pt x="133" y="182"/>
                </a:cubicBezTo>
                <a:close/>
                <a:moveTo>
                  <a:pt x="141" y="191"/>
                </a:moveTo>
                <a:cubicBezTo>
                  <a:pt x="142" y="191"/>
                  <a:pt x="142" y="191"/>
                  <a:pt x="142" y="192"/>
                </a:cubicBezTo>
                <a:cubicBezTo>
                  <a:pt x="149" y="197"/>
                  <a:pt x="156" y="202"/>
                  <a:pt x="163" y="208"/>
                </a:cubicBezTo>
                <a:cubicBezTo>
                  <a:pt x="168" y="212"/>
                  <a:pt x="172" y="217"/>
                  <a:pt x="177" y="220"/>
                </a:cubicBezTo>
                <a:cubicBezTo>
                  <a:pt x="177" y="221"/>
                  <a:pt x="177" y="222"/>
                  <a:pt x="177" y="223"/>
                </a:cubicBezTo>
                <a:cubicBezTo>
                  <a:pt x="175" y="222"/>
                  <a:pt x="174" y="220"/>
                  <a:pt x="172" y="219"/>
                </a:cubicBezTo>
                <a:cubicBezTo>
                  <a:pt x="169" y="216"/>
                  <a:pt x="167" y="213"/>
                  <a:pt x="164" y="210"/>
                </a:cubicBezTo>
                <a:cubicBezTo>
                  <a:pt x="159" y="205"/>
                  <a:pt x="153" y="201"/>
                  <a:pt x="148" y="197"/>
                </a:cubicBezTo>
                <a:cubicBezTo>
                  <a:pt x="145" y="195"/>
                  <a:pt x="142" y="193"/>
                  <a:pt x="140" y="191"/>
                </a:cubicBezTo>
                <a:cubicBezTo>
                  <a:pt x="140" y="191"/>
                  <a:pt x="141" y="191"/>
                  <a:pt x="141" y="191"/>
                </a:cubicBezTo>
                <a:cubicBezTo>
                  <a:pt x="141" y="191"/>
                  <a:pt x="141" y="191"/>
                  <a:pt x="141" y="191"/>
                </a:cubicBezTo>
                <a:close/>
                <a:moveTo>
                  <a:pt x="135" y="187"/>
                </a:moveTo>
                <a:cubicBezTo>
                  <a:pt x="126" y="181"/>
                  <a:pt x="118" y="175"/>
                  <a:pt x="111" y="168"/>
                </a:cubicBezTo>
                <a:cubicBezTo>
                  <a:pt x="112" y="169"/>
                  <a:pt x="112" y="170"/>
                  <a:pt x="113" y="170"/>
                </a:cubicBezTo>
                <a:cubicBezTo>
                  <a:pt x="116" y="172"/>
                  <a:pt x="119" y="175"/>
                  <a:pt x="122" y="177"/>
                </a:cubicBezTo>
                <a:cubicBezTo>
                  <a:pt x="126" y="180"/>
                  <a:pt x="130" y="182"/>
                  <a:pt x="134" y="185"/>
                </a:cubicBezTo>
                <a:cubicBezTo>
                  <a:pt x="134" y="186"/>
                  <a:pt x="134" y="187"/>
                  <a:pt x="135" y="187"/>
                </a:cubicBezTo>
                <a:close/>
                <a:moveTo>
                  <a:pt x="177" y="218"/>
                </a:moveTo>
                <a:cubicBezTo>
                  <a:pt x="174" y="214"/>
                  <a:pt x="169" y="211"/>
                  <a:pt x="166" y="208"/>
                </a:cubicBezTo>
                <a:cubicBezTo>
                  <a:pt x="162" y="204"/>
                  <a:pt x="157" y="200"/>
                  <a:pt x="152" y="196"/>
                </a:cubicBezTo>
                <a:cubicBezTo>
                  <a:pt x="149" y="194"/>
                  <a:pt x="146" y="192"/>
                  <a:pt x="143" y="190"/>
                </a:cubicBezTo>
                <a:cubicBezTo>
                  <a:pt x="144" y="189"/>
                  <a:pt x="144" y="188"/>
                  <a:pt x="144" y="187"/>
                </a:cubicBezTo>
                <a:cubicBezTo>
                  <a:pt x="145" y="188"/>
                  <a:pt x="146" y="189"/>
                  <a:pt x="148" y="190"/>
                </a:cubicBezTo>
                <a:cubicBezTo>
                  <a:pt x="154" y="194"/>
                  <a:pt x="160" y="199"/>
                  <a:pt x="166" y="204"/>
                </a:cubicBezTo>
                <a:cubicBezTo>
                  <a:pt x="169" y="207"/>
                  <a:pt x="172" y="211"/>
                  <a:pt x="176" y="213"/>
                </a:cubicBezTo>
                <a:cubicBezTo>
                  <a:pt x="176" y="215"/>
                  <a:pt x="177" y="216"/>
                  <a:pt x="177" y="218"/>
                </a:cubicBezTo>
                <a:close/>
                <a:moveTo>
                  <a:pt x="142" y="190"/>
                </a:moveTo>
                <a:cubicBezTo>
                  <a:pt x="142" y="190"/>
                  <a:pt x="142" y="190"/>
                  <a:pt x="142" y="190"/>
                </a:cubicBezTo>
                <a:cubicBezTo>
                  <a:pt x="143" y="191"/>
                  <a:pt x="144" y="192"/>
                  <a:pt x="145" y="192"/>
                </a:cubicBezTo>
                <a:cubicBezTo>
                  <a:pt x="151" y="197"/>
                  <a:pt x="157" y="201"/>
                  <a:pt x="163" y="206"/>
                </a:cubicBezTo>
                <a:cubicBezTo>
                  <a:pt x="166" y="208"/>
                  <a:pt x="168" y="210"/>
                  <a:pt x="170" y="213"/>
                </a:cubicBezTo>
                <a:cubicBezTo>
                  <a:pt x="172" y="215"/>
                  <a:pt x="175" y="217"/>
                  <a:pt x="177" y="219"/>
                </a:cubicBezTo>
                <a:cubicBezTo>
                  <a:pt x="177" y="219"/>
                  <a:pt x="177" y="219"/>
                  <a:pt x="177" y="219"/>
                </a:cubicBezTo>
                <a:cubicBezTo>
                  <a:pt x="175" y="218"/>
                  <a:pt x="173" y="217"/>
                  <a:pt x="172" y="216"/>
                </a:cubicBezTo>
                <a:cubicBezTo>
                  <a:pt x="171" y="214"/>
                  <a:pt x="170" y="213"/>
                  <a:pt x="169" y="212"/>
                </a:cubicBezTo>
                <a:cubicBezTo>
                  <a:pt x="166" y="210"/>
                  <a:pt x="164" y="207"/>
                  <a:pt x="161" y="205"/>
                </a:cubicBezTo>
                <a:cubicBezTo>
                  <a:pt x="156" y="201"/>
                  <a:pt x="150" y="196"/>
                  <a:pt x="144" y="192"/>
                </a:cubicBezTo>
                <a:cubicBezTo>
                  <a:pt x="143" y="191"/>
                  <a:pt x="143" y="191"/>
                  <a:pt x="142" y="190"/>
                </a:cubicBezTo>
                <a:close/>
                <a:moveTo>
                  <a:pt x="137" y="186"/>
                </a:moveTo>
                <a:cubicBezTo>
                  <a:pt x="138" y="187"/>
                  <a:pt x="139" y="188"/>
                  <a:pt x="140" y="188"/>
                </a:cubicBezTo>
                <a:cubicBezTo>
                  <a:pt x="140" y="188"/>
                  <a:pt x="139" y="188"/>
                  <a:pt x="139" y="188"/>
                </a:cubicBezTo>
                <a:cubicBezTo>
                  <a:pt x="138" y="187"/>
                  <a:pt x="138" y="187"/>
                  <a:pt x="137" y="186"/>
                </a:cubicBezTo>
                <a:close/>
                <a:moveTo>
                  <a:pt x="144" y="183"/>
                </a:moveTo>
                <a:cubicBezTo>
                  <a:pt x="147" y="185"/>
                  <a:pt x="149" y="187"/>
                  <a:pt x="152" y="189"/>
                </a:cubicBezTo>
                <a:cubicBezTo>
                  <a:pt x="157" y="193"/>
                  <a:pt x="162" y="197"/>
                  <a:pt x="166" y="201"/>
                </a:cubicBezTo>
                <a:cubicBezTo>
                  <a:pt x="169" y="204"/>
                  <a:pt x="171" y="206"/>
                  <a:pt x="173" y="208"/>
                </a:cubicBezTo>
                <a:cubicBezTo>
                  <a:pt x="174" y="209"/>
                  <a:pt x="176" y="211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6" y="212"/>
                  <a:pt x="176" y="212"/>
                  <a:pt x="176" y="212"/>
                </a:cubicBezTo>
                <a:cubicBezTo>
                  <a:pt x="171" y="208"/>
                  <a:pt x="167" y="204"/>
                  <a:pt x="162" y="200"/>
                </a:cubicBezTo>
                <a:cubicBezTo>
                  <a:pt x="158" y="196"/>
                  <a:pt x="153" y="193"/>
                  <a:pt x="148" y="189"/>
                </a:cubicBezTo>
                <a:cubicBezTo>
                  <a:pt x="147" y="188"/>
                  <a:pt x="146" y="188"/>
                  <a:pt x="144" y="187"/>
                </a:cubicBezTo>
                <a:cubicBezTo>
                  <a:pt x="144" y="185"/>
                  <a:pt x="144" y="184"/>
                  <a:pt x="144" y="183"/>
                </a:cubicBezTo>
                <a:close/>
                <a:moveTo>
                  <a:pt x="177" y="231"/>
                </a:moveTo>
                <a:cubicBezTo>
                  <a:pt x="175" y="229"/>
                  <a:pt x="174" y="228"/>
                  <a:pt x="173" y="226"/>
                </a:cubicBezTo>
                <a:cubicBezTo>
                  <a:pt x="174" y="227"/>
                  <a:pt x="175" y="228"/>
                  <a:pt x="177" y="229"/>
                </a:cubicBezTo>
                <a:cubicBezTo>
                  <a:pt x="177" y="230"/>
                  <a:pt x="177" y="230"/>
                  <a:pt x="177" y="231"/>
                </a:cubicBezTo>
                <a:close/>
                <a:moveTo>
                  <a:pt x="177" y="227"/>
                </a:moveTo>
                <a:cubicBezTo>
                  <a:pt x="176" y="226"/>
                  <a:pt x="175" y="225"/>
                  <a:pt x="174" y="223"/>
                </a:cubicBezTo>
                <a:cubicBezTo>
                  <a:pt x="175" y="224"/>
                  <a:pt x="176" y="225"/>
                  <a:pt x="177" y="225"/>
                </a:cubicBezTo>
                <a:cubicBezTo>
                  <a:pt x="177" y="226"/>
                  <a:pt x="177" y="226"/>
                  <a:pt x="177" y="227"/>
                </a:cubicBezTo>
                <a:close/>
                <a:moveTo>
                  <a:pt x="176" y="200"/>
                </a:moveTo>
                <a:cubicBezTo>
                  <a:pt x="169" y="192"/>
                  <a:pt x="161" y="186"/>
                  <a:pt x="154" y="180"/>
                </a:cubicBezTo>
                <a:cubicBezTo>
                  <a:pt x="156" y="181"/>
                  <a:pt x="158" y="182"/>
                  <a:pt x="160" y="183"/>
                </a:cubicBezTo>
                <a:cubicBezTo>
                  <a:pt x="161" y="184"/>
                  <a:pt x="162" y="184"/>
                  <a:pt x="162" y="185"/>
                </a:cubicBezTo>
                <a:cubicBezTo>
                  <a:pt x="167" y="189"/>
                  <a:pt x="172" y="193"/>
                  <a:pt x="176" y="197"/>
                </a:cubicBezTo>
                <a:cubicBezTo>
                  <a:pt x="176" y="198"/>
                  <a:pt x="176" y="199"/>
                  <a:pt x="176" y="200"/>
                </a:cubicBezTo>
                <a:close/>
                <a:moveTo>
                  <a:pt x="176" y="201"/>
                </a:moveTo>
                <a:cubicBezTo>
                  <a:pt x="175" y="200"/>
                  <a:pt x="174" y="199"/>
                  <a:pt x="173" y="197"/>
                </a:cubicBezTo>
                <a:cubicBezTo>
                  <a:pt x="167" y="192"/>
                  <a:pt x="161" y="187"/>
                  <a:pt x="155" y="182"/>
                </a:cubicBezTo>
                <a:cubicBezTo>
                  <a:pt x="153" y="181"/>
                  <a:pt x="151" y="179"/>
                  <a:pt x="148" y="177"/>
                </a:cubicBezTo>
                <a:cubicBezTo>
                  <a:pt x="150" y="178"/>
                  <a:pt x="151" y="178"/>
                  <a:pt x="152" y="179"/>
                </a:cubicBezTo>
                <a:cubicBezTo>
                  <a:pt x="156" y="182"/>
                  <a:pt x="160" y="186"/>
                  <a:pt x="164" y="189"/>
                </a:cubicBezTo>
                <a:cubicBezTo>
                  <a:pt x="167" y="192"/>
                  <a:pt x="170" y="194"/>
                  <a:pt x="173" y="197"/>
                </a:cubicBezTo>
                <a:cubicBezTo>
                  <a:pt x="174" y="198"/>
                  <a:pt x="175" y="199"/>
                  <a:pt x="176" y="200"/>
                </a:cubicBezTo>
                <a:cubicBezTo>
                  <a:pt x="176" y="200"/>
                  <a:pt x="176" y="200"/>
                  <a:pt x="176" y="201"/>
                </a:cubicBezTo>
                <a:close/>
                <a:moveTo>
                  <a:pt x="140" y="173"/>
                </a:moveTo>
                <a:cubicBezTo>
                  <a:pt x="146" y="180"/>
                  <a:pt x="153" y="185"/>
                  <a:pt x="160" y="191"/>
                </a:cubicBezTo>
                <a:cubicBezTo>
                  <a:pt x="163" y="194"/>
                  <a:pt x="167" y="197"/>
                  <a:pt x="170" y="201"/>
                </a:cubicBezTo>
                <a:cubicBezTo>
                  <a:pt x="172" y="202"/>
                  <a:pt x="174" y="204"/>
                  <a:pt x="176" y="206"/>
                </a:cubicBezTo>
                <a:cubicBezTo>
                  <a:pt x="176" y="206"/>
                  <a:pt x="176" y="206"/>
                  <a:pt x="176" y="206"/>
                </a:cubicBezTo>
                <a:cubicBezTo>
                  <a:pt x="176" y="206"/>
                  <a:pt x="176" y="207"/>
                  <a:pt x="176" y="207"/>
                </a:cubicBezTo>
                <a:cubicBezTo>
                  <a:pt x="175" y="206"/>
                  <a:pt x="174" y="205"/>
                  <a:pt x="174" y="204"/>
                </a:cubicBezTo>
                <a:cubicBezTo>
                  <a:pt x="166" y="197"/>
                  <a:pt x="158" y="190"/>
                  <a:pt x="150" y="184"/>
                </a:cubicBezTo>
                <a:cubicBezTo>
                  <a:pt x="147" y="181"/>
                  <a:pt x="144" y="179"/>
                  <a:pt x="142" y="177"/>
                </a:cubicBezTo>
                <a:cubicBezTo>
                  <a:pt x="141" y="176"/>
                  <a:pt x="140" y="174"/>
                  <a:pt x="140" y="173"/>
                </a:cubicBezTo>
                <a:close/>
                <a:moveTo>
                  <a:pt x="176" y="208"/>
                </a:moveTo>
                <a:cubicBezTo>
                  <a:pt x="176" y="209"/>
                  <a:pt x="176" y="210"/>
                  <a:pt x="176" y="210"/>
                </a:cubicBezTo>
                <a:cubicBezTo>
                  <a:pt x="174" y="207"/>
                  <a:pt x="171" y="205"/>
                  <a:pt x="168" y="202"/>
                </a:cubicBezTo>
                <a:cubicBezTo>
                  <a:pt x="164" y="198"/>
                  <a:pt x="160" y="194"/>
                  <a:pt x="155" y="191"/>
                </a:cubicBezTo>
                <a:cubicBezTo>
                  <a:pt x="152" y="188"/>
                  <a:pt x="148" y="185"/>
                  <a:pt x="144" y="182"/>
                </a:cubicBezTo>
                <a:cubicBezTo>
                  <a:pt x="143" y="181"/>
                  <a:pt x="143" y="180"/>
                  <a:pt x="142" y="178"/>
                </a:cubicBezTo>
                <a:cubicBezTo>
                  <a:pt x="146" y="181"/>
                  <a:pt x="150" y="184"/>
                  <a:pt x="153" y="187"/>
                </a:cubicBezTo>
                <a:cubicBezTo>
                  <a:pt x="161" y="194"/>
                  <a:pt x="168" y="201"/>
                  <a:pt x="176" y="208"/>
                </a:cubicBezTo>
                <a:close/>
                <a:moveTo>
                  <a:pt x="176" y="237"/>
                </a:moveTo>
                <a:cubicBezTo>
                  <a:pt x="175" y="235"/>
                  <a:pt x="173" y="234"/>
                  <a:pt x="171" y="232"/>
                </a:cubicBezTo>
                <a:cubicBezTo>
                  <a:pt x="168" y="229"/>
                  <a:pt x="165" y="226"/>
                  <a:pt x="162" y="223"/>
                </a:cubicBezTo>
                <a:cubicBezTo>
                  <a:pt x="155" y="216"/>
                  <a:pt x="148" y="211"/>
                  <a:pt x="140" y="205"/>
                </a:cubicBezTo>
                <a:cubicBezTo>
                  <a:pt x="134" y="200"/>
                  <a:pt x="128" y="195"/>
                  <a:pt x="121" y="190"/>
                </a:cubicBezTo>
                <a:cubicBezTo>
                  <a:pt x="125" y="193"/>
                  <a:pt x="130" y="196"/>
                  <a:pt x="134" y="199"/>
                </a:cubicBezTo>
                <a:cubicBezTo>
                  <a:pt x="142" y="205"/>
                  <a:pt x="151" y="211"/>
                  <a:pt x="159" y="217"/>
                </a:cubicBezTo>
                <a:cubicBezTo>
                  <a:pt x="162" y="221"/>
                  <a:pt x="167" y="224"/>
                  <a:pt x="170" y="227"/>
                </a:cubicBezTo>
                <a:cubicBezTo>
                  <a:pt x="172" y="229"/>
                  <a:pt x="174" y="231"/>
                  <a:pt x="177" y="233"/>
                </a:cubicBezTo>
                <a:cubicBezTo>
                  <a:pt x="177" y="234"/>
                  <a:pt x="176" y="235"/>
                  <a:pt x="176" y="237"/>
                </a:cubicBezTo>
                <a:close/>
                <a:moveTo>
                  <a:pt x="176" y="239"/>
                </a:moveTo>
                <a:cubicBezTo>
                  <a:pt x="172" y="235"/>
                  <a:pt x="168" y="230"/>
                  <a:pt x="163" y="226"/>
                </a:cubicBezTo>
                <a:cubicBezTo>
                  <a:pt x="141" y="207"/>
                  <a:pt x="115" y="192"/>
                  <a:pt x="92" y="173"/>
                </a:cubicBezTo>
                <a:cubicBezTo>
                  <a:pt x="92" y="171"/>
                  <a:pt x="92" y="169"/>
                  <a:pt x="92" y="167"/>
                </a:cubicBezTo>
                <a:cubicBezTo>
                  <a:pt x="93" y="167"/>
                  <a:pt x="93" y="168"/>
                  <a:pt x="93" y="168"/>
                </a:cubicBezTo>
                <a:cubicBezTo>
                  <a:pt x="93" y="168"/>
                  <a:pt x="94" y="169"/>
                  <a:pt x="94" y="169"/>
                </a:cubicBezTo>
                <a:cubicBezTo>
                  <a:pt x="94" y="169"/>
                  <a:pt x="95" y="169"/>
                  <a:pt x="95" y="169"/>
                </a:cubicBezTo>
                <a:cubicBezTo>
                  <a:pt x="95" y="170"/>
                  <a:pt x="95" y="170"/>
                  <a:pt x="96" y="170"/>
                </a:cubicBezTo>
                <a:cubicBezTo>
                  <a:pt x="106" y="179"/>
                  <a:pt x="117" y="188"/>
                  <a:pt x="129" y="197"/>
                </a:cubicBezTo>
                <a:cubicBezTo>
                  <a:pt x="141" y="206"/>
                  <a:pt x="153" y="215"/>
                  <a:pt x="164" y="226"/>
                </a:cubicBezTo>
                <a:cubicBezTo>
                  <a:pt x="167" y="229"/>
                  <a:pt x="169" y="231"/>
                  <a:pt x="172" y="234"/>
                </a:cubicBezTo>
                <a:cubicBezTo>
                  <a:pt x="173" y="234"/>
                  <a:pt x="174" y="235"/>
                  <a:pt x="175" y="236"/>
                </a:cubicBezTo>
                <a:cubicBezTo>
                  <a:pt x="175" y="236"/>
                  <a:pt x="176" y="237"/>
                  <a:pt x="176" y="238"/>
                </a:cubicBezTo>
                <a:cubicBezTo>
                  <a:pt x="176" y="238"/>
                  <a:pt x="176" y="238"/>
                  <a:pt x="176" y="239"/>
                </a:cubicBezTo>
                <a:close/>
                <a:moveTo>
                  <a:pt x="93" y="162"/>
                </a:moveTo>
                <a:cubicBezTo>
                  <a:pt x="95" y="163"/>
                  <a:pt x="96" y="163"/>
                  <a:pt x="98" y="163"/>
                </a:cubicBezTo>
                <a:cubicBezTo>
                  <a:pt x="98" y="163"/>
                  <a:pt x="99" y="163"/>
                  <a:pt x="99" y="163"/>
                </a:cubicBezTo>
                <a:cubicBezTo>
                  <a:pt x="105" y="169"/>
                  <a:pt x="112" y="174"/>
                  <a:pt x="119" y="179"/>
                </a:cubicBezTo>
                <a:cubicBezTo>
                  <a:pt x="120" y="180"/>
                  <a:pt x="121" y="181"/>
                  <a:pt x="122" y="182"/>
                </a:cubicBezTo>
                <a:cubicBezTo>
                  <a:pt x="123" y="182"/>
                  <a:pt x="124" y="183"/>
                  <a:pt x="125" y="184"/>
                </a:cubicBezTo>
                <a:cubicBezTo>
                  <a:pt x="130" y="188"/>
                  <a:pt x="135" y="191"/>
                  <a:pt x="139" y="195"/>
                </a:cubicBezTo>
                <a:cubicBezTo>
                  <a:pt x="139" y="195"/>
                  <a:pt x="139" y="195"/>
                  <a:pt x="139" y="195"/>
                </a:cubicBezTo>
                <a:cubicBezTo>
                  <a:pt x="147" y="200"/>
                  <a:pt x="154" y="206"/>
                  <a:pt x="161" y="212"/>
                </a:cubicBezTo>
                <a:cubicBezTo>
                  <a:pt x="163" y="213"/>
                  <a:pt x="165" y="215"/>
                  <a:pt x="167" y="217"/>
                </a:cubicBezTo>
                <a:cubicBezTo>
                  <a:pt x="168" y="219"/>
                  <a:pt x="170" y="221"/>
                  <a:pt x="171" y="222"/>
                </a:cubicBezTo>
                <a:cubicBezTo>
                  <a:pt x="172" y="224"/>
                  <a:pt x="174" y="225"/>
                  <a:pt x="175" y="226"/>
                </a:cubicBezTo>
                <a:cubicBezTo>
                  <a:pt x="175" y="227"/>
                  <a:pt x="176" y="228"/>
                  <a:pt x="177" y="228"/>
                </a:cubicBezTo>
                <a:cubicBezTo>
                  <a:pt x="177" y="228"/>
                  <a:pt x="177" y="228"/>
                  <a:pt x="177" y="229"/>
                </a:cubicBezTo>
                <a:cubicBezTo>
                  <a:pt x="176" y="228"/>
                  <a:pt x="176" y="228"/>
                  <a:pt x="175" y="227"/>
                </a:cubicBezTo>
                <a:cubicBezTo>
                  <a:pt x="162" y="216"/>
                  <a:pt x="150" y="204"/>
                  <a:pt x="136" y="194"/>
                </a:cubicBezTo>
                <a:cubicBezTo>
                  <a:pt x="135" y="193"/>
                  <a:pt x="133" y="192"/>
                  <a:pt x="132" y="192"/>
                </a:cubicBezTo>
                <a:cubicBezTo>
                  <a:pt x="126" y="187"/>
                  <a:pt x="121" y="183"/>
                  <a:pt x="115" y="178"/>
                </a:cubicBezTo>
                <a:cubicBezTo>
                  <a:pt x="109" y="173"/>
                  <a:pt x="102" y="168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4" y="163"/>
                  <a:pt x="94" y="163"/>
                </a:cubicBezTo>
                <a:cubicBezTo>
                  <a:pt x="93" y="162"/>
                  <a:pt x="93" y="163"/>
                  <a:pt x="94" y="163"/>
                </a:cubicBezTo>
                <a:cubicBezTo>
                  <a:pt x="94" y="163"/>
                  <a:pt x="94" y="164"/>
                  <a:pt x="95" y="164"/>
                </a:cubicBezTo>
                <a:cubicBezTo>
                  <a:pt x="95" y="164"/>
                  <a:pt x="95" y="165"/>
                  <a:pt x="96" y="165"/>
                </a:cubicBezTo>
                <a:cubicBezTo>
                  <a:pt x="98" y="166"/>
                  <a:pt x="99" y="167"/>
                  <a:pt x="100" y="168"/>
                </a:cubicBezTo>
                <a:cubicBezTo>
                  <a:pt x="102" y="169"/>
                  <a:pt x="104" y="171"/>
                  <a:pt x="105" y="172"/>
                </a:cubicBezTo>
                <a:cubicBezTo>
                  <a:pt x="109" y="175"/>
                  <a:pt x="112" y="178"/>
                  <a:pt x="115" y="180"/>
                </a:cubicBezTo>
                <a:cubicBezTo>
                  <a:pt x="120" y="184"/>
                  <a:pt x="125" y="187"/>
                  <a:pt x="129" y="190"/>
                </a:cubicBezTo>
                <a:cubicBezTo>
                  <a:pt x="141" y="199"/>
                  <a:pt x="153" y="208"/>
                  <a:pt x="164" y="218"/>
                </a:cubicBezTo>
                <a:cubicBezTo>
                  <a:pt x="167" y="221"/>
                  <a:pt x="169" y="224"/>
                  <a:pt x="172" y="227"/>
                </a:cubicBezTo>
                <a:cubicBezTo>
                  <a:pt x="173" y="228"/>
                  <a:pt x="174" y="229"/>
                  <a:pt x="175" y="231"/>
                </a:cubicBezTo>
                <a:cubicBezTo>
                  <a:pt x="176" y="231"/>
                  <a:pt x="176" y="231"/>
                  <a:pt x="177" y="232"/>
                </a:cubicBezTo>
                <a:cubicBezTo>
                  <a:pt x="177" y="232"/>
                  <a:pt x="177" y="232"/>
                  <a:pt x="177" y="232"/>
                </a:cubicBezTo>
                <a:cubicBezTo>
                  <a:pt x="176" y="232"/>
                  <a:pt x="176" y="232"/>
                  <a:pt x="176" y="231"/>
                </a:cubicBezTo>
                <a:cubicBezTo>
                  <a:pt x="170" y="227"/>
                  <a:pt x="165" y="222"/>
                  <a:pt x="159" y="217"/>
                </a:cubicBezTo>
                <a:cubicBezTo>
                  <a:pt x="148" y="207"/>
                  <a:pt x="135" y="199"/>
                  <a:pt x="123" y="191"/>
                </a:cubicBezTo>
                <a:cubicBezTo>
                  <a:pt x="117" y="186"/>
                  <a:pt x="110" y="180"/>
                  <a:pt x="103" y="175"/>
                </a:cubicBezTo>
                <a:cubicBezTo>
                  <a:pt x="102" y="173"/>
                  <a:pt x="100" y="172"/>
                  <a:pt x="98" y="171"/>
                </a:cubicBezTo>
                <a:cubicBezTo>
                  <a:pt x="97" y="170"/>
                  <a:pt x="97" y="170"/>
                  <a:pt x="96" y="170"/>
                </a:cubicBezTo>
                <a:cubicBezTo>
                  <a:pt x="95" y="169"/>
                  <a:pt x="94" y="167"/>
                  <a:pt x="92" y="166"/>
                </a:cubicBezTo>
                <a:cubicBezTo>
                  <a:pt x="93" y="165"/>
                  <a:pt x="93" y="164"/>
                  <a:pt x="93" y="163"/>
                </a:cubicBezTo>
                <a:cubicBezTo>
                  <a:pt x="93" y="163"/>
                  <a:pt x="93" y="163"/>
                  <a:pt x="93" y="162"/>
                </a:cubicBezTo>
                <a:close/>
                <a:moveTo>
                  <a:pt x="113" y="177"/>
                </a:moveTo>
                <a:cubicBezTo>
                  <a:pt x="111" y="176"/>
                  <a:pt x="110" y="175"/>
                  <a:pt x="108" y="173"/>
                </a:cubicBezTo>
                <a:cubicBezTo>
                  <a:pt x="110" y="175"/>
                  <a:pt x="112" y="177"/>
                  <a:pt x="114" y="179"/>
                </a:cubicBezTo>
                <a:cubicBezTo>
                  <a:pt x="114" y="178"/>
                  <a:pt x="113" y="178"/>
                  <a:pt x="113" y="177"/>
                </a:cubicBezTo>
                <a:close/>
                <a:moveTo>
                  <a:pt x="95" y="158"/>
                </a:moveTo>
                <a:cubicBezTo>
                  <a:pt x="95" y="158"/>
                  <a:pt x="96" y="158"/>
                  <a:pt x="97" y="158"/>
                </a:cubicBezTo>
                <a:cubicBezTo>
                  <a:pt x="97" y="158"/>
                  <a:pt x="97" y="158"/>
                  <a:pt x="98" y="158"/>
                </a:cubicBezTo>
                <a:cubicBezTo>
                  <a:pt x="98" y="159"/>
                  <a:pt x="98" y="159"/>
                  <a:pt x="98" y="160"/>
                </a:cubicBezTo>
                <a:cubicBezTo>
                  <a:pt x="97" y="160"/>
                  <a:pt x="96" y="160"/>
                  <a:pt x="95" y="160"/>
                </a:cubicBezTo>
                <a:cubicBezTo>
                  <a:pt x="95" y="159"/>
                  <a:pt x="95" y="159"/>
                  <a:pt x="95" y="159"/>
                </a:cubicBezTo>
                <a:cubicBezTo>
                  <a:pt x="95" y="159"/>
                  <a:pt x="95" y="158"/>
                  <a:pt x="95" y="158"/>
                </a:cubicBezTo>
                <a:close/>
                <a:moveTo>
                  <a:pt x="101" y="159"/>
                </a:moveTo>
                <a:cubicBezTo>
                  <a:pt x="101" y="159"/>
                  <a:pt x="102" y="159"/>
                  <a:pt x="103" y="159"/>
                </a:cubicBezTo>
                <a:cubicBezTo>
                  <a:pt x="103" y="160"/>
                  <a:pt x="103" y="160"/>
                  <a:pt x="103" y="161"/>
                </a:cubicBezTo>
                <a:cubicBezTo>
                  <a:pt x="102" y="161"/>
                  <a:pt x="101" y="161"/>
                  <a:pt x="101" y="161"/>
                </a:cubicBezTo>
                <a:cubicBezTo>
                  <a:pt x="101" y="160"/>
                  <a:pt x="101" y="160"/>
                  <a:pt x="101" y="159"/>
                </a:cubicBezTo>
                <a:cubicBezTo>
                  <a:pt x="101" y="159"/>
                  <a:pt x="101" y="159"/>
                  <a:pt x="101" y="159"/>
                </a:cubicBezTo>
                <a:close/>
                <a:moveTo>
                  <a:pt x="106" y="160"/>
                </a:moveTo>
                <a:cubicBezTo>
                  <a:pt x="107" y="160"/>
                  <a:pt x="108" y="160"/>
                  <a:pt x="109" y="161"/>
                </a:cubicBezTo>
                <a:cubicBezTo>
                  <a:pt x="109" y="161"/>
                  <a:pt x="109" y="161"/>
                  <a:pt x="109" y="162"/>
                </a:cubicBezTo>
                <a:cubicBezTo>
                  <a:pt x="108" y="162"/>
                  <a:pt x="107" y="161"/>
                  <a:pt x="106" y="161"/>
                </a:cubicBezTo>
                <a:cubicBezTo>
                  <a:pt x="106" y="161"/>
                  <a:pt x="106" y="160"/>
                  <a:pt x="106" y="160"/>
                </a:cubicBezTo>
                <a:close/>
                <a:moveTo>
                  <a:pt x="112" y="161"/>
                </a:moveTo>
                <a:cubicBezTo>
                  <a:pt x="113" y="162"/>
                  <a:pt x="115" y="162"/>
                  <a:pt x="116" y="162"/>
                </a:cubicBezTo>
                <a:cubicBezTo>
                  <a:pt x="116" y="163"/>
                  <a:pt x="116" y="163"/>
                  <a:pt x="116" y="163"/>
                </a:cubicBezTo>
                <a:cubicBezTo>
                  <a:pt x="115" y="163"/>
                  <a:pt x="113" y="163"/>
                  <a:pt x="112" y="162"/>
                </a:cubicBezTo>
                <a:cubicBezTo>
                  <a:pt x="112" y="162"/>
                  <a:pt x="112" y="162"/>
                  <a:pt x="112" y="161"/>
                </a:cubicBezTo>
                <a:close/>
                <a:moveTo>
                  <a:pt x="119" y="163"/>
                </a:moveTo>
                <a:cubicBezTo>
                  <a:pt x="122" y="164"/>
                  <a:pt x="126" y="165"/>
                  <a:pt x="129" y="166"/>
                </a:cubicBezTo>
                <a:cubicBezTo>
                  <a:pt x="126" y="165"/>
                  <a:pt x="122" y="164"/>
                  <a:pt x="119" y="164"/>
                </a:cubicBezTo>
                <a:cubicBezTo>
                  <a:pt x="119" y="164"/>
                  <a:pt x="119" y="163"/>
                  <a:pt x="119" y="163"/>
                </a:cubicBezTo>
                <a:close/>
                <a:moveTo>
                  <a:pt x="174" y="189"/>
                </a:moveTo>
                <a:cubicBezTo>
                  <a:pt x="174" y="190"/>
                  <a:pt x="175" y="190"/>
                  <a:pt x="176" y="191"/>
                </a:cubicBezTo>
                <a:cubicBezTo>
                  <a:pt x="176" y="191"/>
                  <a:pt x="176" y="191"/>
                  <a:pt x="176" y="191"/>
                </a:cubicBezTo>
                <a:cubicBezTo>
                  <a:pt x="175" y="191"/>
                  <a:pt x="174" y="190"/>
                  <a:pt x="174" y="189"/>
                </a:cubicBezTo>
                <a:close/>
                <a:moveTo>
                  <a:pt x="176" y="205"/>
                </a:moveTo>
                <a:cubicBezTo>
                  <a:pt x="175" y="203"/>
                  <a:pt x="173" y="202"/>
                  <a:pt x="171" y="200"/>
                </a:cubicBezTo>
                <a:cubicBezTo>
                  <a:pt x="168" y="197"/>
                  <a:pt x="165" y="194"/>
                  <a:pt x="161" y="191"/>
                </a:cubicBezTo>
                <a:cubicBezTo>
                  <a:pt x="155" y="186"/>
                  <a:pt x="148" y="180"/>
                  <a:pt x="141" y="174"/>
                </a:cubicBezTo>
                <a:cubicBezTo>
                  <a:pt x="142" y="174"/>
                  <a:pt x="142" y="174"/>
                  <a:pt x="142" y="174"/>
                </a:cubicBezTo>
                <a:cubicBezTo>
                  <a:pt x="143" y="175"/>
                  <a:pt x="144" y="175"/>
                  <a:pt x="145" y="175"/>
                </a:cubicBezTo>
                <a:cubicBezTo>
                  <a:pt x="146" y="176"/>
                  <a:pt x="147" y="177"/>
                  <a:pt x="149" y="179"/>
                </a:cubicBezTo>
                <a:cubicBezTo>
                  <a:pt x="152" y="181"/>
                  <a:pt x="155" y="184"/>
                  <a:pt x="158" y="186"/>
                </a:cubicBezTo>
                <a:cubicBezTo>
                  <a:pt x="163" y="189"/>
                  <a:pt x="167" y="192"/>
                  <a:pt x="170" y="196"/>
                </a:cubicBezTo>
                <a:cubicBezTo>
                  <a:pt x="172" y="198"/>
                  <a:pt x="174" y="200"/>
                  <a:pt x="176" y="201"/>
                </a:cubicBezTo>
                <a:cubicBezTo>
                  <a:pt x="176" y="203"/>
                  <a:pt x="176" y="204"/>
                  <a:pt x="176" y="205"/>
                </a:cubicBezTo>
                <a:close/>
                <a:moveTo>
                  <a:pt x="176" y="240"/>
                </a:moveTo>
                <a:cubicBezTo>
                  <a:pt x="176" y="240"/>
                  <a:pt x="176" y="241"/>
                  <a:pt x="176" y="242"/>
                </a:cubicBezTo>
                <a:cubicBezTo>
                  <a:pt x="169" y="237"/>
                  <a:pt x="163" y="231"/>
                  <a:pt x="156" y="225"/>
                </a:cubicBezTo>
                <a:cubicBezTo>
                  <a:pt x="149" y="220"/>
                  <a:pt x="143" y="215"/>
                  <a:pt x="136" y="210"/>
                </a:cubicBezTo>
                <a:cubicBezTo>
                  <a:pt x="128" y="204"/>
                  <a:pt x="120" y="198"/>
                  <a:pt x="112" y="193"/>
                </a:cubicBezTo>
                <a:cubicBezTo>
                  <a:pt x="108" y="190"/>
                  <a:pt x="104" y="187"/>
                  <a:pt x="100" y="184"/>
                </a:cubicBezTo>
                <a:cubicBezTo>
                  <a:pt x="97" y="181"/>
                  <a:pt x="94" y="180"/>
                  <a:pt x="92" y="178"/>
                </a:cubicBezTo>
                <a:cubicBezTo>
                  <a:pt x="92" y="176"/>
                  <a:pt x="92" y="175"/>
                  <a:pt x="92" y="173"/>
                </a:cubicBezTo>
                <a:cubicBezTo>
                  <a:pt x="107" y="186"/>
                  <a:pt x="123" y="197"/>
                  <a:pt x="139" y="208"/>
                </a:cubicBezTo>
                <a:cubicBezTo>
                  <a:pt x="147" y="214"/>
                  <a:pt x="156" y="221"/>
                  <a:pt x="164" y="228"/>
                </a:cubicBezTo>
                <a:cubicBezTo>
                  <a:pt x="167" y="230"/>
                  <a:pt x="170" y="233"/>
                  <a:pt x="172" y="236"/>
                </a:cubicBezTo>
                <a:cubicBezTo>
                  <a:pt x="174" y="237"/>
                  <a:pt x="175" y="239"/>
                  <a:pt x="176" y="240"/>
                </a:cubicBezTo>
                <a:close/>
                <a:moveTo>
                  <a:pt x="176" y="262"/>
                </a:moveTo>
                <a:cubicBezTo>
                  <a:pt x="175" y="263"/>
                  <a:pt x="175" y="264"/>
                  <a:pt x="175" y="265"/>
                </a:cubicBezTo>
                <a:cubicBezTo>
                  <a:pt x="170" y="260"/>
                  <a:pt x="163" y="255"/>
                  <a:pt x="157" y="251"/>
                </a:cubicBezTo>
                <a:cubicBezTo>
                  <a:pt x="150" y="245"/>
                  <a:pt x="143" y="240"/>
                  <a:pt x="136" y="235"/>
                </a:cubicBezTo>
                <a:cubicBezTo>
                  <a:pt x="122" y="224"/>
                  <a:pt x="107" y="214"/>
                  <a:pt x="95" y="201"/>
                </a:cubicBezTo>
                <a:cubicBezTo>
                  <a:pt x="106" y="213"/>
                  <a:pt x="122" y="223"/>
                  <a:pt x="136" y="233"/>
                </a:cubicBezTo>
                <a:cubicBezTo>
                  <a:pt x="143" y="238"/>
                  <a:pt x="151" y="243"/>
                  <a:pt x="158" y="248"/>
                </a:cubicBezTo>
                <a:cubicBezTo>
                  <a:pt x="162" y="251"/>
                  <a:pt x="167" y="254"/>
                  <a:pt x="170" y="258"/>
                </a:cubicBezTo>
                <a:cubicBezTo>
                  <a:pt x="172" y="259"/>
                  <a:pt x="174" y="261"/>
                  <a:pt x="176" y="262"/>
                </a:cubicBezTo>
                <a:close/>
                <a:moveTo>
                  <a:pt x="175" y="273"/>
                </a:moveTo>
                <a:cubicBezTo>
                  <a:pt x="175" y="274"/>
                  <a:pt x="175" y="275"/>
                  <a:pt x="175" y="276"/>
                </a:cubicBezTo>
                <a:cubicBezTo>
                  <a:pt x="163" y="263"/>
                  <a:pt x="149" y="253"/>
                  <a:pt x="135" y="243"/>
                </a:cubicBezTo>
                <a:cubicBezTo>
                  <a:pt x="133" y="242"/>
                  <a:pt x="132" y="241"/>
                  <a:pt x="130" y="240"/>
                </a:cubicBezTo>
                <a:cubicBezTo>
                  <a:pt x="131" y="241"/>
                  <a:pt x="133" y="242"/>
                  <a:pt x="135" y="243"/>
                </a:cubicBezTo>
                <a:cubicBezTo>
                  <a:pt x="143" y="248"/>
                  <a:pt x="150" y="253"/>
                  <a:pt x="158" y="259"/>
                </a:cubicBezTo>
                <a:cubicBezTo>
                  <a:pt x="164" y="263"/>
                  <a:pt x="169" y="269"/>
                  <a:pt x="175" y="273"/>
                </a:cubicBezTo>
                <a:close/>
                <a:moveTo>
                  <a:pt x="172" y="303"/>
                </a:moveTo>
                <a:cubicBezTo>
                  <a:pt x="172" y="303"/>
                  <a:pt x="172" y="303"/>
                  <a:pt x="172" y="303"/>
                </a:cubicBezTo>
                <a:cubicBezTo>
                  <a:pt x="171" y="303"/>
                  <a:pt x="171" y="303"/>
                  <a:pt x="170" y="304"/>
                </a:cubicBezTo>
                <a:cubicBezTo>
                  <a:pt x="167" y="300"/>
                  <a:pt x="163" y="296"/>
                  <a:pt x="158" y="293"/>
                </a:cubicBezTo>
                <a:cubicBezTo>
                  <a:pt x="159" y="293"/>
                  <a:pt x="159" y="293"/>
                  <a:pt x="159" y="293"/>
                </a:cubicBezTo>
                <a:cubicBezTo>
                  <a:pt x="162" y="295"/>
                  <a:pt x="165" y="298"/>
                  <a:pt x="168" y="300"/>
                </a:cubicBezTo>
                <a:cubicBezTo>
                  <a:pt x="169" y="301"/>
                  <a:pt x="170" y="302"/>
                  <a:pt x="172" y="303"/>
                </a:cubicBezTo>
                <a:close/>
                <a:moveTo>
                  <a:pt x="169" y="305"/>
                </a:moveTo>
                <a:cubicBezTo>
                  <a:pt x="168" y="305"/>
                  <a:pt x="168" y="305"/>
                  <a:pt x="167" y="305"/>
                </a:cubicBezTo>
                <a:cubicBezTo>
                  <a:pt x="167" y="305"/>
                  <a:pt x="167" y="305"/>
                  <a:pt x="166" y="305"/>
                </a:cubicBezTo>
                <a:cubicBezTo>
                  <a:pt x="157" y="295"/>
                  <a:pt x="144" y="288"/>
                  <a:pt x="133" y="280"/>
                </a:cubicBezTo>
                <a:cubicBezTo>
                  <a:pt x="127" y="276"/>
                  <a:pt x="121" y="271"/>
                  <a:pt x="114" y="267"/>
                </a:cubicBezTo>
                <a:cubicBezTo>
                  <a:pt x="111" y="264"/>
                  <a:pt x="108" y="262"/>
                  <a:pt x="105" y="260"/>
                </a:cubicBezTo>
                <a:cubicBezTo>
                  <a:pt x="102" y="258"/>
                  <a:pt x="101" y="256"/>
                  <a:pt x="98" y="255"/>
                </a:cubicBezTo>
                <a:cubicBezTo>
                  <a:pt x="98" y="253"/>
                  <a:pt x="98" y="251"/>
                  <a:pt x="98" y="249"/>
                </a:cubicBezTo>
                <a:cubicBezTo>
                  <a:pt x="103" y="254"/>
                  <a:pt x="109" y="257"/>
                  <a:pt x="114" y="261"/>
                </a:cubicBezTo>
                <a:cubicBezTo>
                  <a:pt x="120" y="267"/>
                  <a:pt x="126" y="272"/>
                  <a:pt x="133" y="277"/>
                </a:cubicBezTo>
                <a:cubicBezTo>
                  <a:pt x="140" y="283"/>
                  <a:pt x="147" y="288"/>
                  <a:pt x="153" y="294"/>
                </a:cubicBezTo>
                <a:cubicBezTo>
                  <a:pt x="158" y="297"/>
                  <a:pt x="163" y="301"/>
                  <a:pt x="169" y="305"/>
                </a:cubicBezTo>
                <a:close/>
                <a:moveTo>
                  <a:pt x="165" y="306"/>
                </a:moveTo>
                <a:cubicBezTo>
                  <a:pt x="164" y="307"/>
                  <a:pt x="163" y="307"/>
                  <a:pt x="162" y="308"/>
                </a:cubicBezTo>
                <a:cubicBezTo>
                  <a:pt x="162" y="308"/>
                  <a:pt x="161" y="308"/>
                  <a:pt x="161" y="308"/>
                </a:cubicBezTo>
                <a:cubicBezTo>
                  <a:pt x="157" y="304"/>
                  <a:pt x="152" y="302"/>
                  <a:pt x="147" y="298"/>
                </a:cubicBezTo>
                <a:cubicBezTo>
                  <a:pt x="142" y="294"/>
                  <a:pt x="135" y="290"/>
                  <a:pt x="129" y="286"/>
                </a:cubicBezTo>
                <a:cubicBezTo>
                  <a:pt x="124" y="283"/>
                  <a:pt x="118" y="278"/>
                  <a:pt x="112" y="275"/>
                </a:cubicBezTo>
                <a:cubicBezTo>
                  <a:pt x="109" y="273"/>
                  <a:pt x="107" y="271"/>
                  <a:pt x="104" y="269"/>
                </a:cubicBezTo>
                <a:cubicBezTo>
                  <a:pt x="103" y="268"/>
                  <a:pt x="102" y="267"/>
                  <a:pt x="101" y="266"/>
                </a:cubicBezTo>
                <a:cubicBezTo>
                  <a:pt x="98" y="262"/>
                  <a:pt x="100" y="264"/>
                  <a:pt x="101" y="265"/>
                </a:cubicBezTo>
                <a:cubicBezTo>
                  <a:pt x="107" y="269"/>
                  <a:pt x="112" y="274"/>
                  <a:pt x="118" y="278"/>
                </a:cubicBezTo>
                <a:cubicBezTo>
                  <a:pt x="123" y="282"/>
                  <a:pt x="130" y="285"/>
                  <a:pt x="136" y="289"/>
                </a:cubicBezTo>
                <a:cubicBezTo>
                  <a:pt x="142" y="293"/>
                  <a:pt x="148" y="296"/>
                  <a:pt x="154" y="300"/>
                </a:cubicBezTo>
                <a:cubicBezTo>
                  <a:pt x="157" y="302"/>
                  <a:pt x="161" y="305"/>
                  <a:pt x="165" y="306"/>
                </a:cubicBezTo>
                <a:close/>
                <a:moveTo>
                  <a:pt x="161" y="308"/>
                </a:moveTo>
                <a:cubicBezTo>
                  <a:pt x="159" y="309"/>
                  <a:pt x="158" y="309"/>
                  <a:pt x="156" y="310"/>
                </a:cubicBezTo>
                <a:cubicBezTo>
                  <a:pt x="146" y="303"/>
                  <a:pt x="137" y="296"/>
                  <a:pt x="127" y="290"/>
                </a:cubicBezTo>
                <a:cubicBezTo>
                  <a:pt x="121" y="286"/>
                  <a:pt x="116" y="283"/>
                  <a:pt x="111" y="279"/>
                </a:cubicBezTo>
                <a:cubicBezTo>
                  <a:pt x="117" y="283"/>
                  <a:pt x="122" y="286"/>
                  <a:pt x="128" y="289"/>
                </a:cubicBezTo>
                <a:cubicBezTo>
                  <a:pt x="139" y="295"/>
                  <a:pt x="150" y="302"/>
                  <a:pt x="161" y="308"/>
                </a:cubicBezTo>
                <a:close/>
                <a:moveTo>
                  <a:pt x="155" y="310"/>
                </a:moveTo>
                <a:cubicBezTo>
                  <a:pt x="154" y="311"/>
                  <a:pt x="152" y="311"/>
                  <a:pt x="151" y="312"/>
                </a:cubicBezTo>
                <a:cubicBezTo>
                  <a:pt x="150" y="311"/>
                  <a:pt x="149" y="311"/>
                  <a:pt x="149" y="310"/>
                </a:cubicBezTo>
                <a:cubicBezTo>
                  <a:pt x="149" y="310"/>
                  <a:pt x="149" y="310"/>
                  <a:pt x="148" y="310"/>
                </a:cubicBezTo>
                <a:cubicBezTo>
                  <a:pt x="138" y="301"/>
                  <a:pt x="126" y="293"/>
                  <a:pt x="115" y="285"/>
                </a:cubicBezTo>
                <a:cubicBezTo>
                  <a:pt x="112" y="284"/>
                  <a:pt x="109" y="282"/>
                  <a:pt x="106" y="280"/>
                </a:cubicBezTo>
                <a:cubicBezTo>
                  <a:pt x="110" y="283"/>
                  <a:pt x="115" y="286"/>
                  <a:pt x="119" y="288"/>
                </a:cubicBezTo>
                <a:cubicBezTo>
                  <a:pt x="131" y="296"/>
                  <a:pt x="143" y="303"/>
                  <a:pt x="155" y="310"/>
                </a:cubicBezTo>
                <a:close/>
                <a:moveTo>
                  <a:pt x="150" y="312"/>
                </a:moveTo>
                <a:cubicBezTo>
                  <a:pt x="148" y="312"/>
                  <a:pt x="147" y="313"/>
                  <a:pt x="145" y="313"/>
                </a:cubicBezTo>
                <a:cubicBezTo>
                  <a:pt x="145" y="313"/>
                  <a:pt x="145" y="313"/>
                  <a:pt x="145" y="313"/>
                </a:cubicBezTo>
                <a:cubicBezTo>
                  <a:pt x="144" y="312"/>
                  <a:pt x="143" y="312"/>
                  <a:pt x="143" y="311"/>
                </a:cubicBezTo>
                <a:cubicBezTo>
                  <a:pt x="142" y="310"/>
                  <a:pt x="142" y="310"/>
                  <a:pt x="141" y="310"/>
                </a:cubicBezTo>
                <a:cubicBezTo>
                  <a:pt x="141" y="309"/>
                  <a:pt x="141" y="309"/>
                  <a:pt x="140" y="309"/>
                </a:cubicBezTo>
                <a:cubicBezTo>
                  <a:pt x="138" y="307"/>
                  <a:pt x="136" y="305"/>
                  <a:pt x="134" y="303"/>
                </a:cubicBezTo>
                <a:cubicBezTo>
                  <a:pt x="128" y="299"/>
                  <a:pt x="123" y="295"/>
                  <a:pt x="118" y="292"/>
                </a:cubicBezTo>
                <a:cubicBezTo>
                  <a:pt x="114" y="289"/>
                  <a:pt x="109" y="287"/>
                  <a:pt x="105" y="284"/>
                </a:cubicBezTo>
                <a:cubicBezTo>
                  <a:pt x="108" y="285"/>
                  <a:pt x="110" y="287"/>
                  <a:pt x="112" y="288"/>
                </a:cubicBezTo>
                <a:cubicBezTo>
                  <a:pt x="119" y="292"/>
                  <a:pt x="125" y="296"/>
                  <a:pt x="132" y="300"/>
                </a:cubicBezTo>
                <a:cubicBezTo>
                  <a:pt x="135" y="302"/>
                  <a:pt x="138" y="304"/>
                  <a:pt x="141" y="306"/>
                </a:cubicBezTo>
                <a:cubicBezTo>
                  <a:pt x="143" y="307"/>
                  <a:pt x="144" y="308"/>
                  <a:pt x="146" y="309"/>
                </a:cubicBezTo>
                <a:cubicBezTo>
                  <a:pt x="146" y="309"/>
                  <a:pt x="146" y="310"/>
                  <a:pt x="147" y="310"/>
                </a:cubicBezTo>
                <a:cubicBezTo>
                  <a:pt x="148" y="311"/>
                  <a:pt x="149" y="311"/>
                  <a:pt x="150" y="312"/>
                </a:cubicBezTo>
                <a:close/>
                <a:moveTo>
                  <a:pt x="144" y="313"/>
                </a:moveTo>
                <a:cubicBezTo>
                  <a:pt x="143" y="313"/>
                  <a:pt x="142" y="313"/>
                  <a:pt x="141" y="314"/>
                </a:cubicBezTo>
                <a:cubicBezTo>
                  <a:pt x="141" y="314"/>
                  <a:pt x="141" y="313"/>
                  <a:pt x="141" y="313"/>
                </a:cubicBezTo>
                <a:cubicBezTo>
                  <a:pt x="137" y="310"/>
                  <a:pt x="134" y="307"/>
                  <a:pt x="130" y="304"/>
                </a:cubicBezTo>
                <a:cubicBezTo>
                  <a:pt x="125" y="300"/>
                  <a:pt x="120" y="297"/>
                  <a:pt x="114" y="294"/>
                </a:cubicBezTo>
                <a:cubicBezTo>
                  <a:pt x="112" y="292"/>
                  <a:pt x="109" y="291"/>
                  <a:pt x="106" y="289"/>
                </a:cubicBezTo>
                <a:cubicBezTo>
                  <a:pt x="106" y="288"/>
                  <a:pt x="105" y="288"/>
                  <a:pt x="105" y="287"/>
                </a:cubicBezTo>
                <a:cubicBezTo>
                  <a:pt x="109" y="290"/>
                  <a:pt x="115" y="293"/>
                  <a:pt x="120" y="296"/>
                </a:cubicBezTo>
                <a:cubicBezTo>
                  <a:pt x="126" y="300"/>
                  <a:pt x="132" y="304"/>
                  <a:pt x="137" y="308"/>
                </a:cubicBezTo>
                <a:cubicBezTo>
                  <a:pt x="139" y="309"/>
                  <a:pt x="141" y="311"/>
                  <a:pt x="143" y="312"/>
                </a:cubicBezTo>
                <a:cubicBezTo>
                  <a:pt x="143" y="312"/>
                  <a:pt x="143" y="312"/>
                  <a:pt x="143" y="312"/>
                </a:cubicBezTo>
                <a:cubicBezTo>
                  <a:pt x="143" y="312"/>
                  <a:pt x="144" y="313"/>
                  <a:pt x="144" y="313"/>
                </a:cubicBezTo>
                <a:close/>
                <a:moveTo>
                  <a:pt x="140" y="314"/>
                </a:moveTo>
                <a:cubicBezTo>
                  <a:pt x="139" y="314"/>
                  <a:pt x="138" y="314"/>
                  <a:pt x="137" y="314"/>
                </a:cubicBezTo>
                <a:cubicBezTo>
                  <a:pt x="131" y="309"/>
                  <a:pt x="125" y="305"/>
                  <a:pt x="118" y="300"/>
                </a:cubicBezTo>
                <a:cubicBezTo>
                  <a:pt x="117" y="299"/>
                  <a:pt x="116" y="298"/>
                  <a:pt x="114" y="297"/>
                </a:cubicBezTo>
                <a:cubicBezTo>
                  <a:pt x="122" y="302"/>
                  <a:pt x="130" y="307"/>
                  <a:pt x="138" y="312"/>
                </a:cubicBezTo>
                <a:cubicBezTo>
                  <a:pt x="138" y="313"/>
                  <a:pt x="139" y="313"/>
                  <a:pt x="139" y="313"/>
                </a:cubicBezTo>
                <a:cubicBezTo>
                  <a:pt x="139" y="313"/>
                  <a:pt x="140" y="313"/>
                  <a:pt x="140" y="314"/>
                </a:cubicBezTo>
                <a:close/>
                <a:moveTo>
                  <a:pt x="135" y="314"/>
                </a:moveTo>
                <a:cubicBezTo>
                  <a:pt x="134" y="315"/>
                  <a:pt x="133" y="315"/>
                  <a:pt x="132" y="315"/>
                </a:cubicBezTo>
                <a:cubicBezTo>
                  <a:pt x="127" y="311"/>
                  <a:pt x="122" y="307"/>
                  <a:pt x="117" y="304"/>
                </a:cubicBezTo>
                <a:cubicBezTo>
                  <a:pt x="114" y="302"/>
                  <a:pt x="111" y="300"/>
                  <a:pt x="109" y="298"/>
                </a:cubicBezTo>
                <a:cubicBezTo>
                  <a:pt x="107" y="297"/>
                  <a:pt x="105" y="296"/>
                  <a:pt x="104" y="294"/>
                </a:cubicBezTo>
                <a:cubicBezTo>
                  <a:pt x="104" y="294"/>
                  <a:pt x="103" y="294"/>
                  <a:pt x="103" y="294"/>
                </a:cubicBezTo>
                <a:cubicBezTo>
                  <a:pt x="103" y="294"/>
                  <a:pt x="104" y="294"/>
                  <a:pt x="104" y="295"/>
                </a:cubicBezTo>
                <a:cubicBezTo>
                  <a:pt x="110" y="298"/>
                  <a:pt x="116" y="302"/>
                  <a:pt x="122" y="305"/>
                </a:cubicBezTo>
                <a:cubicBezTo>
                  <a:pt x="127" y="308"/>
                  <a:pt x="131" y="312"/>
                  <a:pt x="135" y="314"/>
                </a:cubicBezTo>
                <a:close/>
                <a:moveTo>
                  <a:pt x="130" y="315"/>
                </a:moveTo>
                <a:cubicBezTo>
                  <a:pt x="129" y="315"/>
                  <a:pt x="127" y="315"/>
                  <a:pt x="126" y="315"/>
                </a:cubicBezTo>
                <a:cubicBezTo>
                  <a:pt x="118" y="308"/>
                  <a:pt x="109" y="304"/>
                  <a:pt x="102" y="296"/>
                </a:cubicBezTo>
                <a:cubicBezTo>
                  <a:pt x="105" y="300"/>
                  <a:pt x="112" y="303"/>
                  <a:pt x="116" y="306"/>
                </a:cubicBezTo>
                <a:cubicBezTo>
                  <a:pt x="121" y="309"/>
                  <a:pt x="126" y="312"/>
                  <a:pt x="130" y="315"/>
                </a:cubicBezTo>
                <a:close/>
                <a:moveTo>
                  <a:pt x="124" y="315"/>
                </a:moveTo>
                <a:cubicBezTo>
                  <a:pt x="123" y="315"/>
                  <a:pt x="121" y="315"/>
                  <a:pt x="120" y="315"/>
                </a:cubicBezTo>
                <a:cubicBezTo>
                  <a:pt x="120" y="315"/>
                  <a:pt x="120" y="315"/>
                  <a:pt x="120" y="315"/>
                </a:cubicBezTo>
                <a:cubicBezTo>
                  <a:pt x="118" y="313"/>
                  <a:pt x="115" y="311"/>
                  <a:pt x="112" y="308"/>
                </a:cubicBezTo>
                <a:cubicBezTo>
                  <a:pt x="110" y="307"/>
                  <a:pt x="108" y="305"/>
                  <a:pt x="106" y="304"/>
                </a:cubicBezTo>
                <a:cubicBezTo>
                  <a:pt x="105" y="303"/>
                  <a:pt x="105" y="303"/>
                  <a:pt x="104" y="303"/>
                </a:cubicBezTo>
                <a:cubicBezTo>
                  <a:pt x="104" y="303"/>
                  <a:pt x="104" y="303"/>
                  <a:pt x="105" y="303"/>
                </a:cubicBezTo>
                <a:cubicBezTo>
                  <a:pt x="109" y="305"/>
                  <a:pt x="113" y="307"/>
                  <a:pt x="116" y="310"/>
                </a:cubicBezTo>
                <a:cubicBezTo>
                  <a:pt x="119" y="312"/>
                  <a:pt x="121" y="314"/>
                  <a:pt x="124" y="315"/>
                </a:cubicBezTo>
                <a:close/>
                <a:moveTo>
                  <a:pt x="118" y="315"/>
                </a:moveTo>
                <a:cubicBezTo>
                  <a:pt x="115" y="315"/>
                  <a:pt x="112" y="315"/>
                  <a:pt x="109" y="315"/>
                </a:cubicBezTo>
                <a:cubicBezTo>
                  <a:pt x="109" y="315"/>
                  <a:pt x="109" y="315"/>
                  <a:pt x="109" y="315"/>
                </a:cubicBezTo>
                <a:cubicBezTo>
                  <a:pt x="108" y="314"/>
                  <a:pt x="108" y="313"/>
                  <a:pt x="107" y="313"/>
                </a:cubicBezTo>
                <a:cubicBezTo>
                  <a:pt x="106" y="312"/>
                  <a:pt x="102" y="309"/>
                  <a:pt x="105" y="310"/>
                </a:cubicBezTo>
                <a:cubicBezTo>
                  <a:pt x="107" y="312"/>
                  <a:pt x="110" y="314"/>
                  <a:pt x="113" y="315"/>
                </a:cubicBezTo>
                <a:cubicBezTo>
                  <a:pt x="113" y="315"/>
                  <a:pt x="114" y="315"/>
                  <a:pt x="113" y="315"/>
                </a:cubicBezTo>
                <a:cubicBezTo>
                  <a:pt x="112" y="312"/>
                  <a:pt x="110" y="311"/>
                  <a:pt x="108" y="309"/>
                </a:cubicBezTo>
                <a:cubicBezTo>
                  <a:pt x="107" y="308"/>
                  <a:pt x="106" y="308"/>
                  <a:pt x="106" y="307"/>
                </a:cubicBezTo>
                <a:cubicBezTo>
                  <a:pt x="108" y="309"/>
                  <a:pt x="111" y="311"/>
                  <a:pt x="114" y="313"/>
                </a:cubicBezTo>
                <a:cubicBezTo>
                  <a:pt x="115" y="314"/>
                  <a:pt x="117" y="315"/>
                  <a:pt x="118" y="315"/>
                </a:cubicBezTo>
                <a:close/>
                <a:moveTo>
                  <a:pt x="107" y="315"/>
                </a:moveTo>
                <a:cubicBezTo>
                  <a:pt x="106" y="315"/>
                  <a:pt x="106" y="315"/>
                  <a:pt x="106" y="315"/>
                </a:cubicBezTo>
                <a:cubicBezTo>
                  <a:pt x="105" y="315"/>
                  <a:pt x="104" y="315"/>
                  <a:pt x="104" y="315"/>
                </a:cubicBezTo>
                <a:cubicBezTo>
                  <a:pt x="104" y="315"/>
                  <a:pt x="104" y="315"/>
                  <a:pt x="104" y="315"/>
                </a:cubicBezTo>
                <a:cubicBezTo>
                  <a:pt x="104" y="315"/>
                  <a:pt x="104" y="314"/>
                  <a:pt x="104" y="314"/>
                </a:cubicBezTo>
                <a:cubicBezTo>
                  <a:pt x="104" y="314"/>
                  <a:pt x="106" y="315"/>
                  <a:pt x="106" y="315"/>
                </a:cubicBezTo>
                <a:cubicBezTo>
                  <a:pt x="106" y="315"/>
                  <a:pt x="107" y="315"/>
                  <a:pt x="107" y="315"/>
                </a:cubicBezTo>
                <a:close/>
                <a:moveTo>
                  <a:pt x="101" y="315"/>
                </a:moveTo>
                <a:cubicBezTo>
                  <a:pt x="93" y="314"/>
                  <a:pt x="86" y="313"/>
                  <a:pt x="78" y="312"/>
                </a:cubicBezTo>
                <a:cubicBezTo>
                  <a:pt x="78" y="312"/>
                  <a:pt x="78" y="312"/>
                  <a:pt x="78" y="311"/>
                </a:cubicBezTo>
                <a:cubicBezTo>
                  <a:pt x="76" y="299"/>
                  <a:pt x="74" y="285"/>
                  <a:pt x="73" y="272"/>
                </a:cubicBezTo>
                <a:cubicBezTo>
                  <a:pt x="71" y="259"/>
                  <a:pt x="70" y="246"/>
                  <a:pt x="70" y="233"/>
                </a:cubicBezTo>
                <a:cubicBezTo>
                  <a:pt x="69" y="220"/>
                  <a:pt x="68" y="208"/>
                  <a:pt x="67" y="195"/>
                </a:cubicBezTo>
                <a:cubicBezTo>
                  <a:pt x="66" y="183"/>
                  <a:pt x="64" y="172"/>
                  <a:pt x="65" y="160"/>
                </a:cubicBezTo>
                <a:cubicBezTo>
                  <a:pt x="73" y="160"/>
                  <a:pt x="82" y="161"/>
                  <a:pt x="90" y="162"/>
                </a:cubicBezTo>
                <a:cubicBezTo>
                  <a:pt x="90" y="162"/>
                  <a:pt x="90" y="162"/>
                  <a:pt x="90" y="162"/>
                </a:cubicBezTo>
                <a:cubicBezTo>
                  <a:pt x="87" y="174"/>
                  <a:pt x="90" y="186"/>
                  <a:pt x="91" y="198"/>
                </a:cubicBezTo>
                <a:cubicBezTo>
                  <a:pt x="92" y="211"/>
                  <a:pt x="93" y="224"/>
                  <a:pt x="94" y="237"/>
                </a:cubicBezTo>
                <a:cubicBezTo>
                  <a:pt x="95" y="250"/>
                  <a:pt x="96" y="264"/>
                  <a:pt x="96" y="277"/>
                </a:cubicBezTo>
                <a:cubicBezTo>
                  <a:pt x="97" y="289"/>
                  <a:pt x="100" y="302"/>
                  <a:pt x="101" y="314"/>
                </a:cubicBezTo>
                <a:cubicBezTo>
                  <a:pt x="101" y="314"/>
                  <a:pt x="101" y="315"/>
                  <a:pt x="101" y="315"/>
                </a:cubicBezTo>
                <a:close/>
                <a:moveTo>
                  <a:pt x="75" y="311"/>
                </a:moveTo>
                <a:cubicBezTo>
                  <a:pt x="74" y="311"/>
                  <a:pt x="73" y="311"/>
                  <a:pt x="73" y="311"/>
                </a:cubicBezTo>
                <a:cubicBezTo>
                  <a:pt x="73" y="311"/>
                  <a:pt x="74" y="311"/>
                  <a:pt x="75" y="311"/>
                </a:cubicBezTo>
                <a:cubicBezTo>
                  <a:pt x="75" y="311"/>
                  <a:pt x="75" y="311"/>
                  <a:pt x="75" y="311"/>
                </a:cubicBezTo>
                <a:close/>
                <a:moveTo>
                  <a:pt x="16" y="288"/>
                </a:moveTo>
                <a:cubicBezTo>
                  <a:pt x="16" y="289"/>
                  <a:pt x="17" y="290"/>
                  <a:pt x="18" y="291"/>
                </a:cubicBezTo>
                <a:cubicBezTo>
                  <a:pt x="18" y="292"/>
                  <a:pt x="21" y="292"/>
                  <a:pt x="22" y="293"/>
                </a:cubicBezTo>
                <a:cubicBezTo>
                  <a:pt x="27" y="294"/>
                  <a:pt x="33" y="296"/>
                  <a:pt x="39" y="298"/>
                </a:cubicBezTo>
                <a:cubicBezTo>
                  <a:pt x="45" y="300"/>
                  <a:pt x="50" y="302"/>
                  <a:pt x="56" y="304"/>
                </a:cubicBezTo>
                <a:cubicBezTo>
                  <a:pt x="61" y="305"/>
                  <a:pt x="66" y="306"/>
                  <a:pt x="70" y="308"/>
                </a:cubicBezTo>
                <a:cubicBezTo>
                  <a:pt x="74" y="309"/>
                  <a:pt x="74" y="311"/>
                  <a:pt x="70" y="309"/>
                </a:cubicBezTo>
                <a:cubicBezTo>
                  <a:pt x="68" y="309"/>
                  <a:pt x="66" y="308"/>
                  <a:pt x="63" y="307"/>
                </a:cubicBezTo>
                <a:cubicBezTo>
                  <a:pt x="59" y="305"/>
                  <a:pt x="55" y="304"/>
                  <a:pt x="51" y="302"/>
                </a:cubicBezTo>
                <a:cubicBezTo>
                  <a:pt x="42" y="299"/>
                  <a:pt x="34" y="297"/>
                  <a:pt x="26" y="295"/>
                </a:cubicBezTo>
                <a:cubicBezTo>
                  <a:pt x="24" y="294"/>
                  <a:pt x="22" y="293"/>
                  <a:pt x="21" y="293"/>
                </a:cubicBezTo>
                <a:cubicBezTo>
                  <a:pt x="20" y="292"/>
                  <a:pt x="19" y="292"/>
                  <a:pt x="19" y="293"/>
                </a:cubicBezTo>
                <a:cubicBezTo>
                  <a:pt x="19" y="293"/>
                  <a:pt x="19" y="293"/>
                  <a:pt x="19" y="293"/>
                </a:cubicBezTo>
                <a:cubicBezTo>
                  <a:pt x="18" y="291"/>
                  <a:pt x="17" y="289"/>
                  <a:pt x="16" y="288"/>
                </a:cubicBezTo>
                <a:close/>
                <a:moveTo>
                  <a:pt x="52" y="303"/>
                </a:moveTo>
                <a:cubicBezTo>
                  <a:pt x="57" y="305"/>
                  <a:pt x="62" y="307"/>
                  <a:pt x="66" y="309"/>
                </a:cubicBezTo>
                <a:cubicBezTo>
                  <a:pt x="68" y="309"/>
                  <a:pt x="69" y="310"/>
                  <a:pt x="70" y="310"/>
                </a:cubicBezTo>
                <a:cubicBezTo>
                  <a:pt x="56" y="307"/>
                  <a:pt x="43" y="303"/>
                  <a:pt x="30" y="297"/>
                </a:cubicBezTo>
                <a:cubicBezTo>
                  <a:pt x="38" y="299"/>
                  <a:pt x="45" y="301"/>
                  <a:pt x="52" y="303"/>
                </a:cubicBezTo>
                <a:close/>
                <a:moveTo>
                  <a:pt x="13" y="282"/>
                </a:moveTo>
                <a:cubicBezTo>
                  <a:pt x="19" y="285"/>
                  <a:pt x="25" y="287"/>
                  <a:pt x="31" y="289"/>
                </a:cubicBezTo>
                <a:cubicBezTo>
                  <a:pt x="33" y="289"/>
                  <a:pt x="35" y="290"/>
                  <a:pt x="37" y="291"/>
                </a:cubicBezTo>
                <a:cubicBezTo>
                  <a:pt x="48" y="295"/>
                  <a:pt x="59" y="298"/>
                  <a:pt x="70" y="302"/>
                </a:cubicBezTo>
                <a:cubicBezTo>
                  <a:pt x="70" y="302"/>
                  <a:pt x="75" y="304"/>
                  <a:pt x="72" y="304"/>
                </a:cubicBezTo>
                <a:cubicBezTo>
                  <a:pt x="71" y="303"/>
                  <a:pt x="70" y="303"/>
                  <a:pt x="69" y="303"/>
                </a:cubicBezTo>
                <a:cubicBezTo>
                  <a:pt x="67" y="302"/>
                  <a:pt x="65" y="301"/>
                  <a:pt x="62" y="300"/>
                </a:cubicBezTo>
                <a:cubicBezTo>
                  <a:pt x="57" y="298"/>
                  <a:pt x="52" y="297"/>
                  <a:pt x="47" y="295"/>
                </a:cubicBezTo>
                <a:cubicBezTo>
                  <a:pt x="37" y="292"/>
                  <a:pt x="27" y="289"/>
                  <a:pt x="17" y="286"/>
                </a:cubicBezTo>
                <a:cubicBezTo>
                  <a:pt x="17" y="286"/>
                  <a:pt x="16" y="286"/>
                  <a:pt x="16" y="286"/>
                </a:cubicBezTo>
                <a:cubicBezTo>
                  <a:pt x="16" y="286"/>
                  <a:pt x="15" y="285"/>
                  <a:pt x="15" y="285"/>
                </a:cubicBezTo>
                <a:cubicBezTo>
                  <a:pt x="14" y="284"/>
                  <a:pt x="14" y="283"/>
                  <a:pt x="13" y="282"/>
                </a:cubicBezTo>
                <a:close/>
                <a:moveTo>
                  <a:pt x="10" y="275"/>
                </a:moveTo>
                <a:cubicBezTo>
                  <a:pt x="13" y="277"/>
                  <a:pt x="17" y="278"/>
                  <a:pt x="20" y="280"/>
                </a:cubicBezTo>
                <a:cubicBezTo>
                  <a:pt x="25" y="282"/>
                  <a:pt x="30" y="284"/>
                  <a:pt x="35" y="286"/>
                </a:cubicBezTo>
                <a:cubicBezTo>
                  <a:pt x="46" y="290"/>
                  <a:pt x="58" y="293"/>
                  <a:pt x="68" y="298"/>
                </a:cubicBezTo>
                <a:cubicBezTo>
                  <a:pt x="69" y="299"/>
                  <a:pt x="76" y="301"/>
                  <a:pt x="71" y="300"/>
                </a:cubicBezTo>
                <a:cubicBezTo>
                  <a:pt x="69" y="299"/>
                  <a:pt x="66" y="298"/>
                  <a:pt x="63" y="297"/>
                </a:cubicBezTo>
                <a:cubicBezTo>
                  <a:pt x="58" y="295"/>
                  <a:pt x="53" y="294"/>
                  <a:pt x="48" y="292"/>
                </a:cubicBezTo>
                <a:cubicBezTo>
                  <a:pt x="43" y="291"/>
                  <a:pt x="37" y="290"/>
                  <a:pt x="31" y="288"/>
                </a:cubicBezTo>
                <a:cubicBezTo>
                  <a:pt x="25" y="286"/>
                  <a:pt x="19" y="283"/>
                  <a:pt x="13" y="281"/>
                </a:cubicBezTo>
                <a:cubicBezTo>
                  <a:pt x="12" y="280"/>
                  <a:pt x="12" y="279"/>
                  <a:pt x="12" y="278"/>
                </a:cubicBezTo>
                <a:cubicBezTo>
                  <a:pt x="11" y="277"/>
                  <a:pt x="11" y="276"/>
                  <a:pt x="10" y="275"/>
                </a:cubicBezTo>
                <a:close/>
                <a:moveTo>
                  <a:pt x="9" y="269"/>
                </a:moveTo>
                <a:cubicBezTo>
                  <a:pt x="11" y="272"/>
                  <a:pt x="15" y="273"/>
                  <a:pt x="18" y="274"/>
                </a:cubicBezTo>
                <a:cubicBezTo>
                  <a:pt x="23" y="276"/>
                  <a:pt x="28" y="279"/>
                  <a:pt x="33" y="280"/>
                </a:cubicBezTo>
                <a:cubicBezTo>
                  <a:pt x="45" y="285"/>
                  <a:pt x="56" y="289"/>
                  <a:pt x="68" y="294"/>
                </a:cubicBezTo>
                <a:cubicBezTo>
                  <a:pt x="69" y="294"/>
                  <a:pt x="75" y="296"/>
                  <a:pt x="71" y="295"/>
                </a:cubicBezTo>
                <a:cubicBezTo>
                  <a:pt x="68" y="294"/>
                  <a:pt x="65" y="293"/>
                  <a:pt x="62" y="292"/>
                </a:cubicBezTo>
                <a:cubicBezTo>
                  <a:pt x="57" y="290"/>
                  <a:pt x="51" y="288"/>
                  <a:pt x="45" y="286"/>
                </a:cubicBezTo>
                <a:cubicBezTo>
                  <a:pt x="33" y="282"/>
                  <a:pt x="21" y="278"/>
                  <a:pt x="10" y="273"/>
                </a:cubicBezTo>
                <a:cubicBezTo>
                  <a:pt x="9" y="272"/>
                  <a:pt x="9" y="271"/>
                  <a:pt x="9" y="269"/>
                </a:cubicBezTo>
                <a:close/>
                <a:moveTo>
                  <a:pt x="9" y="270"/>
                </a:moveTo>
                <a:cubicBezTo>
                  <a:pt x="10" y="270"/>
                  <a:pt x="11" y="271"/>
                  <a:pt x="11" y="271"/>
                </a:cubicBezTo>
                <a:cubicBezTo>
                  <a:pt x="11" y="271"/>
                  <a:pt x="10" y="270"/>
                  <a:pt x="9" y="270"/>
                </a:cubicBezTo>
                <a:close/>
                <a:moveTo>
                  <a:pt x="5" y="254"/>
                </a:moveTo>
                <a:cubicBezTo>
                  <a:pt x="24" y="266"/>
                  <a:pt x="45" y="269"/>
                  <a:pt x="64" y="278"/>
                </a:cubicBezTo>
                <a:cubicBezTo>
                  <a:pt x="65" y="279"/>
                  <a:pt x="66" y="279"/>
                  <a:pt x="67" y="280"/>
                </a:cubicBezTo>
                <a:cubicBezTo>
                  <a:pt x="65" y="279"/>
                  <a:pt x="62" y="278"/>
                  <a:pt x="60" y="277"/>
                </a:cubicBezTo>
                <a:cubicBezTo>
                  <a:pt x="59" y="276"/>
                  <a:pt x="57" y="276"/>
                  <a:pt x="56" y="275"/>
                </a:cubicBezTo>
                <a:cubicBezTo>
                  <a:pt x="39" y="268"/>
                  <a:pt x="22" y="264"/>
                  <a:pt x="6" y="256"/>
                </a:cubicBezTo>
                <a:cubicBezTo>
                  <a:pt x="6" y="256"/>
                  <a:pt x="6" y="256"/>
                  <a:pt x="6" y="256"/>
                </a:cubicBezTo>
                <a:cubicBezTo>
                  <a:pt x="5" y="256"/>
                  <a:pt x="5" y="255"/>
                  <a:pt x="5" y="254"/>
                </a:cubicBezTo>
                <a:close/>
                <a:moveTo>
                  <a:pt x="4" y="243"/>
                </a:moveTo>
                <a:cubicBezTo>
                  <a:pt x="14" y="247"/>
                  <a:pt x="23" y="252"/>
                  <a:pt x="32" y="255"/>
                </a:cubicBezTo>
                <a:cubicBezTo>
                  <a:pt x="42" y="259"/>
                  <a:pt x="52" y="263"/>
                  <a:pt x="61" y="267"/>
                </a:cubicBezTo>
                <a:cubicBezTo>
                  <a:pt x="62" y="268"/>
                  <a:pt x="63" y="268"/>
                  <a:pt x="64" y="269"/>
                </a:cubicBezTo>
                <a:cubicBezTo>
                  <a:pt x="62" y="268"/>
                  <a:pt x="60" y="267"/>
                  <a:pt x="59" y="267"/>
                </a:cubicBezTo>
                <a:cubicBezTo>
                  <a:pt x="52" y="264"/>
                  <a:pt x="45" y="262"/>
                  <a:pt x="38" y="259"/>
                </a:cubicBezTo>
                <a:cubicBezTo>
                  <a:pt x="32" y="257"/>
                  <a:pt x="26" y="255"/>
                  <a:pt x="21" y="254"/>
                </a:cubicBezTo>
                <a:cubicBezTo>
                  <a:pt x="15" y="251"/>
                  <a:pt x="10" y="249"/>
                  <a:pt x="4" y="247"/>
                </a:cubicBezTo>
                <a:cubicBezTo>
                  <a:pt x="4" y="246"/>
                  <a:pt x="4" y="244"/>
                  <a:pt x="4" y="243"/>
                </a:cubicBezTo>
                <a:close/>
                <a:moveTo>
                  <a:pt x="4" y="240"/>
                </a:moveTo>
                <a:cubicBezTo>
                  <a:pt x="6" y="241"/>
                  <a:pt x="9" y="242"/>
                  <a:pt x="11" y="243"/>
                </a:cubicBezTo>
                <a:cubicBezTo>
                  <a:pt x="13" y="243"/>
                  <a:pt x="15" y="244"/>
                  <a:pt x="16" y="245"/>
                </a:cubicBezTo>
                <a:cubicBezTo>
                  <a:pt x="22" y="248"/>
                  <a:pt x="28" y="251"/>
                  <a:pt x="34" y="253"/>
                </a:cubicBezTo>
                <a:cubicBezTo>
                  <a:pt x="30" y="252"/>
                  <a:pt x="26" y="250"/>
                  <a:pt x="23" y="249"/>
                </a:cubicBezTo>
                <a:cubicBezTo>
                  <a:pt x="17" y="247"/>
                  <a:pt x="11" y="244"/>
                  <a:pt x="4" y="242"/>
                </a:cubicBezTo>
                <a:cubicBezTo>
                  <a:pt x="4" y="242"/>
                  <a:pt x="4" y="241"/>
                  <a:pt x="4" y="240"/>
                </a:cubicBezTo>
                <a:close/>
                <a:moveTo>
                  <a:pt x="4" y="234"/>
                </a:moveTo>
                <a:cubicBezTo>
                  <a:pt x="7" y="235"/>
                  <a:pt x="9" y="236"/>
                  <a:pt x="11" y="237"/>
                </a:cubicBezTo>
                <a:cubicBezTo>
                  <a:pt x="16" y="240"/>
                  <a:pt x="21" y="242"/>
                  <a:pt x="26" y="244"/>
                </a:cubicBezTo>
                <a:cubicBezTo>
                  <a:pt x="34" y="247"/>
                  <a:pt x="42" y="250"/>
                  <a:pt x="50" y="253"/>
                </a:cubicBezTo>
                <a:cubicBezTo>
                  <a:pt x="54" y="255"/>
                  <a:pt x="57" y="257"/>
                  <a:pt x="61" y="259"/>
                </a:cubicBezTo>
                <a:cubicBezTo>
                  <a:pt x="58" y="257"/>
                  <a:pt x="54" y="255"/>
                  <a:pt x="50" y="254"/>
                </a:cubicBezTo>
                <a:cubicBezTo>
                  <a:pt x="44" y="252"/>
                  <a:pt x="37" y="249"/>
                  <a:pt x="30" y="248"/>
                </a:cubicBezTo>
                <a:cubicBezTo>
                  <a:pt x="23" y="245"/>
                  <a:pt x="16" y="243"/>
                  <a:pt x="9" y="241"/>
                </a:cubicBezTo>
                <a:cubicBezTo>
                  <a:pt x="7" y="240"/>
                  <a:pt x="6" y="240"/>
                  <a:pt x="4" y="239"/>
                </a:cubicBezTo>
                <a:cubicBezTo>
                  <a:pt x="4" y="238"/>
                  <a:pt x="4" y="236"/>
                  <a:pt x="4" y="234"/>
                </a:cubicBezTo>
                <a:close/>
                <a:moveTo>
                  <a:pt x="4" y="234"/>
                </a:moveTo>
                <a:cubicBezTo>
                  <a:pt x="4" y="233"/>
                  <a:pt x="5" y="232"/>
                  <a:pt x="5" y="231"/>
                </a:cubicBezTo>
                <a:cubicBezTo>
                  <a:pt x="10" y="234"/>
                  <a:pt x="16" y="236"/>
                  <a:pt x="22" y="239"/>
                </a:cubicBezTo>
                <a:cubicBezTo>
                  <a:pt x="28" y="242"/>
                  <a:pt x="33" y="244"/>
                  <a:pt x="39" y="246"/>
                </a:cubicBezTo>
                <a:cubicBezTo>
                  <a:pt x="45" y="248"/>
                  <a:pt x="51" y="251"/>
                  <a:pt x="57" y="253"/>
                </a:cubicBezTo>
                <a:cubicBezTo>
                  <a:pt x="60" y="254"/>
                  <a:pt x="64" y="255"/>
                  <a:pt x="67" y="257"/>
                </a:cubicBezTo>
                <a:cubicBezTo>
                  <a:pt x="69" y="258"/>
                  <a:pt x="68" y="258"/>
                  <a:pt x="66" y="257"/>
                </a:cubicBezTo>
                <a:cubicBezTo>
                  <a:pt x="64" y="257"/>
                  <a:pt x="62" y="256"/>
                  <a:pt x="60" y="255"/>
                </a:cubicBezTo>
                <a:cubicBezTo>
                  <a:pt x="46" y="249"/>
                  <a:pt x="31" y="245"/>
                  <a:pt x="17" y="239"/>
                </a:cubicBezTo>
                <a:cubicBezTo>
                  <a:pt x="15" y="238"/>
                  <a:pt x="12" y="237"/>
                  <a:pt x="10" y="236"/>
                </a:cubicBezTo>
                <a:cubicBezTo>
                  <a:pt x="8" y="235"/>
                  <a:pt x="6" y="234"/>
                  <a:pt x="4" y="234"/>
                </a:cubicBezTo>
                <a:close/>
                <a:moveTo>
                  <a:pt x="22" y="122"/>
                </a:moveTo>
                <a:cubicBezTo>
                  <a:pt x="22" y="122"/>
                  <a:pt x="22" y="122"/>
                  <a:pt x="22" y="122"/>
                </a:cubicBezTo>
                <a:cubicBezTo>
                  <a:pt x="24" y="120"/>
                  <a:pt x="25" y="118"/>
                  <a:pt x="26" y="116"/>
                </a:cubicBezTo>
                <a:cubicBezTo>
                  <a:pt x="31" y="112"/>
                  <a:pt x="36" y="108"/>
                  <a:pt x="41" y="105"/>
                </a:cubicBezTo>
                <a:cubicBezTo>
                  <a:pt x="48" y="100"/>
                  <a:pt x="57" y="97"/>
                  <a:pt x="66" y="94"/>
                </a:cubicBezTo>
                <a:cubicBezTo>
                  <a:pt x="75" y="91"/>
                  <a:pt x="84" y="90"/>
                  <a:pt x="93" y="91"/>
                </a:cubicBezTo>
                <a:cubicBezTo>
                  <a:pt x="94" y="91"/>
                  <a:pt x="94" y="91"/>
                  <a:pt x="95" y="91"/>
                </a:cubicBezTo>
                <a:cubicBezTo>
                  <a:pt x="90" y="93"/>
                  <a:pt x="85" y="97"/>
                  <a:pt x="82" y="101"/>
                </a:cubicBezTo>
                <a:cubicBezTo>
                  <a:pt x="79" y="105"/>
                  <a:pt x="77" y="112"/>
                  <a:pt x="83" y="115"/>
                </a:cubicBezTo>
                <a:cubicBezTo>
                  <a:pt x="89" y="118"/>
                  <a:pt x="92" y="113"/>
                  <a:pt x="95" y="107"/>
                </a:cubicBezTo>
                <a:cubicBezTo>
                  <a:pt x="95" y="112"/>
                  <a:pt x="96" y="115"/>
                  <a:pt x="100" y="116"/>
                </a:cubicBezTo>
                <a:cubicBezTo>
                  <a:pt x="109" y="118"/>
                  <a:pt x="105" y="101"/>
                  <a:pt x="104" y="92"/>
                </a:cubicBezTo>
                <a:cubicBezTo>
                  <a:pt x="110" y="94"/>
                  <a:pt x="117" y="96"/>
                  <a:pt x="123" y="99"/>
                </a:cubicBezTo>
                <a:cubicBezTo>
                  <a:pt x="131" y="103"/>
                  <a:pt x="139" y="108"/>
                  <a:pt x="146" y="114"/>
                </a:cubicBezTo>
                <a:cubicBezTo>
                  <a:pt x="152" y="120"/>
                  <a:pt x="156" y="127"/>
                  <a:pt x="159" y="134"/>
                </a:cubicBezTo>
                <a:cubicBezTo>
                  <a:pt x="167" y="151"/>
                  <a:pt x="173" y="169"/>
                  <a:pt x="175" y="187"/>
                </a:cubicBezTo>
                <a:cubicBezTo>
                  <a:pt x="164" y="178"/>
                  <a:pt x="152" y="171"/>
                  <a:pt x="138" y="166"/>
                </a:cubicBezTo>
                <a:cubicBezTo>
                  <a:pt x="138" y="165"/>
                  <a:pt x="138" y="164"/>
                  <a:pt x="137" y="163"/>
                </a:cubicBezTo>
                <a:cubicBezTo>
                  <a:pt x="136" y="161"/>
                  <a:pt x="135" y="160"/>
                  <a:pt x="133" y="161"/>
                </a:cubicBezTo>
                <a:cubicBezTo>
                  <a:pt x="131" y="161"/>
                  <a:pt x="131" y="162"/>
                  <a:pt x="131" y="164"/>
                </a:cubicBezTo>
                <a:cubicBezTo>
                  <a:pt x="119" y="160"/>
                  <a:pt x="107" y="157"/>
                  <a:pt x="94" y="155"/>
                </a:cubicBezTo>
                <a:cubicBezTo>
                  <a:pt x="79" y="152"/>
                  <a:pt x="64" y="151"/>
                  <a:pt x="49" y="155"/>
                </a:cubicBezTo>
                <a:cubicBezTo>
                  <a:pt x="36" y="159"/>
                  <a:pt x="23" y="161"/>
                  <a:pt x="10" y="167"/>
                </a:cubicBezTo>
                <a:cubicBezTo>
                  <a:pt x="12" y="151"/>
                  <a:pt x="15" y="136"/>
                  <a:pt x="22" y="122"/>
                </a:cubicBezTo>
                <a:close/>
                <a:moveTo>
                  <a:pt x="162" y="133"/>
                </a:moveTo>
                <a:cubicBezTo>
                  <a:pt x="166" y="140"/>
                  <a:pt x="169" y="149"/>
                  <a:pt x="171" y="157"/>
                </a:cubicBezTo>
                <a:cubicBezTo>
                  <a:pt x="168" y="149"/>
                  <a:pt x="165" y="141"/>
                  <a:pt x="162" y="133"/>
                </a:cubicBezTo>
                <a:close/>
                <a:moveTo>
                  <a:pt x="79" y="59"/>
                </a:moveTo>
                <a:cubicBezTo>
                  <a:pt x="82" y="58"/>
                  <a:pt x="85" y="56"/>
                  <a:pt x="87" y="55"/>
                </a:cubicBezTo>
                <a:cubicBezTo>
                  <a:pt x="87" y="55"/>
                  <a:pt x="87" y="55"/>
                  <a:pt x="87" y="55"/>
                </a:cubicBezTo>
                <a:cubicBezTo>
                  <a:pt x="95" y="57"/>
                  <a:pt x="102" y="59"/>
                  <a:pt x="109" y="59"/>
                </a:cubicBezTo>
                <a:cubicBezTo>
                  <a:pt x="117" y="60"/>
                  <a:pt x="126" y="60"/>
                  <a:pt x="134" y="62"/>
                </a:cubicBezTo>
                <a:cubicBezTo>
                  <a:pt x="148" y="64"/>
                  <a:pt x="161" y="69"/>
                  <a:pt x="172" y="78"/>
                </a:cubicBezTo>
                <a:cubicBezTo>
                  <a:pt x="182" y="88"/>
                  <a:pt x="191" y="100"/>
                  <a:pt x="193" y="114"/>
                </a:cubicBezTo>
                <a:cubicBezTo>
                  <a:pt x="196" y="129"/>
                  <a:pt x="192" y="143"/>
                  <a:pt x="190" y="158"/>
                </a:cubicBezTo>
                <a:cubicBezTo>
                  <a:pt x="189" y="165"/>
                  <a:pt x="188" y="172"/>
                  <a:pt x="189" y="179"/>
                </a:cubicBezTo>
                <a:cubicBezTo>
                  <a:pt x="189" y="186"/>
                  <a:pt x="190" y="193"/>
                  <a:pt x="191" y="200"/>
                </a:cubicBezTo>
                <a:cubicBezTo>
                  <a:pt x="192" y="215"/>
                  <a:pt x="191" y="230"/>
                  <a:pt x="193" y="245"/>
                </a:cubicBezTo>
                <a:cubicBezTo>
                  <a:pt x="195" y="257"/>
                  <a:pt x="197" y="269"/>
                  <a:pt x="192" y="281"/>
                </a:cubicBezTo>
                <a:cubicBezTo>
                  <a:pt x="188" y="289"/>
                  <a:pt x="182" y="296"/>
                  <a:pt x="175" y="301"/>
                </a:cubicBezTo>
                <a:cubicBezTo>
                  <a:pt x="176" y="292"/>
                  <a:pt x="177" y="284"/>
                  <a:pt x="178" y="276"/>
                </a:cubicBezTo>
                <a:cubicBezTo>
                  <a:pt x="180" y="244"/>
                  <a:pt x="180" y="213"/>
                  <a:pt x="178" y="181"/>
                </a:cubicBezTo>
                <a:cubicBezTo>
                  <a:pt x="175" y="157"/>
                  <a:pt x="169" y="131"/>
                  <a:pt x="151" y="113"/>
                </a:cubicBezTo>
                <a:cubicBezTo>
                  <a:pt x="138" y="101"/>
                  <a:pt x="121" y="90"/>
                  <a:pt x="104" y="86"/>
                </a:cubicBezTo>
                <a:cubicBezTo>
                  <a:pt x="104" y="86"/>
                  <a:pt x="104" y="85"/>
                  <a:pt x="104" y="85"/>
                </a:cubicBezTo>
                <a:cubicBezTo>
                  <a:pt x="103" y="83"/>
                  <a:pt x="100" y="81"/>
                  <a:pt x="97" y="81"/>
                </a:cubicBezTo>
                <a:cubicBezTo>
                  <a:pt x="95" y="81"/>
                  <a:pt x="94" y="82"/>
                  <a:pt x="94" y="84"/>
                </a:cubicBezTo>
                <a:cubicBezTo>
                  <a:pt x="90" y="84"/>
                  <a:pt x="87" y="84"/>
                  <a:pt x="83" y="84"/>
                </a:cubicBezTo>
                <a:cubicBezTo>
                  <a:pt x="66" y="85"/>
                  <a:pt x="52" y="93"/>
                  <a:pt x="39" y="102"/>
                </a:cubicBezTo>
                <a:cubicBezTo>
                  <a:pt x="35" y="105"/>
                  <a:pt x="31" y="107"/>
                  <a:pt x="28" y="111"/>
                </a:cubicBezTo>
                <a:cubicBezTo>
                  <a:pt x="40" y="90"/>
                  <a:pt x="59" y="72"/>
                  <a:pt x="79" y="59"/>
                </a:cubicBezTo>
                <a:close/>
                <a:moveTo>
                  <a:pt x="224" y="190"/>
                </a:moveTo>
                <a:cubicBezTo>
                  <a:pt x="224" y="189"/>
                  <a:pt x="224" y="189"/>
                  <a:pt x="224" y="189"/>
                </a:cubicBezTo>
                <a:cubicBezTo>
                  <a:pt x="224" y="188"/>
                  <a:pt x="224" y="188"/>
                  <a:pt x="224" y="187"/>
                </a:cubicBezTo>
                <a:cubicBezTo>
                  <a:pt x="224" y="178"/>
                  <a:pt x="225" y="168"/>
                  <a:pt x="226" y="159"/>
                </a:cubicBezTo>
                <a:cubicBezTo>
                  <a:pt x="229" y="174"/>
                  <a:pt x="228" y="188"/>
                  <a:pt x="231" y="203"/>
                </a:cubicBezTo>
                <a:cubicBezTo>
                  <a:pt x="232" y="212"/>
                  <a:pt x="234" y="221"/>
                  <a:pt x="234" y="230"/>
                </a:cubicBezTo>
                <a:cubicBezTo>
                  <a:pt x="234" y="236"/>
                  <a:pt x="232" y="243"/>
                  <a:pt x="232" y="249"/>
                </a:cubicBezTo>
                <a:cubicBezTo>
                  <a:pt x="232" y="255"/>
                  <a:pt x="235" y="262"/>
                  <a:pt x="239" y="265"/>
                </a:cubicBezTo>
                <a:cubicBezTo>
                  <a:pt x="239" y="265"/>
                  <a:pt x="239" y="265"/>
                  <a:pt x="239" y="266"/>
                </a:cubicBezTo>
                <a:cubicBezTo>
                  <a:pt x="244" y="274"/>
                  <a:pt x="235" y="277"/>
                  <a:pt x="228" y="279"/>
                </a:cubicBezTo>
                <a:cubicBezTo>
                  <a:pt x="229" y="277"/>
                  <a:pt x="229" y="274"/>
                  <a:pt x="230" y="272"/>
                </a:cubicBezTo>
                <a:cubicBezTo>
                  <a:pt x="230" y="272"/>
                  <a:pt x="230" y="271"/>
                  <a:pt x="230" y="271"/>
                </a:cubicBezTo>
                <a:cubicBezTo>
                  <a:pt x="229" y="257"/>
                  <a:pt x="229" y="242"/>
                  <a:pt x="227" y="228"/>
                </a:cubicBezTo>
                <a:cubicBezTo>
                  <a:pt x="226" y="215"/>
                  <a:pt x="224" y="202"/>
                  <a:pt x="224" y="190"/>
                </a:cubicBezTo>
                <a:close/>
                <a:moveTo>
                  <a:pt x="248" y="266"/>
                </a:moveTo>
                <a:cubicBezTo>
                  <a:pt x="243" y="265"/>
                  <a:pt x="240" y="263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40" y="261"/>
                  <a:pt x="242" y="264"/>
                  <a:pt x="246" y="265"/>
                </a:cubicBezTo>
                <a:cubicBezTo>
                  <a:pt x="246" y="265"/>
                  <a:pt x="246" y="264"/>
                  <a:pt x="246" y="264"/>
                </a:cubicBezTo>
                <a:cubicBezTo>
                  <a:pt x="243" y="261"/>
                  <a:pt x="240" y="259"/>
                  <a:pt x="238" y="256"/>
                </a:cubicBezTo>
                <a:cubicBezTo>
                  <a:pt x="235" y="252"/>
                  <a:pt x="241" y="258"/>
                  <a:pt x="242" y="258"/>
                </a:cubicBezTo>
                <a:cubicBezTo>
                  <a:pt x="245" y="261"/>
                  <a:pt x="249" y="264"/>
                  <a:pt x="253" y="265"/>
                </a:cubicBezTo>
                <a:cubicBezTo>
                  <a:pt x="252" y="266"/>
                  <a:pt x="250" y="266"/>
                  <a:pt x="248" y="266"/>
                </a:cubicBezTo>
                <a:close/>
                <a:moveTo>
                  <a:pt x="260" y="189"/>
                </a:moveTo>
                <a:cubicBezTo>
                  <a:pt x="253" y="183"/>
                  <a:pt x="243" y="181"/>
                  <a:pt x="236" y="176"/>
                </a:cubicBezTo>
                <a:cubicBezTo>
                  <a:pt x="235" y="175"/>
                  <a:pt x="234" y="175"/>
                  <a:pt x="232" y="174"/>
                </a:cubicBezTo>
                <a:cubicBezTo>
                  <a:pt x="234" y="175"/>
                  <a:pt x="236" y="175"/>
                  <a:pt x="237" y="176"/>
                </a:cubicBezTo>
                <a:cubicBezTo>
                  <a:pt x="240" y="177"/>
                  <a:pt x="242" y="178"/>
                  <a:pt x="244" y="179"/>
                </a:cubicBezTo>
                <a:cubicBezTo>
                  <a:pt x="249" y="181"/>
                  <a:pt x="255" y="183"/>
                  <a:pt x="259" y="186"/>
                </a:cubicBezTo>
                <a:cubicBezTo>
                  <a:pt x="260" y="186"/>
                  <a:pt x="260" y="186"/>
                  <a:pt x="260" y="186"/>
                </a:cubicBezTo>
                <a:cubicBezTo>
                  <a:pt x="260" y="187"/>
                  <a:pt x="260" y="188"/>
                  <a:pt x="260" y="189"/>
                </a:cubicBezTo>
                <a:close/>
                <a:moveTo>
                  <a:pt x="226" y="73"/>
                </a:moveTo>
                <a:cubicBezTo>
                  <a:pt x="217" y="66"/>
                  <a:pt x="207" y="60"/>
                  <a:pt x="196" y="54"/>
                </a:cubicBezTo>
                <a:cubicBezTo>
                  <a:pt x="196" y="54"/>
                  <a:pt x="197" y="55"/>
                  <a:pt x="197" y="55"/>
                </a:cubicBezTo>
                <a:cubicBezTo>
                  <a:pt x="200" y="56"/>
                  <a:pt x="203" y="58"/>
                  <a:pt x="206" y="59"/>
                </a:cubicBezTo>
                <a:cubicBezTo>
                  <a:pt x="212" y="62"/>
                  <a:pt x="217" y="65"/>
                  <a:pt x="223" y="69"/>
                </a:cubicBezTo>
                <a:cubicBezTo>
                  <a:pt x="224" y="70"/>
                  <a:pt x="225" y="72"/>
                  <a:pt x="226" y="73"/>
                </a:cubicBezTo>
                <a:close/>
                <a:moveTo>
                  <a:pt x="190" y="51"/>
                </a:moveTo>
                <a:cubicBezTo>
                  <a:pt x="196" y="56"/>
                  <a:pt x="204" y="59"/>
                  <a:pt x="211" y="64"/>
                </a:cubicBezTo>
                <a:cubicBezTo>
                  <a:pt x="215" y="66"/>
                  <a:pt x="219" y="69"/>
                  <a:pt x="223" y="71"/>
                </a:cubicBezTo>
                <a:cubicBezTo>
                  <a:pt x="223" y="72"/>
                  <a:pt x="224" y="72"/>
                  <a:pt x="224" y="72"/>
                </a:cubicBezTo>
                <a:cubicBezTo>
                  <a:pt x="216" y="68"/>
                  <a:pt x="208" y="63"/>
                  <a:pt x="201" y="59"/>
                </a:cubicBezTo>
                <a:cubicBezTo>
                  <a:pt x="196" y="57"/>
                  <a:pt x="192" y="54"/>
                  <a:pt x="188" y="52"/>
                </a:cubicBezTo>
                <a:cubicBezTo>
                  <a:pt x="187" y="52"/>
                  <a:pt x="186" y="51"/>
                  <a:pt x="185" y="50"/>
                </a:cubicBezTo>
                <a:cubicBezTo>
                  <a:pt x="186" y="51"/>
                  <a:pt x="188" y="51"/>
                  <a:pt x="190" y="51"/>
                </a:cubicBezTo>
                <a:close/>
                <a:moveTo>
                  <a:pt x="230" y="79"/>
                </a:moveTo>
                <a:cubicBezTo>
                  <a:pt x="223" y="74"/>
                  <a:pt x="216" y="69"/>
                  <a:pt x="209" y="65"/>
                </a:cubicBezTo>
                <a:cubicBezTo>
                  <a:pt x="200" y="60"/>
                  <a:pt x="192" y="56"/>
                  <a:pt x="184" y="51"/>
                </a:cubicBezTo>
                <a:cubicBezTo>
                  <a:pt x="184" y="51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3" y="50"/>
                  <a:pt x="183" y="50"/>
                  <a:pt x="183" y="50"/>
                </a:cubicBezTo>
                <a:cubicBezTo>
                  <a:pt x="184" y="51"/>
                  <a:pt x="185" y="51"/>
                  <a:pt x="186" y="52"/>
                </a:cubicBezTo>
                <a:cubicBezTo>
                  <a:pt x="188" y="53"/>
                  <a:pt x="190" y="54"/>
                  <a:pt x="192" y="55"/>
                </a:cubicBezTo>
                <a:cubicBezTo>
                  <a:pt x="197" y="57"/>
                  <a:pt x="201" y="60"/>
                  <a:pt x="205" y="62"/>
                </a:cubicBezTo>
                <a:cubicBezTo>
                  <a:pt x="213" y="66"/>
                  <a:pt x="220" y="71"/>
                  <a:pt x="228" y="75"/>
                </a:cubicBezTo>
                <a:cubicBezTo>
                  <a:pt x="228" y="76"/>
                  <a:pt x="228" y="76"/>
                  <a:pt x="228" y="76"/>
                </a:cubicBezTo>
                <a:cubicBezTo>
                  <a:pt x="229" y="77"/>
                  <a:pt x="229" y="78"/>
                  <a:pt x="230" y="79"/>
                </a:cubicBezTo>
                <a:close/>
                <a:moveTo>
                  <a:pt x="232" y="83"/>
                </a:moveTo>
                <a:cubicBezTo>
                  <a:pt x="222" y="79"/>
                  <a:pt x="213" y="74"/>
                  <a:pt x="204" y="69"/>
                </a:cubicBezTo>
                <a:cubicBezTo>
                  <a:pt x="202" y="67"/>
                  <a:pt x="200" y="65"/>
                  <a:pt x="198" y="63"/>
                </a:cubicBezTo>
                <a:cubicBezTo>
                  <a:pt x="200" y="65"/>
                  <a:pt x="202" y="66"/>
                  <a:pt x="205" y="67"/>
                </a:cubicBezTo>
                <a:cubicBezTo>
                  <a:pt x="210" y="70"/>
                  <a:pt x="215" y="73"/>
                  <a:pt x="220" y="75"/>
                </a:cubicBezTo>
                <a:cubicBezTo>
                  <a:pt x="224" y="77"/>
                  <a:pt x="227" y="80"/>
                  <a:pt x="231" y="81"/>
                </a:cubicBezTo>
                <a:cubicBezTo>
                  <a:pt x="232" y="82"/>
                  <a:pt x="232" y="83"/>
                  <a:pt x="232" y="83"/>
                </a:cubicBezTo>
                <a:close/>
                <a:moveTo>
                  <a:pt x="164" y="12"/>
                </a:moveTo>
                <a:cubicBezTo>
                  <a:pt x="161" y="10"/>
                  <a:pt x="158" y="9"/>
                  <a:pt x="155" y="8"/>
                </a:cubicBezTo>
                <a:cubicBezTo>
                  <a:pt x="153" y="6"/>
                  <a:pt x="157" y="8"/>
                  <a:pt x="157" y="9"/>
                </a:cubicBezTo>
                <a:cubicBezTo>
                  <a:pt x="158" y="9"/>
                  <a:pt x="159" y="9"/>
                  <a:pt x="160" y="10"/>
                </a:cubicBezTo>
                <a:cubicBezTo>
                  <a:pt x="161" y="10"/>
                  <a:pt x="162" y="10"/>
                  <a:pt x="163" y="10"/>
                </a:cubicBezTo>
                <a:cubicBezTo>
                  <a:pt x="163" y="11"/>
                  <a:pt x="163" y="11"/>
                  <a:pt x="164" y="12"/>
                </a:cubicBezTo>
                <a:close/>
                <a:moveTo>
                  <a:pt x="153" y="7"/>
                </a:moveTo>
                <a:cubicBezTo>
                  <a:pt x="156" y="10"/>
                  <a:pt x="161" y="11"/>
                  <a:pt x="164" y="13"/>
                </a:cubicBezTo>
                <a:cubicBezTo>
                  <a:pt x="165" y="13"/>
                  <a:pt x="165" y="13"/>
                  <a:pt x="165" y="13"/>
                </a:cubicBezTo>
                <a:cubicBezTo>
                  <a:pt x="164" y="13"/>
                  <a:pt x="163" y="13"/>
                  <a:pt x="163" y="12"/>
                </a:cubicBezTo>
                <a:cubicBezTo>
                  <a:pt x="161" y="12"/>
                  <a:pt x="160" y="11"/>
                  <a:pt x="159" y="11"/>
                </a:cubicBezTo>
                <a:cubicBezTo>
                  <a:pt x="156" y="10"/>
                  <a:pt x="154" y="9"/>
                  <a:pt x="151" y="8"/>
                </a:cubicBezTo>
                <a:cubicBezTo>
                  <a:pt x="151" y="8"/>
                  <a:pt x="151" y="8"/>
                  <a:pt x="151" y="8"/>
                </a:cubicBezTo>
                <a:cubicBezTo>
                  <a:pt x="152" y="8"/>
                  <a:pt x="153" y="7"/>
                  <a:pt x="153" y="7"/>
                </a:cubicBezTo>
                <a:close/>
                <a:moveTo>
                  <a:pt x="166" y="15"/>
                </a:moveTo>
                <a:cubicBezTo>
                  <a:pt x="162" y="14"/>
                  <a:pt x="158" y="12"/>
                  <a:pt x="155" y="10"/>
                </a:cubicBezTo>
                <a:cubicBezTo>
                  <a:pt x="151" y="9"/>
                  <a:pt x="154" y="10"/>
                  <a:pt x="156" y="10"/>
                </a:cubicBezTo>
                <a:cubicBezTo>
                  <a:pt x="157" y="11"/>
                  <a:pt x="158" y="12"/>
                  <a:pt x="160" y="12"/>
                </a:cubicBezTo>
                <a:cubicBezTo>
                  <a:pt x="162" y="13"/>
                  <a:pt x="163" y="13"/>
                  <a:pt x="165" y="14"/>
                </a:cubicBezTo>
                <a:cubicBezTo>
                  <a:pt x="165" y="14"/>
                  <a:pt x="166" y="15"/>
                  <a:pt x="166" y="15"/>
                </a:cubicBezTo>
                <a:close/>
                <a:moveTo>
                  <a:pt x="168" y="20"/>
                </a:moveTo>
                <a:cubicBezTo>
                  <a:pt x="167" y="19"/>
                  <a:pt x="165" y="19"/>
                  <a:pt x="163" y="18"/>
                </a:cubicBezTo>
                <a:cubicBezTo>
                  <a:pt x="163" y="17"/>
                  <a:pt x="162" y="16"/>
                  <a:pt x="161" y="16"/>
                </a:cubicBezTo>
                <a:cubicBezTo>
                  <a:pt x="163" y="17"/>
                  <a:pt x="165" y="18"/>
                  <a:pt x="167" y="18"/>
                </a:cubicBezTo>
                <a:cubicBezTo>
                  <a:pt x="168" y="19"/>
                  <a:pt x="168" y="19"/>
                  <a:pt x="168" y="20"/>
                </a:cubicBezTo>
                <a:close/>
                <a:moveTo>
                  <a:pt x="149" y="11"/>
                </a:moveTo>
                <a:cubicBezTo>
                  <a:pt x="150" y="12"/>
                  <a:pt x="152" y="13"/>
                  <a:pt x="153" y="14"/>
                </a:cubicBezTo>
                <a:cubicBezTo>
                  <a:pt x="154" y="14"/>
                  <a:pt x="154" y="14"/>
                  <a:pt x="154" y="14"/>
                </a:cubicBezTo>
                <a:cubicBezTo>
                  <a:pt x="154" y="14"/>
                  <a:pt x="154" y="14"/>
                  <a:pt x="153" y="14"/>
                </a:cubicBezTo>
                <a:cubicBezTo>
                  <a:pt x="153" y="14"/>
                  <a:pt x="153" y="14"/>
                  <a:pt x="153" y="14"/>
                </a:cubicBezTo>
                <a:cubicBezTo>
                  <a:pt x="151" y="14"/>
                  <a:pt x="150" y="13"/>
                  <a:pt x="148" y="13"/>
                </a:cubicBezTo>
                <a:cubicBezTo>
                  <a:pt x="148" y="13"/>
                  <a:pt x="149" y="12"/>
                  <a:pt x="149" y="11"/>
                </a:cubicBezTo>
                <a:cubicBezTo>
                  <a:pt x="149" y="11"/>
                  <a:pt x="149" y="11"/>
                  <a:pt x="149" y="11"/>
                </a:cubicBezTo>
                <a:close/>
                <a:moveTo>
                  <a:pt x="147" y="14"/>
                </a:moveTo>
                <a:cubicBezTo>
                  <a:pt x="149" y="16"/>
                  <a:pt x="148" y="16"/>
                  <a:pt x="146" y="17"/>
                </a:cubicBezTo>
                <a:cubicBezTo>
                  <a:pt x="146" y="17"/>
                  <a:pt x="146" y="17"/>
                  <a:pt x="146" y="17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7"/>
                  <a:pt x="147" y="15"/>
                  <a:pt x="147" y="14"/>
                </a:cubicBezTo>
                <a:close/>
                <a:moveTo>
                  <a:pt x="124" y="38"/>
                </a:moveTo>
                <a:cubicBezTo>
                  <a:pt x="123" y="38"/>
                  <a:pt x="120" y="36"/>
                  <a:pt x="120" y="36"/>
                </a:cubicBezTo>
                <a:cubicBezTo>
                  <a:pt x="123" y="36"/>
                  <a:pt x="126" y="38"/>
                  <a:pt x="129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8" y="39"/>
                  <a:pt x="127" y="40"/>
                  <a:pt x="126" y="40"/>
                </a:cubicBezTo>
                <a:cubicBezTo>
                  <a:pt x="125" y="39"/>
                  <a:pt x="124" y="39"/>
                  <a:pt x="124" y="38"/>
                </a:cubicBezTo>
                <a:close/>
                <a:moveTo>
                  <a:pt x="132" y="39"/>
                </a:moveTo>
                <a:cubicBezTo>
                  <a:pt x="131" y="32"/>
                  <a:pt x="137" y="27"/>
                  <a:pt x="143" y="24"/>
                </a:cubicBezTo>
                <a:cubicBezTo>
                  <a:pt x="147" y="21"/>
                  <a:pt x="154" y="15"/>
                  <a:pt x="158" y="18"/>
                </a:cubicBezTo>
                <a:cubicBezTo>
                  <a:pt x="165" y="23"/>
                  <a:pt x="163" y="36"/>
                  <a:pt x="163" y="43"/>
                </a:cubicBezTo>
                <a:cubicBezTo>
                  <a:pt x="153" y="40"/>
                  <a:pt x="142" y="38"/>
                  <a:pt x="132" y="39"/>
                </a:cubicBezTo>
                <a:close/>
                <a:moveTo>
                  <a:pt x="175" y="44"/>
                </a:moveTo>
                <a:cubicBezTo>
                  <a:pt x="174" y="43"/>
                  <a:pt x="173" y="42"/>
                  <a:pt x="172" y="42"/>
                </a:cubicBezTo>
                <a:cubicBezTo>
                  <a:pt x="172" y="41"/>
                  <a:pt x="171" y="41"/>
                  <a:pt x="170" y="41"/>
                </a:cubicBezTo>
                <a:cubicBezTo>
                  <a:pt x="170" y="40"/>
                  <a:pt x="170" y="39"/>
                  <a:pt x="170" y="38"/>
                </a:cubicBezTo>
                <a:cubicBezTo>
                  <a:pt x="172" y="39"/>
                  <a:pt x="174" y="41"/>
                  <a:pt x="176" y="41"/>
                </a:cubicBezTo>
                <a:cubicBezTo>
                  <a:pt x="176" y="42"/>
                  <a:pt x="176" y="43"/>
                  <a:pt x="175" y="44"/>
                </a:cubicBezTo>
                <a:close/>
                <a:moveTo>
                  <a:pt x="170" y="37"/>
                </a:moveTo>
                <a:cubicBezTo>
                  <a:pt x="167" y="35"/>
                  <a:pt x="173" y="37"/>
                  <a:pt x="173" y="37"/>
                </a:cubicBezTo>
                <a:cubicBezTo>
                  <a:pt x="174" y="37"/>
                  <a:pt x="175" y="38"/>
                  <a:pt x="176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39"/>
                  <a:pt x="176" y="40"/>
                  <a:pt x="176" y="40"/>
                </a:cubicBezTo>
                <a:cubicBezTo>
                  <a:pt x="174" y="39"/>
                  <a:pt x="172" y="38"/>
                  <a:pt x="170" y="37"/>
                </a:cubicBezTo>
                <a:close/>
                <a:moveTo>
                  <a:pt x="172" y="35"/>
                </a:moveTo>
                <a:cubicBezTo>
                  <a:pt x="173" y="36"/>
                  <a:pt x="173" y="36"/>
                  <a:pt x="174" y="37"/>
                </a:cubicBezTo>
                <a:cubicBezTo>
                  <a:pt x="176" y="38"/>
                  <a:pt x="174" y="36"/>
                  <a:pt x="172" y="35"/>
                </a:cubicBezTo>
                <a:close/>
                <a:moveTo>
                  <a:pt x="169" y="33"/>
                </a:moveTo>
                <a:cubicBezTo>
                  <a:pt x="165" y="30"/>
                  <a:pt x="173" y="34"/>
                  <a:pt x="174" y="34"/>
                </a:cubicBezTo>
                <a:cubicBezTo>
                  <a:pt x="174" y="35"/>
                  <a:pt x="175" y="35"/>
                  <a:pt x="176" y="35"/>
                </a:cubicBezTo>
                <a:cubicBezTo>
                  <a:pt x="176" y="36"/>
                  <a:pt x="176" y="36"/>
                  <a:pt x="176" y="37"/>
                </a:cubicBezTo>
                <a:cubicBezTo>
                  <a:pt x="174" y="36"/>
                  <a:pt x="171" y="35"/>
                  <a:pt x="169" y="33"/>
                </a:cubicBezTo>
                <a:close/>
                <a:moveTo>
                  <a:pt x="174" y="47"/>
                </a:moveTo>
                <a:cubicBezTo>
                  <a:pt x="174" y="47"/>
                  <a:pt x="174" y="47"/>
                  <a:pt x="174" y="47"/>
                </a:cubicBezTo>
                <a:cubicBezTo>
                  <a:pt x="173" y="46"/>
                  <a:pt x="172" y="46"/>
                  <a:pt x="171" y="45"/>
                </a:cubicBezTo>
                <a:cubicBezTo>
                  <a:pt x="170" y="45"/>
                  <a:pt x="169" y="44"/>
                  <a:pt x="168" y="43"/>
                </a:cubicBezTo>
                <a:cubicBezTo>
                  <a:pt x="169" y="43"/>
                  <a:pt x="170" y="43"/>
                  <a:pt x="171" y="43"/>
                </a:cubicBezTo>
                <a:cubicBezTo>
                  <a:pt x="173" y="44"/>
                  <a:pt x="174" y="44"/>
                  <a:pt x="175" y="45"/>
                </a:cubicBezTo>
                <a:cubicBezTo>
                  <a:pt x="175" y="46"/>
                  <a:pt x="175" y="47"/>
                  <a:pt x="175" y="48"/>
                </a:cubicBezTo>
                <a:cubicBezTo>
                  <a:pt x="174" y="48"/>
                  <a:pt x="174" y="48"/>
                  <a:pt x="174" y="47"/>
                </a:cubicBezTo>
                <a:close/>
                <a:moveTo>
                  <a:pt x="166" y="44"/>
                </a:moveTo>
                <a:cubicBezTo>
                  <a:pt x="166" y="44"/>
                  <a:pt x="166" y="44"/>
                  <a:pt x="166" y="43"/>
                </a:cubicBezTo>
                <a:cubicBezTo>
                  <a:pt x="166" y="38"/>
                  <a:pt x="167" y="27"/>
                  <a:pt x="164" y="20"/>
                </a:cubicBezTo>
                <a:cubicBezTo>
                  <a:pt x="166" y="22"/>
                  <a:pt x="169" y="23"/>
                  <a:pt x="171" y="24"/>
                </a:cubicBezTo>
                <a:cubicBezTo>
                  <a:pt x="171" y="24"/>
                  <a:pt x="171" y="24"/>
                  <a:pt x="171" y="24"/>
                </a:cubicBezTo>
                <a:cubicBezTo>
                  <a:pt x="171" y="25"/>
                  <a:pt x="171" y="25"/>
                  <a:pt x="171" y="25"/>
                </a:cubicBezTo>
                <a:cubicBezTo>
                  <a:pt x="171" y="24"/>
                  <a:pt x="170" y="24"/>
                  <a:pt x="169" y="23"/>
                </a:cubicBezTo>
                <a:cubicBezTo>
                  <a:pt x="168" y="23"/>
                  <a:pt x="167" y="23"/>
                  <a:pt x="165" y="22"/>
                </a:cubicBezTo>
                <a:cubicBezTo>
                  <a:pt x="165" y="22"/>
                  <a:pt x="165" y="23"/>
                  <a:pt x="165" y="23"/>
                </a:cubicBezTo>
                <a:cubicBezTo>
                  <a:pt x="167" y="25"/>
                  <a:pt x="171" y="26"/>
                  <a:pt x="173" y="28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2" y="28"/>
                  <a:pt x="170" y="27"/>
                  <a:pt x="169" y="27"/>
                </a:cubicBezTo>
                <a:cubicBezTo>
                  <a:pt x="168" y="27"/>
                  <a:pt x="168" y="27"/>
                  <a:pt x="167" y="26"/>
                </a:cubicBezTo>
                <a:cubicBezTo>
                  <a:pt x="166" y="26"/>
                  <a:pt x="166" y="27"/>
                  <a:pt x="166" y="27"/>
                </a:cubicBezTo>
                <a:cubicBezTo>
                  <a:pt x="168" y="30"/>
                  <a:pt x="171" y="31"/>
                  <a:pt x="173" y="32"/>
                </a:cubicBezTo>
                <a:cubicBezTo>
                  <a:pt x="178" y="36"/>
                  <a:pt x="173" y="33"/>
                  <a:pt x="171" y="32"/>
                </a:cubicBezTo>
                <a:cubicBezTo>
                  <a:pt x="170" y="32"/>
                  <a:pt x="168" y="31"/>
                  <a:pt x="167" y="31"/>
                </a:cubicBezTo>
                <a:cubicBezTo>
                  <a:pt x="167" y="31"/>
                  <a:pt x="166" y="31"/>
                  <a:pt x="167" y="31"/>
                </a:cubicBezTo>
                <a:cubicBezTo>
                  <a:pt x="167" y="33"/>
                  <a:pt x="169" y="34"/>
                  <a:pt x="170" y="34"/>
                </a:cubicBezTo>
                <a:cubicBezTo>
                  <a:pt x="170" y="34"/>
                  <a:pt x="170" y="34"/>
                  <a:pt x="170" y="34"/>
                </a:cubicBezTo>
                <a:cubicBezTo>
                  <a:pt x="169" y="34"/>
                  <a:pt x="168" y="34"/>
                  <a:pt x="167" y="34"/>
                </a:cubicBezTo>
                <a:cubicBezTo>
                  <a:pt x="167" y="34"/>
                  <a:pt x="166" y="34"/>
                  <a:pt x="167" y="34"/>
                </a:cubicBezTo>
                <a:cubicBezTo>
                  <a:pt x="168" y="37"/>
                  <a:pt x="171" y="38"/>
                  <a:pt x="173" y="39"/>
                </a:cubicBezTo>
                <a:cubicBezTo>
                  <a:pt x="172" y="38"/>
                  <a:pt x="170" y="37"/>
                  <a:pt x="168" y="38"/>
                </a:cubicBezTo>
                <a:cubicBezTo>
                  <a:pt x="168" y="38"/>
                  <a:pt x="167" y="38"/>
                  <a:pt x="167" y="38"/>
                </a:cubicBezTo>
                <a:cubicBezTo>
                  <a:pt x="168" y="41"/>
                  <a:pt x="171" y="42"/>
                  <a:pt x="174" y="44"/>
                </a:cubicBezTo>
                <a:cubicBezTo>
                  <a:pt x="177" y="45"/>
                  <a:pt x="171" y="42"/>
                  <a:pt x="170" y="42"/>
                </a:cubicBezTo>
                <a:cubicBezTo>
                  <a:pt x="169" y="42"/>
                  <a:pt x="168" y="41"/>
                  <a:pt x="167" y="42"/>
                </a:cubicBezTo>
                <a:cubicBezTo>
                  <a:pt x="166" y="42"/>
                  <a:pt x="166" y="42"/>
                  <a:pt x="167" y="42"/>
                </a:cubicBezTo>
                <a:cubicBezTo>
                  <a:pt x="167" y="44"/>
                  <a:pt x="168" y="44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9" y="45"/>
                  <a:pt x="169" y="45"/>
                  <a:pt x="169" y="45"/>
                </a:cubicBezTo>
                <a:cubicBezTo>
                  <a:pt x="168" y="45"/>
                  <a:pt x="167" y="44"/>
                  <a:pt x="166" y="44"/>
                </a:cubicBezTo>
                <a:close/>
                <a:moveTo>
                  <a:pt x="149" y="14"/>
                </a:moveTo>
                <a:cubicBezTo>
                  <a:pt x="150" y="14"/>
                  <a:pt x="151" y="14"/>
                  <a:pt x="152" y="14"/>
                </a:cubicBezTo>
                <a:cubicBezTo>
                  <a:pt x="152" y="15"/>
                  <a:pt x="152" y="15"/>
                  <a:pt x="152" y="15"/>
                </a:cubicBezTo>
                <a:cubicBezTo>
                  <a:pt x="152" y="15"/>
                  <a:pt x="151" y="15"/>
                  <a:pt x="150" y="15"/>
                </a:cubicBezTo>
                <a:cubicBezTo>
                  <a:pt x="150" y="15"/>
                  <a:pt x="150" y="15"/>
                  <a:pt x="149" y="14"/>
                </a:cubicBezTo>
                <a:close/>
                <a:moveTo>
                  <a:pt x="129" y="37"/>
                </a:moveTo>
                <a:cubicBezTo>
                  <a:pt x="128" y="37"/>
                  <a:pt x="128" y="36"/>
                  <a:pt x="127" y="36"/>
                </a:cubicBezTo>
                <a:cubicBezTo>
                  <a:pt x="126" y="36"/>
                  <a:pt x="125" y="35"/>
                  <a:pt x="124" y="35"/>
                </a:cubicBezTo>
                <a:cubicBezTo>
                  <a:pt x="124" y="35"/>
                  <a:pt x="122" y="33"/>
                  <a:pt x="122" y="34"/>
                </a:cubicBezTo>
                <a:cubicBezTo>
                  <a:pt x="124" y="33"/>
                  <a:pt x="127" y="34"/>
                  <a:pt x="129" y="35"/>
                </a:cubicBezTo>
                <a:cubicBezTo>
                  <a:pt x="129" y="36"/>
                  <a:pt x="129" y="36"/>
                  <a:pt x="129" y="37"/>
                </a:cubicBezTo>
                <a:close/>
                <a:moveTo>
                  <a:pt x="129" y="34"/>
                </a:moveTo>
                <a:cubicBezTo>
                  <a:pt x="127" y="33"/>
                  <a:pt x="124" y="32"/>
                  <a:pt x="124" y="30"/>
                </a:cubicBezTo>
                <a:cubicBezTo>
                  <a:pt x="124" y="30"/>
                  <a:pt x="128" y="31"/>
                  <a:pt x="129" y="31"/>
                </a:cubicBezTo>
                <a:cubicBezTo>
                  <a:pt x="129" y="32"/>
                  <a:pt x="130" y="32"/>
                  <a:pt x="130" y="32"/>
                </a:cubicBezTo>
                <a:cubicBezTo>
                  <a:pt x="130" y="32"/>
                  <a:pt x="130" y="33"/>
                  <a:pt x="129" y="34"/>
                </a:cubicBezTo>
                <a:close/>
                <a:moveTo>
                  <a:pt x="124" y="29"/>
                </a:moveTo>
                <a:cubicBezTo>
                  <a:pt x="125" y="29"/>
                  <a:pt x="126" y="28"/>
                  <a:pt x="127" y="28"/>
                </a:cubicBezTo>
                <a:cubicBezTo>
                  <a:pt x="128" y="28"/>
                  <a:pt x="128" y="29"/>
                  <a:pt x="129" y="29"/>
                </a:cubicBezTo>
                <a:cubicBezTo>
                  <a:pt x="129" y="29"/>
                  <a:pt x="130" y="30"/>
                  <a:pt x="131" y="31"/>
                </a:cubicBezTo>
                <a:cubicBezTo>
                  <a:pt x="131" y="31"/>
                  <a:pt x="131" y="31"/>
                  <a:pt x="131" y="31"/>
                </a:cubicBezTo>
                <a:cubicBezTo>
                  <a:pt x="128" y="31"/>
                  <a:pt x="126" y="29"/>
                  <a:pt x="124" y="29"/>
                </a:cubicBezTo>
                <a:close/>
                <a:moveTo>
                  <a:pt x="128" y="28"/>
                </a:moveTo>
                <a:cubicBezTo>
                  <a:pt x="130" y="28"/>
                  <a:pt x="131" y="29"/>
                  <a:pt x="132" y="29"/>
                </a:cubicBezTo>
                <a:cubicBezTo>
                  <a:pt x="132" y="29"/>
                  <a:pt x="132" y="30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29"/>
                  <a:pt x="129" y="28"/>
                  <a:pt x="128" y="28"/>
                </a:cubicBezTo>
                <a:cubicBezTo>
                  <a:pt x="128" y="28"/>
                  <a:pt x="128" y="28"/>
                  <a:pt x="128" y="28"/>
                </a:cubicBezTo>
                <a:close/>
                <a:moveTo>
                  <a:pt x="151" y="12"/>
                </a:moveTo>
                <a:cubicBezTo>
                  <a:pt x="151" y="12"/>
                  <a:pt x="152" y="12"/>
                  <a:pt x="152" y="12"/>
                </a:cubicBezTo>
                <a:cubicBezTo>
                  <a:pt x="153" y="12"/>
                  <a:pt x="154" y="13"/>
                  <a:pt x="155" y="13"/>
                </a:cubicBezTo>
                <a:cubicBezTo>
                  <a:pt x="156" y="13"/>
                  <a:pt x="157" y="14"/>
                  <a:pt x="158" y="14"/>
                </a:cubicBezTo>
                <a:cubicBezTo>
                  <a:pt x="157" y="14"/>
                  <a:pt x="157" y="14"/>
                  <a:pt x="156" y="14"/>
                </a:cubicBezTo>
                <a:cubicBezTo>
                  <a:pt x="156" y="14"/>
                  <a:pt x="156" y="14"/>
                  <a:pt x="155" y="14"/>
                </a:cubicBezTo>
                <a:cubicBezTo>
                  <a:pt x="154" y="13"/>
                  <a:pt x="153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lose/>
                <a:moveTo>
                  <a:pt x="170" y="23"/>
                </a:moveTo>
                <a:cubicBezTo>
                  <a:pt x="169" y="22"/>
                  <a:pt x="167" y="21"/>
                  <a:pt x="166" y="20"/>
                </a:cubicBezTo>
                <a:cubicBezTo>
                  <a:pt x="165" y="20"/>
                  <a:pt x="162" y="19"/>
                  <a:pt x="166" y="20"/>
                </a:cubicBezTo>
                <a:cubicBezTo>
                  <a:pt x="167" y="20"/>
                  <a:pt x="168" y="21"/>
                  <a:pt x="169" y="21"/>
                </a:cubicBezTo>
                <a:cubicBezTo>
                  <a:pt x="169" y="22"/>
                  <a:pt x="170" y="22"/>
                  <a:pt x="170" y="23"/>
                </a:cubicBezTo>
                <a:close/>
                <a:moveTo>
                  <a:pt x="173" y="27"/>
                </a:moveTo>
                <a:cubicBezTo>
                  <a:pt x="172" y="26"/>
                  <a:pt x="170" y="25"/>
                  <a:pt x="169" y="25"/>
                </a:cubicBezTo>
                <a:cubicBezTo>
                  <a:pt x="166" y="23"/>
                  <a:pt x="167" y="24"/>
                  <a:pt x="170" y="25"/>
                </a:cubicBezTo>
                <a:cubicBezTo>
                  <a:pt x="170" y="25"/>
                  <a:pt x="171" y="25"/>
                  <a:pt x="172" y="25"/>
                </a:cubicBezTo>
                <a:cubicBezTo>
                  <a:pt x="172" y="26"/>
                  <a:pt x="173" y="26"/>
                  <a:pt x="173" y="27"/>
                </a:cubicBezTo>
                <a:close/>
                <a:moveTo>
                  <a:pt x="175" y="31"/>
                </a:moveTo>
                <a:cubicBezTo>
                  <a:pt x="175" y="32"/>
                  <a:pt x="176" y="33"/>
                  <a:pt x="176" y="33"/>
                </a:cubicBezTo>
                <a:cubicBezTo>
                  <a:pt x="174" y="32"/>
                  <a:pt x="171" y="30"/>
                  <a:pt x="168" y="28"/>
                </a:cubicBezTo>
                <a:cubicBezTo>
                  <a:pt x="170" y="28"/>
                  <a:pt x="171" y="28"/>
                  <a:pt x="172" y="29"/>
                </a:cubicBezTo>
                <a:cubicBezTo>
                  <a:pt x="172" y="29"/>
                  <a:pt x="173" y="30"/>
                  <a:pt x="174" y="30"/>
                </a:cubicBezTo>
                <a:cubicBezTo>
                  <a:pt x="174" y="30"/>
                  <a:pt x="175" y="31"/>
                  <a:pt x="175" y="31"/>
                </a:cubicBezTo>
                <a:close/>
                <a:moveTo>
                  <a:pt x="230" y="164"/>
                </a:moveTo>
                <a:cubicBezTo>
                  <a:pt x="233" y="166"/>
                  <a:pt x="237" y="168"/>
                  <a:pt x="240" y="171"/>
                </a:cubicBezTo>
                <a:cubicBezTo>
                  <a:pt x="246" y="174"/>
                  <a:pt x="251" y="178"/>
                  <a:pt x="256" y="181"/>
                </a:cubicBezTo>
                <a:cubicBezTo>
                  <a:pt x="261" y="185"/>
                  <a:pt x="256" y="182"/>
                  <a:pt x="255" y="181"/>
                </a:cubicBezTo>
                <a:cubicBezTo>
                  <a:pt x="254" y="180"/>
                  <a:pt x="253" y="179"/>
                  <a:pt x="251" y="179"/>
                </a:cubicBezTo>
                <a:cubicBezTo>
                  <a:pt x="249" y="177"/>
                  <a:pt x="246" y="176"/>
                  <a:pt x="244" y="175"/>
                </a:cubicBezTo>
                <a:cubicBezTo>
                  <a:pt x="239" y="172"/>
                  <a:pt x="235" y="170"/>
                  <a:pt x="230" y="168"/>
                </a:cubicBezTo>
                <a:cubicBezTo>
                  <a:pt x="230" y="166"/>
                  <a:pt x="230" y="165"/>
                  <a:pt x="230" y="164"/>
                </a:cubicBezTo>
                <a:close/>
                <a:moveTo>
                  <a:pt x="259" y="183"/>
                </a:moveTo>
                <a:cubicBezTo>
                  <a:pt x="252" y="177"/>
                  <a:pt x="243" y="171"/>
                  <a:pt x="234" y="166"/>
                </a:cubicBezTo>
                <a:cubicBezTo>
                  <a:pt x="235" y="166"/>
                  <a:pt x="235" y="166"/>
                  <a:pt x="236" y="166"/>
                </a:cubicBezTo>
                <a:cubicBezTo>
                  <a:pt x="238" y="168"/>
                  <a:pt x="241" y="169"/>
                  <a:pt x="243" y="171"/>
                </a:cubicBezTo>
                <a:cubicBezTo>
                  <a:pt x="248" y="173"/>
                  <a:pt x="253" y="176"/>
                  <a:pt x="259" y="178"/>
                </a:cubicBezTo>
                <a:cubicBezTo>
                  <a:pt x="259" y="180"/>
                  <a:pt x="259" y="181"/>
                  <a:pt x="259" y="183"/>
                </a:cubicBezTo>
                <a:close/>
                <a:moveTo>
                  <a:pt x="228" y="158"/>
                </a:moveTo>
                <a:cubicBezTo>
                  <a:pt x="237" y="164"/>
                  <a:pt x="247" y="170"/>
                  <a:pt x="255" y="176"/>
                </a:cubicBezTo>
                <a:cubicBezTo>
                  <a:pt x="256" y="176"/>
                  <a:pt x="260" y="178"/>
                  <a:pt x="256" y="177"/>
                </a:cubicBezTo>
                <a:cubicBezTo>
                  <a:pt x="255" y="176"/>
                  <a:pt x="253" y="175"/>
                  <a:pt x="251" y="174"/>
                </a:cubicBezTo>
                <a:cubicBezTo>
                  <a:pt x="249" y="173"/>
                  <a:pt x="246" y="171"/>
                  <a:pt x="244" y="170"/>
                </a:cubicBezTo>
                <a:cubicBezTo>
                  <a:pt x="239" y="167"/>
                  <a:pt x="234" y="165"/>
                  <a:pt x="229" y="162"/>
                </a:cubicBezTo>
                <a:cubicBezTo>
                  <a:pt x="229" y="161"/>
                  <a:pt x="229" y="159"/>
                  <a:pt x="228" y="158"/>
                </a:cubicBezTo>
                <a:close/>
                <a:moveTo>
                  <a:pt x="227" y="152"/>
                </a:moveTo>
                <a:cubicBezTo>
                  <a:pt x="229" y="154"/>
                  <a:pt x="232" y="156"/>
                  <a:pt x="235" y="158"/>
                </a:cubicBezTo>
                <a:cubicBezTo>
                  <a:pt x="238" y="160"/>
                  <a:pt x="240" y="162"/>
                  <a:pt x="243" y="163"/>
                </a:cubicBezTo>
                <a:cubicBezTo>
                  <a:pt x="247" y="166"/>
                  <a:pt x="251" y="168"/>
                  <a:pt x="255" y="171"/>
                </a:cubicBezTo>
                <a:cubicBezTo>
                  <a:pt x="255" y="171"/>
                  <a:pt x="256" y="171"/>
                  <a:pt x="256" y="172"/>
                </a:cubicBezTo>
                <a:cubicBezTo>
                  <a:pt x="254" y="170"/>
                  <a:pt x="252" y="169"/>
                  <a:pt x="250" y="168"/>
                </a:cubicBezTo>
                <a:cubicBezTo>
                  <a:pt x="243" y="164"/>
                  <a:pt x="235" y="161"/>
                  <a:pt x="228" y="157"/>
                </a:cubicBezTo>
                <a:cubicBezTo>
                  <a:pt x="228" y="155"/>
                  <a:pt x="227" y="154"/>
                  <a:pt x="227" y="152"/>
                </a:cubicBezTo>
                <a:close/>
                <a:moveTo>
                  <a:pt x="258" y="173"/>
                </a:moveTo>
                <a:cubicBezTo>
                  <a:pt x="254" y="168"/>
                  <a:pt x="248" y="166"/>
                  <a:pt x="243" y="163"/>
                </a:cubicBezTo>
                <a:cubicBezTo>
                  <a:pt x="243" y="163"/>
                  <a:pt x="243" y="162"/>
                  <a:pt x="242" y="162"/>
                </a:cubicBezTo>
                <a:cubicBezTo>
                  <a:pt x="247" y="165"/>
                  <a:pt x="252" y="169"/>
                  <a:pt x="257" y="171"/>
                </a:cubicBezTo>
                <a:cubicBezTo>
                  <a:pt x="258" y="171"/>
                  <a:pt x="258" y="172"/>
                  <a:pt x="258" y="173"/>
                </a:cubicBezTo>
                <a:close/>
                <a:moveTo>
                  <a:pt x="256" y="162"/>
                </a:moveTo>
                <a:cubicBezTo>
                  <a:pt x="252" y="158"/>
                  <a:pt x="248" y="156"/>
                  <a:pt x="243" y="154"/>
                </a:cubicBezTo>
                <a:cubicBezTo>
                  <a:pt x="240" y="151"/>
                  <a:pt x="236" y="149"/>
                  <a:pt x="232" y="146"/>
                </a:cubicBezTo>
                <a:cubicBezTo>
                  <a:pt x="235" y="148"/>
                  <a:pt x="239" y="149"/>
                  <a:pt x="242" y="151"/>
                </a:cubicBezTo>
                <a:cubicBezTo>
                  <a:pt x="246" y="153"/>
                  <a:pt x="249" y="155"/>
                  <a:pt x="253" y="157"/>
                </a:cubicBezTo>
                <a:cubicBezTo>
                  <a:pt x="254" y="157"/>
                  <a:pt x="254" y="158"/>
                  <a:pt x="254" y="158"/>
                </a:cubicBezTo>
                <a:cubicBezTo>
                  <a:pt x="254" y="158"/>
                  <a:pt x="255" y="158"/>
                  <a:pt x="255" y="158"/>
                </a:cubicBezTo>
                <a:cubicBezTo>
                  <a:pt x="255" y="159"/>
                  <a:pt x="255" y="160"/>
                  <a:pt x="256" y="162"/>
                </a:cubicBezTo>
                <a:close/>
                <a:moveTo>
                  <a:pt x="254" y="153"/>
                </a:moveTo>
                <a:cubicBezTo>
                  <a:pt x="253" y="153"/>
                  <a:pt x="253" y="153"/>
                  <a:pt x="252" y="152"/>
                </a:cubicBezTo>
                <a:cubicBezTo>
                  <a:pt x="248" y="150"/>
                  <a:pt x="243" y="147"/>
                  <a:pt x="239" y="145"/>
                </a:cubicBezTo>
                <a:cubicBezTo>
                  <a:pt x="235" y="143"/>
                  <a:pt x="231" y="140"/>
                  <a:pt x="227" y="138"/>
                </a:cubicBezTo>
                <a:cubicBezTo>
                  <a:pt x="227" y="137"/>
                  <a:pt x="227" y="136"/>
                  <a:pt x="227" y="136"/>
                </a:cubicBezTo>
                <a:cubicBezTo>
                  <a:pt x="232" y="138"/>
                  <a:pt x="237" y="142"/>
                  <a:pt x="242" y="145"/>
                </a:cubicBezTo>
                <a:cubicBezTo>
                  <a:pt x="244" y="146"/>
                  <a:pt x="246" y="147"/>
                  <a:pt x="248" y="149"/>
                </a:cubicBezTo>
                <a:cubicBezTo>
                  <a:pt x="250" y="150"/>
                  <a:pt x="251" y="151"/>
                  <a:pt x="253" y="152"/>
                </a:cubicBezTo>
                <a:cubicBezTo>
                  <a:pt x="253" y="152"/>
                  <a:pt x="253" y="153"/>
                  <a:pt x="254" y="153"/>
                </a:cubicBezTo>
                <a:cubicBezTo>
                  <a:pt x="254" y="153"/>
                  <a:pt x="254" y="153"/>
                  <a:pt x="254" y="153"/>
                </a:cubicBezTo>
                <a:close/>
                <a:moveTo>
                  <a:pt x="252" y="145"/>
                </a:moveTo>
                <a:cubicBezTo>
                  <a:pt x="251" y="145"/>
                  <a:pt x="250" y="144"/>
                  <a:pt x="249" y="144"/>
                </a:cubicBezTo>
                <a:cubicBezTo>
                  <a:pt x="248" y="143"/>
                  <a:pt x="247" y="143"/>
                  <a:pt x="247" y="142"/>
                </a:cubicBezTo>
                <a:cubicBezTo>
                  <a:pt x="244" y="141"/>
                  <a:pt x="242" y="139"/>
                  <a:pt x="240" y="138"/>
                </a:cubicBezTo>
                <a:cubicBezTo>
                  <a:pt x="236" y="135"/>
                  <a:pt x="231" y="133"/>
                  <a:pt x="227" y="132"/>
                </a:cubicBezTo>
                <a:cubicBezTo>
                  <a:pt x="227" y="131"/>
                  <a:pt x="227" y="130"/>
                  <a:pt x="227" y="129"/>
                </a:cubicBezTo>
                <a:cubicBezTo>
                  <a:pt x="230" y="131"/>
                  <a:pt x="233" y="133"/>
                  <a:pt x="236" y="135"/>
                </a:cubicBezTo>
                <a:cubicBezTo>
                  <a:pt x="241" y="137"/>
                  <a:pt x="245" y="140"/>
                  <a:pt x="249" y="143"/>
                </a:cubicBezTo>
                <a:cubicBezTo>
                  <a:pt x="249" y="143"/>
                  <a:pt x="251" y="144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ubicBezTo>
                  <a:pt x="252" y="145"/>
                  <a:pt x="252" y="145"/>
                  <a:pt x="252" y="145"/>
                </a:cubicBezTo>
                <a:close/>
                <a:moveTo>
                  <a:pt x="237" y="123"/>
                </a:moveTo>
                <a:cubicBezTo>
                  <a:pt x="239" y="124"/>
                  <a:pt x="240" y="125"/>
                  <a:pt x="242" y="126"/>
                </a:cubicBezTo>
                <a:cubicBezTo>
                  <a:pt x="239" y="124"/>
                  <a:pt x="236" y="123"/>
                  <a:pt x="234" y="121"/>
                </a:cubicBezTo>
                <a:cubicBezTo>
                  <a:pt x="231" y="120"/>
                  <a:pt x="229" y="118"/>
                  <a:pt x="226" y="117"/>
                </a:cubicBezTo>
                <a:cubicBezTo>
                  <a:pt x="226" y="116"/>
                  <a:pt x="226" y="115"/>
                  <a:pt x="225" y="114"/>
                </a:cubicBezTo>
                <a:cubicBezTo>
                  <a:pt x="226" y="114"/>
                  <a:pt x="226" y="115"/>
                  <a:pt x="226" y="115"/>
                </a:cubicBezTo>
                <a:cubicBezTo>
                  <a:pt x="226" y="115"/>
                  <a:pt x="226" y="115"/>
                  <a:pt x="226" y="115"/>
                </a:cubicBezTo>
                <a:cubicBezTo>
                  <a:pt x="230" y="118"/>
                  <a:pt x="234" y="120"/>
                  <a:pt x="237" y="123"/>
                </a:cubicBezTo>
                <a:close/>
                <a:moveTo>
                  <a:pt x="226" y="118"/>
                </a:moveTo>
                <a:cubicBezTo>
                  <a:pt x="230" y="121"/>
                  <a:pt x="233" y="123"/>
                  <a:pt x="237" y="126"/>
                </a:cubicBezTo>
                <a:cubicBezTo>
                  <a:pt x="241" y="128"/>
                  <a:pt x="244" y="129"/>
                  <a:pt x="248" y="133"/>
                </a:cubicBezTo>
                <a:cubicBezTo>
                  <a:pt x="248" y="133"/>
                  <a:pt x="248" y="134"/>
                  <a:pt x="249" y="134"/>
                </a:cubicBezTo>
                <a:cubicBezTo>
                  <a:pt x="248" y="133"/>
                  <a:pt x="248" y="133"/>
                  <a:pt x="247" y="133"/>
                </a:cubicBezTo>
                <a:cubicBezTo>
                  <a:pt x="246" y="132"/>
                  <a:pt x="245" y="132"/>
                  <a:pt x="244" y="131"/>
                </a:cubicBezTo>
                <a:cubicBezTo>
                  <a:pt x="242" y="130"/>
                  <a:pt x="240" y="129"/>
                  <a:pt x="238" y="128"/>
                </a:cubicBezTo>
                <a:cubicBezTo>
                  <a:pt x="234" y="125"/>
                  <a:pt x="230" y="123"/>
                  <a:pt x="226" y="121"/>
                </a:cubicBezTo>
                <a:cubicBezTo>
                  <a:pt x="226" y="120"/>
                  <a:pt x="226" y="119"/>
                  <a:pt x="226" y="118"/>
                </a:cubicBezTo>
                <a:close/>
                <a:moveTo>
                  <a:pt x="227" y="123"/>
                </a:moveTo>
                <a:cubicBezTo>
                  <a:pt x="233" y="129"/>
                  <a:pt x="242" y="132"/>
                  <a:pt x="249" y="138"/>
                </a:cubicBezTo>
                <a:cubicBezTo>
                  <a:pt x="252" y="141"/>
                  <a:pt x="247" y="137"/>
                  <a:pt x="246" y="137"/>
                </a:cubicBezTo>
                <a:cubicBezTo>
                  <a:pt x="243" y="135"/>
                  <a:pt x="241" y="134"/>
                  <a:pt x="238" y="133"/>
                </a:cubicBezTo>
                <a:cubicBezTo>
                  <a:pt x="234" y="131"/>
                  <a:pt x="231" y="128"/>
                  <a:pt x="227" y="125"/>
                </a:cubicBezTo>
                <a:cubicBezTo>
                  <a:pt x="227" y="125"/>
                  <a:pt x="227" y="124"/>
                  <a:pt x="227" y="123"/>
                </a:cubicBezTo>
                <a:close/>
                <a:moveTo>
                  <a:pt x="229" y="128"/>
                </a:moveTo>
                <a:cubicBezTo>
                  <a:pt x="228" y="127"/>
                  <a:pt x="227" y="127"/>
                  <a:pt x="227" y="127"/>
                </a:cubicBezTo>
                <a:cubicBezTo>
                  <a:pt x="227" y="127"/>
                  <a:pt x="227" y="127"/>
                  <a:pt x="227" y="126"/>
                </a:cubicBezTo>
                <a:cubicBezTo>
                  <a:pt x="227" y="127"/>
                  <a:pt x="228" y="127"/>
                  <a:pt x="229" y="128"/>
                </a:cubicBezTo>
                <a:close/>
                <a:moveTo>
                  <a:pt x="227" y="133"/>
                </a:moveTo>
                <a:cubicBezTo>
                  <a:pt x="230" y="135"/>
                  <a:pt x="234" y="136"/>
                  <a:pt x="237" y="138"/>
                </a:cubicBezTo>
                <a:cubicBezTo>
                  <a:pt x="242" y="142"/>
                  <a:pt x="246" y="144"/>
                  <a:pt x="251" y="147"/>
                </a:cubicBezTo>
                <a:cubicBezTo>
                  <a:pt x="254" y="150"/>
                  <a:pt x="250" y="147"/>
                  <a:pt x="249" y="147"/>
                </a:cubicBezTo>
                <a:cubicBezTo>
                  <a:pt x="248" y="146"/>
                  <a:pt x="247" y="146"/>
                  <a:pt x="247" y="145"/>
                </a:cubicBezTo>
                <a:cubicBezTo>
                  <a:pt x="244" y="144"/>
                  <a:pt x="242" y="142"/>
                  <a:pt x="240" y="141"/>
                </a:cubicBezTo>
                <a:cubicBezTo>
                  <a:pt x="235" y="139"/>
                  <a:pt x="231" y="136"/>
                  <a:pt x="227" y="135"/>
                </a:cubicBezTo>
                <a:cubicBezTo>
                  <a:pt x="227" y="134"/>
                  <a:pt x="227" y="133"/>
                  <a:pt x="227" y="133"/>
                </a:cubicBezTo>
                <a:close/>
                <a:moveTo>
                  <a:pt x="227" y="140"/>
                </a:moveTo>
                <a:cubicBezTo>
                  <a:pt x="233" y="146"/>
                  <a:pt x="242" y="149"/>
                  <a:pt x="249" y="154"/>
                </a:cubicBezTo>
                <a:cubicBezTo>
                  <a:pt x="249" y="154"/>
                  <a:pt x="249" y="154"/>
                  <a:pt x="249" y="154"/>
                </a:cubicBezTo>
                <a:cubicBezTo>
                  <a:pt x="248" y="154"/>
                  <a:pt x="248" y="153"/>
                  <a:pt x="247" y="153"/>
                </a:cubicBezTo>
                <a:cubicBezTo>
                  <a:pt x="242" y="150"/>
                  <a:pt x="237" y="148"/>
                  <a:pt x="232" y="145"/>
                </a:cubicBezTo>
                <a:cubicBezTo>
                  <a:pt x="231" y="145"/>
                  <a:pt x="229" y="144"/>
                  <a:pt x="228" y="143"/>
                </a:cubicBezTo>
                <a:cubicBezTo>
                  <a:pt x="228" y="143"/>
                  <a:pt x="228" y="143"/>
                  <a:pt x="228" y="143"/>
                </a:cubicBezTo>
                <a:cubicBezTo>
                  <a:pt x="227" y="143"/>
                  <a:pt x="227" y="143"/>
                  <a:pt x="227" y="143"/>
                </a:cubicBezTo>
                <a:cubicBezTo>
                  <a:pt x="227" y="142"/>
                  <a:pt x="227" y="141"/>
                  <a:pt x="227" y="140"/>
                </a:cubicBezTo>
                <a:close/>
                <a:moveTo>
                  <a:pt x="254" y="161"/>
                </a:moveTo>
                <a:cubicBezTo>
                  <a:pt x="253" y="160"/>
                  <a:pt x="252" y="160"/>
                  <a:pt x="251" y="159"/>
                </a:cubicBezTo>
                <a:cubicBezTo>
                  <a:pt x="248" y="158"/>
                  <a:pt x="246" y="156"/>
                  <a:pt x="243" y="155"/>
                </a:cubicBezTo>
                <a:cubicBezTo>
                  <a:pt x="237" y="152"/>
                  <a:pt x="232" y="149"/>
                  <a:pt x="227" y="146"/>
                </a:cubicBezTo>
                <a:cubicBezTo>
                  <a:pt x="227" y="145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7" y="144"/>
                  <a:pt x="227" y="144"/>
                  <a:pt x="227" y="144"/>
                </a:cubicBezTo>
                <a:cubicBezTo>
                  <a:pt x="229" y="145"/>
                  <a:pt x="230" y="146"/>
                  <a:pt x="232" y="147"/>
                </a:cubicBezTo>
                <a:cubicBezTo>
                  <a:pt x="234" y="148"/>
                  <a:pt x="237" y="150"/>
                  <a:pt x="239" y="152"/>
                </a:cubicBezTo>
                <a:cubicBezTo>
                  <a:pt x="243" y="155"/>
                  <a:pt x="248" y="156"/>
                  <a:pt x="252" y="159"/>
                </a:cubicBezTo>
                <a:cubicBezTo>
                  <a:pt x="250" y="158"/>
                  <a:pt x="256" y="162"/>
                  <a:pt x="254" y="161"/>
                </a:cubicBezTo>
                <a:close/>
                <a:moveTo>
                  <a:pt x="227" y="147"/>
                </a:moveTo>
                <a:cubicBezTo>
                  <a:pt x="232" y="152"/>
                  <a:pt x="240" y="155"/>
                  <a:pt x="246" y="159"/>
                </a:cubicBezTo>
                <a:cubicBezTo>
                  <a:pt x="249" y="161"/>
                  <a:pt x="251" y="162"/>
                  <a:pt x="253" y="164"/>
                </a:cubicBezTo>
                <a:cubicBezTo>
                  <a:pt x="254" y="164"/>
                  <a:pt x="259" y="167"/>
                  <a:pt x="255" y="165"/>
                </a:cubicBezTo>
                <a:cubicBezTo>
                  <a:pt x="251" y="163"/>
                  <a:pt x="247" y="161"/>
                  <a:pt x="243" y="158"/>
                </a:cubicBezTo>
                <a:cubicBezTo>
                  <a:pt x="240" y="156"/>
                  <a:pt x="236" y="154"/>
                  <a:pt x="233" y="152"/>
                </a:cubicBezTo>
                <a:cubicBezTo>
                  <a:pt x="231" y="151"/>
                  <a:pt x="229" y="150"/>
                  <a:pt x="227" y="148"/>
                </a:cubicBezTo>
                <a:cubicBezTo>
                  <a:pt x="227" y="148"/>
                  <a:pt x="227" y="147"/>
                  <a:pt x="227" y="147"/>
                </a:cubicBezTo>
                <a:close/>
                <a:moveTo>
                  <a:pt x="246" y="162"/>
                </a:moveTo>
                <a:cubicBezTo>
                  <a:pt x="250" y="165"/>
                  <a:pt x="254" y="167"/>
                  <a:pt x="257" y="170"/>
                </a:cubicBezTo>
                <a:cubicBezTo>
                  <a:pt x="256" y="169"/>
                  <a:pt x="252" y="167"/>
                  <a:pt x="250" y="166"/>
                </a:cubicBezTo>
                <a:cubicBezTo>
                  <a:pt x="248" y="165"/>
                  <a:pt x="246" y="164"/>
                  <a:pt x="245" y="163"/>
                </a:cubicBezTo>
                <a:cubicBezTo>
                  <a:pt x="242" y="161"/>
                  <a:pt x="238" y="159"/>
                  <a:pt x="235" y="157"/>
                </a:cubicBezTo>
                <a:cubicBezTo>
                  <a:pt x="232" y="155"/>
                  <a:pt x="229" y="153"/>
                  <a:pt x="226" y="151"/>
                </a:cubicBezTo>
                <a:cubicBezTo>
                  <a:pt x="226" y="150"/>
                  <a:pt x="226" y="150"/>
                  <a:pt x="226" y="149"/>
                </a:cubicBezTo>
                <a:cubicBezTo>
                  <a:pt x="228" y="150"/>
                  <a:pt x="230" y="151"/>
                  <a:pt x="232" y="153"/>
                </a:cubicBezTo>
                <a:cubicBezTo>
                  <a:pt x="233" y="153"/>
                  <a:pt x="233" y="153"/>
                  <a:pt x="234" y="154"/>
                </a:cubicBezTo>
                <a:cubicBezTo>
                  <a:pt x="238" y="156"/>
                  <a:pt x="242" y="159"/>
                  <a:pt x="246" y="162"/>
                </a:cubicBezTo>
                <a:close/>
                <a:moveTo>
                  <a:pt x="224" y="109"/>
                </a:moveTo>
                <a:cubicBezTo>
                  <a:pt x="231" y="114"/>
                  <a:pt x="238" y="117"/>
                  <a:pt x="243" y="122"/>
                </a:cubicBezTo>
                <a:cubicBezTo>
                  <a:pt x="244" y="123"/>
                  <a:pt x="245" y="123"/>
                  <a:pt x="246" y="124"/>
                </a:cubicBezTo>
                <a:cubicBezTo>
                  <a:pt x="245" y="123"/>
                  <a:pt x="244" y="123"/>
                  <a:pt x="243" y="122"/>
                </a:cubicBezTo>
                <a:cubicBezTo>
                  <a:pt x="241" y="121"/>
                  <a:pt x="239" y="120"/>
                  <a:pt x="237" y="119"/>
                </a:cubicBezTo>
                <a:cubicBezTo>
                  <a:pt x="233" y="117"/>
                  <a:pt x="229" y="115"/>
                  <a:pt x="225" y="113"/>
                </a:cubicBezTo>
                <a:cubicBezTo>
                  <a:pt x="225" y="113"/>
                  <a:pt x="225" y="112"/>
                  <a:pt x="225" y="112"/>
                </a:cubicBezTo>
                <a:cubicBezTo>
                  <a:pt x="225" y="111"/>
                  <a:pt x="225" y="110"/>
                  <a:pt x="224" y="109"/>
                </a:cubicBezTo>
                <a:close/>
                <a:moveTo>
                  <a:pt x="224" y="106"/>
                </a:moveTo>
                <a:cubicBezTo>
                  <a:pt x="228" y="108"/>
                  <a:pt x="231" y="111"/>
                  <a:pt x="235" y="113"/>
                </a:cubicBezTo>
                <a:cubicBezTo>
                  <a:pt x="238" y="115"/>
                  <a:pt x="241" y="116"/>
                  <a:pt x="244" y="119"/>
                </a:cubicBezTo>
                <a:cubicBezTo>
                  <a:pt x="244" y="119"/>
                  <a:pt x="244" y="119"/>
                  <a:pt x="244" y="119"/>
                </a:cubicBezTo>
                <a:cubicBezTo>
                  <a:pt x="242" y="117"/>
                  <a:pt x="239" y="116"/>
                  <a:pt x="236" y="115"/>
                </a:cubicBezTo>
                <a:cubicBezTo>
                  <a:pt x="232" y="113"/>
                  <a:pt x="228" y="111"/>
                  <a:pt x="224" y="108"/>
                </a:cubicBezTo>
                <a:cubicBezTo>
                  <a:pt x="224" y="107"/>
                  <a:pt x="224" y="107"/>
                  <a:pt x="224" y="106"/>
                </a:cubicBezTo>
                <a:close/>
                <a:moveTo>
                  <a:pt x="244" y="118"/>
                </a:moveTo>
                <a:cubicBezTo>
                  <a:pt x="242" y="116"/>
                  <a:pt x="240" y="115"/>
                  <a:pt x="239" y="114"/>
                </a:cubicBezTo>
                <a:cubicBezTo>
                  <a:pt x="235" y="112"/>
                  <a:pt x="231" y="110"/>
                  <a:pt x="227" y="107"/>
                </a:cubicBezTo>
                <a:cubicBezTo>
                  <a:pt x="228" y="107"/>
                  <a:pt x="228" y="108"/>
                  <a:pt x="228" y="108"/>
                </a:cubicBezTo>
                <a:cubicBezTo>
                  <a:pt x="230" y="108"/>
                  <a:pt x="232" y="109"/>
                  <a:pt x="234" y="110"/>
                </a:cubicBezTo>
                <a:cubicBezTo>
                  <a:pt x="237" y="112"/>
                  <a:pt x="240" y="114"/>
                  <a:pt x="243" y="115"/>
                </a:cubicBezTo>
                <a:cubicBezTo>
                  <a:pt x="243" y="116"/>
                  <a:pt x="244" y="117"/>
                  <a:pt x="244" y="118"/>
                </a:cubicBezTo>
                <a:close/>
                <a:moveTo>
                  <a:pt x="222" y="102"/>
                </a:moveTo>
                <a:cubicBezTo>
                  <a:pt x="228" y="106"/>
                  <a:pt x="235" y="108"/>
                  <a:pt x="241" y="112"/>
                </a:cubicBezTo>
                <a:cubicBezTo>
                  <a:pt x="241" y="112"/>
                  <a:pt x="242" y="113"/>
                  <a:pt x="243" y="113"/>
                </a:cubicBezTo>
                <a:cubicBezTo>
                  <a:pt x="243" y="114"/>
                  <a:pt x="243" y="114"/>
                  <a:pt x="243" y="114"/>
                </a:cubicBezTo>
                <a:cubicBezTo>
                  <a:pt x="243" y="114"/>
                  <a:pt x="242" y="114"/>
                  <a:pt x="242" y="114"/>
                </a:cubicBezTo>
                <a:cubicBezTo>
                  <a:pt x="241" y="113"/>
                  <a:pt x="239" y="113"/>
                  <a:pt x="238" y="112"/>
                </a:cubicBezTo>
                <a:cubicBezTo>
                  <a:pt x="236" y="111"/>
                  <a:pt x="235" y="110"/>
                  <a:pt x="233" y="109"/>
                </a:cubicBezTo>
                <a:cubicBezTo>
                  <a:pt x="230" y="107"/>
                  <a:pt x="226" y="106"/>
                  <a:pt x="223" y="105"/>
                </a:cubicBezTo>
                <a:cubicBezTo>
                  <a:pt x="223" y="104"/>
                  <a:pt x="223" y="103"/>
                  <a:pt x="222" y="102"/>
                </a:cubicBezTo>
                <a:close/>
                <a:moveTo>
                  <a:pt x="221" y="97"/>
                </a:moveTo>
                <a:cubicBezTo>
                  <a:pt x="225" y="101"/>
                  <a:pt x="231" y="103"/>
                  <a:pt x="236" y="105"/>
                </a:cubicBezTo>
                <a:cubicBezTo>
                  <a:pt x="236" y="105"/>
                  <a:pt x="243" y="109"/>
                  <a:pt x="239" y="107"/>
                </a:cubicBezTo>
                <a:cubicBezTo>
                  <a:pt x="236" y="107"/>
                  <a:pt x="234" y="106"/>
                  <a:pt x="231" y="105"/>
                </a:cubicBezTo>
                <a:cubicBezTo>
                  <a:pt x="228" y="103"/>
                  <a:pt x="225" y="102"/>
                  <a:pt x="222" y="100"/>
                </a:cubicBezTo>
                <a:cubicBezTo>
                  <a:pt x="222" y="99"/>
                  <a:pt x="221" y="98"/>
                  <a:pt x="221" y="97"/>
                </a:cubicBezTo>
                <a:close/>
                <a:moveTo>
                  <a:pt x="219" y="93"/>
                </a:moveTo>
                <a:cubicBezTo>
                  <a:pt x="224" y="97"/>
                  <a:pt x="231" y="100"/>
                  <a:pt x="237" y="103"/>
                </a:cubicBezTo>
                <a:cubicBezTo>
                  <a:pt x="237" y="103"/>
                  <a:pt x="238" y="104"/>
                  <a:pt x="239" y="104"/>
                </a:cubicBezTo>
                <a:cubicBezTo>
                  <a:pt x="238" y="103"/>
                  <a:pt x="237" y="103"/>
                  <a:pt x="236" y="102"/>
                </a:cubicBezTo>
                <a:cubicBezTo>
                  <a:pt x="234" y="101"/>
                  <a:pt x="232" y="101"/>
                  <a:pt x="230" y="100"/>
                </a:cubicBezTo>
                <a:cubicBezTo>
                  <a:pt x="227" y="98"/>
                  <a:pt x="223" y="96"/>
                  <a:pt x="220" y="95"/>
                </a:cubicBezTo>
                <a:cubicBezTo>
                  <a:pt x="220" y="94"/>
                  <a:pt x="219" y="94"/>
                  <a:pt x="219" y="93"/>
                </a:cubicBezTo>
                <a:close/>
                <a:moveTo>
                  <a:pt x="217" y="88"/>
                </a:moveTo>
                <a:cubicBezTo>
                  <a:pt x="223" y="93"/>
                  <a:pt x="230" y="95"/>
                  <a:pt x="237" y="99"/>
                </a:cubicBezTo>
                <a:cubicBezTo>
                  <a:pt x="242" y="103"/>
                  <a:pt x="234" y="99"/>
                  <a:pt x="233" y="98"/>
                </a:cubicBezTo>
                <a:cubicBezTo>
                  <a:pt x="231" y="97"/>
                  <a:pt x="229" y="96"/>
                  <a:pt x="227" y="95"/>
                </a:cubicBezTo>
                <a:cubicBezTo>
                  <a:pt x="224" y="94"/>
                  <a:pt x="221" y="92"/>
                  <a:pt x="218" y="90"/>
                </a:cubicBezTo>
                <a:cubicBezTo>
                  <a:pt x="218" y="90"/>
                  <a:pt x="217" y="89"/>
                  <a:pt x="217" y="88"/>
                </a:cubicBezTo>
                <a:close/>
                <a:moveTo>
                  <a:pt x="238" y="99"/>
                </a:moveTo>
                <a:cubicBezTo>
                  <a:pt x="233" y="95"/>
                  <a:pt x="225" y="93"/>
                  <a:pt x="219" y="89"/>
                </a:cubicBezTo>
                <a:cubicBezTo>
                  <a:pt x="214" y="85"/>
                  <a:pt x="220" y="89"/>
                  <a:pt x="221" y="90"/>
                </a:cubicBezTo>
                <a:cubicBezTo>
                  <a:pt x="223" y="91"/>
                  <a:pt x="225" y="92"/>
                  <a:pt x="227" y="93"/>
                </a:cubicBezTo>
                <a:cubicBezTo>
                  <a:pt x="230" y="95"/>
                  <a:pt x="234" y="96"/>
                  <a:pt x="238" y="97"/>
                </a:cubicBezTo>
                <a:cubicBezTo>
                  <a:pt x="238" y="98"/>
                  <a:pt x="238" y="99"/>
                  <a:pt x="238" y="99"/>
                </a:cubicBezTo>
                <a:close/>
                <a:moveTo>
                  <a:pt x="214" y="83"/>
                </a:moveTo>
                <a:cubicBezTo>
                  <a:pt x="221" y="88"/>
                  <a:pt x="229" y="91"/>
                  <a:pt x="236" y="96"/>
                </a:cubicBezTo>
                <a:cubicBezTo>
                  <a:pt x="239" y="98"/>
                  <a:pt x="235" y="96"/>
                  <a:pt x="234" y="96"/>
                </a:cubicBezTo>
                <a:cubicBezTo>
                  <a:pt x="232" y="95"/>
                  <a:pt x="230" y="93"/>
                  <a:pt x="227" y="92"/>
                </a:cubicBezTo>
                <a:cubicBezTo>
                  <a:pt x="224" y="90"/>
                  <a:pt x="220" y="88"/>
                  <a:pt x="216" y="86"/>
                </a:cubicBezTo>
                <a:cubicBezTo>
                  <a:pt x="216" y="86"/>
                  <a:pt x="216" y="86"/>
                  <a:pt x="216" y="86"/>
                </a:cubicBezTo>
                <a:cubicBezTo>
                  <a:pt x="215" y="85"/>
                  <a:pt x="215" y="84"/>
                  <a:pt x="214" y="83"/>
                </a:cubicBezTo>
                <a:close/>
                <a:moveTo>
                  <a:pt x="211" y="78"/>
                </a:moveTo>
                <a:cubicBezTo>
                  <a:pt x="219" y="83"/>
                  <a:pt x="228" y="87"/>
                  <a:pt x="236" y="92"/>
                </a:cubicBezTo>
                <a:cubicBezTo>
                  <a:pt x="236" y="92"/>
                  <a:pt x="236" y="92"/>
                  <a:pt x="236" y="92"/>
                </a:cubicBezTo>
                <a:cubicBezTo>
                  <a:pt x="233" y="90"/>
                  <a:pt x="227" y="88"/>
                  <a:pt x="223" y="86"/>
                </a:cubicBezTo>
                <a:cubicBezTo>
                  <a:pt x="219" y="84"/>
                  <a:pt x="216" y="82"/>
                  <a:pt x="213" y="81"/>
                </a:cubicBezTo>
                <a:cubicBezTo>
                  <a:pt x="212" y="80"/>
                  <a:pt x="212" y="79"/>
                  <a:pt x="211" y="78"/>
                </a:cubicBezTo>
                <a:close/>
                <a:moveTo>
                  <a:pt x="206" y="71"/>
                </a:moveTo>
                <a:cubicBezTo>
                  <a:pt x="213" y="76"/>
                  <a:pt x="222" y="80"/>
                  <a:pt x="230" y="84"/>
                </a:cubicBezTo>
                <a:cubicBezTo>
                  <a:pt x="230" y="84"/>
                  <a:pt x="232" y="85"/>
                  <a:pt x="233" y="85"/>
                </a:cubicBezTo>
                <a:cubicBezTo>
                  <a:pt x="233" y="85"/>
                  <a:pt x="233" y="85"/>
                  <a:pt x="233" y="85"/>
                </a:cubicBezTo>
                <a:cubicBezTo>
                  <a:pt x="233" y="85"/>
                  <a:pt x="232" y="85"/>
                  <a:pt x="232" y="85"/>
                </a:cubicBezTo>
                <a:cubicBezTo>
                  <a:pt x="231" y="85"/>
                  <a:pt x="230" y="84"/>
                  <a:pt x="229" y="84"/>
                </a:cubicBezTo>
                <a:cubicBezTo>
                  <a:pt x="226" y="83"/>
                  <a:pt x="223" y="81"/>
                  <a:pt x="221" y="80"/>
                </a:cubicBezTo>
                <a:cubicBezTo>
                  <a:pt x="217" y="78"/>
                  <a:pt x="213" y="77"/>
                  <a:pt x="209" y="76"/>
                </a:cubicBezTo>
                <a:cubicBezTo>
                  <a:pt x="208" y="74"/>
                  <a:pt x="207" y="73"/>
                  <a:pt x="206" y="71"/>
                </a:cubicBezTo>
                <a:close/>
                <a:moveTo>
                  <a:pt x="221" y="79"/>
                </a:moveTo>
                <a:cubicBezTo>
                  <a:pt x="220" y="78"/>
                  <a:pt x="218" y="77"/>
                  <a:pt x="216" y="76"/>
                </a:cubicBezTo>
                <a:cubicBezTo>
                  <a:pt x="216" y="77"/>
                  <a:pt x="217" y="77"/>
                  <a:pt x="218" y="77"/>
                </a:cubicBezTo>
                <a:cubicBezTo>
                  <a:pt x="220" y="79"/>
                  <a:pt x="223" y="80"/>
                  <a:pt x="226" y="81"/>
                </a:cubicBezTo>
                <a:cubicBezTo>
                  <a:pt x="224" y="81"/>
                  <a:pt x="223" y="80"/>
                  <a:pt x="221" y="79"/>
                </a:cubicBezTo>
                <a:close/>
                <a:moveTo>
                  <a:pt x="236" y="91"/>
                </a:moveTo>
                <a:cubicBezTo>
                  <a:pt x="227" y="86"/>
                  <a:pt x="218" y="82"/>
                  <a:pt x="210" y="77"/>
                </a:cubicBezTo>
                <a:cubicBezTo>
                  <a:pt x="210" y="77"/>
                  <a:pt x="210" y="77"/>
                  <a:pt x="210" y="77"/>
                </a:cubicBezTo>
                <a:cubicBezTo>
                  <a:pt x="213" y="79"/>
                  <a:pt x="219" y="80"/>
                  <a:pt x="223" y="82"/>
                </a:cubicBezTo>
                <a:cubicBezTo>
                  <a:pt x="226" y="84"/>
                  <a:pt x="230" y="85"/>
                  <a:pt x="233" y="86"/>
                </a:cubicBezTo>
                <a:cubicBezTo>
                  <a:pt x="234" y="88"/>
                  <a:pt x="235" y="90"/>
                  <a:pt x="236" y="91"/>
                </a:cubicBezTo>
                <a:close/>
                <a:moveTo>
                  <a:pt x="237" y="95"/>
                </a:moveTo>
                <a:cubicBezTo>
                  <a:pt x="229" y="90"/>
                  <a:pt x="221" y="87"/>
                  <a:pt x="213" y="82"/>
                </a:cubicBezTo>
                <a:cubicBezTo>
                  <a:pt x="213" y="82"/>
                  <a:pt x="213" y="82"/>
                  <a:pt x="213" y="82"/>
                </a:cubicBezTo>
                <a:cubicBezTo>
                  <a:pt x="216" y="84"/>
                  <a:pt x="222" y="86"/>
                  <a:pt x="225" y="88"/>
                </a:cubicBezTo>
                <a:cubicBezTo>
                  <a:pt x="229" y="89"/>
                  <a:pt x="233" y="91"/>
                  <a:pt x="236" y="93"/>
                </a:cubicBezTo>
                <a:cubicBezTo>
                  <a:pt x="236" y="94"/>
                  <a:pt x="237" y="95"/>
                  <a:pt x="237" y="95"/>
                </a:cubicBezTo>
                <a:close/>
                <a:moveTo>
                  <a:pt x="240" y="104"/>
                </a:moveTo>
                <a:cubicBezTo>
                  <a:pt x="236" y="101"/>
                  <a:pt x="232" y="99"/>
                  <a:pt x="228" y="97"/>
                </a:cubicBezTo>
                <a:cubicBezTo>
                  <a:pt x="225" y="96"/>
                  <a:pt x="221" y="94"/>
                  <a:pt x="218" y="92"/>
                </a:cubicBezTo>
                <a:cubicBezTo>
                  <a:pt x="218" y="92"/>
                  <a:pt x="218" y="92"/>
                  <a:pt x="218" y="91"/>
                </a:cubicBezTo>
                <a:cubicBezTo>
                  <a:pt x="221" y="94"/>
                  <a:pt x="225" y="95"/>
                  <a:pt x="228" y="96"/>
                </a:cubicBezTo>
                <a:cubicBezTo>
                  <a:pt x="232" y="98"/>
                  <a:pt x="235" y="100"/>
                  <a:pt x="239" y="101"/>
                </a:cubicBezTo>
                <a:cubicBezTo>
                  <a:pt x="239" y="102"/>
                  <a:pt x="239" y="103"/>
                  <a:pt x="240" y="104"/>
                </a:cubicBezTo>
                <a:close/>
                <a:moveTo>
                  <a:pt x="241" y="107"/>
                </a:moveTo>
                <a:cubicBezTo>
                  <a:pt x="234" y="103"/>
                  <a:pt x="227" y="102"/>
                  <a:pt x="221" y="96"/>
                </a:cubicBezTo>
                <a:cubicBezTo>
                  <a:pt x="219" y="94"/>
                  <a:pt x="224" y="98"/>
                  <a:pt x="225" y="98"/>
                </a:cubicBezTo>
                <a:cubicBezTo>
                  <a:pt x="227" y="99"/>
                  <a:pt x="229" y="100"/>
                  <a:pt x="231" y="101"/>
                </a:cubicBezTo>
                <a:cubicBezTo>
                  <a:pt x="234" y="102"/>
                  <a:pt x="237" y="104"/>
                  <a:pt x="240" y="105"/>
                </a:cubicBezTo>
                <a:cubicBezTo>
                  <a:pt x="240" y="106"/>
                  <a:pt x="240" y="106"/>
                  <a:pt x="241" y="107"/>
                </a:cubicBezTo>
                <a:close/>
                <a:moveTo>
                  <a:pt x="242" y="113"/>
                </a:moveTo>
                <a:cubicBezTo>
                  <a:pt x="240" y="111"/>
                  <a:pt x="237" y="109"/>
                  <a:pt x="234" y="107"/>
                </a:cubicBezTo>
                <a:cubicBezTo>
                  <a:pt x="231" y="106"/>
                  <a:pt x="226" y="104"/>
                  <a:pt x="223" y="102"/>
                </a:cubicBezTo>
                <a:cubicBezTo>
                  <a:pt x="221" y="100"/>
                  <a:pt x="225" y="103"/>
                  <a:pt x="225" y="103"/>
                </a:cubicBezTo>
                <a:cubicBezTo>
                  <a:pt x="226" y="103"/>
                  <a:pt x="226" y="103"/>
                  <a:pt x="227" y="103"/>
                </a:cubicBezTo>
                <a:cubicBezTo>
                  <a:pt x="229" y="104"/>
                  <a:pt x="232" y="105"/>
                  <a:pt x="234" y="106"/>
                </a:cubicBezTo>
                <a:cubicBezTo>
                  <a:pt x="236" y="107"/>
                  <a:pt x="239" y="108"/>
                  <a:pt x="241" y="109"/>
                </a:cubicBezTo>
                <a:cubicBezTo>
                  <a:pt x="242" y="110"/>
                  <a:pt x="242" y="111"/>
                  <a:pt x="242" y="113"/>
                </a:cubicBezTo>
                <a:close/>
                <a:moveTo>
                  <a:pt x="245" y="123"/>
                </a:moveTo>
                <a:cubicBezTo>
                  <a:pt x="241" y="119"/>
                  <a:pt x="236" y="116"/>
                  <a:pt x="232" y="113"/>
                </a:cubicBezTo>
                <a:cubicBezTo>
                  <a:pt x="232" y="114"/>
                  <a:pt x="233" y="114"/>
                  <a:pt x="233" y="114"/>
                </a:cubicBezTo>
                <a:cubicBezTo>
                  <a:pt x="237" y="116"/>
                  <a:pt x="241" y="117"/>
                  <a:pt x="245" y="120"/>
                </a:cubicBezTo>
                <a:cubicBezTo>
                  <a:pt x="245" y="121"/>
                  <a:pt x="245" y="122"/>
                  <a:pt x="245" y="123"/>
                </a:cubicBezTo>
                <a:close/>
                <a:moveTo>
                  <a:pt x="247" y="128"/>
                </a:moveTo>
                <a:cubicBezTo>
                  <a:pt x="244" y="126"/>
                  <a:pt x="241" y="124"/>
                  <a:pt x="238" y="122"/>
                </a:cubicBezTo>
                <a:cubicBezTo>
                  <a:pt x="235" y="120"/>
                  <a:pt x="232" y="118"/>
                  <a:pt x="229" y="116"/>
                </a:cubicBezTo>
                <a:cubicBezTo>
                  <a:pt x="230" y="116"/>
                  <a:pt x="230" y="116"/>
                  <a:pt x="231" y="117"/>
                </a:cubicBezTo>
                <a:cubicBezTo>
                  <a:pt x="233" y="118"/>
                  <a:pt x="235" y="119"/>
                  <a:pt x="237" y="120"/>
                </a:cubicBezTo>
                <a:cubicBezTo>
                  <a:pt x="240" y="121"/>
                  <a:pt x="243" y="123"/>
                  <a:pt x="246" y="125"/>
                </a:cubicBezTo>
                <a:cubicBezTo>
                  <a:pt x="246" y="126"/>
                  <a:pt x="247" y="127"/>
                  <a:pt x="247" y="128"/>
                </a:cubicBezTo>
                <a:close/>
                <a:moveTo>
                  <a:pt x="248" y="132"/>
                </a:moveTo>
                <a:cubicBezTo>
                  <a:pt x="246" y="130"/>
                  <a:pt x="245" y="128"/>
                  <a:pt x="242" y="127"/>
                </a:cubicBezTo>
                <a:cubicBezTo>
                  <a:pt x="237" y="125"/>
                  <a:pt x="233" y="122"/>
                  <a:pt x="230" y="120"/>
                </a:cubicBezTo>
                <a:cubicBezTo>
                  <a:pt x="229" y="119"/>
                  <a:pt x="225" y="117"/>
                  <a:pt x="228" y="118"/>
                </a:cubicBezTo>
                <a:cubicBezTo>
                  <a:pt x="229" y="119"/>
                  <a:pt x="229" y="119"/>
                  <a:pt x="230" y="120"/>
                </a:cubicBezTo>
                <a:cubicBezTo>
                  <a:pt x="232" y="121"/>
                  <a:pt x="233" y="122"/>
                  <a:pt x="235" y="123"/>
                </a:cubicBezTo>
                <a:cubicBezTo>
                  <a:pt x="239" y="125"/>
                  <a:pt x="243" y="127"/>
                  <a:pt x="247" y="130"/>
                </a:cubicBezTo>
                <a:cubicBezTo>
                  <a:pt x="248" y="130"/>
                  <a:pt x="248" y="131"/>
                  <a:pt x="248" y="132"/>
                </a:cubicBezTo>
                <a:close/>
                <a:moveTo>
                  <a:pt x="250" y="138"/>
                </a:moveTo>
                <a:cubicBezTo>
                  <a:pt x="244" y="132"/>
                  <a:pt x="236" y="129"/>
                  <a:pt x="229" y="124"/>
                </a:cubicBezTo>
                <a:cubicBezTo>
                  <a:pt x="230" y="125"/>
                  <a:pt x="227" y="123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6" y="122"/>
                  <a:pt x="226" y="122"/>
                  <a:pt x="226" y="122"/>
                </a:cubicBezTo>
                <a:cubicBezTo>
                  <a:pt x="228" y="123"/>
                  <a:pt x="229" y="123"/>
                  <a:pt x="230" y="124"/>
                </a:cubicBezTo>
                <a:cubicBezTo>
                  <a:pt x="232" y="125"/>
                  <a:pt x="234" y="126"/>
                  <a:pt x="236" y="127"/>
                </a:cubicBezTo>
                <a:cubicBezTo>
                  <a:pt x="240" y="130"/>
                  <a:pt x="244" y="132"/>
                  <a:pt x="249" y="134"/>
                </a:cubicBezTo>
                <a:cubicBezTo>
                  <a:pt x="249" y="135"/>
                  <a:pt x="249" y="137"/>
                  <a:pt x="250" y="138"/>
                </a:cubicBezTo>
                <a:close/>
                <a:moveTo>
                  <a:pt x="250" y="140"/>
                </a:move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ubicBezTo>
                  <a:pt x="250" y="140"/>
                  <a:pt x="250" y="140"/>
                  <a:pt x="250" y="140"/>
                </a:cubicBezTo>
                <a:close/>
                <a:moveTo>
                  <a:pt x="251" y="144"/>
                </a:moveTo>
                <a:cubicBezTo>
                  <a:pt x="248" y="141"/>
                  <a:pt x="244" y="138"/>
                  <a:pt x="241" y="136"/>
                </a:cubicBezTo>
                <a:cubicBezTo>
                  <a:pt x="236" y="134"/>
                  <a:pt x="231" y="132"/>
                  <a:pt x="227" y="128"/>
                </a:cubicBezTo>
                <a:cubicBezTo>
                  <a:pt x="227" y="128"/>
                  <a:pt x="231" y="129"/>
                  <a:pt x="232" y="130"/>
                </a:cubicBezTo>
                <a:cubicBezTo>
                  <a:pt x="233" y="130"/>
                  <a:pt x="233" y="131"/>
                  <a:pt x="234" y="132"/>
                </a:cubicBezTo>
                <a:cubicBezTo>
                  <a:pt x="236" y="133"/>
                  <a:pt x="238" y="134"/>
                  <a:pt x="240" y="135"/>
                </a:cubicBezTo>
                <a:cubicBezTo>
                  <a:pt x="244" y="137"/>
                  <a:pt x="247" y="139"/>
                  <a:pt x="251" y="142"/>
                </a:cubicBezTo>
                <a:cubicBezTo>
                  <a:pt x="251" y="142"/>
                  <a:pt x="251" y="143"/>
                  <a:pt x="251" y="144"/>
                </a:cubicBezTo>
                <a:close/>
                <a:moveTo>
                  <a:pt x="252" y="148"/>
                </a:moveTo>
                <a:cubicBezTo>
                  <a:pt x="249" y="145"/>
                  <a:pt x="245" y="143"/>
                  <a:pt x="242" y="141"/>
                </a:cubicBezTo>
                <a:cubicBezTo>
                  <a:pt x="240" y="139"/>
                  <a:pt x="237" y="137"/>
                  <a:pt x="235" y="136"/>
                </a:cubicBezTo>
                <a:cubicBezTo>
                  <a:pt x="233" y="135"/>
                  <a:pt x="230" y="134"/>
                  <a:pt x="228" y="133"/>
                </a:cubicBezTo>
                <a:cubicBezTo>
                  <a:pt x="226" y="131"/>
                  <a:pt x="231" y="134"/>
                  <a:pt x="231" y="134"/>
                </a:cubicBezTo>
                <a:cubicBezTo>
                  <a:pt x="232" y="134"/>
                  <a:pt x="233" y="135"/>
                  <a:pt x="234" y="135"/>
                </a:cubicBezTo>
                <a:cubicBezTo>
                  <a:pt x="236" y="137"/>
                  <a:pt x="239" y="138"/>
                  <a:pt x="241" y="139"/>
                </a:cubicBezTo>
                <a:cubicBezTo>
                  <a:pt x="244" y="142"/>
                  <a:pt x="248" y="144"/>
                  <a:pt x="252" y="146"/>
                </a:cubicBezTo>
                <a:cubicBezTo>
                  <a:pt x="252" y="146"/>
                  <a:pt x="252" y="147"/>
                  <a:pt x="252" y="148"/>
                </a:cubicBezTo>
                <a:close/>
                <a:moveTo>
                  <a:pt x="253" y="152"/>
                </a:moveTo>
                <a:cubicBezTo>
                  <a:pt x="251" y="149"/>
                  <a:pt x="248" y="148"/>
                  <a:pt x="245" y="146"/>
                </a:cubicBezTo>
                <a:cubicBezTo>
                  <a:pt x="240" y="143"/>
                  <a:pt x="236" y="140"/>
                  <a:pt x="231" y="137"/>
                </a:cubicBezTo>
                <a:cubicBezTo>
                  <a:pt x="231" y="137"/>
                  <a:pt x="232" y="137"/>
                  <a:pt x="232" y="138"/>
                </a:cubicBezTo>
                <a:cubicBezTo>
                  <a:pt x="235" y="139"/>
                  <a:pt x="237" y="140"/>
                  <a:pt x="239" y="142"/>
                </a:cubicBezTo>
                <a:cubicBezTo>
                  <a:pt x="244" y="144"/>
                  <a:pt x="248" y="147"/>
                  <a:pt x="253" y="149"/>
                </a:cubicBezTo>
                <a:cubicBezTo>
                  <a:pt x="253" y="150"/>
                  <a:pt x="253" y="151"/>
                  <a:pt x="253" y="152"/>
                </a:cubicBezTo>
                <a:close/>
                <a:moveTo>
                  <a:pt x="254" y="157"/>
                </a:moveTo>
                <a:cubicBezTo>
                  <a:pt x="250" y="154"/>
                  <a:pt x="246" y="151"/>
                  <a:pt x="242" y="149"/>
                </a:cubicBezTo>
                <a:cubicBezTo>
                  <a:pt x="237" y="146"/>
                  <a:pt x="232" y="144"/>
                  <a:pt x="228" y="140"/>
                </a:cubicBezTo>
                <a:cubicBezTo>
                  <a:pt x="226" y="137"/>
                  <a:pt x="230" y="140"/>
                  <a:pt x="230" y="140"/>
                </a:cubicBezTo>
                <a:cubicBezTo>
                  <a:pt x="232" y="141"/>
                  <a:pt x="233" y="142"/>
                  <a:pt x="234" y="143"/>
                </a:cubicBezTo>
                <a:cubicBezTo>
                  <a:pt x="237" y="144"/>
                  <a:pt x="239" y="146"/>
                  <a:pt x="241" y="147"/>
                </a:cubicBezTo>
                <a:cubicBezTo>
                  <a:pt x="245" y="149"/>
                  <a:pt x="249" y="152"/>
                  <a:pt x="254" y="154"/>
                </a:cubicBezTo>
                <a:cubicBezTo>
                  <a:pt x="254" y="155"/>
                  <a:pt x="254" y="156"/>
                  <a:pt x="254" y="157"/>
                </a:cubicBezTo>
                <a:close/>
                <a:moveTo>
                  <a:pt x="256" y="166"/>
                </a:moveTo>
                <a:cubicBezTo>
                  <a:pt x="249" y="159"/>
                  <a:pt x="240" y="155"/>
                  <a:pt x="232" y="150"/>
                </a:cubicBezTo>
                <a:cubicBezTo>
                  <a:pt x="231" y="149"/>
                  <a:pt x="229" y="148"/>
                  <a:pt x="227" y="146"/>
                </a:cubicBezTo>
                <a:cubicBezTo>
                  <a:pt x="228" y="147"/>
                  <a:pt x="230" y="148"/>
                  <a:pt x="231" y="149"/>
                </a:cubicBezTo>
                <a:cubicBezTo>
                  <a:pt x="234" y="150"/>
                  <a:pt x="236" y="152"/>
                  <a:pt x="239" y="153"/>
                </a:cubicBezTo>
                <a:cubicBezTo>
                  <a:pt x="245" y="156"/>
                  <a:pt x="250" y="159"/>
                  <a:pt x="256" y="162"/>
                </a:cubicBezTo>
                <a:cubicBezTo>
                  <a:pt x="256" y="163"/>
                  <a:pt x="256" y="163"/>
                  <a:pt x="256" y="163"/>
                </a:cubicBezTo>
                <a:cubicBezTo>
                  <a:pt x="256" y="164"/>
                  <a:pt x="256" y="165"/>
                  <a:pt x="256" y="166"/>
                </a:cubicBezTo>
                <a:close/>
                <a:moveTo>
                  <a:pt x="257" y="169"/>
                </a:moveTo>
                <a:cubicBezTo>
                  <a:pt x="255" y="167"/>
                  <a:pt x="252" y="165"/>
                  <a:pt x="249" y="163"/>
                </a:cubicBezTo>
                <a:cubicBezTo>
                  <a:pt x="251" y="164"/>
                  <a:pt x="254" y="166"/>
                  <a:pt x="257" y="167"/>
                </a:cubicBezTo>
                <a:cubicBezTo>
                  <a:pt x="257" y="168"/>
                  <a:pt x="257" y="168"/>
                  <a:pt x="257" y="169"/>
                </a:cubicBezTo>
                <a:close/>
                <a:moveTo>
                  <a:pt x="259" y="177"/>
                </a:moveTo>
                <a:cubicBezTo>
                  <a:pt x="251" y="172"/>
                  <a:pt x="243" y="167"/>
                  <a:pt x="235" y="162"/>
                </a:cubicBezTo>
                <a:cubicBezTo>
                  <a:pt x="238" y="163"/>
                  <a:pt x="240" y="164"/>
                  <a:pt x="243" y="165"/>
                </a:cubicBezTo>
                <a:cubicBezTo>
                  <a:pt x="248" y="168"/>
                  <a:pt x="253" y="171"/>
                  <a:pt x="258" y="174"/>
                </a:cubicBezTo>
                <a:cubicBezTo>
                  <a:pt x="258" y="175"/>
                  <a:pt x="258" y="176"/>
                  <a:pt x="259" y="177"/>
                </a:cubicBezTo>
                <a:close/>
                <a:moveTo>
                  <a:pt x="260" y="185"/>
                </a:moveTo>
                <a:cubicBezTo>
                  <a:pt x="256" y="182"/>
                  <a:pt x="251" y="181"/>
                  <a:pt x="247" y="180"/>
                </a:cubicBezTo>
                <a:cubicBezTo>
                  <a:pt x="241" y="178"/>
                  <a:pt x="236" y="175"/>
                  <a:pt x="231" y="173"/>
                </a:cubicBezTo>
                <a:cubicBezTo>
                  <a:pt x="231" y="171"/>
                  <a:pt x="231" y="170"/>
                  <a:pt x="230" y="168"/>
                </a:cubicBezTo>
                <a:cubicBezTo>
                  <a:pt x="236" y="171"/>
                  <a:pt x="241" y="174"/>
                  <a:pt x="247" y="177"/>
                </a:cubicBezTo>
                <a:cubicBezTo>
                  <a:pt x="251" y="179"/>
                  <a:pt x="255" y="183"/>
                  <a:pt x="259" y="184"/>
                </a:cubicBezTo>
                <a:cubicBezTo>
                  <a:pt x="259" y="184"/>
                  <a:pt x="259" y="184"/>
                  <a:pt x="259" y="183"/>
                </a:cubicBezTo>
                <a:cubicBezTo>
                  <a:pt x="260" y="184"/>
                  <a:pt x="260" y="184"/>
                  <a:pt x="260" y="185"/>
                </a:cubicBezTo>
                <a:close/>
                <a:moveTo>
                  <a:pt x="237" y="228"/>
                </a:moveTo>
                <a:cubicBezTo>
                  <a:pt x="237" y="227"/>
                  <a:pt x="237" y="226"/>
                  <a:pt x="237" y="225"/>
                </a:cubicBezTo>
                <a:cubicBezTo>
                  <a:pt x="241" y="229"/>
                  <a:pt x="245" y="231"/>
                  <a:pt x="250" y="234"/>
                </a:cubicBezTo>
                <a:cubicBezTo>
                  <a:pt x="253" y="236"/>
                  <a:pt x="255" y="237"/>
                  <a:pt x="258" y="239"/>
                </a:cubicBezTo>
                <a:cubicBezTo>
                  <a:pt x="260" y="240"/>
                  <a:pt x="263" y="243"/>
                  <a:pt x="264" y="244"/>
                </a:cubicBezTo>
                <a:cubicBezTo>
                  <a:pt x="264" y="244"/>
                  <a:pt x="264" y="244"/>
                  <a:pt x="264" y="244"/>
                </a:cubicBezTo>
                <a:cubicBezTo>
                  <a:pt x="254" y="241"/>
                  <a:pt x="246" y="233"/>
                  <a:pt x="237" y="228"/>
                </a:cubicBezTo>
                <a:close/>
                <a:moveTo>
                  <a:pt x="263" y="238"/>
                </a:moveTo>
                <a:cubicBezTo>
                  <a:pt x="263" y="238"/>
                  <a:pt x="258" y="235"/>
                  <a:pt x="257" y="235"/>
                </a:cubicBezTo>
                <a:cubicBezTo>
                  <a:pt x="255" y="233"/>
                  <a:pt x="252" y="232"/>
                  <a:pt x="250" y="231"/>
                </a:cubicBezTo>
                <a:cubicBezTo>
                  <a:pt x="246" y="228"/>
                  <a:pt x="242" y="226"/>
                  <a:pt x="237" y="224"/>
                </a:cubicBezTo>
                <a:cubicBezTo>
                  <a:pt x="237" y="224"/>
                  <a:pt x="237" y="224"/>
                  <a:pt x="237" y="224"/>
                </a:cubicBezTo>
                <a:cubicBezTo>
                  <a:pt x="237" y="223"/>
                  <a:pt x="237" y="222"/>
                  <a:pt x="237" y="221"/>
                </a:cubicBezTo>
                <a:cubicBezTo>
                  <a:pt x="244" y="227"/>
                  <a:pt x="254" y="230"/>
                  <a:pt x="262" y="236"/>
                </a:cubicBezTo>
                <a:cubicBezTo>
                  <a:pt x="263" y="237"/>
                  <a:pt x="263" y="237"/>
                  <a:pt x="263" y="237"/>
                </a:cubicBezTo>
                <a:cubicBezTo>
                  <a:pt x="263" y="237"/>
                  <a:pt x="263" y="238"/>
                  <a:pt x="263" y="238"/>
                </a:cubicBezTo>
                <a:close/>
                <a:moveTo>
                  <a:pt x="236" y="216"/>
                </a:moveTo>
                <a:cubicBezTo>
                  <a:pt x="243" y="222"/>
                  <a:pt x="252" y="225"/>
                  <a:pt x="260" y="230"/>
                </a:cubicBezTo>
                <a:cubicBezTo>
                  <a:pt x="263" y="233"/>
                  <a:pt x="258" y="229"/>
                  <a:pt x="257" y="229"/>
                </a:cubicBezTo>
                <a:cubicBezTo>
                  <a:pt x="255" y="227"/>
                  <a:pt x="252" y="226"/>
                  <a:pt x="249" y="225"/>
                </a:cubicBezTo>
                <a:cubicBezTo>
                  <a:pt x="245" y="223"/>
                  <a:pt x="241" y="221"/>
                  <a:pt x="237" y="219"/>
                </a:cubicBezTo>
                <a:cubicBezTo>
                  <a:pt x="236" y="218"/>
                  <a:pt x="236" y="217"/>
                  <a:pt x="236" y="216"/>
                </a:cubicBezTo>
                <a:close/>
                <a:moveTo>
                  <a:pt x="235" y="212"/>
                </a:moveTo>
                <a:cubicBezTo>
                  <a:pt x="240" y="214"/>
                  <a:pt x="245" y="217"/>
                  <a:pt x="249" y="219"/>
                </a:cubicBezTo>
                <a:cubicBezTo>
                  <a:pt x="251" y="221"/>
                  <a:pt x="254" y="222"/>
                  <a:pt x="256" y="223"/>
                </a:cubicBezTo>
                <a:cubicBezTo>
                  <a:pt x="257" y="224"/>
                  <a:pt x="259" y="225"/>
                  <a:pt x="261" y="226"/>
                </a:cubicBezTo>
                <a:cubicBezTo>
                  <a:pt x="252" y="223"/>
                  <a:pt x="245" y="217"/>
                  <a:pt x="236" y="215"/>
                </a:cubicBezTo>
                <a:cubicBezTo>
                  <a:pt x="236" y="214"/>
                  <a:pt x="236" y="213"/>
                  <a:pt x="235" y="212"/>
                </a:cubicBezTo>
                <a:close/>
                <a:moveTo>
                  <a:pt x="235" y="208"/>
                </a:moveTo>
                <a:cubicBezTo>
                  <a:pt x="239" y="210"/>
                  <a:pt x="243" y="213"/>
                  <a:pt x="247" y="215"/>
                </a:cubicBezTo>
                <a:cubicBezTo>
                  <a:pt x="251" y="217"/>
                  <a:pt x="255" y="220"/>
                  <a:pt x="259" y="222"/>
                </a:cubicBezTo>
                <a:cubicBezTo>
                  <a:pt x="254" y="220"/>
                  <a:pt x="250" y="217"/>
                  <a:pt x="246" y="215"/>
                </a:cubicBezTo>
                <a:cubicBezTo>
                  <a:pt x="243" y="213"/>
                  <a:pt x="239" y="212"/>
                  <a:pt x="235" y="211"/>
                </a:cubicBezTo>
                <a:cubicBezTo>
                  <a:pt x="235" y="210"/>
                  <a:pt x="235" y="209"/>
                  <a:pt x="235" y="208"/>
                </a:cubicBezTo>
                <a:close/>
                <a:moveTo>
                  <a:pt x="260" y="206"/>
                </a:moveTo>
                <a:cubicBezTo>
                  <a:pt x="260" y="207"/>
                  <a:pt x="260" y="208"/>
                  <a:pt x="260" y="209"/>
                </a:cubicBezTo>
                <a:cubicBezTo>
                  <a:pt x="256" y="206"/>
                  <a:pt x="250" y="203"/>
                  <a:pt x="245" y="200"/>
                </a:cubicBezTo>
                <a:cubicBezTo>
                  <a:pt x="245" y="200"/>
                  <a:pt x="245" y="200"/>
                  <a:pt x="244" y="200"/>
                </a:cubicBezTo>
                <a:cubicBezTo>
                  <a:pt x="250" y="202"/>
                  <a:pt x="255" y="204"/>
                  <a:pt x="260" y="206"/>
                </a:cubicBezTo>
                <a:close/>
                <a:moveTo>
                  <a:pt x="240" y="198"/>
                </a:moveTo>
                <a:cubicBezTo>
                  <a:pt x="240" y="198"/>
                  <a:pt x="240" y="198"/>
                  <a:pt x="241" y="199"/>
                </a:cubicBezTo>
                <a:cubicBezTo>
                  <a:pt x="243" y="200"/>
                  <a:pt x="245" y="201"/>
                  <a:pt x="246" y="202"/>
                </a:cubicBezTo>
                <a:cubicBezTo>
                  <a:pt x="250" y="204"/>
                  <a:pt x="255" y="206"/>
                  <a:pt x="259" y="208"/>
                </a:cubicBezTo>
                <a:cubicBezTo>
                  <a:pt x="255" y="206"/>
                  <a:pt x="250" y="204"/>
                  <a:pt x="246" y="203"/>
                </a:cubicBezTo>
                <a:cubicBezTo>
                  <a:pt x="242" y="201"/>
                  <a:pt x="237" y="199"/>
                  <a:pt x="233" y="197"/>
                </a:cubicBezTo>
                <a:cubicBezTo>
                  <a:pt x="233" y="196"/>
                  <a:pt x="233" y="196"/>
                  <a:pt x="233" y="195"/>
                </a:cubicBezTo>
                <a:cubicBezTo>
                  <a:pt x="233" y="195"/>
                  <a:pt x="233" y="195"/>
                  <a:pt x="234" y="195"/>
                </a:cubicBezTo>
                <a:cubicBezTo>
                  <a:pt x="233" y="196"/>
                  <a:pt x="234" y="196"/>
                  <a:pt x="236" y="196"/>
                </a:cubicBezTo>
                <a:cubicBezTo>
                  <a:pt x="237" y="197"/>
                  <a:pt x="238" y="197"/>
                  <a:pt x="240" y="198"/>
                </a:cubicBezTo>
                <a:close/>
                <a:moveTo>
                  <a:pt x="234" y="198"/>
                </a:moveTo>
                <a:cubicBezTo>
                  <a:pt x="242" y="202"/>
                  <a:pt x="251" y="206"/>
                  <a:pt x="260" y="210"/>
                </a:cubicBezTo>
                <a:cubicBezTo>
                  <a:pt x="260" y="210"/>
                  <a:pt x="260" y="211"/>
                  <a:pt x="260" y="211"/>
                </a:cubicBezTo>
                <a:cubicBezTo>
                  <a:pt x="260" y="211"/>
                  <a:pt x="260" y="211"/>
                  <a:pt x="259" y="211"/>
                </a:cubicBezTo>
                <a:cubicBezTo>
                  <a:pt x="259" y="211"/>
                  <a:pt x="259" y="210"/>
                  <a:pt x="258" y="210"/>
                </a:cubicBezTo>
                <a:cubicBezTo>
                  <a:pt x="250" y="206"/>
                  <a:pt x="242" y="202"/>
                  <a:pt x="234" y="198"/>
                </a:cubicBezTo>
                <a:close/>
                <a:moveTo>
                  <a:pt x="260" y="214"/>
                </a:moveTo>
                <a:cubicBezTo>
                  <a:pt x="257" y="212"/>
                  <a:pt x="252" y="210"/>
                  <a:pt x="249" y="208"/>
                </a:cubicBezTo>
                <a:cubicBezTo>
                  <a:pt x="245" y="206"/>
                  <a:pt x="241" y="204"/>
                  <a:pt x="237" y="202"/>
                </a:cubicBezTo>
                <a:cubicBezTo>
                  <a:pt x="237" y="202"/>
                  <a:pt x="238" y="202"/>
                  <a:pt x="239" y="202"/>
                </a:cubicBezTo>
                <a:cubicBezTo>
                  <a:pt x="241" y="203"/>
                  <a:pt x="244" y="204"/>
                  <a:pt x="247" y="206"/>
                </a:cubicBezTo>
                <a:cubicBezTo>
                  <a:pt x="251" y="208"/>
                  <a:pt x="256" y="210"/>
                  <a:pt x="260" y="212"/>
                </a:cubicBezTo>
                <a:cubicBezTo>
                  <a:pt x="260" y="213"/>
                  <a:pt x="260" y="214"/>
                  <a:pt x="260" y="214"/>
                </a:cubicBezTo>
                <a:close/>
                <a:moveTo>
                  <a:pt x="233" y="200"/>
                </a:moveTo>
                <a:cubicBezTo>
                  <a:pt x="233" y="200"/>
                  <a:pt x="233" y="199"/>
                  <a:pt x="233" y="198"/>
                </a:cubicBezTo>
                <a:cubicBezTo>
                  <a:pt x="235" y="200"/>
                  <a:pt x="237" y="201"/>
                  <a:pt x="239" y="202"/>
                </a:cubicBezTo>
                <a:cubicBezTo>
                  <a:pt x="237" y="201"/>
                  <a:pt x="235" y="201"/>
                  <a:pt x="233" y="200"/>
                </a:cubicBezTo>
                <a:close/>
                <a:moveTo>
                  <a:pt x="261" y="218"/>
                </a:moveTo>
                <a:cubicBezTo>
                  <a:pt x="257" y="215"/>
                  <a:pt x="253" y="213"/>
                  <a:pt x="249" y="212"/>
                </a:cubicBezTo>
                <a:cubicBezTo>
                  <a:pt x="253" y="213"/>
                  <a:pt x="256" y="215"/>
                  <a:pt x="260" y="215"/>
                </a:cubicBezTo>
                <a:cubicBezTo>
                  <a:pt x="261" y="216"/>
                  <a:pt x="261" y="217"/>
                  <a:pt x="261" y="218"/>
                </a:cubicBezTo>
                <a:close/>
                <a:moveTo>
                  <a:pt x="237" y="206"/>
                </a:moveTo>
                <a:cubicBezTo>
                  <a:pt x="241" y="209"/>
                  <a:pt x="245" y="211"/>
                  <a:pt x="249" y="212"/>
                </a:cubicBezTo>
                <a:cubicBezTo>
                  <a:pt x="251" y="214"/>
                  <a:pt x="254" y="215"/>
                  <a:pt x="256" y="216"/>
                </a:cubicBezTo>
                <a:cubicBezTo>
                  <a:pt x="256" y="216"/>
                  <a:pt x="261" y="219"/>
                  <a:pt x="258" y="217"/>
                </a:cubicBezTo>
                <a:cubicBezTo>
                  <a:pt x="250" y="213"/>
                  <a:pt x="242" y="210"/>
                  <a:pt x="235" y="207"/>
                </a:cubicBezTo>
                <a:cubicBezTo>
                  <a:pt x="234" y="206"/>
                  <a:pt x="234" y="206"/>
                  <a:pt x="234" y="205"/>
                </a:cubicBezTo>
                <a:cubicBezTo>
                  <a:pt x="235" y="205"/>
                  <a:pt x="236" y="206"/>
                  <a:pt x="237" y="206"/>
                </a:cubicBezTo>
                <a:close/>
                <a:moveTo>
                  <a:pt x="261" y="222"/>
                </a:moveTo>
                <a:cubicBezTo>
                  <a:pt x="257" y="219"/>
                  <a:pt x="252" y="217"/>
                  <a:pt x="248" y="214"/>
                </a:cubicBezTo>
                <a:cubicBezTo>
                  <a:pt x="245" y="213"/>
                  <a:pt x="243" y="212"/>
                  <a:pt x="241" y="211"/>
                </a:cubicBezTo>
                <a:cubicBezTo>
                  <a:pt x="244" y="212"/>
                  <a:pt x="246" y="213"/>
                  <a:pt x="249" y="214"/>
                </a:cubicBezTo>
                <a:cubicBezTo>
                  <a:pt x="253" y="215"/>
                  <a:pt x="257" y="217"/>
                  <a:pt x="261" y="219"/>
                </a:cubicBezTo>
                <a:cubicBezTo>
                  <a:pt x="261" y="220"/>
                  <a:pt x="261" y="221"/>
                  <a:pt x="261" y="222"/>
                </a:cubicBezTo>
                <a:close/>
                <a:moveTo>
                  <a:pt x="233" y="201"/>
                </a:moveTo>
                <a:cubicBezTo>
                  <a:pt x="239" y="203"/>
                  <a:pt x="243" y="206"/>
                  <a:pt x="248" y="209"/>
                </a:cubicBezTo>
                <a:cubicBezTo>
                  <a:pt x="250" y="210"/>
                  <a:pt x="253" y="211"/>
                  <a:pt x="255" y="212"/>
                </a:cubicBezTo>
                <a:cubicBezTo>
                  <a:pt x="256" y="213"/>
                  <a:pt x="258" y="214"/>
                  <a:pt x="259" y="214"/>
                </a:cubicBezTo>
                <a:cubicBezTo>
                  <a:pt x="255" y="213"/>
                  <a:pt x="251" y="211"/>
                  <a:pt x="246" y="210"/>
                </a:cubicBezTo>
                <a:cubicBezTo>
                  <a:pt x="244" y="209"/>
                  <a:pt x="241" y="207"/>
                  <a:pt x="239" y="206"/>
                </a:cubicBezTo>
                <a:cubicBezTo>
                  <a:pt x="239" y="206"/>
                  <a:pt x="238" y="206"/>
                  <a:pt x="238" y="206"/>
                </a:cubicBezTo>
                <a:cubicBezTo>
                  <a:pt x="236" y="205"/>
                  <a:pt x="235" y="204"/>
                  <a:pt x="234" y="204"/>
                </a:cubicBezTo>
                <a:cubicBezTo>
                  <a:pt x="234" y="203"/>
                  <a:pt x="234" y="202"/>
                  <a:pt x="233" y="201"/>
                </a:cubicBezTo>
                <a:close/>
                <a:moveTo>
                  <a:pt x="232" y="192"/>
                </a:moveTo>
                <a:cubicBezTo>
                  <a:pt x="234" y="192"/>
                  <a:pt x="235" y="192"/>
                  <a:pt x="236" y="193"/>
                </a:cubicBezTo>
                <a:cubicBezTo>
                  <a:pt x="240" y="195"/>
                  <a:pt x="243" y="197"/>
                  <a:pt x="247" y="200"/>
                </a:cubicBezTo>
                <a:cubicBezTo>
                  <a:pt x="249" y="200"/>
                  <a:pt x="250" y="201"/>
                  <a:pt x="252" y="202"/>
                </a:cubicBezTo>
                <a:cubicBezTo>
                  <a:pt x="251" y="201"/>
                  <a:pt x="250" y="201"/>
                  <a:pt x="248" y="201"/>
                </a:cubicBezTo>
                <a:cubicBezTo>
                  <a:pt x="246" y="200"/>
                  <a:pt x="243" y="199"/>
                  <a:pt x="240" y="197"/>
                </a:cubicBezTo>
                <a:cubicBezTo>
                  <a:pt x="238" y="196"/>
                  <a:pt x="235" y="195"/>
                  <a:pt x="233" y="194"/>
                </a:cubicBezTo>
                <a:cubicBezTo>
                  <a:pt x="233" y="193"/>
                  <a:pt x="232" y="193"/>
                  <a:pt x="232" y="193"/>
                </a:cubicBezTo>
                <a:cubicBezTo>
                  <a:pt x="232" y="192"/>
                  <a:pt x="232" y="192"/>
                  <a:pt x="232" y="192"/>
                </a:cubicBezTo>
                <a:close/>
                <a:moveTo>
                  <a:pt x="232" y="187"/>
                </a:moveTo>
                <a:cubicBezTo>
                  <a:pt x="233" y="187"/>
                  <a:pt x="234" y="187"/>
                  <a:pt x="234" y="188"/>
                </a:cubicBezTo>
                <a:cubicBezTo>
                  <a:pt x="235" y="188"/>
                  <a:pt x="235" y="188"/>
                  <a:pt x="235" y="188"/>
                </a:cubicBezTo>
                <a:cubicBezTo>
                  <a:pt x="239" y="190"/>
                  <a:pt x="244" y="192"/>
                  <a:pt x="249" y="195"/>
                </a:cubicBezTo>
                <a:cubicBezTo>
                  <a:pt x="251" y="196"/>
                  <a:pt x="254" y="198"/>
                  <a:pt x="256" y="199"/>
                </a:cubicBezTo>
                <a:cubicBezTo>
                  <a:pt x="257" y="200"/>
                  <a:pt x="262" y="203"/>
                  <a:pt x="256" y="200"/>
                </a:cubicBezTo>
                <a:cubicBezTo>
                  <a:pt x="252" y="198"/>
                  <a:pt x="248" y="196"/>
                  <a:pt x="244" y="195"/>
                </a:cubicBezTo>
                <a:cubicBezTo>
                  <a:pt x="241" y="194"/>
                  <a:pt x="239" y="193"/>
                  <a:pt x="237" y="192"/>
                </a:cubicBezTo>
                <a:cubicBezTo>
                  <a:pt x="237" y="192"/>
                  <a:pt x="236" y="192"/>
                  <a:pt x="236" y="192"/>
                </a:cubicBezTo>
                <a:cubicBezTo>
                  <a:pt x="235" y="192"/>
                  <a:pt x="234" y="191"/>
                  <a:pt x="232" y="191"/>
                </a:cubicBezTo>
                <a:cubicBezTo>
                  <a:pt x="232" y="190"/>
                  <a:pt x="232" y="188"/>
                  <a:pt x="232" y="187"/>
                </a:cubicBezTo>
                <a:close/>
                <a:moveTo>
                  <a:pt x="232" y="186"/>
                </a:moveTo>
                <a:cubicBezTo>
                  <a:pt x="232" y="185"/>
                  <a:pt x="232" y="183"/>
                  <a:pt x="232" y="182"/>
                </a:cubicBezTo>
                <a:cubicBezTo>
                  <a:pt x="241" y="187"/>
                  <a:pt x="250" y="192"/>
                  <a:pt x="260" y="197"/>
                </a:cubicBezTo>
                <a:cubicBezTo>
                  <a:pt x="255" y="194"/>
                  <a:pt x="251" y="193"/>
                  <a:pt x="246" y="191"/>
                </a:cubicBezTo>
                <a:cubicBezTo>
                  <a:pt x="244" y="190"/>
                  <a:pt x="241" y="189"/>
                  <a:pt x="238" y="188"/>
                </a:cubicBezTo>
                <a:cubicBezTo>
                  <a:pt x="237" y="188"/>
                  <a:pt x="236" y="187"/>
                  <a:pt x="235" y="187"/>
                </a:cubicBezTo>
                <a:cubicBezTo>
                  <a:pt x="234" y="187"/>
                  <a:pt x="233" y="186"/>
                  <a:pt x="233" y="186"/>
                </a:cubicBezTo>
                <a:cubicBezTo>
                  <a:pt x="233" y="186"/>
                  <a:pt x="233" y="186"/>
                  <a:pt x="232" y="186"/>
                </a:cubicBezTo>
                <a:close/>
                <a:moveTo>
                  <a:pt x="232" y="179"/>
                </a:moveTo>
                <a:cubicBezTo>
                  <a:pt x="235" y="181"/>
                  <a:pt x="239" y="183"/>
                  <a:pt x="243" y="185"/>
                </a:cubicBezTo>
                <a:cubicBezTo>
                  <a:pt x="246" y="186"/>
                  <a:pt x="249" y="187"/>
                  <a:pt x="251" y="188"/>
                </a:cubicBezTo>
                <a:cubicBezTo>
                  <a:pt x="250" y="187"/>
                  <a:pt x="248" y="187"/>
                  <a:pt x="247" y="186"/>
                </a:cubicBezTo>
                <a:cubicBezTo>
                  <a:pt x="242" y="184"/>
                  <a:pt x="237" y="182"/>
                  <a:pt x="232" y="181"/>
                </a:cubicBezTo>
                <a:cubicBezTo>
                  <a:pt x="232" y="181"/>
                  <a:pt x="232" y="181"/>
                  <a:pt x="232" y="181"/>
                </a:cubicBezTo>
                <a:cubicBezTo>
                  <a:pt x="232" y="180"/>
                  <a:pt x="232" y="180"/>
                  <a:pt x="232" y="179"/>
                </a:cubicBezTo>
                <a:close/>
                <a:moveTo>
                  <a:pt x="233" y="179"/>
                </a:moveTo>
                <a:cubicBezTo>
                  <a:pt x="236" y="181"/>
                  <a:pt x="241" y="182"/>
                  <a:pt x="245" y="183"/>
                </a:cubicBezTo>
                <a:cubicBezTo>
                  <a:pt x="250" y="185"/>
                  <a:pt x="255" y="188"/>
                  <a:pt x="260" y="190"/>
                </a:cubicBezTo>
                <a:cubicBezTo>
                  <a:pt x="260" y="191"/>
                  <a:pt x="260" y="191"/>
                  <a:pt x="260" y="192"/>
                </a:cubicBezTo>
                <a:cubicBezTo>
                  <a:pt x="260" y="192"/>
                  <a:pt x="260" y="192"/>
                  <a:pt x="260" y="192"/>
                </a:cubicBezTo>
                <a:cubicBezTo>
                  <a:pt x="260" y="192"/>
                  <a:pt x="260" y="192"/>
                  <a:pt x="259" y="192"/>
                </a:cubicBezTo>
                <a:cubicBezTo>
                  <a:pt x="259" y="191"/>
                  <a:pt x="259" y="191"/>
                  <a:pt x="258" y="191"/>
                </a:cubicBezTo>
                <a:cubicBezTo>
                  <a:pt x="255" y="189"/>
                  <a:pt x="251" y="187"/>
                  <a:pt x="247" y="185"/>
                </a:cubicBezTo>
                <a:cubicBezTo>
                  <a:pt x="242" y="183"/>
                  <a:pt x="237" y="182"/>
                  <a:pt x="233" y="179"/>
                </a:cubicBezTo>
                <a:close/>
                <a:moveTo>
                  <a:pt x="260" y="197"/>
                </a:moveTo>
                <a:cubicBezTo>
                  <a:pt x="253" y="191"/>
                  <a:pt x="243" y="188"/>
                  <a:pt x="235" y="183"/>
                </a:cubicBezTo>
                <a:cubicBezTo>
                  <a:pt x="235" y="183"/>
                  <a:pt x="234" y="182"/>
                  <a:pt x="234" y="182"/>
                </a:cubicBezTo>
                <a:cubicBezTo>
                  <a:pt x="234" y="182"/>
                  <a:pt x="234" y="183"/>
                  <a:pt x="235" y="183"/>
                </a:cubicBezTo>
                <a:cubicBezTo>
                  <a:pt x="236" y="183"/>
                  <a:pt x="237" y="183"/>
                  <a:pt x="238" y="184"/>
                </a:cubicBezTo>
                <a:cubicBezTo>
                  <a:pt x="241" y="184"/>
                  <a:pt x="243" y="185"/>
                  <a:pt x="245" y="186"/>
                </a:cubicBezTo>
                <a:cubicBezTo>
                  <a:pt x="250" y="188"/>
                  <a:pt x="255" y="191"/>
                  <a:pt x="260" y="193"/>
                </a:cubicBezTo>
                <a:cubicBezTo>
                  <a:pt x="260" y="194"/>
                  <a:pt x="260" y="196"/>
                  <a:pt x="260" y="197"/>
                </a:cubicBezTo>
                <a:close/>
                <a:moveTo>
                  <a:pt x="260" y="201"/>
                </a:moveTo>
                <a:cubicBezTo>
                  <a:pt x="256" y="198"/>
                  <a:pt x="251" y="195"/>
                  <a:pt x="246" y="193"/>
                </a:cubicBezTo>
                <a:cubicBezTo>
                  <a:pt x="244" y="192"/>
                  <a:pt x="243" y="191"/>
                  <a:pt x="241" y="190"/>
                </a:cubicBezTo>
                <a:cubicBezTo>
                  <a:pt x="248" y="192"/>
                  <a:pt x="254" y="195"/>
                  <a:pt x="260" y="198"/>
                </a:cubicBezTo>
                <a:cubicBezTo>
                  <a:pt x="260" y="199"/>
                  <a:pt x="260" y="200"/>
                  <a:pt x="260" y="201"/>
                </a:cubicBezTo>
                <a:close/>
                <a:moveTo>
                  <a:pt x="231" y="174"/>
                </a:moveTo>
                <a:cubicBezTo>
                  <a:pt x="239" y="180"/>
                  <a:pt x="249" y="182"/>
                  <a:pt x="257" y="188"/>
                </a:cubicBezTo>
                <a:cubicBezTo>
                  <a:pt x="257" y="188"/>
                  <a:pt x="262" y="190"/>
                  <a:pt x="258" y="188"/>
                </a:cubicBezTo>
                <a:cubicBezTo>
                  <a:pt x="257" y="188"/>
                  <a:pt x="256" y="187"/>
                  <a:pt x="255" y="187"/>
                </a:cubicBezTo>
                <a:cubicBezTo>
                  <a:pt x="253" y="186"/>
                  <a:pt x="250" y="185"/>
                  <a:pt x="248" y="184"/>
                </a:cubicBezTo>
                <a:cubicBezTo>
                  <a:pt x="243" y="182"/>
                  <a:pt x="237" y="181"/>
                  <a:pt x="232" y="178"/>
                </a:cubicBezTo>
                <a:cubicBezTo>
                  <a:pt x="232" y="178"/>
                  <a:pt x="232" y="178"/>
                  <a:pt x="232" y="178"/>
                </a:cubicBezTo>
                <a:cubicBezTo>
                  <a:pt x="231" y="177"/>
                  <a:pt x="231" y="175"/>
                  <a:pt x="231" y="174"/>
                </a:cubicBezTo>
                <a:close/>
                <a:moveTo>
                  <a:pt x="260" y="205"/>
                </a:moveTo>
                <a:cubicBezTo>
                  <a:pt x="260" y="205"/>
                  <a:pt x="260" y="205"/>
                  <a:pt x="260" y="205"/>
                </a:cubicBezTo>
                <a:cubicBezTo>
                  <a:pt x="260" y="205"/>
                  <a:pt x="259" y="205"/>
                  <a:pt x="259" y="205"/>
                </a:cubicBezTo>
                <a:cubicBezTo>
                  <a:pt x="254" y="202"/>
                  <a:pt x="250" y="200"/>
                  <a:pt x="245" y="197"/>
                </a:cubicBezTo>
                <a:cubicBezTo>
                  <a:pt x="244" y="196"/>
                  <a:pt x="242" y="195"/>
                  <a:pt x="240" y="194"/>
                </a:cubicBezTo>
                <a:cubicBezTo>
                  <a:pt x="242" y="195"/>
                  <a:pt x="244" y="196"/>
                  <a:pt x="246" y="196"/>
                </a:cubicBezTo>
                <a:cubicBezTo>
                  <a:pt x="251" y="198"/>
                  <a:pt x="255" y="201"/>
                  <a:pt x="260" y="202"/>
                </a:cubicBezTo>
                <a:cubicBezTo>
                  <a:pt x="260" y="202"/>
                  <a:pt x="260" y="202"/>
                  <a:pt x="260" y="202"/>
                </a:cubicBezTo>
                <a:cubicBezTo>
                  <a:pt x="260" y="203"/>
                  <a:pt x="260" y="204"/>
                  <a:pt x="260" y="205"/>
                </a:cubicBezTo>
                <a:close/>
                <a:moveTo>
                  <a:pt x="261" y="225"/>
                </a:moveTo>
                <a:cubicBezTo>
                  <a:pt x="258" y="223"/>
                  <a:pt x="254" y="222"/>
                  <a:pt x="251" y="220"/>
                </a:cubicBezTo>
                <a:cubicBezTo>
                  <a:pt x="248" y="218"/>
                  <a:pt x="246" y="216"/>
                  <a:pt x="243" y="215"/>
                </a:cubicBezTo>
                <a:cubicBezTo>
                  <a:pt x="245" y="216"/>
                  <a:pt x="248" y="217"/>
                  <a:pt x="250" y="218"/>
                </a:cubicBezTo>
                <a:cubicBezTo>
                  <a:pt x="253" y="220"/>
                  <a:pt x="257" y="222"/>
                  <a:pt x="261" y="223"/>
                </a:cubicBezTo>
                <a:cubicBezTo>
                  <a:pt x="261" y="223"/>
                  <a:pt x="261" y="223"/>
                  <a:pt x="261" y="223"/>
                </a:cubicBezTo>
                <a:cubicBezTo>
                  <a:pt x="261" y="224"/>
                  <a:pt x="261" y="224"/>
                  <a:pt x="261" y="225"/>
                </a:cubicBezTo>
                <a:close/>
                <a:moveTo>
                  <a:pt x="262" y="231"/>
                </a:moveTo>
                <a:cubicBezTo>
                  <a:pt x="258" y="228"/>
                  <a:pt x="254" y="225"/>
                  <a:pt x="249" y="223"/>
                </a:cubicBezTo>
                <a:cubicBezTo>
                  <a:pt x="247" y="222"/>
                  <a:pt x="244" y="220"/>
                  <a:pt x="242" y="219"/>
                </a:cubicBezTo>
                <a:cubicBezTo>
                  <a:pt x="240" y="218"/>
                  <a:pt x="238" y="216"/>
                  <a:pt x="237" y="215"/>
                </a:cubicBezTo>
                <a:cubicBezTo>
                  <a:pt x="245" y="218"/>
                  <a:pt x="253" y="224"/>
                  <a:pt x="261" y="227"/>
                </a:cubicBezTo>
                <a:cubicBezTo>
                  <a:pt x="261" y="228"/>
                  <a:pt x="262" y="229"/>
                  <a:pt x="262" y="231"/>
                </a:cubicBezTo>
                <a:close/>
                <a:moveTo>
                  <a:pt x="263" y="236"/>
                </a:moveTo>
                <a:cubicBezTo>
                  <a:pt x="256" y="231"/>
                  <a:pt x="247" y="228"/>
                  <a:pt x="241" y="223"/>
                </a:cubicBezTo>
                <a:cubicBezTo>
                  <a:pt x="242" y="224"/>
                  <a:pt x="236" y="220"/>
                  <a:pt x="238" y="221"/>
                </a:cubicBezTo>
                <a:cubicBezTo>
                  <a:pt x="239" y="221"/>
                  <a:pt x="241" y="222"/>
                  <a:pt x="242" y="223"/>
                </a:cubicBezTo>
                <a:cubicBezTo>
                  <a:pt x="245" y="224"/>
                  <a:pt x="248" y="225"/>
                  <a:pt x="250" y="226"/>
                </a:cubicBezTo>
                <a:cubicBezTo>
                  <a:pt x="254" y="228"/>
                  <a:pt x="258" y="231"/>
                  <a:pt x="262" y="232"/>
                </a:cubicBezTo>
                <a:cubicBezTo>
                  <a:pt x="262" y="233"/>
                  <a:pt x="262" y="234"/>
                  <a:pt x="263" y="235"/>
                </a:cubicBezTo>
                <a:cubicBezTo>
                  <a:pt x="263" y="236"/>
                  <a:pt x="263" y="236"/>
                  <a:pt x="263" y="236"/>
                </a:cubicBezTo>
                <a:close/>
                <a:moveTo>
                  <a:pt x="264" y="243"/>
                </a:moveTo>
                <a:cubicBezTo>
                  <a:pt x="257" y="237"/>
                  <a:pt x="248" y="233"/>
                  <a:pt x="241" y="227"/>
                </a:cubicBezTo>
                <a:cubicBezTo>
                  <a:pt x="235" y="223"/>
                  <a:pt x="242" y="227"/>
                  <a:pt x="244" y="228"/>
                </a:cubicBezTo>
                <a:cubicBezTo>
                  <a:pt x="246" y="230"/>
                  <a:pt x="249" y="231"/>
                  <a:pt x="251" y="232"/>
                </a:cubicBezTo>
                <a:cubicBezTo>
                  <a:pt x="255" y="234"/>
                  <a:pt x="259" y="236"/>
                  <a:pt x="263" y="238"/>
                </a:cubicBezTo>
                <a:cubicBezTo>
                  <a:pt x="264" y="240"/>
                  <a:pt x="264" y="241"/>
                  <a:pt x="264" y="243"/>
                </a:cubicBezTo>
                <a:close/>
                <a:moveTo>
                  <a:pt x="265" y="248"/>
                </a:moveTo>
                <a:cubicBezTo>
                  <a:pt x="262" y="245"/>
                  <a:pt x="258" y="243"/>
                  <a:pt x="254" y="240"/>
                </a:cubicBezTo>
                <a:cubicBezTo>
                  <a:pt x="251" y="239"/>
                  <a:pt x="249" y="237"/>
                  <a:pt x="246" y="235"/>
                </a:cubicBezTo>
                <a:cubicBezTo>
                  <a:pt x="244" y="233"/>
                  <a:pt x="240" y="232"/>
                  <a:pt x="238" y="230"/>
                </a:cubicBezTo>
                <a:cubicBezTo>
                  <a:pt x="236" y="228"/>
                  <a:pt x="240" y="230"/>
                  <a:pt x="240" y="231"/>
                </a:cubicBezTo>
                <a:cubicBezTo>
                  <a:pt x="241" y="231"/>
                  <a:pt x="243" y="232"/>
                  <a:pt x="244" y="233"/>
                </a:cubicBezTo>
                <a:cubicBezTo>
                  <a:pt x="246" y="235"/>
                  <a:pt x="249" y="236"/>
                  <a:pt x="251" y="238"/>
                </a:cubicBezTo>
                <a:cubicBezTo>
                  <a:pt x="255" y="240"/>
                  <a:pt x="260" y="243"/>
                  <a:pt x="265" y="244"/>
                </a:cubicBezTo>
                <a:cubicBezTo>
                  <a:pt x="265" y="246"/>
                  <a:pt x="265" y="247"/>
                  <a:pt x="265" y="248"/>
                </a:cubicBezTo>
                <a:close/>
                <a:moveTo>
                  <a:pt x="261" y="247"/>
                </a:moveTo>
                <a:cubicBezTo>
                  <a:pt x="258" y="245"/>
                  <a:pt x="255" y="243"/>
                  <a:pt x="252" y="241"/>
                </a:cubicBezTo>
                <a:cubicBezTo>
                  <a:pt x="247" y="238"/>
                  <a:pt x="242" y="234"/>
                  <a:pt x="237" y="231"/>
                </a:cubicBezTo>
                <a:cubicBezTo>
                  <a:pt x="237" y="231"/>
                  <a:pt x="237" y="230"/>
                  <a:pt x="237" y="230"/>
                </a:cubicBezTo>
                <a:cubicBezTo>
                  <a:pt x="240" y="233"/>
                  <a:pt x="244" y="234"/>
                  <a:pt x="247" y="236"/>
                </a:cubicBezTo>
                <a:cubicBezTo>
                  <a:pt x="252" y="240"/>
                  <a:pt x="258" y="243"/>
                  <a:pt x="263" y="247"/>
                </a:cubicBezTo>
                <a:cubicBezTo>
                  <a:pt x="267" y="251"/>
                  <a:pt x="263" y="248"/>
                  <a:pt x="261" y="247"/>
                </a:cubicBezTo>
                <a:close/>
                <a:moveTo>
                  <a:pt x="237" y="232"/>
                </a:moveTo>
                <a:cubicBezTo>
                  <a:pt x="243" y="238"/>
                  <a:pt x="249" y="243"/>
                  <a:pt x="255" y="248"/>
                </a:cubicBezTo>
                <a:cubicBezTo>
                  <a:pt x="249" y="244"/>
                  <a:pt x="243" y="239"/>
                  <a:pt x="237" y="235"/>
                </a:cubicBezTo>
                <a:cubicBezTo>
                  <a:pt x="237" y="234"/>
                  <a:pt x="237" y="234"/>
                  <a:pt x="237" y="234"/>
                </a:cubicBezTo>
                <a:cubicBezTo>
                  <a:pt x="237" y="233"/>
                  <a:pt x="237" y="233"/>
                  <a:pt x="237" y="232"/>
                </a:cubicBezTo>
                <a:close/>
                <a:moveTo>
                  <a:pt x="239" y="237"/>
                </a:moveTo>
                <a:cubicBezTo>
                  <a:pt x="242" y="240"/>
                  <a:pt x="246" y="243"/>
                  <a:pt x="250" y="246"/>
                </a:cubicBezTo>
                <a:cubicBezTo>
                  <a:pt x="249" y="246"/>
                  <a:pt x="249" y="245"/>
                  <a:pt x="248" y="245"/>
                </a:cubicBezTo>
                <a:cubicBezTo>
                  <a:pt x="246" y="243"/>
                  <a:pt x="244" y="242"/>
                  <a:pt x="242" y="241"/>
                </a:cubicBezTo>
                <a:cubicBezTo>
                  <a:pt x="241" y="240"/>
                  <a:pt x="239" y="238"/>
                  <a:pt x="238" y="237"/>
                </a:cubicBezTo>
                <a:cubicBezTo>
                  <a:pt x="237" y="236"/>
                  <a:pt x="237" y="236"/>
                  <a:pt x="239" y="237"/>
                </a:cubicBezTo>
                <a:close/>
                <a:moveTo>
                  <a:pt x="261" y="255"/>
                </a:moveTo>
                <a:cubicBezTo>
                  <a:pt x="260" y="255"/>
                  <a:pt x="260" y="255"/>
                  <a:pt x="259" y="255"/>
                </a:cubicBezTo>
                <a:cubicBezTo>
                  <a:pt x="258" y="254"/>
                  <a:pt x="257" y="253"/>
                  <a:pt x="256" y="253"/>
                </a:cubicBezTo>
                <a:cubicBezTo>
                  <a:pt x="254" y="252"/>
                  <a:pt x="252" y="250"/>
                  <a:pt x="250" y="249"/>
                </a:cubicBezTo>
                <a:cubicBezTo>
                  <a:pt x="245" y="245"/>
                  <a:pt x="240" y="242"/>
                  <a:pt x="236" y="239"/>
                </a:cubicBezTo>
                <a:cubicBezTo>
                  <a:pt x="236" y="238"/>
                  <a:pt x="236" y="237"/>
                  <a:pt x="236" y="236"/>
                </a:cubicBezTo>
                <a:cubicBezTo>
                  <a:pt x="239" y="239"/>
                  <a:pt x="242" y="242"/>
                  <a:pt x="245" y="244"/>
                </a:cubicBezTo>
                <a:cubicBezTo>
                  <a:pt x="251" y="247"/>
                  <a:pt x="256" y="251"/>
                  <a:pt x="261" y="255"/>
                </a:cubicBezTo>
                <a:close/>
                <a:moveTo>
                  <a:pt x="258" y="257"/>
                </a:moveTo>
                <a:cubicBezTo>
                  <a:pt x="261" y="260"/>
                  <a:pt x="257" y="257"/>
                  <a:pt x="255" y="256"/>
                </a:cubicBezTo>
                <a:cubicBezTo>
                  <a:pt x="253" y="255"/>
                  <a:pt x="250" y="253"/>
                  <a:pt x="248" y="252"/>
                </a:cubicBezTo>
                <a:cubicBezTo>
                  <a:pt x="244" y="249"/>
                  <a:pt x="240" y="246"/>
                  <a:pt x="236" y="243"/>
                </a:cubicBezTo>
                <a:cubicBezTo>
                  <a:pt x="236" y="243"/>
                  <a:pt x="236" y="243"/>
                  <a:pt x="236" y="243"/>
                </a:cubicBezTo>
                <a:cubicBezTo>
                  <a:pt x="236" y="242"/>
                  <a:pt x="236" y="241"/>
                  <a:pt x="236" y="240"/>
                </a:cubicBezTo>
                <a:cubicBezTo>
                  <a:pt x="242" y="246"/>
                  <a:pt x="251" y="251"/>
                  <a:pt x="258" y="257"/>
                </a:cubicBezTo>
                <a:close/>
                <a:moveTo>
                  <a:pt x="246" y="253"/>
                </a:moveTo>
                <a:cubicBezTo>
                  <a:pt x="250" y="256"/>
                  <a:pt x="252" y="259"/>
                  <a:pt x="256" y="262"/>
                </a:cubicBezTo>
                <a:cubicBezTo>
                  <a:pt x="253" y="260"/>
                  <a:pt x="249" y="257"/>
                  <a:pt x="246" y="255"/>
                </a:cubicBezTo>
                <a:cubicBezTo>
                  <a:pt x="242" y="253"/>
                  <a:pt x="239" y="250"/>
                  <a:pt x="235" y="248"/>
                </a:cubicBezTo>
                <a:cubicBezTo>
                  <a:pt x="235" y="247"/>
                  <a:pt x="235" y="245"/>
                  <a:pt x="235" y="244"/>
                </a:cubicBezTo>
                <a:cubicBezTo>
                  <a:pt x="239" y="247"/>
                  <a:pt x="243" y="250"/>
                  <a:pt x="246" y="253"/>
                </a:cubicBezTo>
                <a:close/>
                <a:moveTo>
                  <a:pt x="235" y="249"/>
                </a:moveTo>
                <a:cubicBezTo>
                  <a:pt x="238" y="252"/>
                  <a:pt x="241" y="255"/>
                  <a:pt x="244" y="257"/>
                </a:cubicBezTo>
                <a:cubicBezTo>
                  <a:pt x="246" y="259"/>
                  <a:pt x="248" y="260"/>
                  <a:pt x="249" y="262"/>
                </a:cubicBezTo>
                <a:cubicBezTo>
                  <a:pt x="250" y="262"/>
                  <a:pt x="252" y="264"/>
                  <a:pt x="252" y="265"/>
                </a:cubicBezTo>
                <a:cubicBezTo>
                  <a:pt x="246" y="262"/>
                  <a:pt x="242" y="256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ubicBezTo>
                  <a:pt x="236" y="252"/>
                  <a:pt x="235" y="251"/>
                  <a:pt x="235" y="249"/>
                </a:cubicBezTo>
                <a:close/>
                <a:moveTo>
                  <a:pt x="236" y="253"/>
                </a:moveTo>
                <a:cubicBezTo>
                  <a:pt x="237" y="257"/>
                  <a:pt x="240" y="259"/>
                  <a:pt x="242" y="262"/>
                </a:cubicBezTo>
                <a:cubicBezTo>
                  <a:pt x="243" y="263"/>
                  <a:pt x="247" y="267"/>
                  <a:pt x="242" y="262"/>
                </a:cubicBezTo>
                <a:cubicBezTo>
                  <a:pt x="241" y="261"/>
                  <a:pt x="240" y="260"/>
                  <a:pt x="238" y="259"/>
                </a:cubicBezTo>
                <a:cubicBezTo>
                  <a:pt x="238" y="259"/>
                  <a:pt x="238" y="259"/>
                  <a:pt x="238" y="259"/>
                </a:cubicBezTo>
                <a:cubicBezTo>
                  <a:pt x="237" y="257"/>
                  <a:pt x="236" y="255"/>
                  <a:pt x="236" y="253"/>
                </a:cubicBezTo>
                <a:cubicBezTo>
                  <a:pt x="236" y="253"/>
                  <a:pt x="236" y="253"/>
                  <a:pt x="236" y="253"/>
                </a:cubicBezTo>
                <a:close/>
                <a:moveTo>
                  <a:pt x="221" y="189"/>
                </a:moveTo>
                <a:cubicBezTo>
                  <a:pt x="216" y="198"/>
                  <a:pt x="206" y="206"/>
                  <a:pt x="195" y="203"/>
                </a:cubicBezTo>
                <a:cubicBezTo>
                  <a:pt x="195" y="202"/>
                  <a:pt x="194" y="203"/>
                  <a:pt x="194" y="203"/>
                </a:cubicBezTo>
                <a:cubicBezTo>
                  <a:pt x="194" y="200"/>
                  <a:pt x="194" y="198"/>
                  <a:pt x="193" y="195"/>
                </a:cubicBezTo>
                <a:cubicBezTo>
                  <a:pt x="193" y="188"/>
                  <a:pt x="191" y="180"/>
                  <a:pt x="191" y="173"/>
                </a:cubicBezTo>
                <a:cubicBezTo>
                  <a:pt x="192" y="159"/>
                  <a:pt x="196" y="146"/>
                  <a:pt x="197" y="132"/>
                </a:cubicBezTo>
                <a:cubicBezTo>
                  <a:pt x="199" y="107"/>
                  <a:pt x="187" y="84"/>
                  <a:pt x="166" y="71"/>
                </a:cubicBezTo>
                <a:cubicBezTo>
                  <a:pt x="156" y="64"/>
                  <a:pt x="145" y="60"/>
                  <a:pt x="133" y="58"/>
                </a:cubicBezTo>
                <a:cubicBezTo>
                  <a:pt x="125" y="57"/>
                  <a:pt x="117" y="57"/>
                  <a:pt x="109" y="56"/>
                </a:cubicBezTo>
                <a:cubicBezTo>
                  <a:pt x="103" y="56"/>
                  <a:pt x="97" y="54"/>
                  <a:pt x="91" y="53"/>
                </a:cubicBezTo>
                <a:cubicBezTo>
                  <a:pt x="103" y="47"/>
                  <a:pt x="116" y="43"/>
                  <a:pt x="130" y="42"/>
                </a:cubicBezTo>
                <a:cubicBezTo>
                  <a:pt x="130" y="42"/>
                  <a:pt x="130" y="42"/>
                  <a:pt x="131" y="42"/>
                </a:cubicBezTo>
                <a:cubicBezTo>
                  <a:pt x="140" y="41"/>
                  <a:pt x="149" y="42"/>
                  <a:pt x="157" y="45"/>
                </a:cubicBezTo>
                <a:cubicBezTo>
                  <a:pt x="184" y="52"/>
                  <a:pt x="207" y="70"/>
                  <a:pt x="217" y="96"/>
                </a:cubicBezTo>
                <a:cubicBezTo>
                  <a:pt x="228" y="123"/>
                  <a:pt x="222" y="150"/>
                  <a:pt x="221" y="178"/>
                </a:cubicBezTo>
                <a:cubicBezTo>
                  <a:pt x="221" y="181"/>
                  <a:pt x="221" y="185"/>
                  <a:pt x="221" y="189"/>
                </a:cubicBezTo>
                <a:close/>
                <a:moveTo>
                  <a:pt x="119" y="41"/>
                </a:moveTo>
                <a:cubicBezTo>
                  <a:pt x="119" y="40"/>
                  <a:pt x="121" y="40"/>
                  <a:pt x="122" y="40"/>
                </a:cubicBezTo>
                <a:cubicBezTo>
                  <a:pt x="121" y="40"/>
                  <a:pt x="120" y="40"/>
                  <a:pt x="119" y="41"/>
                </a:cubicBezTo>
                <a:close/>
                <a:moveTo>
                  <a:pt x="123" y="30"/>
                </a:moveTo>
                <a:cubicBezTo>
                  <a:pt x="124" y="32"/>
                  <a:pt x="127" y="33"/>
                  <a:pt x="129" y="34"/>
                </a:cubicBezTo>
                <a:cubicBezTo>
                  <a:pt x="126" y="34"/>
                  <a:pt x="124" y="32"/>
                  <a:pt x="121" y="33"/>
                </a:cubicBezTo>
                <a:cubicBezTo>
                  <a:pt x="121" y="33"/>
                  <a:pt x="121" y="33"/>
                  <a:pt x="121" y="34"/>
                </a:cubicBezTo>
                <a:cubicBezTo>
                  <a:pt x="123" y="36"/>
                  <a:pt x="126" y="36"/>
                  <a:pt x="129" y="38"/>
                </a:cubicBezTo>
                <a:cubicBezTo>
                  <a:pt x="126" y="37"/>
                  <a:pt x="123" y="35"/>
                  <a:pt x="120" y="36"/>
                </a:cubicBezTo>
                <a:cubicBezTo>
                  <a:pt x="119" y="36"/>
                  <a:pt x="119" y="36"/>
                  <a:pt x="119" y="37"/>
                </a:cubicBezTo>
                <a:cubicBezTo>
                  <a:pt x="121" y="38"/>
                  <a:pt x="122" y="38"/>
                  <a:pt x="124" y="39"/>
                </a:cubicBezTo>
                <a:cubicBezTo>
                  <a:pt x="124" y="39"/>
                  <a:pt x="125" y="40"/>
                  <a:pt x="125" y="40"/>
                </a:cubicBezTo>
                <a:cubicBezTo>
                  <a:pt x="125" y="40"/>
                  <a:pt x="124" y="40"/>
                  <a:pt x="124" y="40"/>
                </a:cubicBezTo>
                <a:cubicBezTo>
                  <a:pt x="123" y="40"/>
                  <a:pt x="123" y="40"/>
                  <a:pt x="122" y="39"/>
                </a:cubicBezTo>
                <a:cubicBezTo>
                  <a:pt x="121" y="39"/>
                  <a:pt x="119" y="39"/>
                  <a:pt x="119" y="41"/>
                </a:cubicBezTo>
                <a:cubicBezTo>
                  <a:pt x="119" y="41"/>
                  <a:pt x="119" y="41"/>
                  <a:pt x="119" y="41"/>
                </a:cubicBezTo>
                <a:cubicBezTo>
                  <a:pt x="119" y="41"/>
                  <a:pt x="118" y="41"/>
                  <a:pt x="118" y="41"/>
                </a:cubicBezTo>
                <a:cubicBezTo>
                  <a:pt x="119" y="38"/>
                  <a:pt x="119" y="35"/>
                  <a:pt x="120" y="33"/>
                </a:cubicBezTo>
                <a:cubicBezTo>
                  <a:pt x="121" y="31"/>
                  <a:pt x="122" y="30"/>
                  <a:pt x="123" y="30"/>
                </a:cubicBezTo>
                <a:close/>
                <a:moveTo>
                  <a:pt x="130" y="27"/>
                </a:moveTo>
                <a:cubicBezTo>
                  <a:pt x="131" y="27"/>
                  <a:pt x="132" y="27"/>
                  <a:pt x="134" y="27"/>
                </a:cubicBezTo>
                <a:cubicBezTo>
                  <a:pt x="133" y="27"/>
                  <a:pt x="133" y="28"/>
                  <a:pt x="133" y="28"/>
                </a:cubicBezTo>
                <a:cubicBezTo>
                  <a:pt x="132" y="28"/>
                  <a:pt x="131" y="28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lose/>
                <a:moveTo>
                  <a:pt x="151" y="9"/>
                </a:moveTo>
                <a:cubicBezTo>
                  <a:pt x="151" y="9"/>
                  <a:pt x="151" y="9"/>
                  <a:pt x="151" y="9"/>
                </a:cubicBezTo>
                <a:cubicBezTo>
                  <a:pt x="155" y="13"/>
                  <a:pt x="162" y="14"/>
                  <a:pt x="167" y="17"/>
                </a:cubicBezTo>
                <a:cubicBezTo>
                  <a:pt x="167" y="17"/>
                  <a:pt x="167" y="17"/>
                  <a:pt x="167" y="17"/>
                </a:cubicBezTo>
                <a:cubicBezTo>
                  <a:pt x="166" y="17"/>
                  <a:pt x="164" y="16"/>
                  <a:pt x="164" y="16"/>
                </a:cubicBezTo>
                <a:cubicBezTo>
                  <a:pt x="162" y="15"/>
                  <a:pt x="160" y="14"/>
                  <a:pt x="158" y="13"/>
                </a:cubicBezTo>
                <a:cubicBezTo>
                  <a:pt x="155" y="12"/>
                  <a:pt x="152" y="11"/>
                  <a:pt x="149" y="11"/>
                </a:cubicBezTo>
                <a:cubicBezTo>
                  <a:pt x="149" y="11"/>
                  <a:pt x="150" y="10"/>
                  <a:pt x="150" y="10"/>
                </a:cubicBezTo>
                <a:cubicBezTo>
                  <a:pt x="150" y="10"/>
                  <a:pt x="150" y="9"/>
                  <a:pt x="151" y="9"/>
                </a:cubicBezTo>
                <a:close/>
                <a:moveTo>
                  <a:pt x="162" y="9"/>
                </a:moveTo>
                <a:cubicBezTo>
                  <a:pt x="159" y="9"/>
                  <a:pt x="157" y="8"/>
                  <a:pt x="154" y="7"/>
                </a:cubicBezTo>
                <a:cubicBezTo>
                  <a:pt x="156" y="6"/>
                  <a:pt x="158" y="6"/>
                  <a:pt x="160" y="7"/>
                </a:cubicBezTo>
                <a:cubicBezTo>
                  <a:pt x="160" y="8"/>
                  <a:pt x="161" y="9"/>
                  <a:pt x="162" y="9"/>
                </a:cubicBezTo>
                <a:close/>
                <a:moveTo>
                  <a:pt x="181" y="50"/>
                </a:moveTo>
                <a:cubicBezTo>
                  <a:pt x="188" y="55"/>
                  <a:pt x="197" y="59"/>
                  <a:pt x="205" y="64"/>
                </a:cubicBezTo>
                <a:cubicBezTo>
                  <a:pt x="210" y="67"/>
                  <a:pt x="215" y="70"/>
                  <a:pt x="220" y="73"/>
                </a:cubicBezTo>
                <a:cubicBezTo>
                  <a:pt x="222" y="75"/>
                  <a:pt x="225" y="77"/>
                  <a:pt x="227" y="78"/>
                </a:cubicBezTo>
                <a:cubicBezTo>
                  <a:pt x="227" y="78"/>
                  <a:pt x="229" y="79"/>
                  <a:pt x="230" y="80"/>
                </a:cubicBezTo>
                <a:cubicBezTo>
                  <a:pt x="221" y="75"/>
                  <a:pt x="211" y="71"/>
                  <a:pt x="202" y="65"/>
                </a:cubicBezTo>
                <a:cubicBezTo>
                  <a:pt x="199" y="63"/>
                  <a:pt x="196" y="61"/>
                  <a:pt x="193" y="59"/>
                </a:cubicBezTo>
                <a:cubicBezTo>
                  <a:pt x="193" y="59"/>
                  <a:pt x="193" y="59"/>
                  <a:pt x="192" y="59"/>
                </a:cubicBezTo>
                <a:cubicBezTo>
                  <a:pt x="188" y="55"/>
                  <a:pt x="183" y="52"/>
                  <a:pt x="177" y="49"/>
                </a:cubicBezTo>
                <a:cubicBezTo>
                  <a:pt x="177" y="49"/>
                  <a:pt x="178" y="49"/>
                  <a:pt x="178" y="49"/>
                </a:cubicBezTo>
                <a:cubicBezTo>
                  <a:pt x="179" y="49"/>
                  <a:pt x="180" y="50"/>
                  <a:pt x="181" y="50"/>
                </a:cubicBezTo>
                <a:close/>
                <a:moveTo>
                  <a:pt x="220" y="66"/>
                </a:moveTo>
                <a:cubicBezTo>
                  <a:pt x="220" y="66"/>
                  <a:pt x="221" y="66"/>
                  <a:pt x="221" y="67"/>
                </a:cubicBezTo>
                <a:cubicBezTo>
                  <a:pt x="212" y="61"/>
                  <a:pt x="203" y="57"/>
                  <a:pt x="194" y="52"/>
                </a:cubicBezTo>
                <a:cubicBezTo>
                  <a:pt x="203" y="55"/>
                  <a:pt x="213" y="59"/>
                  <a:pt x="220" y="66"/>
                </a:cubicBezTo>
                <a:close/>
                <a:moveTo>
                  <a:pt x="254" y="265"/>
                </a:moveTo>
                <a:cubicBezTo>
                  <a:pt x="254" y="265"/>
                  <a:pt x="254" y="265"/>
                  <a:pt x="254" y="265"/>
                </a:cubicBezTo>
                <a:cubicBezTo>
                  <a:pt x="250" y="261"/>
                  <a:pt x="246" y="258"/>
                  <a:pt x="242" y="255"/>
                </a:cubicBezTo>
                <a:cubicBezTo>
                  <a:pt x="240" y="253"/>
                  <a:pt x="239" y="252"/>
                  <a:pt x="237" y="250"/>
                </a:cubicBezTo>
                <a:cubicBezTo>
                  <a:pt x="234" y="247"/>
                  <a:pt x="237" y="250"/>
                  <a:pt x="238" y="251"/>
                </a:cubicBezTo>
                <a:cubicBezTo>
                  <a:pt x="242" y="253"/>
                  <a:pt x="246" y="256"/>
                  <a:pt x="249" y="259"/>
                </a:cubicBezTo>
                <a:cubicBezTo>
                  <a:pt x="252" y="260"/>
                  <a:pt x="254" y="262"/>
                  <a:pt x="257" y="263"/>
                </a:cubicBezTo>
                <a:cubicBezTo>
                  <a:pt x="257" y="263"/>
                  <a:pt x="258" y="263"/>
                  <a:pt x="257" y="263"/>
                </a:cubicBezTo>
                <a:cubicBezTo>
                  <a:pt x="253" y="260"/>
                  <a:pt x="251" y="256"/>
                  <a:pt x="247" y="253"/>
                </a:cubicBezTo>
                <a:cubicBezTo>
                  <a:pt x="244" y="250"/>
                  <a:pt x="240" y="247"/>
                  <a:pt x="237" y="245"/>
                </a:cubicBezTo>
                <a:cubicBezTo>
                  <a:pt x="245" y="250"/>
                  <a:pt x="252" y="256"/>
                  <a:pt x="260" y="260"/>
                </a:cubicBezTo>
                <a:cubicBezTo>
                  <a:pt x="261" y="260"/>
                  <a:pt x="261" y="260"/>
                  <a:pt x="261" y="259"/>
                </a:cubicBezTo>
                <a:cubicBezTo>
                  <a:pt x="258" y="255"/>
                  <a:pt x="253" y="253"/>
                  <a:pt x="250" y="250"/>
                </a:cubicBezTo>
                <a:cubicBezTo>
                  <a:pt x="248" y="249"/>
                  <a:pt x="247" y="248"/>
                  <a:pt x="245" y="246"/>
                </a:cubicBezTo>
                <a:cubicBezTo>
                  <a:pt x="247" y="248"/>
                  <a:pt x="249" y="249"/>
                  <a:pt x="251" y="250"/>
                </a:cubicBezTo>
                <a:cubicBezTo>
                  <a:pt x="254" y="253"/>
                  <a:pt x="258" y="256"/>
                  <a:pt x="262" y="257"/>
                </a:cubicBezTo>
                <a:cubicBezTo>
                  <a:pt x="263" y="257"/>
                  <a:pt x="263" y="256"/>
                  <a:pt x="263" y="256"/>
                </a:cubicBezTo>
                <a:cubicBezTo>
                  <a:pt x="259" y="253"/>
                  <a:pt x="256" y="250"/>
                  <a:pt x="252" y="248"/>
                </a:cubicBezTo>
                <a:cubicBezTo>
                  <a:pt x="256" y="250"/>
                  <a:pt x="260" y="253"/>
                  <a:pt x="264" y="254"/>
                </a:cubicBezTo>
                <a:cubicBezTo>
                  <a:pt x="264" y="254"/>
                  <a:pt x="264" y="253"/>
                  <a:pt x="264" y="253"/>
                </a:cubicBezTo>
                <a:cubicBezTo>
                  <a:pt x="259" y="250"/>
                  <a:pt x="253" y="246"/>
                  <a:pt x="249" y="242"/>
                </a:cubicBezTo>
                <a:cubicBezTo>
                  <a:pt x="245" y="238"/>
                  <a:pt x="241" y="234"/>
                  <a:pt x="237" y="232"/>
                </a:cubicBezTo>
                <a:cubicBezTo>
                  <a:pt x="247" y="237"/>
                  <a:pt x="255" y="245"/>
                  <a:pt x="265" y="250"/>
                </a:cubicBezTo>
                <a:cubicBezTo>
                  <a:pt x="265" y="253"/>
                  <a:pt x="264" y="256"/>
                  <a:pt x="262" y="258"/>
                </a:cubicBezTo>
                <a:cubicBezTo>
                  <a:pt x="260" y="261"/>
                  <a:pt x="257" y="264"/>
                  <a:pt x="254" y="265"/>
                </a:cubicBezTo>
                <a:close/>
                <a:moveTo>
                  <a:pt x="225" y="284"/>
                </a:moveTo>
                <a:cubicBezTo>
                  <a:pt x="225" y="284"/>
                  <a:pt x="225" y="284"/>
                  <a:pt x="225" y="284"/>
                </a:cubicBezTo>
                <a:cubicBezTo>
                  <a:pt x="225" y="284"/>
                  <a:pt x="225" y="284"/>
                  <a:pt x="225" y="284"/>
                </a:cubicBezTo>
                <a:cubicBezTo>
                  <a:pt x="229" y="281"/>
                  <a:pt x="235" y="281"/>
                  <a:pt x="238" y="278"/>
                </a:cubicBezTo>
                <a:cubicBezTo>
                  <a:pt x="242" y="275"/>
                  <a:pt x="244" y="272"/>
                  <a:pt x="243" y="268"/>
                </a:cubicBezTo>
                <a:cubicBezTo>
                  <a:pt x="244" y="268"/>
                  <a:pt x="246" y="268"/>
                  <a:pt x="247" y="269"/>
                </a:cubicBezTo>
                <a:cubicBezTo>
                  <a:pt x="249" y="269"/>
                  <a:pt x="250" y="269"/>
                  <a:pt x="252" y="269"/>
                </a:cubicBezTo>
                <a:cubicBezTo>
                  <a:pt x="249" y="277"/>
                  <a:pt x="245" y="285"/>
                  <a:pt x="235" y="285"/>
                </a:cubicBezTo>
                <a:cubicBezTo>
                  <a:pt x="232" y="284"/>
                  <a:pt x="228" y="284"/>
                  <a:pt x="225" y="284"/>
                </a:cubicBezTo>
                <a:close/>
                <a:moveTo>
                  <a:pt x="199" y="311"/>
                </a:moveTo>
                <a:cubicBezTo>
                  <a:pt x="191" y="312"/>
                  <a:pt x="188" y="299"/>
                  <a:pt x="188" y="293"/>
                </a:cubicBezTo>
                <a:cubicBezTo>
                  <a:pt x="189" y="292"/>
                  <a:pt x="190" y="290"/>
                  <a:pt x="191" y="289"/>
                </a:cubicBezTo>
                <a:cubicBezTo>
                  <a:pt x="196" y="281"/>
                  <a:pt x="198" y="271"/>
                  <a:pt x="198" y="262"/>
                </a:cubicBezTo>
                <a:cubicBezTo>
                  <a:pt x="198" y="254"/>
                  <a:pt x="196" y="247"/>
                  <a:pt x="195" y="240"/>
                </a:cubicBezTo>
                <a:cubicBezTo>
                  <a:pt x="195" y="233"/>
                  <a:pt x="194" y="226"/>
                  <a:pt x="194" y="218"/>
                </a:cubicBezTo>
                <a:cubicBezTo>
                  <a:pt x="194" y="214"/>
                  <a:pt x="194" y="210"/>
                  <a:pt x="194" y="205"/>
                </a:cubicBezTo>
                <a:cubicBezTo>
                  <a:pt x="194" y="205"/>
                  <a:pt x="194" y="205"/>
                  <a:pt x="194" y="205"/>
                </a:cubicBezTo>
                <a:cubicBezTo>
                  <a:pt x="205" y="209"/>
                  <a:pt x="215" y="203"/>
                  <a:pt x="221" y="194"/>
                </a:cubicBezTo>
                <a:cubicBezTo>
                  <a:pt x="222" y="204"/>
                  <a:pt x="223" y="214"/>
                  <a:pt x="224" y="224"/>
                </a:cubicBezTo>
                <a:cubicBezTo>
                  <a:pt x="225" y="240"/>
                  <a:pt x="226" y="255"/>
                  <a:pt x="227" y="271"/>
                </a:cubicBezTo>
                <a:cubicBezTo>
                  <a:pt x="226" y="275"/>
                  <a:pt x="226" y="279"/>
                  <a:pt x="223" y="282"/>
                </a:cubicBezTo>
                <a:cubicBezTo>
                  <a:pt x="223" y="282"/>
                  <a:pt x="223" y="282"/>
                  <a:pt x="223" y="282"/>
                </a:cubicBezTo>
                <a:cubicBezTo>
                  <a:pt x="223" y="282"/>
                  <a:pt x="222" y="283"/>
                  <a:pt x="222" y="283"/>
                </a:cubicBezTo>
                <a:cubicBezTo>
                  <a:pt x="221" y="283"/>
                  <a:pt x="221" y="284"/>
                  <a:pt x="221" y="284"/>
                </a:cubicBezTo>
                <a:cubicBezTo>
                  <a:pt x="221" y="284"/>
                  <a:pt x="220" y="285"/>
                  <a:pt x="219" y="286"/>
                </a:cubicBezTo>
                <a:cubicBezTo>
                  <a:pt x="214" y="291"/>
                  <a:pt x="212" y="298"/>
                  <a:pt x="207" y="303"/>
                </a:cubicBezTo>
                <a:cubicBezTo>
                  <a:pt x="204" y="306"/>
                  <a:pt x="202" y="308"/>
                  <a:pt x="199" y="311"/>
                </a:cubicBezTo>
                <a:close/>
                <a:moveTo>
                  <a:pt x="20" y="296"/>
                </a:moveTo>
                <a:cubicBezTo>
                  <a:pt x="54" y="312"/>
                  <a:pt x="89" y="319"/>
                  <a:pt x="126" y="318"/>
                </a:cubicBezTo>
                <a:cubicBezTo>
                  <a:pt x="147" y="317"/>
                  <a:pt x="171" y="312"/>
                  <a:pt x="185" y="296"/>
                </a:cubicBezTo>
                <a:cubicBezTo>
                  <a:pt x="186" y="303"/>
                  <a:pt x="189" y="311"/>
                  <a:pt x="195" y="313"/>
                </a:cubicBezTo>
                <a:cubicBezTo>
                  <a:pt x="188" y="318"/>
                  <a:pt x="179" y="321"/>
                  <a:pt x="170" y="323"/>
                </a:cubicBezTo>
                <a:cubicBezTo>
                  <a:pt x="154" y="326"/>
                  <a:pt x="138" y="326"/>
                  <a:pt x="122" y="326"/>
                </a:cubicBezTo>
                <a:cubicBezTo>
                  <a:pt x="112" y="326"/>
                  <a:pt x="101" y="326"/>
                  <a:pt x="91" y="327"/>
                </a:cubicBezTo>
                <a:cubicBezTo>
                  <a:pt x="81" y="328"/>
                  <a:pt x="71" y="330"/>
                  <a:pt x="61" y="328"/>
                </a:cubicBezTo>
                <a:cubicBezTo>
                  <a:pt x="44" y="324"/>
                  <a:pt x="30" y="311"/>
                  <a:pt x="20" y="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9" name="稻壳儿搜索【幻雨工作室】_6"/>
          <p:cNvSpPr>
            <a:spLocks noEditPoints="1"/>
          </p:cNvSpPr>
          <p:nvPr/>
        </p:nvSpPr>
        <p:spPr bwMode="auto">
          <a:xfrm>
            <a:off x="10032615" y="4028906"/>
            <a:ext cx="836612" cy="384175"/>
          </a:xfrm>
          <a:custGeom>
            <a:avLst/>
            <a:gdLst>
              <a:gd name="T0" fmla="*/ 50 w 223"/>
              <a:gd name="T1" fmla="*/ 10 h 102"/>
              <a:gd name="T2" fmla="*/ 12 w 223"/>
              <a:gd name="T3" fmla="*/ 1 h 102"/>
              <a:gd name="T4" fmla="*/ 1 w 223"/>
              <a:gd name="T5" fmla="*/ 42 h 102"/>
              <a:gd name="T6" fmla="*/ 157 w 223"/>
              <a:gd name="T7" fmla="*/ 88 h 102"/>
              <a:gd name="T8" fmla="*/ 213 w 223"/>
              <a:gd name="T9" fmla="*/ 101 h 102"/>
              <a:gd name="T10" fmla="*/ 221 w 223"/>
              <a:gd name="T11" fmla="*/ 59 h 102"/>
              <a:gd name="T12" fmla="*/ 206 w 223"/>
              <a:gd name="T13" fmla="*/ 77 h 102"/>
              <a:gd name="T14" fmla="*/ 220 w 223"/>
              <a:gd name="T15" fmla="*/ 62 h 102"/>
              <a:gd name="T16" fmla="*/ 107 w 223"/>
              <a:gd name="T17" fmla="*/ 69 h 102"/>
              <a:gd name="T18" fmla="*/ 3 w 223"/>
              <a:gd name="T19" fmla="*/ 40 h 102"/>
              <a:gd name="T20" fmla="*/ 18 w 223"/>
              <a:gd name="T21" fmla="*/ 5 h 102"/>
              <a:gd name="T22" fmla="*/ 21 w 223"/>
              <a:gd name="T23" fmla="*/ 6 h 102"/>
              <a:gd name="T24" fmla="*/ 26 w 223"/>
              <a:gd name="T25" fmla="*/ 6 h 102"/>
              <a:gd name="T26" fmla="*/ 24 w 223"/>
              <a:gd name="T27" fmla="*/ 25 h 102"/>
              <a:gd name="T28" fmla="*/ 35 w 223"/>
              <a:gd name="T29" fmla="*/ 8 h 102"/>
              <a:gd name="T30" fmla="*/ 38 w 223"/>
              <a:gd name="T31" fmla="*/ 9 h 102"/>
              <a:gd name="T32" fmla="*/ 38 w 223"/>
              <a:gd name="T33" fmla="*/ 30 h 102"/>
              <a:gd name="T34" fmla="*/ 58 w 223"/>
              <a:gd name="T35" fmla="*/ 15 h 102"/>
              <a:gd name="T36" fmla="*/ 54 w 223"/>
              <a:gd name="T37" fmla="*/ 34 h 102"/>
              <a:gd name="T38" fmla="*/ 67 w 223"/>
              <a:gd name="T39" fmla="*/ 17 h 102"/>
              <a:gd name="T40" fmla="*/ 65 w 223"/>
              <a:gd name="T41" fmla="*/ 32 h 102"/>
              <a:gd name="T42" fmla="*/ 73 w 223"/>
              <a:gd name="T43" fmla="*/ 19 h 102"/>
              <a:gd name="T44" fmla="*/ 71 w 223"/>
              <a:gd name="T45" fmla="*/ 40 h 102"/>
              <a:gd name="T46" fmla="*/ 84 w 223"/>
              <a:gd name="T47" fmla="*/ 22 h 102"/>
              <a:gd name="T48" fmla="*/ 87 w 223"/>
              <a:gd name="T49" fmla="*/ 23 h 102"/>
              <a:gd name="T50" fmla="*/ 87 w 223"/>
              <a:gd name="T51" fmla="*/ 34 h 102"/>
              <a:gd name="T52" fmla="*/ 90 w 223"/>
              <a:gd name="T53" fmla="*/ 35 h 102"/>
              <a:gd name="T54" fmla="*/ 98 w 223"/>
              <a:gd name="T55" fmla="*/ 26 h 102"/>
              <a:gd name="T56" fmla="*/ 101 w 223"/>
              <a:gd name="T57" fmla="*/ 27 h 102"/>
              <a:gd name="T58" fmla="*/ 100 w 223"/>
              <a:gd name="T59" fmla="*/ 47 h 102"/>
              <a:gd name="T60" fmla="*/ 109 w 223"/>
              <a:gd name="T61" fmla="*/ 29 h 102"/>
              <a:gd name="T62" fmla="*/ 112 w 223"/>
              <a:gd name="T63" fmla="*/ 48 h 102"/>
              <a:gd name="T64" fmla="*/ 120 w 223"/>
              <a:gd name="T65" fmla="*/ 33 h 102"/>
              <a:gd name="T66" fmla="*/ 119 w 223"/>
              <a:gd name="T67" fmla="*/ 55 h 102"/>
              <a:gd name="T68" fmla="*/ 129 w 223"/>
              <a:gd name="T69" fmla="*/ 35 h 102"/>
              <a:gd name="T70" fmla="*/ 129 w 223"/>
              <a:gd name="T71" fmla="*/ 54 h 102"/>
              <a:gd name="T72" fmla="*/ 136 w 223"/>
              <a:gd name="T73" fmla="*/ 38 h 102"/>
              <a:gd name="T74" fmla="*/ 137 w 223"/>
              <a:gd name="T75" fmla="*/ 58 h 102"/>
              <a:gd name="T76" fmla="*/ 146 w 223"/>
              <a:gd name="T77" fmla="*/ 41 h 102"/>
              <a:gd name="T78" fmla="*/ 145 w 223"/>
              <a:gd name="T79" fmla="*/ 58 h 102"/>
              <a:gd name="T80" fmla="*/ 153 w 223"/>
              <a:gd name="T81" fmla="*/ 43 h 102"/>
              <a:gd name="T82" fmla="*/ 155 w 223"/>
              <a:gd name="T83" fmla="*/ 61 h 102"/>
              <a:gd name="T84" fmla="*/ 163 w 223"/>
              <a:gd name="T85" fmla="*/ 45 h 102"/>
              <a:gd name="T86" fmla="*/ 163 w 223"/>
              <a:gd name="T87" fmla="*/ 68 h 102"/>
              <a:gd name="T88" fmla="*/ 179 w 223"/>
              <a:gd name="T89" fmla="*/ 50 h 102"/>
              <a:gd name="T90" fmla="*/ 182 w 223"/>
              <a:gd name="T91" fmla="*/ 51 h 102"/>
              <a:gd name="T92" fmla="*/ 185 w 223"/>
              <a:gd name="T93" fmla="*/ 70 h 102"/>
              <a:gd name="T94" fmla="*/ 199 w 223"/>
              <a:gd name="T95" fmla="*/ 56 h 102"/>
              <a:gd name="T96" fmla="*/ 202 w 223"/>
              <a:gd name="T97" fmla="*/ 5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3" h="102">
                <a:moveTo>
                  <a:pt x="178" y="47"/>
                </a:moveTo>
                <a:cubicBezTo>
                  <a:pt x="162" y="42"/>
                  <a:pt x="147" y="38"/>
                  <a:pt x="131" y="33"/>
                </a:cubicBezTo>
                <a:cubicBezTo>
                  <a:pt x="104" y="25"/>
                  <a:pt x="77" y="17"/>
                  <a:pt x="50" y="10"/>
                </a:cubicBezTo>
                <a:cubicBezTo>
                  <a:pt x="42" y="7"/>
                  <a:pt x="34" y="5"/>
                  <a:pt x="26" y="3"/>
                </a:cubicBezTo>
                <a:cubicBezTo>
                  <a:pt x="22" y="2"/>
                  <a:pt x="18" y="1"/>
                  <a:pt x="15" y="1"/>
                </a:cubicBezTo>
                <a:cubicBezTo>
                  <a:pt x="14" y="0"/>
                  <a:pt x="13" y="0"/>
                  <a:pt x="12" y="1"/>
                </a:cubicBezTo>
                <a:cubicBezTo>
                  <a:pt x="8" y="14"/>
                  <a:pt x="4" y="26"/>
                  <a:pt x="0" y="39"/>
                </a:cubicBezTo>
                <a:cubicBezTo>
                  <a:pt x="0" y="39"/>
                  <a:pt x="0" y="40"/>
                  <a:pt x="0" y="40"/>
                </a:cubicBezTo>
                <a:cubicBezTo>
                  <a:pt x="0" y="41"/>
                  <a:pt x="0" y="42"/>
                  <a:pt x="1" y="42"/>
                </a:cubicBezTo>
                <a:cubicBezTo>
                  <a:pt x="18" y="47"/>
                  <a:pt x="35" y="52"/>
                  <a:pt x="53" y="57"/>
                </a:cubicBezTo>
                <a:cubicBezTo>
                  <a:pt x="70" y="62"/>
                  <a:pt x="88" y="65"/>
                  <a:pt x="105" y="71"/>
                </a:cubicBezTo>
                <a:cubicBezTo>
                  <a:pt x="122" y="76"/>
                  <a:pt x="139" y="83"/>
                  <a:pt x="157" y="88"/>
                </a:cubicBezTo>
                <a:cubicBezTo>
                  <a:pt x="175" y="93"/>
                  <a:pt x="193" y="97"/>
                  <a:pt x="211" y="102"/>
                </a:cubicBezTo>
                <a:cubicBezTo>
                  <a:pt x="212" y="102"/>
                  <a:pt x="212" y="102"/>
                  <a:pt x="212" y="102"/>
                </a:cubicBezTo>
                <a:cubicBezTo>
                  <a:pt x="212" y="102"/>
                  <a:pt x="213" y="102"/>
                  <a:pt x="213" y="101"/>
                </a:cubicBezTo>
                <a:cubicBezTo>
                  <a:pt x="216" y="88"/>
                  <a:pt x="219" y="75"/>
                  <a:pt x="223" y="61"/>
                </a:cubicBezTo>
                <a:cubicBezTo>
                  <a:pt x="223" y="61"/>
                  <a:pt x="223" y="60"/>
                  <a:pt x="222" y="60"/>
                </a:cubicBezTo>
                <a:cubicBezTo>
                  <a:pt x="222" y="59"/>
                  <a:pt x="222" y="59"/>
                  <a:pt x="221" y="59"/>
                </a:cubicBezTo>
                <a:cubicBezTo>
                  <a:pt x="207" y="56"/>
                  <a:pt x="192" y="51"/>
                  <a:pt x="178" y="47"/>
                </a:cubicBezTo>
                <a:close/>
                <a:moveTo>
                  <a:pt x="209" y="59"/>
                </a:moveTo>
                <a:cubicBezTo>
                  <a:pt x="208" y="65"/>
                  <a:pt x="206" y="71"/>
                  <a:pt x="206" y="77"/>
                </a:cubicBezTo>
                <a:cubicBezTo>
                  <a:pt x="206" y="79"/>
                  <a:pt x="208" y="79"/>
                  <a:pt x="208" y="77"/>
                </a:cubicBezTo>
                <a:cubicBezTo>
                  <a:pt x="208" y="71"/>
                  <a:pt x="211" y="66"/>
                  <a:pt x="212" y="60"/>
                </a:cubicBezTo>
                <a:cubicBezTo>
                  <a:pt x="215" y="61"/>
                  <a:pt x="217" y="61"/>
                  <a:pt x="220" y="62"/>
                </a:cubicBezTo>
                <a:cubicBezTo>
                  <a:pt x="217" y="74"/>
                  <a:pt x="214" y="87"/>
                  <a:pt x="211" y="99"/>
                </a:cubicBezTo>
                <a:cubicBezTo>
                  <a:pt x="194" y="94"/>
                  <a:pt x="176" y="90"/>
                  <a:pt x="159" y="85"/>
                </a:cubicBezTo>
                <a:cubicBezTo>
                  <a:pt x="142" y="80"/>
                  <a:pt x="125" y="74"/>
                  <a:pt x="107" y="69"/>
                </a:cubicBezTo>
                <a:cubicBezTo>
                  <a:pt x="90" y="63"/>
                  <a:pt x="73" y="59"/>
                  <a:pt x="55" y="55"/>
                </a:cubicBezTo>
                <a:cubicBezTo>
                  <a:pt x="38" y="50"/>
                  <a:pt x="20" y="45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6" y="27"/>
                  <a:pt x="11" y="16"/>
                  <a:pt x="14" y="4"/>
                </a:cubicBezTo>
                <a:cubicBezTo>
                  <a:pt x="16" y="4"/>
                  <a:pt x="17" y="4"/>
                  <a:pt x="18" y="4"/>
                </a:cubicBezTo>
                <a:cubicBezTo>
                  <a:pt x="18" y="4"/>
                  <a:pt x="18" y="5"/>
                  <a:pt x="18" y="5"/>
                </a:cubicBezTo>
                <a:cubicBezTo>
                  <a:pt x="17" y="9"/>
                  <a:pt x="15" y="14"/>
                  <a:pt x="14" y="19"/>
                </a:cubicBezTo>
                <a:cubicBezTo>
                  <a:pt x="14" y="20"/>
                  <a:pt x="17" y="20"/>
                  <a:pt x="17" y="19"/>
                </a:cubicBezTo>
                <a:cubicBezTo>
                  <a:pt x="18" y="14"/>
                  <a:pt x="20" y="10"/>
                  <a:pt x="21" y="6"/>
                </a:cubicBezTo>
                <a:cubicBezTo>
                  <a:pt x="21" y="5"/>
                  <a:pt x="21" y="5"/>
                  <a:pt x="21" y="5"/>
                </a:cubicBezTo>
                <a:cubicBezTo>
                  <a:pt x="22" y="5"/>
                  <a:pt x="23" y="5"/>
                  <a:pt x="23" y="6"/>
                </a:cubicBezTo>
                <a:cubicBezTo>
                  <a:pt x="24" y="6"/>
                  <a:pt x="25" y="6"/>
                  <a:pt x="26" y="6"/>
                </a:cubicBezTo>
                <a:cubicBezTo>
                  <a:pt x="26" y="6"/>
                  <a:pt x="26" y="7"/>
                  <a:pt x="26" y="7"/>
                </a:cubicBezTo>
                <a:cubicBezTo>
                  <a:pt x="24" y="13"/>
                  <a:pt x="22" y="19"/>
                  <a:pt x="21" y="25"/>
                </a:cubicBezTo>
                <a:cubicBezTo>
                  <a:pt x="21" y="27"/>
                  <a:pt x="24" y="27"/>
                  <a:pt x="24" y="25"/>
                </a:cubicBezTo>
                <a:cubicBezTo>
                  <a:pt x="25" y="19"/>
                  <a:pt x="27" y="14"/>
                  <a:pt x="28" y="8"/>
                </a:cubicBezTo>
                <a:cubicBezTo>
                  <a:pt x="29" y="7"/>
                  <a:pt x="29" y="7"/>
                  <a:pt x="28" y="7"/>
                </a:cubicBezTo>
                <a:cubicBezTo>
                  <a:pt x="31" y="7"/>
                  <a:pt x="33" y="8"/>
                  <a:pt x="35" y="8"/>
                </a:cubicBezTo>
                <a:cubicBezTo>
                  <a:pt x="33" y="13"/>
                  <a:pt x="30" y="18"/>
                  <a:pt x="29" y="24"/>
                </a:cubicBezTo>
                <a:cubicBezTo>
                  <a:pt x="29" y="25"/>
                  <a:pt x="32" y="25"/>
                  <a:pt x="32" y="24"/>
                </a:cubicBezTo>
                <a:cubicBezTo>
                  <a:pt x="33" y="18"/>
                  <a:pt x="36" y="14"/>
                  <a:pt x="38" y="9"/>
                </a:cubicBezTo>
                <a:cubicBezTo>
                  <a:pt x="39" y="10"/>
                  <a:pt x="41" y="10"/>
                  <a:pt x="42" y="10"/>
                </a:cubicBezTo>
                <a:cubicBezTo>
                  <a:pt x="43" y="11"/>
                  <a:pt x="43" y="11"/>
                  <a:pt x="44" y="11"/>
                </a:cubicBezTo>
                <a:cubicBezTo>
                  <a:pt x="41" y="17"/>
                  <a:pt x="40" y="23"/>
                  <a:pt x="38" y="30"/>
                </a:cubicBezTo>
                <a:cubicBezTo>
                  <a:pt x="38" y="32"/>
                  <a:pt x="41" y="32"/>
                  <a:pt x="41" y="31"/>
                </a:cubicBezTo>
                <a:cubicBezTo>
                  <a:pt x="43" y="24"/>
                  <a:pt x="43" y="17"/>
                  <a:pt x="47" y="12"/>
                </a:cubicBezTo>
                <a:cubicBezTo>
                  <a:pt x="50" y="13"/>
                  <a:pt x="54" y="14"/>
                  <a:pt x="58" y="15"/>
                </a:cubicBezTo>
                <a:cubicBezTo>
                  <a:pt x="57" y="15"/>
                  <a:pt x="57" y="15"/>
                  <a:pt x="57" y="16"/>
                </a:cubicBezTo>
                <a:cubicBezTo>
                  <a:pt x="55" y="22"/>
                  <a:pt x="54" y="28"/>
                  <a:pt x="52" y="34"/>
                </a:cubicBezTo>
                <a:cubicBezTo>
                  <a:pt x="51" y="35"/>
                  <a:pt x="54" y="36"/>
                  <a:pt x="54" y="34"/>
                </a:cubicBezTo>
                <a:cubicBezTo>
                  <a:pt x="57" y="29"/>
                  <a:pt x="58" y="22"/>
                  <a:pt x="60" y="16"/>
                </a:cubicBezTo>
                <a:cubicBezTo>
                  <a:pt x="60" y="16"/>
                  <a:pt x="60" y="16"/>
                  <a:pt x="60" y="15"/>
                </a:cubicBezTo>
                <a:cubicBezTo>
                  <a:pt x="62" y="16"/>
                  <a:pt x="64" y="17"/>
                  <a:pt x="67" y="17"/>
                </a:cubicBezTo>
                <a:cubicBezTo>
                  <a:pt x="67" y="17"/>
                  <a:pt x="67" y="17"/>
                  <a:pt x="67" y="17"/>
                </a:cubicBezTo>
                <a:cubicBezTo>
                  <a:pt x="65" y="22"/>
                  <a:pt x="63" y="27"/>
                  <a:pt x="62" y="32"/>
                </a:cubicBezTo>
                <a:cubicBezTo>
                  <a:pt x="62" y="34"/>
                  <a:pt x="65" y="34"/>
                  <a:pt x="65" y="32"/>
                </a:cubicBezTo>
                <a:cubicBezTo>
                  <a:pt x="66" y="27"/>
                  <a:pt x="68" y="23"/>
                  <a:pt x="69" y="18"/>
                </a:cubicBezTo>
                <a:cubicBezTo>
                  <a:pt x="69" y="18"/>
                  <a:pt x="69" y="18"/>
                  <a:pt x="69" y="18"/>
                </a:cubicBezTo>
                <a:cubicBezTo>
                  <a:pt x="71" y="18"/>
                  <a:pt x="72" y="19"/>
                  <a:pt x="73" y="19"/>
                </a:cubicBezTo>
                <a:cubicBezTo>
                  <a:pt x="73" y="19"/>
                  <a:pt x="73" y="19"/>
                  <a:pt x="73" y="20"/>
                </a:cubicBezTo>
                <a:cubicBezTo>
                  <a:pt x="71" y="26"/>
                  <a:pt x="69" y="33"/>
                  <a:pt x="68" y="40"/>
                </a:cubicBezTo>
                <a:cubicBezTo>
                  <a:pt x="68" y="42"/>
                  <a:pt x="71" y="42"/>
                  <a:pt x="71" y="40"/>
                </a:cubicBezTo>
                <a:cubicBezTo>
                  <a:pt x="72" y="33"/>
                  <a:pt x="74" y="27"/>
                  <a:pt x="76" y="20"/>
                </a:cubicBezTo>
                <a:cubicBezTo>
                  <a:pt x="76" y="20"/>
                  <a:pt x="76" y="20"/>
                  <a:pt x="76" y="20"/>
                </a:cubicBezTo>
                <a:cubicBezTo>
                  <a:pt x="78" y="21"/>
                  <a:pt x="81" y="21"/>
                  <a:pt x="84" y="22"/>
                </a:cubicBezTo>
                <a:cubicBezTo>
                  <a:pt x="82" y="28"/>
                  <a:pt x="79" y="33"/>
                  <a:pt x="78" y="39"/>
                </a:cubicBezTo>
                <a:cubicBezTo>
                  <a:pt x="78" y="41"/>
                  <a:pt x="81" y="41"/>
                  <a:pt x="81" y="39"/>
                </a:cubicBezTo>
                <a:cubicBezTo>
                  <a:pt x="82" y="34"/>
                  <a:pt x="85" y="28"/>
                  <a:pt x="87" y="23"/>
                </a:cubicBezTo>
                <a:cubicBezTo>
                  <a:pt x="88" y="23"/>
                  <a:pt x="89" y="24"/>
                  <a:pt x="90" y="24"/>
                </a:cubicBezTo>
                <a:cubicBezTo>
                  <a:pt x="89" y="24"/>
                  <a:pt x="89" y="24"/>
                  <a:pt x="89" y="25"/>
                </a:cubicBezTo>
                <a:cubicBezTo>
                  <a:pt x="89" y="28"/>
                  <a:pt x="88" y="31"/>
                  <a:pt x="87" y="34"/>
                </a:cubicBezTo>
                <a:cubicBezTo>
                  <a:pt x="86" y="37"/>
                  <a:pt x="85" y="41"/>
                  <a:pt x="84" y="45"/>
                </a:cubicBezTo>
                <a:cubicBezTo>
                  <a:pt x="84" y="46"/>
                  <a:pt x="87" y="47"/>
                  <a:pt x="87" y="45"/>
                </a:cubicBezTo>
                <a:cubicBezTo>
                  <a:pt x="88" y="42"/>
                  <a:pt x="89" y="38"/>
                  <a:pt x="90" y="35"/>
                </a:cubicBezTo>
                <a:cubicBezTo>
                  <a:pt x="91" y="31"/>
                  <a:pt x="92" y="28"/>
                  <a:pt x="92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4" y="25"/>
                  <a:pt x="96" y="26"/>
                  <a:pt x="98" y="26"/>
                </a:cubicBezTo>
                <a:cubicBezTo>
                  <a:pt x="97" y="32"/>
                  <a:pt x="95" y="37"/>
                  <a:pt x="93" y="42"/>
                </a:cubicBezTo>
                <a:cubicBezTo>
                  <a:pt x="93" y="44"/>
                  <a:pt x="95" y="44"/>
                  <a:pt x="96" y="43"/>
                </a:cubicBezTo>
                <a:cubicBezTo>
                  <a:pt x="98" y="37"/>
                  <a:pt x="99" y="32"/>
                  <a:pt x="101" y="27"/>
                </a:cubicBezTo>
                <a:cubicBezTo>
                  <a:pt x="103" y="28"/>
                  <a:pt x="104" y="28"/>
                  <a:pt x="106" y="29"/>
                </a:cubicBezTo>
                <a:cubicBezTo>
                  <a:pt x="105" y="32"/>
                  <a:pt x="104" y="34"/>
                  <a:pt x="103" y="37"/>
                </a:cubicBezTo>
                <a:cubicBezTo>
                  <a:pt x="101" y="40"/>
                  <a:pt x="101" y="44"/>
                  <a:pt x="100" y="47"/>
                </a:cubicBezTo>
                <a:cubicBezTo>
                  <a:pt x="100" y="49"/>
                  <a:pt x="102" y="50"/>
                  <a:pt x="103" y="48"/>
                </a:cubicBezTo>
                <a:cubicBezTo>
                  <a:pt x="104" y="45"/>
                  <a:pt x="104" y="42"/>
                  <a:pt x="105" y="39"/>
                </a:cubicBezTo>
                <a:cubicBezTo>
                  <a:pt x="106" y="36"/>
                  <a:pt x="108" y="33"/>
                  <a:pt x="109" y="29"/>
                </a:cubicBezTo>
                <a:cubicBezTo>
                  <a:pt x="112" y="30"/>
                  <a:pt x="115" y="31"/>
                  <a:pt x="119" y="32"/>
                </a:cubicBezTo>
                <a:cubicBezTo>
                  <a:pt x="118" y="33"/>
                  <a:pt x="118" y="33"/>
                  <a:pt x="118" y="33"/>
                </a:cubicBezTo>
                <a:cubicBezTo>
                  <a:pt x="116" y="38"/>
                  <a:pt x="114" y="43"/>
                  <a:pt x="112" y="48"/>
                </a:cubicBezTo>
                <a:cubicBezTo>
                  <a:pt x="111" y="50"/>
                  <a:pt x="113" y="51"/>
                  <a:pt x="114" y="50"/>
                </a:cubicBezTo>
                <a:cubicBezTo>
                  <a:pt x="117" y="45"/>
                  <a:pt x="119" y="40"/>
                  <a:pt x="121" y="34"/>
                </a:cubicBezTo>
                <a:cubicBezTo>
                  <a:pt x="121" y="34"/>
                  <a:pt x="121" y="33"/>
                  <a:pt x="120" y="33"/>
                </a:cubicBezTo>
                <a:cubicBezTo>
                  <a:pt x="122" y="33"/>
                  <a:pt x="124" y="34"/>
                  <a:pt x="126" y="35"/>
                </a:cubicBezTo>
                <a:cubicBezTo>
                  <a:pt x="126" y="35"/>
                  <a:pt x="126" y="35"/>
                  <a:pt x="126" y="35"/>
                </a:cubicBezTo>
                <a:cubicBezTo>
                  <a:pt x="124" y="42"/>
                  <a:pt x="122" y="48"/>
                  <a:pt x="119" y="55"/>
                </a:cubicBezTo>
                <a:cubicBezTo>
                  <a:pt x="118" y="57"/>
                  <a:pt x="121" y="57"/>
                  <a:pt x="122" y="56"/>
                </a:cubicBezTo>
                <a:cubicBezTo>
                  <a:pt x="125" y="49"/>
                  <a:pt x="127" y="43"/>
                  <a:pt x="129" y="36"/>
                </a:cubicBezTo>
                <a:cubicBezTo>
                  <a:pt x="129" y="36"/>
                  <a:pt x="129" y="36"/>
                  <a:pt x="129" y="35"/>
                </a:cubicBezTo>
                <a:cubicBezTo>
                  <a:pt x="130" y="36"/>
                  <a:pt x="132" y="36"/>
                  <a:pt x="134" y="37"/>
                </a:cubicBezTo>
                <a:cubicBezTo>
                  <a:pt x="134" y="37"/>
                  <a:pt x="134" y="37"/>
                  <a:pt x="133" y="37"/>
                </a:cubicBezTo>
                <a:cubicBezTo>
                  <a:pt x="132" y="42"/>
                  <a:pt x="129" y="48"/>
                  <a:pt x="129" y="54"/>
                </a:cubicBezTo>
                <a:cubicBezTo>
                  <a:pt x="129" y="55"/>
                  <a:pt x="132" y="56"/>
                  <a:pt x="132" y="54"/>
                </a:cubicBezTo>
                <a:cubicBezTo>
                  <a:pt x="132" y="48"/>
                  <a:pt x="135" y="43"/>
                  <a:pt x="136" y="38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39" y="38"/>
                  <a:pt x="141" y="39"/>
                  <a:pt x="144" y="40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2" y="46"/>
                  <a:pt x="140" y="52"/>
                  <a:pt x="137" y="58"/>
                </a:cubicBezTo>
                <a:cubicBezTo>
                  <a:pt x="136" y="59"/>
                  <a:pt x="139" y="61"/>
                  <a:pt x="140" y="59"/>
                </a:cubicBezTo>
                <a:cubicBezTo>
                  <a:pt x="142" y="53"/>
                  <a:pt x="145" y="47"/>
                  <a:pt x="146" y="41"/>
                </a:cubicBezTo>
                <a:cubicBezTo>
                  <a:pt x="146" y="41"/>
                  <a:pt x="146" y="41"/>
                  <a:pt x="146" y="41"/>
                </a:cubicBezTo>
                <a:cubicBezTo>
                  <a:pt x="148" y="41"/>
                  <a:pt x="149" y="41"/>
                  <a:pt x="151" y="42"/>
                </a:cubicBezTo>
                <a:cubicBezTo>
                  <a:pt x="151" y="42"/>
                  <a:pt x="151" y="42"/>
                  <a:pt x="151" y="42"/>
                </a:cubicBezTo>
                <a:cubicBezTo>
                  <a:pt x="149" y="48"/>
                  <a:pt x="147" y="53"/>
                  <a:pt x="145" y="58"/>
                </a:cubicBezTo>
                <a:cubicBezTo>
                  <a:pt x="145" y="60"/>
                  <a:pt x="148" y="61"/>
                  <a:pt x="148" y="59"/>
                </a:cubicBezTo>
                <a:cubicBezTo>
                  <a:pt x="150" y="54"/>
                  <a:pt x="152" y="49"/>
                  <a:pt x="153" y="43"/>
                </a:cubicBezTo>
                <a:cubicBezTo>
                  <a:pt x="153" y="43"/>
                  <a:pt x="153" y="43"/>
                  <a:pt x="153" y="43"/>
                </a:cubicBezTo>
                <a:cubicBezTo>
                  <a:pt x="156" y="43"/>
                  <a:pt x="158" y="44"/>
                  <a:pt x="161" y="45"/>
                </a:cubicBezTo>
                <a:cubicBezTo>
                  <a:pt x="161" y="45"/>
                  <a:pt x="160" y="45"/>
                  <a:pt x="160" y="45"/>
                </a:cubicBezTo>
                <a:cubicBezTo>
                  <a:pt x="158" y="50"/>
                  <a:pt x="157" y="56"/>
                  <a:pt x="155" y="61"/>
                </a:cubicBezTo>
                <a:cubicBezTo>
                  <a:pt x="155" y="63"/>
                  <a:pt x="157" y="64"/>
                  <a:pt x="158" y="62"/>
                </a:cubicBezTo>
                <a:cubicBezTo>
                  <a:pt x="159" y="57"/>
                  <a:pt x="161" y="52"/>
                  <a:pt x="163" y="47"/>
                </a:cubicBezTo>
                <a:cubicBezTo>
                  <a:pt x="163" y="46"/>
                  <a:pt x="163" y="46"/>
                  <a:pt x="163" y="45"/>
                </a:cubicBezTo>
                <a:cubicBezTo>
                  <a:pt x="164" y="46"/>
                  <a:pt x="166" y="46"/>
                  <a:pt x="167" y="47"/>
                </a:cubicBezTo>
                <a:cubicBezTo>
                  <a:pt x="168" y="47"/>
                  <a:pt x="169" y="47"/>
                  <a:pt x="170" y="47"/>
                </a:cubicBezTo>
                <a:cubicBezTo>
                  <a:pt x="168" y="54"/>
                  <a:pt x="164" y="61"/>
                  <a:pt x="163" y="68"/>
                </a:cubicBezTo>
                <a:cubicBezTo>
                  <a:pt x="162" y="69"/>
                  <a:pt x="165" y="70"/>
                  <a:pt x="166" y="68"/>
                </a:cubicBezTo>
                <a:cubicBezTo>
                  <a:pt x="167" y="61"/>
                  <a:pt x="170" y="55"/>
                  <a:pt x="173" y="48"/>
                </a:cubicBezTo>
                <a:cubicBezTo>
                  <a:pt x="175" y="49"/>
                  <a:pt x="177" y="50"/>
                  <a:pt x="179" y="50"/>
                </a:cubicBezTo>
                <a:cubicBezTo>
                  <a:pt x="178" y="56"/>
                  <a:pt x="174" y="61"/>
                  <a:pt x="175" y="67"/>
                </a:cubicBezTo>
                <a:cubicBezTo>
                  <a:pt x="175" y="69"/>
                  <a:pt x="178" y="69"/>
                  <a:pt x="177" y="67"/>
                </a:cubicBezTo>
                <a:cubicBezTo>
                  <a:pt x="177" y="62"/>
                  <a:pt x="180" y="56"/>
                  <a:pt x="182" y="51"/>
                </a:cubicBezTo>
                <a:cubicBezTo>
                  <a:pt x="185" y="52"/>
                  <a:pt x="188" y="53"/>
                  <a:pt x="190" y="54"/>
                </a:cubicBezTo>
                <a:cubicBezTo>
                  <a:pt x="190" y="54"/>
                  <a:pt x="190" y="54"/>
                  <a:pt x="190" y="54"/>
                </a:cubicBezTo>
                <a:cubicBezTo>
                  <a:pt x="189" y="59"/>
                  <a:pt x="187" y="65"/>
                  <a:pt x="185" y="70"/>
                </a:cubicBezTo>
                <a:cubicBezTo>
                  <a:pt x="184" y="72"/>
                  <a:pt x="187" y="73"/>
                  <a:pt x="187" y="72"/>
                </a:cubicBezTo>
                <a:cubicBezTo>
                  <a:pt x="190" y="66"/>
                  <a:pt x="192" y="60"/>
                  <a:pt x="193" y="54"/>
                </a:cubicBezTo>
                <a:cubicBezTo>
                  <a:pt x="195" y="55"/>
                  <a:pt x="197" y="56"/>
                  <a:pt x="199" y="56"/>
                </a:cubicBezTo>
                <a:cubicBezTo>
                  <a:pt x="198" y="61"/>
                  <a:pt x="197" y="67"/>
                  <a:pt x="195" y="72"/>
                </a:cubicBezTo>
                <a:cubicBezTo>
                  <a:pt x="195" y="74"/>
                  <a:pt x="198" y="75"/>
                  <a:pt x="198" y="73"/>
                </a:cubicBezTo>
                <a:cubicBezTo>
                  <a:pt x="200" y="68"/>
                  <a:pt x="201" y="62"/>
                  <a:pt x="202" y="57"/>
                </a:cubicBezTo>
                <a:cubicBezTo>
                  <a:pt x="205" y="58"/>
                  <a:pt x="207" y="58"/>
                  <a:pt x="209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3" name="稻壳儿搜索【幻雨工作室】_7"/>
          <p:cNvSpPr>
            <a:spLocks noEditPoints="1"/>
          </p:cNvSpPr>
          <p:nvPr/>
        </p:nvSpPr>
        <p:spPr bwMode="auto">
          <a:xfrm>
            <a:off x="9577616" y="5543069"/>
            <a:ext cx="652462" cy="315913"/>
          </a:xfrm>
          <a:custGeom>
            <a:avLst/>
            <a:gdLst>
              <a:gd name="T0" fmla="*/ 172 w 174"/>
              <a:gd name="T1" fmla="*/ 5 h 84"/>
              <a:gd name="T2" fmla="*/ 130 w 174"/>
              <a:gd name="T3" fmla="*/ 27 h 84"/>
              <a:gd name="T4" fmla="*/ 63 w 174"/>
              <a:gd name="T5" fmla="*/ 77 h 84"/>
              <a:gd name="T6" fmla="*/ 33 w 174"/>
              <a:gd name="T7" fmla="*/ 70 h 84"/>
              <a:gd name="T8" fmla="*/ 29 w 174"/>
              <a:gd name="T9" fmla="*/ 64 h 84"/>
              <a:gd name="T10" fmla="*/ 40 w 174"/>
              <a:gd name="T11" fmla="*/ 67 h 84"/>
              <a:gd name="T12" fmla="*/ 34 w 174"/>
              <a:gd name="T13" fmla="*/ 61 h 84"/>
              <a:gd name="T14" fmla="*/ 38 w 174"/>
              <a:gd name="T15" fmla="*/ 59 h 84"/>
              <a:gd name="T16" fmla="*/ 59 w 174"/>
              <a:gd name="T17" fmla="*/ 69 h 84"/>
              <a:gd name="T18" fmla="*/ 63 w 174"/>
              <a:gd name="T19" fmla="*/ 67 h 84"/>
              <a:gd name="T20" fmla="*/ 50 w 174"/>
              <a:gd name="T21" fmla="*/ 56 h 84"/>
              <a:gd name="T22" fmla="*/ 75 w 174"/>
              <a:gd name="T23" fmla="*/ 64 h 84"/>
              <a:gd name="T24" fmla="*/ 80 w 174"/>
              <a:gd name="T25" fmla="*/ 62 h 84"/>
              <a:gd name="T26" fmla="*/ 85 w 174"/>
              <a:gd name="T27" fmla="*/ 62 h 84"/>
              <a:gd name="T28" fmla="*/ 90 w 174"/>
              <a:gd name="T29" fmla="*/ 59 h 84"/>
              <a:gd name="T30" fmla="*/ 78 w 174"/>
              <a:gd name="T31" fmla="*/ 46 h 84"/>
              <a:gd name="T32" fmla="*/ 82 w 174"/>
              <a:gd name="T33" fmla="*/ 44 h 84"/>
              <a:gd name="T34" fmla="*/ 107 w 174"/>
              <a:gd name="T35" fmla="*/ 51 h 84"/>
              <a:gd name="T36" fmla="*/ 96 w 174"/>
              <a:gd name="T37" fmla="*/ 40 h 84"/>
              <a:gd name="T38" fmla="*/ 114 w 174"/>
              <a:gd name="T39" fmla="*/ 44 h 84"/>
              <a:gd name="T40" fmla="*/ 121 w 174"/>
              <a:gd name="T41" fmla="*/ 42 h 84"/>
              <a:gd name="T42" fmla="*/ 124 w 174"/>
              <a:gd name="T43" fmla="*/ 39 h 84"/>
              <a:gd name="T44" fmla="*/ 125 w 174"/>
              <a:gd name="T45" fmla="*/ 36 h 84"/>
              <a:gd name="T46" fmla="*/ 5 w 174"/>
              <a:gd name="T47" fmla="*/ 74 h 84"/>
              <a:gd name="T48" fmla="*/ 13 w 174"/>
              <a:gd name="T49" fmla="*/ 79 h 84"/>
              <a:gd name="T50" fmla="*/ 8 w 174"/>
              <a:gd name="T51" fmla="*/ 72 h 84"/>
              <a:gd name="T52" fmla="*/ 11 w 174"/>
              <a:gd name="T53" fmla="*/ 70 h 84"/>
              <a:gd name="T54" fmla="*/ 15 w 174"/>
              <a:gd name="T55" fmla="*/ 70 h 84"/>
              <a:gd name="T56" fmla="*/ 23 w 174"/>
              <a:gd name="T57" fmla="*/ 72 h 84"/>
              <a:gd name="T58" fmla="*/ 21 w 174"/>
              <a:gd name="T59" fmla="*/ 68 h 84"/>
              <a:gd name="T60" fmla="*/ 21 w 174"/>
              <a:gd name="T61" fmla="*/ 77 h 84"/>
              <a:gd name="T62" fmla="*/ 41 w 174"/>
              <a:gd name="T63" fmla="*/ 71 h 84"/>
              <a:gd name="T64" fmla="*/ 111 w 174"/>
              <a:gd name="T65" fmla="*/ 35 h 84"/>
              <a:gd name="T66" fmla="*/ 126 w 174"/>
              <a:gd name="T67" fmla="*/ 33 h 84"/>
              <a:gd name="T68" fmla="*/ 121 w 174"/>
              <a:gd name="T69" fmla="*/ 35 h 84"/>
              <a:gd name="T70" fmla="*/ 116 w 174"/>
              <a:gd name="T71" fmla="*/ 35 h 84"/>
              <a:gd name="T72" fmla="*/ 155 w 174"/>
              <a:gd name="T73" fmla="*/ 21 h 84"/>
              <a:gd name="T74" fmla="*/ 166 w 174"/>
              <a:gd name="T75" fmla="*/ 8 h 84"/>
              <a:gd name="T76" fmla="*/ 146 w 174"/>
              <a:gd name="T77" fmla="*/ 30 h 84"/>
              <a:gd name="T78" fmla="*/ 161 w 174"/>
              <a:gd name="T79" fmla="*/ 7 h 84"/>
              <a:gd name="T80" fmla="*/ 128 w 174"/>
              <a:gd name="T81" fmla="*/ 31 h 84"/>
              <a:gd name="T82" fmla="*/ 166 w 174"/>
              <a:gd name="T83" fmla="*/ 22 h 84"/>
              <a:gd name="T84" fmla="*/ 22 w 174"/>
              <a:gd name="T85" fmla="*/ 58 h 84"/>
              <a:gd name="T86" fmla="*/ 103 w 174"/>
              <a:gd name="T87" fmla="*/ 38 h 84"/>
              <a:gd name="T88" fmla="*/ 95 w 174"/>
              <a:gd name="T89" fmla="*/ 39 h 84"/>
              <a:gd name="T90" fmla="*/ 101 w 174"/>
              <a:gd name="T91" fmla="*/ 47 h 84"/>
              <a:gd name="T92" fmla="*/ 79 w 174"/>
              <a:gd name="T93" fmla="*/ 43 h 84"/>
              <a:gd name="T94" fmla="*/ 76 w 174"/>
              <a:gd name="T95" fmla="*/ 45 h 84"/>
              <a:gd name="T96" fmla="*/ 87 w 174"/>
              <a:gd name="T97" fmla="*/ 58 h 84"/>
              <a:gd name="T98" fmla="*/ 60 w 174"/>
              <a:gd name="T99" fmla="*/ 50 h 84"/>
              <a:gd name="T100" fmla="*/ 50 w 174"/>
              <a:gd name="T101" fmla="*/ 51 h 84"/>
              <a:gd name="T102" fmla="*/ 44 w 174"/>
              <a:gd name="T103" fmla="*/ 53 h 84"/>
              <a:gd name="T104" fmla="*/ 37 w 174"/>
              <a:gd name="T105" fmla="*/ 59 h 84"/>
              <a:gd name="T106" fmla="*/ 26 w 174"/>
              <a:gd name="T107" fmla="*/ 60 h 84"/>
              <a:gd name="T108" fmla="*/ 22 w 174"/>
              <a:gd name="T109" fmla="*/ 64 h 84"/>
              <a:gd name="T110" fmla="*/ 16 w 174"/>
              <a:gd name="T111" fmla="*/ 69 h 84"/>
              <a:gd name="T112" fmla="*/ 7 w 174"/>
              <a:gd name="T113" fmla="*/ 69 h 84"/>
              <a:gd name="T114" fmla="*/ 5 w 174"/>
              <a:gd name="T115" fmla="*/ 7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4" h="84">
                <a:moveTo>
                  <a:pt x="130" y="41"/>
                </a:moveTo>
                <a:cubicBezTo>
                  <a:pt x="132" y="39"/>
                  <a:pt x="134" y="37"/>
                  <a:pt x="136" y="35"/>
                </a:cubicBezTo>
                <a:cubicBezTo>
                  <a:pt x="147" y="37"/>
                  <a:pt x="156" y="37"/>
                  <a:pt x="165" y="30"/>
                </a:cubicBezTo>
                <a:cubicBezTo>
                  <a:pt x="171" y="24"/>
                  <a:pt x="167" y="14"/>
                  <a:pt x="172" y="7"/>
                </a:cubicBezTo>
                <a:cubicBezTo>
                  <a:pt x="172" y="7"/>
                  <a:pt x="172" y="7"/>
                  <a:pt x="172" y="7"/>
                </a:cubicBezTo>
                <a:cubicBezTo>
                  <a:pt x="172" y="6"/>
                  <a:pt x="172" y="6"/>
                  <a:pt x="172" y="5"/>
                </a:cubicBezTo>
                <a:cubicBezTo>
                  <a:pt x="173" y="5"/>
                  <a:pt x="173" y="5"/>
                  <a:pt x="173" y="5"/>
                </a:cubicBezTo>
                <a:cubicBezTo>
                  <a:pt x="173" y="4"/>
                  <a:pt x="173" y="4"/>
                  <a:pt x="174" y="4"/>
                </a:cubicBezTo>
                <a:cubicBezTo>
                  <a:pt x="174" y="4"/>
                  <a:pt x="174" y="3"/>
                  <a:pt x="173" y="2"/>
                </a:cubicBezTo>
                <a:cubicBezTo>
                  <a:pt x="173" y="2"/>
                  <a:pt x="172" y="2"/>
                  <a:pt x="172" y="2"/>
                </a:cubicBezTo>
                <a:cubicBezTo>
                  <a:pt x="161" y="5"/>
                  <a:pt x="150" y="0"/>
                  <a:pt x="139" y="6"/>
                </a:cubicBezTo>
                <a:cubicBezTo>
                  <a:pt x="133" y="10"/>
                  <a:pt x="127" y="20"/>
                  <a:pt x="130" y="27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00" y="35"/>
                  <a:pt x="70" y="40"/>
                  <a:pt x="40" y="50"/>
                </a:cubicBezTo>
                <a:cubicBezTo>
                  <a:pt x="31" y="52"/>
                  <a:pt x="22" y="54"/>
                  <a:pt x="14" y="58"/>
                </a:cubicBezTo>
                <a:cubicBezTo>
                  <a:pt x="9" y="61"/>
                  <a:pt x="0" y="66"/>
                  <a:pt x="2" y="74"/>
                </a:cubicBezTo>
                <a:cubicBezTo>
                  <a:pt x="4" y="82"/>
                  <a:pt x="14" y="82"/>
                  <a:pt x="21" y="83"/>
                </a:cubicBezTo>
                <a:cubicBezTo>
                  <a:pt x="35" y="84"/>
                  <a:pt x="50" y="80"/>
                  <a:pt x="63" y="77"/>
                </a:cubicBezTo>
                <a:cubicBezTo>
                  <a:pt x="87" y="70"/>
                  <a:pt x="111" y="59"/>
                  <a:pt x="130" y="41"/>
                </a:cubicBezTo>
                <a:close/>
                <a:moveTo>
                  <a:pt x="75" y="70"/>
                </a:moveTo>
                <a:cubicBezTo>
                  <a:pt x="63" y="74"/>
                  <a:pt x="52" y="77"/>
                  <a:pt x="40" y="79"/>
                </a:cubicBezTo>
                <a:cubicBezTo>
                  <a:pt x="34" y="75"/>
                  <a:pt x="29" y="71"/>
                  <a:pt x="25" y="66"/>
                </a:cubicBezTo>
                <a:cubicBezTo>
                  <a:pt x="23" y="65"/>
                  <a:pt x="28" y="67"/>
                  <a:pt x="27" y="67"/>
                </a:cubicBezTo>
                <a:cubicBezTo>
                  <a:pt x="29" y="68"/>
                  <a:pt x="31" y="69"/>
                  <a:pt x="33" y="70"/>
                </a:cubicBezTo>
                <a:cubicBezTo>
                  <a:pt x="35" y="72"/>
                  <a:pt x="38" y="74"/>
                  <a:pt x="41" y="76"/>
                </a:cubicBezTo>
                <a:cubicBezTo>
                  <a:pt x="41" y="76"/>
                  <a:pt x="41" y="75"/>
                  <a:pt x="41" y="75"/>
                </a:cubicBezTo>
                <a:cubicBezTo>
                  <a:pt x="38" y="73"/>
                  <a:pt x="35" y="71"/>
                  <a:pt x="32" y="68"/>
                </a:cubicBezTo>
                <a:cubicBezTo>
                  <a:pt x="30" y="67"/>
                  <a:pt x="29" y="66"/>
                  <a:pt x="27" y="64"/>
                </a:cubicBezTo>
                <a:cubicBezTo>
                  <a:pt x="26" y="64"/>
                  <a:pt x="22" y="60"/>
                  <a:pt x="25" y="62"/>
                </a:cubicBezTo>
                <a:cubicBezTo>
                  <a:pt x="27" y="62"/>
                  <a:pt x="28" y="63"/>
                  <a:pt x="29" y="64"/>
                </a:cubicBezTo>
                <a:cubicBezTo>
                  <a:pt x="34" y="68"/>
                  <a:pt x="39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0" y="69"/>
                  <a:pt x="35" y="66"/>
                  <a:pt x="30" y="63"/>
                </a:cubicBezTo>
                <a:cubicBezTo>
                  <a:pt x="30" y="63"/>
                  <a:pt x="29" y="62"/>
                  <a:pt x="29" y="62"/>
                </a:cubicBezTo>
                <a:cubicBezTo>
                  <a:pt x="27" y="61"/>
                  <a:pt x="26" y="60"/>
                  <a:pt x="29" y="61"/>
                </a:cubicBezTo>
                <a:cubicBezTo>
                  <a:pt x="33" y="62"/>
                  <a:pt x="36" y="64"/>
                  <a:pt x="40" y="67"/>
                </a:cubicBezTo>
                <a:cubicBezTo>
                  <a:pt x="41" y="67"/>
                  <a:pt x="42" y="68"/>
                  <a:pt x="43" y="69"/>
                </a:cubicBezTo>
                <a:cubicBezTo>
                  <a:pt x="45" y="70"/>
                  <a:pt x="48" y="72"/>
                  <a:pt x="50" y="73"/>
                </a:cubicBezTo>
                <a:cubicBezTo>
                  <a:pt x="50" y="73"/>
                  <a:pt x="51" y="73"/>
                  <a:pt x="51" y="72"/>
                </a:cubicBezTo>
                <a:cubicBezTo>
                  <a:pt x="50" y="72"/>
                  <a:pt x="50" y="72"/>
                  <a:pt x="49" y="71"/>
                </a:cubicBezTo>
                <a:cubicBezTo>
                  <a:pt x="49" y="71"/>
                  <a:pt x="49" y="71"/>
                  <a:pt x="49" y="71"/>
                </a:cubicBezTo>
                <a:cubicBezTo>
                  <a:pt x="44" y="68"/>
                  <a:pt x="39" y="66"/>
                  <a:pt x="34" y="61"/>
                </a:cubicBezTo>
                <a:cubicBezTo>
                  <a:pt x="32" y="59"/>
                  <a:pt x="38" y="61"/>
                  <a:pt x="39" y="61"/>
                </a:cubicBezTo>
                <a:cubicBezTo>
                  <a:pt x="39" y="62"/>
                  <a:pt x="40" y="62"/>
                  <a:pt x="40" y="62"/>
                </a:cubicBezTo>
                <a:cubicBezTo>
                  <a:pt x="45" y="66"/>
                  <a:pt x="50" y="69"/>
                  <a:pt x="55" y="72"/>
                </a:cubicBezTo>
                <a:cubicBezTo>
                  <a:pt x="56" y="73"/>
                  <a:pt x="56" y="72"/>
                  <a:pt x="56" y="72"/>
                </a:cubicBezTo>
                <a:cubicBezTo>
                  <a:pt x="51" y="68"/>
                  <a:pt x="46" y="64"/>
                  <a:pt x="40" y="61"/>
                </a:cubicBezTo>
                <a:cubicBezTo>
                  <a:pt x="40" y="61"/>
                  <a:pt x="39" y="60"/>
                  <a:pt x="38" y="59"/>
                </a:cubicBezTo>
                <a:cubicBezTo>
                  <a:pt x="37" y="59"/>
                  <a:pt x="41" y="60"/>
                  <a:pt x="42" y="60"/>
                </a:cubicBezTo>
                <a:cubicBezTo>
                  <a:pt x="44" y="61"/>
                  <a:pt x="46" y="62"/>
                  <a:pt x="48" y="63"/>
                </a:cubicBezTo>
                <a:cubicBezTo>
                  <a:pt x="48" y="63"/>
                  <a:pt x="48" y="63"/>
                  <a:pt x="48" y="64"/>
                </a:cubicBezTo>
                <a:cubicBezTo>
                  <a:pt x="50" y="65"/>
                  <a:pt x="52" y="66"/>
                  <a:pt x="54" y="67"/>
                </a:cubicBezTo>
                <a:cubicBezTo>
                  <a:pt x="55" y="68"/>
                  <a:pt x="57" y="68"/>
                  <a:pt x="59" y="69"/>
                </a:cubicBezTo>
                <a:cubicBezTo>
                  <a:pt x="59" y="69"/>
                  <a:pt x="59" y="69"/>
                  <a:pt x="59" y="69"/>
                </a:cubicBezTo>
                <a:cubicBezTo>
                  <a:pt x="56" y="67"/>
                  <a:pt x="52" y="65"/>
                  <a:pt x="49" y="63"/>
                </a:cubicBezTo>
                <a:cubicBezTo>
                  <a:pt x="47" y="62"/>
                  <a:pt x="45" y="60"/>
                  <a:pt x="44" y="59"/>
                </a:cubicBezTo>
                <a:cubicBezTo>
                  <a:pt x="41" y="57"/>
                  <a:pt x="39" y="55"/>
                  <a:pt x="44" y="57"/>
                </a:cubicBezTo>
                <a:cubicBezTo>
                  <a:pt x="47" y="58"/>
                  <a:pt x="49" y="59"/>
                  <a:pt x="51" y="60"/>
                </a:cubicBezTo>
                <a:cubicBezTo>
                  <a:pt x="54" y="63"/>
                  <a:pt x="58" y="64"/>
                  <a:pt x="62" y="66"/>
                </a:cubicBezTo>
                <a:cubicBezTo>
                  <a:pt x="62" y="67"/>
                  <a:pt x="63" y="67"/>
                  <a:pt x="63" y="67"/>
                </a:cubicBezTo>
                <a:cubicBezTo>
                  <a:pt x="63" y="67"/>
                  <a:pt x="64" y="68"/>
                  <a:pt x="64" y="68"/>
                </a:cubicBezTo>
                <a:cubicBezTo>
                  <a:pt x="65" y="68"/>
                  <a:pt x="65" y="67"/>
                  <a:pt x="65" y="67"/>
                </a:cubicBezTo>
                <a:cubicBezTo>
                  <a:pt x="61" y="65"/>
                  <a:pt x="56" y="62"/>
                  <a:pt x="52" y="60"/>
                </a:cubicBezTo>
                <a:cubicBezTo>
                  <a:pt x="51" y="59"/>
                  <a:pt x="51" y="59"/>
                  <a:pt x="50" y="58"/>
                </a:cubicBezTo>
                <a:cubicBezTo>
                  <a:pt x="48" y="57"/>
                  <a:pt x="47" y="56"/>
                  <a:pt x="45" y="54"/>
                </a:cubicBezTo>
                <a:cubicBezTo>
                  <a:pt x="46" y="55"/>
                  <a:pt x="49" y="56"/>
                  <a:pt x="50" y="56"/>
                </a:cubicBezTo>
                <a:cubicBezTo>
                  <a:pt x="58" y="60"/>
                  <a:pt x="65" y="65"/>
                  <a:pt x="74" y="67"/>
                </a:cubicBezTo>
                <a:cubicBezTo>
                  <a:pt x="74" y="68"/>
                  <a:pt x="74" y="67"/>
                  <a:pt x="74" y="67"/>
                </a:cubicBezTo>
                <a:cubicBezTo>
                  <a:pt x="67" y="61"/>
                  <a:pt x="58" y="58"/>
                  <a:pt x="51" y="52"/>
                </a:cubicBezTo>
                <a:cubicBezTo>
                  <a:pt x="52" y="53"/>
                  <a:pt x="55" y="54"/>
                  <a:pt x="57" y="55"/>
                </a:cubicBezTo>
                <a:cubicBezTo>
                  <a:pt x="59" y="56"/>
                  <a:pt x="61" y="57"/>
                  <a:pt x="63" y="59"/>
                </a:cubicBezTo>
                <a:cubicBezTo>
                  <a:pt x="67" y="61"/>
                  <a:pt x="71" y="63"/>
                  <a:pt x="75" y="64"/>
                </a:cubicBezTo>
                <a:cubicBezTo>
                  <a:pt x="76" y="65"/>
                  <a:pt x="76" y="64"/>
                  <a:pt x="76" y="64"/>
                </a:cubicBezTo>
                <a:cubicBezTo>
                  <a:pt x="69" y="60"/>
                  <a:pt x="61" y="57"/>
                  <a:pt x="55" y="52"/>
                </a:cubicBezTo>
                <a:cubicBezTo>
                  <a:pt x="52" y="50"/>
                  <a:pt x="57" y="52"/>
                  <a:pt x="58" y="52"/>
                </a:cubicBezTo>
                <a:cubicBezTo>
                  <a:pt x="59" y="52"/>
                  <a:pt x="61" y="53"/>
                  <a:pt x="63" y="54"/>
                </a:cubicBezTo>
                <a:cubicBezTo>
                  <a:pt x="66" y="56"/>
                  <a:pt x="70" y="58"/>
                  <a:pt x="73" y="59"/>
                </a:cubicBezTo>
                <a:cubicBezTo>
                  <a:pt x="75" y="61"/>
                  <a:pt x="78" y="61"/>
                  <a:pt x="80" y="62"/>
                </a:cubicBezTo>
                <a:cubicBezTo>
                  <a:pt x="80" y="62"/>
                  <a:pt x="80" y="62"/>
                  <a:pt x="80" y="62"/>
                </a:cubicBezTo>
                <a:cubicBezTo>
                  <a:pt x="78" y="61"/>
                  <a:pt x="76" y="60"/>
                  <a:pt x="74" y="59"/>
                </a:cubicBezTo>
                <a:cubicBezTo>
                  <a:pt x="74" y="59"/>
                  <a:pt x="73" y="59"/>
                  <a:pt x="73" y="58"/>
                </a:cubicBezTo>
                <a:cubicBezTo>
                  <a:pt x="70" y="57"/>
                  <a:pt x="68" y="55"/>
                  <a:pt x="66" y="54"/>
                </a:cubicBezTo>
                <a:cubicBezTo>
                  <a:pt x="65" y="53"/>
                  <a:pt x="63" y="51"/>
                  <a:pt x="62" y="50"/>
                </a:cubicBezTo>
                <a:cubicBezTo>
                  <a:pt x="70" y="52"/>
                  <a:pt x="77" y="58"/>
                  <a:pt x="85" y="62"/>
                </a:cubicBezTo>
                <a:cubicBezTo>
                  <a:pt x="85" y="62"/>
                  <a:pt x="86" y="62"/>
                  <a:pt x="85" y="61"/>
                </a:cubicBezTo>
                <a:cubicBezTo>
                  <a:pt x="82" y="59"/>
                  <a:pt x="79" y="57"/>
                  <a:pt x="76" y="56"/>
                </a:cubicBezTo>
                <a:cubicBezTo>
                  <a:pt x="74" y="54"/>
                  <a:pt x="71" y="53"/>
                  <a:pt x="69" y="51"/>
                </a:cubicBezTo>
                <a:cubicBezTo>
                  <a:pt x="68" y="50"/>
                  <a:pt x="66" y="49"/>
                  <a:pt x="69" y="49"/>
                </a:cubicBezTo>
                <a:cubicBezTo>
                  <a:pt x="77" y="51"/>
                  <a:pt x="82" y="57"/>
                  <a:pt x="90" y="59"/>
                </a:cubicBezTo>
                <a:cubicBezTo>
                  <a:pt x="90" y="59"/>
                  <a:pt x="90" y="59"/>
                  <a:pt x="90" y="59"/>
                </a:cubicBezTo>
                <a:cubicBezTo>
                  <a:pt x="87" y="57"/>
                  <a:pt x="84" y="55"/>
                  <a:pt x="81" y="53"/>
                </a:cubicBezTo>
                <a:cubicBezTo>
                  <a:pt x="79" y="52"/>
                  <a:pt x="78" y="51"/>
                  <a:pt x="76" y="50"/>
                </a:cubicBezTo>
                <a:cubicBezTo>
                  <a:pt x="75" y="49"/>
                  <a:pt x="74" y="49"/>
                  <a:pt x="76" y="49"/>
                </a:cubicBezTo>
                <a:cubicBezTo>
                  <a:pt x="82" y="51"/>
                  <a:pt x="88" y="55"/>
                  <a:pt x="94" y="58"/>
                </a:cubicBezTo>
                <a:cubicBezTo>
                  <a:pt x="94" y="58"/>
                  <a:pt x="95" y="58"/>
                  <a:pt x="94" y="57"/>
                </a:cubicBezTo>
                <a:cubicBezTo>
                  <a:pt x="89" y="53"/>
                  <a:pt x="82" y="51"/>
                  <a:pt x="78" y="46"/>
                </a:cubicBezTo>
                <a:cubicBezTo>
                  <a:pt x="78" y="46"/>
                  <a:pt x="81" y="47"/>
                  <a:pt x="82" y="48"/>
                </a:cubicBezTo>
                <a:cubicBezTo>
                  <a:pt x="84" y="48"/>
                  <a:pt x="86" y="50"/>
                  <a:pt x="88" y="51"/>
                </a:cubicBezTo>
                <a:cubicBezTo>
                  <a:pt x="91" y="52"/>
                  <a:pt x="94" y="53"/>
                  <a:pt x="97" y="54"/>
                </a:cubicBezTo>
                <a:cubicBezTo>
                  <a:pt x="97" y="55"/>
                  <a:pt x="97" y="54"/>
                  <a:pt x="97" y="54"/>
                </a:cubicBezTo>
                <a:cubicBezTo>
                  <a:pt x="92" y="50"/>
                  <a:pt x="86" y="48"/>
                  <a:pt x="81" y="44"/>
                </a:cubicBezTo>
                <a:cubicBezTo>
                  <a:pt x="79" y="43"/>
                  <a:pt x="81" y="44"/>
                  <a:pt x="82" y="44"/>
                </a:cubicBezTo>
                <a:cubicBezTo>
                  <a:pt x="85" y="45"/>
                  <a:pt x="87" y="46"/>
                  <a:pt x="89" y="47"/>
                </a:cubicBezTo>
                <a:cubicBezTo>
                  <a:pt x="93" y="49"/>
                  <a:pt x="97" y="51"/>
                  <a:pt x="100" y="53"/>
                </a:cubicBezTo>
                <a:cubicBezTo>
                  <a:pt x="101" y="53"/>
                  <a:pt x="101" y="53"/>
                  <a:pt x="101" y="52"/>
                </a:cubicBezTo>
                <a:cubicBezTo>
                  <a:pt x="99" y="50"/>
                  <a:pt x="97" y="49"/>
                  <a:pt x="95" y="48"/>
                </a:cubicBezTo>
                <a:cubicBezTo>
                  <a:pt x="94" y="47"/>
                  <a:pt x="89" y="43"/>
                  <a:pt x="88" y="43"/>
                </a:cubicBezTo>
                <a:cubicBezTo>
                  <a:pt x="94" y="44"/>
                  <a:pt x="100" y="48"/>
                  <a:pt x="107" y="51"/>
                </a:cubicBezTo>
                <a:cubicBezTo>
                  <a:pt x="107" y="51"/>
                  <a:pt x="107" y="50"/>
                  <a:pt x="107" y="50"/>
                </a:cubicBezTo>
                <a:cubicBezTo>
                  <a:pt x="105" y="49"/>
                  <a:pt x="102" y="47"/>
                  <a:pt x="100" y="46"/>
                </a:cubicBezTo>
                <a:cubicBezTo>
                  <a:pt x="98" y="45"/>
                  <a:pt x="96" y="43"/>
                  <a:pt x="94" y="43"/>
                </a:cubicBezTo>
                <a:cubicBezTo>
                  <a:pt x="100" y="44"/>
                  <a:pt x="106" y="47"/>
                  <a:pt x="111" y="50"/>
                </a:cubicBezTo>
                <a:cubicBezTo>
                  <a:pt x="112" y="50"/>
                  <a:pt x="112" y="49"/>
                  <a:pt x="112" y="49"/>
                </a:cubicBezTo>
                <a:cubicBezTo>
                  <a:pt x="107" y="46"/>
                  <a:pt x="101" y="43"/>
                  <a:pt x="96" y="40"/>
                </a:cubicBezTo>
                <a:cubicBezTo>
                  <a:pt x="98" y="41"/>
                  <a:pt x="101" y="42"/>
                  <a:pt x="104" y="43"/>
                </a:cubicBezTo>
                <a:cubicBezTo>
                  <a:pt x="107" y="44"/>
                  <a:pt x="110" y="46"/>
                  <a:pt x="113" y="47"/>
                </a:cubicBezTo>
                <a:cubicBezTo>
                  <a:pt x="114" y="47"/>
                  <a:pt x="114" y="47"/>
                  <a:pt x="114" y="47"/>
                </a:cubicBezTo>
                <a:cubicBezTo>
                  <a:pt x="109" y="44"/>
                  <a:pt x="105" y="42"/>
                  <a:pt x="101" y="40"/>
                </a:cubicBezTo>
                <a:cubicBezTo>
                  <a:pt x="104" y="42"/>
                  <a:pt x="110" y="44"/>
                  <a:pt x="114" y="45"/>
                </a:cubicBezTo>
                <a:cubicBezTo>
                  <a:pt x="114" y="45"/>
                  <a:pt x="115" y="44"/>
                  <a:pt x="114" y="44"/>
                </a:cubicBezTo>
                <a:cubicBezTo>
                  <a:pt x="112" y="42"/>
                  <a:pt x="107" y="38"/>
                  <a:pt x="104" y="38"/>
                </a:cubicBezTo>
                <a:cubicBezTo>
                  <a:pt x="109" y="38"/>
                  <a:pt x="113" y="42"/>
                  <a:pt x="118" y="43"/>
                </a:cubicBezTo>
                <a:cubicBezTo>
                  <a:pt x="118" y="43"/>
                  <a:pt x="118" y="42"/>
                  <a:pt x="118" y="42"/>
                </a:cubicBezTo>
                <a:cubicBezTo>
                  <a:pt x="116" y="41"/>
                  <a:pt x="114" y="40"/>
                  <a:pt x="113" y="39"/>
                </a:cubicBezTo>
                <a:cubicBezTo>
                  <a:pt x="112" y="38"/>
                  <a:pt x="106" y="35"/>
                  <a:pt x="110" y="37"/>
                </a:cubicBezTo>
                <a:cubicBezTo>
                  <a:pt x="114" y="39"/>
                  <a:pt x="117" y="41"/>
                  <a:pt x="121" y="42"/>
                </a:cubicBezTo>
                <a:cubicBezTo>
                  <a:pt x="122" y="42"/>
                  <a:pt x="122" y="42"/>
                  <a:pt x="122" y="41"/>
                </a:cubicBezTo>
                <a:cubicBezTo>
                  <a:pt x="120" y="40"/>
                  <a:pt x="117" y="39"/>
                  <a:pt x="115" y="37"/>
                </a:cubicBezTo>
                <a:cubicBezTo>
                  <a:pt x="117" y="39"/>
                  <a:pt x="120" y="40"/>
                  <a:pt x="123" y="40"/>
                </a:cubicBezTo>
                <a:cubicBezTo>
                  <a:pt x="123" y="41"/>
                  <a:pt x="123" y="40"/>
                  <a:pt x="123" y="40"/>
                </a:cubicBezTo>
                <a:cubicBezTo>
                  <a:pt x="121" y="38"/>
                  <a:pt x="119" y="37"/>
                  <a:pt x="118" y="36"/>
                </a:cubicBezTo>
                <a:cubicBezTo>
                  <a:pt x="119" y="37"/>
                  <a:pt x="122" y="38"/>
                  <a:pt x="124" y="39"/>
                </a:cubicBezTo>
                <a:cubicBezTo>
                  <a:pt x="125" y="39"/>
                  <a:pt x="125" y="39"/>
                  <a:pt x="125" y="38"/>
                </a:cubicBezTo>
                <a:cubicBezTo>
                  <a:pt x="125" y="38"/>
                  <a:pt x="124" y="38"/>
                  <a:pt x="124" y="37"/>
                </a:cubicBezTo>
                <a:cubicBezTo>
                  <a:pt x="124" y="37"/>
                  <a:pt x="124" y="38"/>
                  <a:pt x="125" y="38"/>
                </a:cubicBezTo>
                <a:cubicBezTo>
                  <a:pt x="125" y="38"/>
                  <a:pt x="125" y="38"/>
                  <a:pt x="125" y="37"/>
                </a:cubicBezTo>
                <a:cubicBezTo>
                  <a:pt x="125" y="37"/>
                  <a:pt x="125" y="36"/>
                  <a:pt x="125" y="36"/>
                </a:cubicBezTo>
                <a:cubicBezTo>
                  <a:pt x="125" y="36"/>
                  <a:pt x="125" y="36"/>
                  <a:pt x="125" y="36"/>
                </a:cubicBezTo>
                <a:cubicBezTo>
                  <a:pt x="124" y="34"/>
                  <a:pt x="125" y="34"/>
                  <a:pt x="126" y="35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27" y="36"/>
                  <a:pt x="128" y="37"/>
                  <a:pt x="129" y="38"/>
                </a:cubicBezTo>
                <a:cubicBezTo>
                  <a:pt x="114" y="53"/>
                  <a:pt x="95" y="63"/>
                  <a:pt x="75" y="70"/>
                </a:cubicBezTo>
                <a:close/>
                <a:moveTo>
                  <a:pt x="7" y="76"/>
                </a:moveTo>
                <a:cubicBezTo>
                  <a:pt x="6" y="75"/>
                  <a:pt x="6" y="75"/>
                  <a:pt x="5" y="74"/>
                </a:cubicBezTo>
                <a:cubicBezTo>
                  <a:pt x="7" y="76"/>
                  <a:pt x="9" y="77"/>
                  <a:pt x="11" y="78"/>
                </a:cubicBezTo>
                <a:cubicBezTo>
                  <a:pt x="11" y="78"/>
                  <a:pt x="10" y="78"/>
                  <a:pt x="10" y="78"/>
                </a:cubicBezTo>
                <a:cubicBezTo>
                  <a:pt x="9" y="77"/>
                  <a:pt x="8" y="77"/>
                  <a:pt x="7" y="76"/>
                </a:cubicBezTo>
                <a:close/>
                <a:moveTo>
                  <a:pt x="13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ubicBezTo>
                  <a:pt x="13" y="79"/>
                  <a:pt x="13" y="79"/>
                  <a:pt x="13" y="79"/>
                </a:cubicBezTo>
                <a:close/>
                <a:moveTo>
                  <a:pt x="36" y="79"/>
                </a:moveTo>
                <a:cubicBezTo>
                  <a:pt x="30" y="80"/>
                  <a:pt x="24" y="80"/>
                  <a:pt x="18" y="80"/>
                </a:cubicBezTo>
                <a:cubicBezTo>
                  <a:pt x="17" y="80"/>
                  <a:pt x="17" y="80"/>
                  <a:pt x="16" y="79"/>
                </a:cubicBezTo>
                <a:cubicBezTo>
                  <a:pt x="14" y="78"/>
                  <a:pt x="13" y="77"/>
                  <a:pt x="11" y="76"/>
                </a:cubicBezTo>
                <a:cubicBezTo>
                  <a:pt x="11" y="75"/>
                  <a:pt x="8" y="72"/>
                  <a:pt x="8" y="72"/>
                </a:cubicBezTo>
                <a:cubicBezTo>
                  <a:pt x="12" y="74"/>
                  <a:pt x="15" y="77"/>
                  <a:pt x="18" y="80"/>
                </a:cubicBezTo>
                <a:cubicBezTo>
                  <a:pt x="19" y="80"/>
                  <a:pt x="19" y="79"/>
                  <a:pt x="19" y="79"/>
                </a:cubicBezTo>
                <a:cubicBezTo>
                  <a:pt x="19" y="79"/>
                  <a:pt x="18" y="78"/>
                  <a:pt x="18" y="78"/>
                </a:cubicBezTo>
                <a:cubicBezTo>
                  <a:pt x="18" y="78"/>
                  <a:pt x="18" y="78"/>
                  <a:pt x="17" y="78"/>
                </a:cubicBezTo>
                <a:cubicBezTo>
                  <a:pt x="16" y="76"/>
                  <a:pt x="15" y="75"/>
                  <a:pt x="14" y="74"/>
                </a:cubicBezTo>
                <a:cubicBezTo>
                  <a:pt x="12" y="73"/>
                  <a:pt x="5" y="68"/>
                  <a:pt x="11" y="70"/>
                </a:cubicBezTo>
                <a:cubicBezTo>
                  <a:pt x="11" y="70"/>
                  <a:pt x="12" y="71"/>
                  <a:pt x="12" y="71"/>
                </a:cubicBezTo>
                <a:cubicBezTo>
                  <a:pt x="15" y="75"/>
                  <a:pt x="19" y="78"/>
                  <a:pt x="24" y="79"/>
                </a:cubicBezTo>
                <a:cubicBezTo>
                  <a:pt x="24" y="80"/>
                  <a:pt x="25" y="79"/>
                  <a:pt x="24" y="79"/>
                </a:cubicBezTo>
                <a:cubicBezTo>
                  <a:pt x="20" y="76"/>
                  <a:pt x="17" y="73"/>
                  <a:pt x="13" y="70"/>
                </a:cubicBezTo>
                <a:cubicBezTo>
                  <a:pt x="12" y="70"/>
                  <a:pt x="12" y="69"/>
                  <a:pt x="11" y="68"/>
                </a:cubicBezTo>
                <a:cubicBezTo>
                  <a:pt x="11" y="68"/>
                  <a:pt x="15" y="70"/>
                  <a:pt x="15" y="70"/>
                </a:cubicBezTo>
                <a:cubicBezTo>
                  <a:pt x="17" y="71"/>
                  <a:pt x="20" y="73"/>
                  <a:pt x="22" y="74"/>
                </a:cubicBezTo>
                <a:cubicBezTo>
                  <a:pt x="24" y="76"/>
                  <a:pt x="26" y="77"/>
                  <a:pt x="28" y="79"/>
                </a:cubicBezTo>
                <a:cubicBezTo>
                  <a:pt x="28" y="79"/>
                  <a:pt x="28" y="78"/>
                  <a:pt x="28" y="78"/>
                </a:cubicBezTo>
                <a:cubicBezTo>
                  <a:pt x="26" y="77"/>
                  <a:pt x="24" y="75"/>
                  <a:pt x="22" y="73"/>
                </a:cubicBezTo>
                <a:cubicBezTo>
                  <a:pt x="20" y="72"/>
                  <a:pt x="19" y="71"/>
                  <a:pt x="18" y="70"/>
                </a:cubicBezTo>
                <a:cubicBezTo>
                  <a:pt x="15" y="67"/>
                  <a:pt x="22" y="71"/>
                  <a:pt x="23" y="72"/>
                </a:cubicBezTo>
                <a:cubicBezTo>
                  <a:pt x="24" y="72"/>
                  <a:pt x="24" y="73"/>
                  <a:pt x="25" y="73"/>
                </a:cubicBezTo>
                <a:cubicBezTo>
                  <a:pt x="28" y="75"/>
                  <a:pt x="30" y="78"/>
                  <a:pt x="33" y="79"/>
                </a:cubicBezTo>
                <a:cubicBezTo>
                  <a:pt x="34" y="79"/>
                  <a:pt x="34" y="79"/>
                  <a:pt x="34" y="79"/>
                </a:cubicBezTo>
                <a:cubicBezTo>
                  <a:pt x="31" y="77"/>
                  <a:pt x="28" y="74"/>
                  <a:pt x="25" y="73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2"/>
                  <a:pt x="21" y="68"/>
                  <a:pt x="21" y="68"/>
                </a:cubicBezTo>
                <a:cubicBezTo>
                  <a:pt x="23" y="68"/>
                  <a:pt x="26" y="70"/>
                  <a:pt x="28" y="71"/>
                </a:cubicBezTo>
                <a:cubicBezTo>
                  <a:pt x="32" y="74"/>
                  <a:pt x="35" y="76"/>
                  <a:pt x="39" y="79"/>
                </a:cubicBezTo>
                <a:cubicBezTo>
                  <a:pt x="38" y="79"/>
                  <a:pt x="37" y="79"/>
                  <a:pt x="36" y="79"/>
                </a:cubicBezTo>
                <a:close/>
                <a:moveTo>
                  <a:pt x="15" y="72"/>
                </a:moveTo>
                <a:cubicBezTo>
                  <a:pt x="16" y="74"/>
                  <a:pt x="18" y="75"/>
                  <a:pt x="19" y="76"/>
                </a:cubicBezTo>
                <a:cubicBezTo>
                  <a:pt x="20" y="76"/>
                  <a:pt x="20" y="77"/>
                  <a:pt x="21" y="77"/>
                </a:cubicBezTo>
                <a:cubicBezTo>
                  <a:pt x="19" y="76"/>
                  <a:pt x="17" y="74"/>
                  <a:pt x="15" y="73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2" y="65"/>
                </a:moveTo>
                <a:cubicBezTo>
                  <a:pt x="33" y="66"/>
                  <a:pt x="34" y="66"/>
                  <a:pt x="35" y="67"/>
                </a:cubicBezTo>
                <a:cubicBezTo>
                  <a:pt x="37" y="68"/>
                  <a:pt x="40" y="70"/>
                  <a:pt x="42" y="71"/>
                </a:cubicBezTo>
                <a:cubicBezTo>
                  <a:pt x="45" y="73"/>
                  <a:pt x="42" y="72"/>
                  <a:pt x="41" y="71"/>
                </a:cubicBezTo>
                <a:cubicBezTo>
                  <a:pt x="38" y="70"/>
                  <a:pt x="35" y="68"/>
                  <a:pt x="33" y="65"/>
                </a:cubicBezTo>
                <a:cubicBezTo>
                  <a:pt x="33" y="65"/>
                  <a:pt x="33" y="65"/>
                  <a:pt x="32" y="65"/>
                </a:cubicBezTo>
                <a:close/>
                <a:moveTo>
                  <a:pt x="65" y="59"/>
                </a:moveTo>
                <a:cubicBezTo>
                  <a:pt x="68" y="61"/>
                  <a:pt x="72" y="63"/>
                  <a:pt x="74" y="63"/>
                </a:cubicBezTo>
                <a:cubicBezTo>
                  <a:pt x="71" y="62"/>
                  <a:pt x="68" y="61"/>
                  <a:pt x="65" y="59"/>
                </a:cubicBezTo>
                <a:close/>
                <a:moveTo>
                  <a:pt x="111" y="35"/>
                </a:moveTo>
                <a:cubicBezTo>
                  <a:pt x="113" y="37"/>
                  <a:pt x="116" y="39"/>
                  <a:pt x="119" y="40"/>
                </a:cubicBezTo>
                <a:cubicBezTo>
                  <a:pt x="122" y="42"/>
                  <a:pt x="115" y="39"/>
                  <a:pt x="114" y="39"/>
                </a:cubicBezTo>
                <a:cubicBezTo>
                  <a:pt x="112" y="38"/>
                  <a:pt x="110" y="36"/>
                  <a:pt x="108" y="35"/>
                </a:cubicBezTo>
                <a:cubicBezTo>
                  <a:pt x="109" y="35"/>
                  <a:pt x="110" y="35"/>
                  <a:pt x="111" y="35"/>
                </a:cubicBezTo>
                <a:close/>
                <a:moveTo>
                  <a:pt x="125" y="31"/>
                </a:moveTo>
                <a:cubicBezTo>
                  <a:pt x="125" y="32"/>
                  <a:pt x="126" y="33"/>
                  <a:pt x="126" y="33"/>
                </a:cubicBezTo>
                <a:cubicBezTo>
                  <a:pt x="125" y="33"/>
                  <a:pt x="125" y="33"/>
                  <a:pt x="124" y="33"/>
                </a:cubicBezTo>
                <a:cubicBezTo>
                  <a:pt x="124" y="33"/>
                  <a:pt x="124" y="33"/>
                  <a:pt x="124" y="33"/>
                </a:cubicBezTo>
                <a:cubicBezTo>
                  <a:pt x="125" y="36"/>
                  <a:pt x="123" y="33"/>
                  <a:pt x="122" y="33"/>
                </a:cubicBezTo>
                <a:cubicBezTo>
                  <a:pt x="122" y="32"/>
                  <a:pt x="121" y="33"/>
                  <a:pt x="121" y="33"/>
                </a:cubicBezTo>
                <a:cubicBezTo>
                  <a:pt x="122" y="34"/>
                  <a:pt x="123" y="36"/>
                  <a:pt x="124" y="36"/>
                </a:cubicBezTo>
                <a:cubicBezTo>
                  <a:pt x="123" y="36"/>
                  <a:pt x="122" y="35"/>
                  <a:pt x="121" y="35"/>
                </a:cubicBezTo>
                <a:cubicBezTo>
                  <a:pt x="121" y="34"/>
                  <a:pt x="121" y="34"/>
                  <a:pt x="121" y="34"/>
                </a:cubicBezTo>
                <a:cubicBezTo>
                  <a:pt x="120" y="34"/>
                  <a:pt x="120" y="34"/>
                  <a:pt x="119" y="34"/>
                </a:cubicBezTo>
                <a:cubicBezTo>
                  <a:pt x="119" y="34"/>
                  <a:pt x="118" y="34"/>
                  <a:pt x="119" y="34"/>
                </a:cubicBezTo>
                <a:cubicBezTo>
                  <a:pt x="120" y="35"/>
                  <a:pt x="125" y="39"/>
                  <a:pt x="122" y="37"/>
                </a:cubicBezTo>
                <a:cubicBezTo>
                  <a:pt x="120" y="36"/>
                  <a:pt x="119" y="35"/>
                  <a:pt x="117" y="35"/>
                </a:cubicBezTo>
                <a:cubicBezTo>
                  <a:pt x="116" y="35"/>
                  <a:pt x="116" y="35"/>
                  <a:pt x="116" y="35"/>
                </a:cubicBezTo>
                <a:cubicBezTo>
                  <a:pt x="117" y="36"/>
                  <a:pt x="118" y="37"/>
                  <a:pt x="119" y="38"/>
                </a:cubicBezTo>
                <a:cubicBezTo>
                  <a:pt x="120" y="38"/>
                  <a:pt x="124" y="40"/>
                  <a:pt x="120" y="39"/>
                </a:cubicBezTo>
                <a:cubicBezTo>
                  <a:pt x="117" y="38"/>
                  <a:pt x="114" y="36"/>
                  <a:pt x="112" y="35"/>
                </a:cubicBezTo>
                <a:cubicBezTo>
                  <a:pt x="116" y="34"/>
                  <a:pt x="121" y="32"/>
                  <a:pt x="125" y="31"/>
                </a:cubicBezTo>
                <a:close/>
                <a:moveTo>
                  <a:pt x="166" y="8"/>
                </a:moveTo>
                <a:cubicBezTo>
                  <a:pt x="162" y="13"/>
                  <a:pt x="159" y="18"/>
                  <a:pt x="155" y="21"/>
                </a:cubicBezTo>
                <a:cubicBezTo>
                  <a:pt x="152" y="24"/>
                  <a:pt x="148" y="27"/>
                  <a:pt x="144" y="27"/>
                </a:cubicBezTo>
                <a:cubicBezTo>
                  <a:pt x="140" y="28"/>
                  <a:pt x="137" y="27"/>
                  <a:pt x="134" y="29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29"/>
                  <a:pt x="134" y="28"/>
                  <a:pt x="134" y="28"/>
                </a:cubicBezTo>
                <a:cubicBezTo>
                  <a:pt x="134" y="21"/>
                  <a:pt x="144" y="20"/>
                  <a:pt x="149" y="18"/>
                </a:cubicBezTo>
                <a:cubicBezTo>
                  <a:pt x="155" y="15"/>
                  <a:pt x="160" y="11"/>
                  <a:pt x="166" y="8"/>
                </a:cubicBezTo>
                <a:cubicBezTo>
                  <a:pt x="166" y="8"/>
                  <a:pt x="166" y="8"/>
                  <a:pt x="166" y="8"/>
                </a:cubicBezTo>
                <a:close/>
                <a:moveTo>
                  <a:pt x="147" y="30"/>
                </a:moveTo>
                <a:cubicBezTo>
                  <a:pt x="151" y="29"/>
                  <a:pt x="154" y="26"/>
                  <a:pt x="157" y="24"/>
                </a:cubicBezTo>
                <a:cubicBezTo>
                  <a:pt x="159" y="22"/>
                  <a:pt x="161" y="19"/>
                  <a:pt x="163" y="17"/>
                </a:cubicBezTo>
                <a:cubicBezTo>
                  <a:pt x="163" y="18"/>
                  <a:pt x="162" y="20"/>
                  <a:pt x="161" y="21"/>
                </a:cubicBezTo>
                <a:cubicBezTo>
                  <a:pt x="158" y="27"/>
                  <a:pt x="152" y="29"/>
                  <a:pt x="146" y="30"/>
                </a:cubicBezTo>
                <a:cubicBezTo>
                  <a:pt x="146" y="30"/>
                  <a:pt x="147" y="30"/>
                  <a:pt x="147" y="30"/>
                </a:cubicBezTo>
                <a:close/>
                <a:moveTo>
                  <a:pt x="161" y="7"/>
                </a:moveTo>
                <a:cubicBezTo>
                  <a:pt x="155" y="11"/>
                  <a:pt x="150" y="15"/>
                  <a:pt x="144" y="17"/>
                </a:cubicBezTo>
                <a:cubicBezTo>
                  <a:pt x="140" y="18"/>
                  <a:pt x="137" y="19"/>
                  <a:pt x="134" y="21"/>
                </a:cubicBezTo>
                <a:cubicBezTo>
                  <a:pt x="136" y="16"/>
                  <a:pt x="140" y="12"/>
                  <a:pt x="145" y="10"/>
                </a:cubicBezTo>
                <a:cubicBezTo>
                  <a:pt x="150" y="8"/>
                  <a:pt x="155" y="8"/>
                  <a:pt x="161" y="7"/>
                </a:cubicBezTo>
                <a:close/>
                <a:moveTo>
                  <a:pt x="131" y="30"/>
                </a:moveTo>
                <a:cubicBezTo>
                  <a:pt x="131" y="30"/>
                  <a:pt x="131" y="30"/>
                  <a:pt x="131" y="30"/>
                </a:cubicBezTo>
                <a:cubicBezTo>
                  <a:pt x="132" y="31"/>
                  <a:pt x="133" y="32"/>
                  <a:pt x="134" y="33"/>
                </a:cubicBezTo>
                <a:cubicBezTo>
                  <a:pt x="133" y="34"/>
                  <a:pt x="132" y="35"/>
                  <a:pt x="131" y="36"/>
                </a:cubicBezTo>
                <a:cubicBezTo>
                  <a:pt x="131" y="35"/>
                  <a:pt x="131" y="35"/>
                  <a:pt x="131" y="35"/>
                </a:cubicBezTo>
                <a:cubicBezTo>
                  <a:pt x="129" y="34"/>
                  <a:pt x="128" y="32"/>
                  <a:pt x="128" y="31"/>
                </a:cubicBezTo>
                <a:cubicBezTo>
                  <a:pt x="129" y="30"/>
                  <a:pt x="130" y="30"/>
                  <a:pt x="131" y="30"/>
                </a:cubicBezTo>
                <a:close/>
                <a:moveTo>
                  <a:pt x="145" y="33"/>
                </a:moveTo>
                <a:cubicBezTo>
                  <a:pt x="150" y="32"/>
                  <a:pt x="155" y="31"/>
                  <a:pt x="159" y="28"/>
                </a:cubicBezTo>
                <a:cubicBezTo>
                  <a:pt x="162" y="26"/>
                  <a:pt x="164" y="23"/>
                  <a:pt x="165" y="20"/>
                </a:cubicBezTo>
                <a:cubicBezTo>
                  <a:pt x="166" y="18"/>
                  <a:pt x="166" y="16"/>
                  <a:pt x="167" y="13"/>
                </a:cubicBezTo>
                <a:cubicBezTo>
                  <a:pt x="166" y="16"/>
                  <a:pt x="166" y="19"/>
                  <a:pt x="166" y="22"/>
                </a:cubicBezTo>
                <a:cubicBezTo>
                  <a:pt x="164" y="32"/>
                  <a:pt x="154" y="34"/>
                  <a:pt x="145" y="33"/>
                </a:cubicBezTo>
                <a:close/>
                <a:moveTo>
                  <a:pt x="153" y="5"/>
                </a:moveTo>
                <a:cubicBezTo>
                  <a:pt x="150" y="6"/>
                  <a:pt x="146" y="6"/>
                  <a:pt x="142" y="8"/>
                </a:cubicBezTo>
                <a:cubicBezTo>
                  <a:pt x="143" y="7"/>
                  <a:pt x="145" y="7"/>
                  <a:pt x="146" y="6"/>
                </a:cubicBezTo>
                <a:cubicBezTo>
                  <a:pt x="148" y="6"/>
                  <a:pt x="151" y="5"/>
                  <a:pt x="153" y="5"/>
                </a:cubicBezTo>
                <a:close/>
                <a:moveTo>
                  <a:pt x="22" y="58"/>
                </a:moveTo>
                <a:cubicBezTo>
                  <a:pt x="31" y="55"/>
                  <a:pt x="41" y="52"/>
                  <a:pt x="50" y="50"/>
                </a:cubicBezTo>
                <a:cubicBezTo>
                  <a:pt x="68" y="44"/>
                  <a:pt x="88" y="40"/>
                  <a:pt x="107" y="36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9" y="38"/>
                  <a:pt x="113" y="41"/>
                  <a:pt x="117" y="42"/>
                </a:cubicBezTo>
                <a:cubicBezTo>
                  <a:pt x="112" y="41"/>
                  <a:pt x="108" y="38"/>
                  <a:pt x="103" y="37"/>
                </a:cubicBezTo>
                <a:cubicBezTo>
                  <a:pt x="103" y="37"/>
                  <a:pt x="103" y="37"/>
                  <a:pt x="103" y="38"/>
                </a:cubicBezTo>
                <a:cubicBezTo>
                  <a:pt x="105" y="39"/>
                  <a:pt x="107" y="40"/>
                  <a:pt x="108" y="41"/>
                </a:cubicBezTo>
                <a:cubicBezTo>
                  <a:pt x="110" y="42"/>
                  <a:pt x="116" y="45"/>
                  <a:pt x="110" y="43"/>
                </a:cubicBezTo>
                <a:cubicBezTo>
                  <a:pt x="106" y="41"/>
                  <a:pt x="103" y="40"/>
                  <a:pt x="99" y="39"/>
                </a:cubicBezTo>
                <a:cubicBezTo>
                  <a:pt x="99" y="38"/>
                  <a:pt x="99" y="39"/>
                  <a:pt x="99" y="39"/>
                </a:cubicBezTo>
                <a:cubicBezTo>
                  <a:pt x="101" y="40"/>
                  <a:pt x="103" y="42"/>
                  <a:pt x="105" y="43"/>
                </a:cubicBezTo>
                <a:cubicBezTo>
                  <a:pt x="101" y="41"/>
                  <a:pt x="98" y="40"/>
                  <a:pt x="95" y="39"/>
                </a:cubicBezTo>
                <a:cubicBezTo>
                  <a:pt x="94" y="39"/>
                  <a:pt x="94" y="39"/>
                  <a:pt x="94" y="40"/>
                </a:cubicBezTo>
                <a:cubicBezTo>
                  <a:pt x="99" y="43"/>
                  <a:pt x="105" y="46"/>
                  <a:pt x="110" y="49"/>
                </a:cubicBezTo>
                <a:cubicBezTo>
                  <a:pt x="105" y="46"/>
                  <a:pt x="99" y="43"/>
                  <a:pt x="93" y="42"/>
                </a:cubicBezTo>
                <a:cubicBezTo>
                  <a:pt x="92" y="42"/>
                  <a:pt x="92" y="42"/>
                  <a:pt x="93" y="43"/>
                </a:cubicBezTo>
                <a:cubicBezTo>
                  <a:pt x="95" y="44"/>
                  <a:pt x="97" y="45"/>
                  <a:pt x="100" y="47"/>
                </a:cubicBezTo>
                <a:cubicBezTo>
                  <a:pt x="100" y="47"/>
                  <a:pt x="100" y="47"/>
                  <a:pt x="101" y="47"/>
                </a:cubicBezTo>
                <a:cubicBezTo>
                  <a:pt x="96" y="45"/>
                  <a:pt x="92" y="43"/>
                  <a:pt x="87" y="42"/>
                </a:cubicBezTo>
                <a:cubicBezTo>
                  <a:pt x="86" y="42"/>
                  <a:pt x="86" y="43"/>
                  <a:pt x="86" y="43"/>
                </a:cubicBezTo>
                <a:cubicBezTo>
                  <a:pt x="88" y="44"/>
                  <a:pt x="90" y="46"/>
                  <a:pt x="92" y="47"/>
                </a:cubicBezTo>
                <a:cubicBezTo>
                  <a:pt x="94" y="48"/>
                  <a:pt x="95" y="48"/>
                  <a:pt x="96" y="49"/>
                </a:cubicBezTo>
                <a:cubicBezTo>
                  <a:pt x="96" y="49"/>
                  <a:pt x="102" y="53"/>
                  <a:pt x="98" y="51"/>
                </a:cubicBezTo>
                <a:cubicBezTo>
                  <a:pt x="92" y="48"/>
                  <a:pt x="86" y="44"/>
                  <a:pt x="79" y="43"/>
                </a:cubicBezTo>
                <a:cubicBezTo>
                  <a:pt x="79" y="43"/>
                  <a:pt x="79" y="43"/>
                  <a:pt x="79" y="43"/>
                </a:cubicBezTo>
                <a:cubicBezTo>
                  <a:pt x="83" y="47"/>
                  <a:pt x="89" y="49"/>
                  <a:pt x="94" y="52"/>
                </a:cubicBezTo>
                <a:cubicBezTo>
                  <a:pt x="99" y="55"/>
                  <a:pt x="94" y="53"/>
                  <a:pt x="93" y="52"/>
                </a:cubicBezTo>
                <a:cubicBezTo>
                  <a:pt x="91" y="51"/>
                  <a:pt x="89" y="50"/>
                  <a:pt x="87" y="49"/>
                </a:cubicBezTo>
                <a:cubicBezTo>
                  <a:pt x="83" y="47"/>
                  <a:pt x="80" y="46"/>
                  <a:pt x="76" y="45"/>
                </a:cubicBezTo>
                <a:cubicBezTo>
                  <a:pt x="76" y="45"/>
                  <a:pt x="76" y="45"/>
                  <a:pt x="76" y="45"/>
                </a:cubicBezTo>
                <a:cubicBezTo>
                  <a:pt x="79" y="48"/>
                  <a:pt x="81" y="50"/>
                  <a:pt x="85" y="52"/>
                </a:cubicBezTo>
                <a:cubicBezTo>
                  <a:pt x="81" y="50"/>
                  <a:pt x="77" y="49"/>
                  <a:pt x="73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7" y="51"/>
                  <a:pt x="80" y="53"/>
                  <a:pt x="84" y="55"/>
                </a:cubicBezTo>
                <a:cubicBezTo>
                  <a:pt x="85" y="56"/>
                  <a:pt x="86" y="57"/>
                  <a:pt x="87" y="57"/>
                </a:cubicBezTo>
                <a:cubicBezTo>
                  <a:pt x="87" y="57"/>
                  <a:pt x="87" y="57"/>
                  <a:pt x="87" y="58"/>
                </a:cubicBezTo>
                <a:cubicBezTo>
                  <a:pt x="86" y="57"/>
                  <a:pt x="84" y="56"/>
                  <a:pt x="83" y="55"/>
                </a:cubicBezTo>
                <a:cubicBezTo>
                  <a:pt x="77" y="52"/>
                  <a:pt x="72" y="48"/>
                  <a:pt x="65" y="48"/>
                </a:cubicBezTo>
                <a:cubicBezTo>
                  <a:pt x="65" y="48"/>
                  <a:pt x="65" y="49"/>
                  <a:pt x="65" y="49"/>
                </a:cubicBezTo>
                <a:cubicBezTo>
                  <a:pt x="67" y="51"/>
                  <a:pt x="70" y="53"/>
                  <a:pt x="72" y="54"/>
                </a:cubicBezTo>
                <a:cubicBezTo>
                  <a:pt x="69" y="52"/>
                  <a:pt x="65" y="50"/>
                  <a:pt x="61" y="49"/>
                </a:cubicBezTo>
                <a:cubicBezTo>
                  <a:pt x="60" y="49"/>
                  <a:pt x="60" y="50"/>
                  <a:pt x="60" y="50"/>
                </a:cubicBezTo>
                <a:cubicBezTo>
                  <a:pt x="63" y="52"/>
                  <a:pt x="65" y="54"/>
                  <a:pt x="68" y="56"/>
                </a:cubicBezTo>
                <a:cubicBezTo>
                  <a:pt x="67" y="56"/>
                  <a:pt x="65" y="55"/>
                  <a:pt x="64" y="54"/>
                </a:cubicBezTo>
                <a:cubicBezTo>
                  <a:pt x="61" y="52"/>
                  <a:pt x="57" y="50"/>
                  <a:pt x="53" y="50"/>
                </a:cubicBezTo>
                <a:cubicBezTo>
                  <a:pt x="53" y="50"/>
                  <a:pt x="52" y="50"/>
                  <a:pt x="53" y="51"/>
                </a:cubicBezTo>
                <a:cubicBezTo>
                  <a:pt x="54" y="52"/>
                  <a:pt x="55" y="53"/>
                  <a:pt x="57" y="54"/>
                </a:cubicBezTo>
                <a:cubicBezTo>
                  <a:pt x="55" y="53"/>
                  <a:pt x="52" y="51"/>
                  <a:pt x="50" y="51"/>
                </a:cubicBezTo>
                <a:cubicBezTo>
                  <a:pt x="49" y="50"/>
                  <a:pt x="49" y="51"/>
                  <a:pt x="49" y="51"/>
                </a:cubicBezTo>
                <a:cubicBezTo>
                  <a:pt x="56" y="58"/>
                  <a:pt x="65" y="61"/>
                  <a:pt x="72" y="66"/>
                </a:cubicBezTo>
                <a:cubicBezTo>
                  <a:pt x="71" y="65"/>
                  <a:pt x="68" y="65"/>
                  <a:pt x="66" y="64"/>
                </a:cubicBezTo>
                <a:cubicBezTo>
                  <a:pt x="64" y="63"/>
                  <a:pt x="61" y="61"/>
                  <a:pt x="59" y="60"/>
                </a:cubicBezTo>
                <a:cubicBezTo>
                  <a:pt x="54" y="58"/>
                  <a:pt x="50" y="55"/>
                  <a:pt x="45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5" y="55"/>
                  <a:pt x="47" y="57"/>
                  <a:pt x="48" y="58"/>
                </a:cubicBezTo>
                <a:cubicBezTo>
                  <a:pt x="46" y="57"/>
                  <a:pt x="43" y="56"/>
                  <a:pt x="40" y="55"/>
                </a:cubicBezTo>
                <a:cubicBezTo>
                  <a:pt x="40" y="55"/>
                  <a:pt x="40" y="55"/>
                  <a:pt x="40" y="56"/>
                </a:cubicBezTo>
                <a:cubicBezTo>
                  <a:pt x="41" y="57"/>
                  <a:pt x="43" y="59"/>
                  <a:pt x="44" y="61"/>
                </a:cubicBezTo>
                <a:cubicBezTo>
                  <a:pt x="42" y="59"/>
                  <a:pt x="40" y="59"/>
                  <a:pt x="37" y="58"/>
                </a:cubicBezTo>
                <a:cubicBezTo>
                  <a:pt x="37" y="58"/>
                  <a:pt x="36" y="58"/>
                  <a:pt x="37" y="59"/>
                </a:cubicBezTo>
                <a:cubicBezTo>
                  <a:pt x="37" y="59"/>
                  <a:pt x="38" y="60"/>
                  <a:pt x="38" y="61"/>
                </a:cubicBezTo>
                <a:cubicBezTo>
                  <a:pt x="37" y="60"/>
                  <a:pt x="35" y="59"/>
                  <a:pt x="33" y="59"/>
                </a:cubicBezTo>
                <a:cubicBezTo>
                  <a:pt x="32" y="59"/>
                  <a:pt x="32" y="60"/>
                  <a:pt x="32" y="60"/>
                </a:cubicBezTo>
                <a:cubicBezTo>
                  <a:pt x="33" y="61"/>
                  <a:pt x="34" y="62"/>
                  <a:pt x="36" y="63"/>
                </a:cubicBezTo>
                <a:cubicBezTo>
                  <a:pt x="33" y="62"/>
                  <a:pt x="30" y="60"/>
                  <a:pt x="26" y="59"/>
                </a:cubicBezTo>
                <a:cubicBezTo>
                  <a:pt x="26" y="59"/>
                  <a:pt x="26" y="59"/>
                  <a:pt x="26" y="60"/>
                </a:cubicBezTo>
                <a:cubicBezTo>
                  <a:pt x="27" y="60"/>
                  <a:pt x="27" y="61"/>
                  <a:pt x="28" y="62"/>
                </a:cubicBezTo>
                <a:cubicBezTo>
                  <a:pt x="26" y="61"/>
                  <a:pt x="24" y="61"/>
                  <a:pt x="23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63"/>
                  <a:pt x="26" y="65"/>
                  <a:pt x="28" y="66"/>
                </a:cubicBezTo>
                <a:cubicBezTo>
                  <a:pt x="26" y="65"/>
                  <a:pt x="24" y="64"/>
                  <a:pt x="22" y="64"/>
                </a:cubicBezTo>
                <a:cubicBezTo>
                  <a:pt x="22" y="64"/>
                  <a:pt x="22" y="64"/>
                  <a:pt x="22" y="64"/>
                </a:cubicBezTo>
                <a:cubicBezTo>
                  <a:pt x="23" y="66"/>
                  <a:pt x="25" y="67"/>
                  <a:pt x="26" y="69"/>
                </a:cubicBezTo>
                <a:cubicBezTo>
                  <a:pt x="24" y="68"/>
                  <a:pt x="22" y="67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20" y="69"/>
                  <a:pt x="21" y="70"/>
                  <a:pt x="23" y="71"/>
                </a:cubicBezTo>
                <a:cubicBezTo>
                  <a:pt x="21" y="70"/>
                  <a:pt x="18" y="69"/>
                  <a:pt x="16" y="68"/>
                </a:cubicBezTo>
                <a:cubicBezTo>
                  <a:pt x="16" y="68"/>
                  <a:pt x="16" y="68"/>
                  <a:pt x="16" y="69"/>
                </a:cubicBezTo>
                <a:cubicBezTo>
                  <a:pt x="16" y="69"/>
                  <a:pt x="17" y="70"/>
                  <a:pt x="18" y="71"/>
                </a:cubicBezTo>
                <a:cubicBezTo>
                  <a:pt x="16" y="69"/>
                  <a:pt x="13" y="68"/>
                  <a:pt x="10" y="67"/>
                </a:cubicBezTo>
                <a:cubicBezTo>
                  <a:pt x="10" y="67"/>
                  <a:pt x="10" y="68"/>
                  <a:pt x="10" y="68"/>
                </a:cubicBezTo>
                <a:cubicBezTo>
                  <a:pt x="10" y="68"/>
                  <a:pt x="11" y="69"/>
                  <a:pt x="11" y="70"/>
                </a:cubicBezTo>
                <a:cubicBezTo>
                  <a:pt x="10" y="69"/>
                  <a:pt x="9" y="69"/>
                  <a:pt x="7" y="68"/>
                </a:cubicBezTo>
                <a:cubicBezTo>
                  <a:pt x="7" y="68"/>
                  <a:pt x="7" y="69"/>
                  <a:pt x="7" y="69"/>
                </a:cubicBezTo>
                <a:cubicBezTo>
                  <a:pt x="8" y="70"/>
                  <a:pt x="9" y="72"/>
                  <a:pt x="11" y="73"/>
                </a:cubicBezTo>
                <a:cubicBezTo>
                  <a:pt x="9" y="72"/>
                  <a:pt x="8" y="71"/>
                  <a:pt x="7" y="71"/>
                </a:cubicBezTo>
                <a:cubicBezTo>
                  <a:pt x="6" y="71"/>
                  <a:pt x="6" y="71"/>
                  <a:pt x="6" y="71"/>
                </a:cubicBezTo>
                <a:cubicBezTo>
                  <a:pt x="8" y="74"/>
                  <a:pt x="9" y="75"/>
                  <a:pt x="11" y="77"/>
                </a:cubicBezTo>
                <a:cubicBezTo>
                  <a:pt x="9" y="76"/>
                  <a:pt x="7" y="74"/>
                  <a:pt x="5" y="73"/>
                </a:cubicBezTo>
                <a:cubicBezTo>
                  <a:pt x="5" y="73"/>
                  <a:pt x="5" y="73"/>
                  <a:pt x="5" y="73"/>
                </a:cubicBezTo>
                <a:cubicBezTo>
                  <a:pt x="3" y="65"/>
                  <a:pt x="17" y="60"/>
                  <a:pt x="22" y="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3" name="稻壳儿搜索【幻雨工作室】_8"/>
          <p:cNvSpPr>
            <a:spLocks noEditPoints="1"/>
          </p:cNvSpPr>
          <p:nvPr/>
        </p:nvSpPr>
        <p:spPr bwMode="auto">
          <a:xfrm>
            <a:off x="6250102" y="5816553"/>
            <a:ext cx="266700" cy="406400"/>
          </a:xfrm>
          <a:custGeom>
            <a:avLst/>
            <a:gdLst>
              <a:gd name="T0" fmla="*/ 40 w 71"/>
              <a:gd name="T1" fmla="*/ 86 h 108"/>
              <a:gd name="T2" fmla="*/ 68 w 71"/>
              <a:gd name="T3" fmla="*/ 21 h 108"/>
              <a:gd name="T4" fmla="*/ 51 w 71"/>
              <a:gd name="T5" fmla="*/ 1 h 108"/>
              <a:gd name="T6" fmla="*/ 37 w 71"/>
              <a:gd name="T7" fmla="*/ 20 h 108"/>
              <a:gd name="T8" fmla="*/ 6 w 71"/>
              <a:gd name="T9" fmla="*/ 83 h 108"/>
              <a:gd name="T10" fmla="*/ 20 w 71"/>
              <a:gd name="T11" fmla="*/ 81 h 108"/>
              <a:gd name="T12" fmla="*/ 7 w 71"/>
              <a:gd name="T13" fmla="*/ 97 h 108"/>
              <a:gd name="T14" fmla="*/ 9 w 71"/>
              <a:gd name="T15" fmla="*/ 97 h 108"/>
              <a:gd name="T16" fmla="*/ 9 w 71"/>
              <a:gd name="T17" fmla="*/ 99 h 108"/>
              <a:gd name="T18" fmla="*/ 25 w 71"/>
              <a:gd name="T19" fmla="*/ 84 h 108"/>
              <a:gd name="T20" fmla="*/ 30 w 71"/>
              <a:gd name="T21" fmla="*/ 85 h 108"/>
              <a:gd name="T22" fmla="*/ 16 w 71"/>
              <a:gd name="T23" fmla="*/ 102 h 108"/>
              <a:gd name="T24" fmla="*/ 19 w 71"/>
              <a:gd name="T25" fmla="*/ 103 h 108"/>
              <a:gd name="T26" fmla="*/ 5 w 71"/>
              <a:gd name="T27" fmla="*/ 91 h 108"/>
              <a:gd name="T28" fmla="*/ 17 w 71"/>
              <a:gd name="T29" fmla="*/ 81 h 108"/>
              <a:gd name="T30" fmla="*/ 16 w 71"/>
              <a:gd name="T31" fmla="*/ 84 h 108"/>
              <a:gd name="T32" fmla="*/ 28 w 71"/>
              <a:gd name="T33" fmla="*/ 81 h 108"/>
              <a:gd name="T34" fmla="*/ 24 w 71"/>
              <a:gd name="T35" fmla="*/ 81 h 108"/>
              <a:gd name="T36" fmla="*/ 15 w 71"/>
              <a:gd name="T37" fmla="*/ 99 h 108"/>
              <a:gd name="T38" fmla="*/ 32 w 71"/>
              <a:gd name="T39" fmla="*/ 82 h 108"/>
              <a:gd name="T40" fmla="*/ 27 w 71"/>
              <a:gd name="T41" fmla="*/ 92 h 108"/>
              <a:gd name="T42" fmla="*/ 33 w 71"/>
              <a:gd name="T43" fmla="*/ 82 h 108"/>
              <a:gd name="T44" fmla="*/ 27 w 71"/>
              <a:gd name="T45" fmla="*/ 101 h 108"/>
              <a:gd name="T46" fmla="*/ 31 w 71"/>
              <a:gd name="T47" fmla="*/ 94 h 108"/>
              <a:gd name="T48" fmla="*/ 30 w 71"/>
              <a:gd name="T49" fmla="*/ 93 h 108"/>
              <a:gd name="T50" fmla="*/ 35 w 71"/>
              <a:gd name="T51" fmla="*/ 83 h 108"/>
              <a:gd name="T52" fmla="*/ 27 w 71"/>
              <a:gd name="T53" fmla="*/ 103 h 108"/>
              <a:gd name="T54" fmla="*/ 31 w 71"/>
              <a:gd name="T55" fmla="*/ 102 h 108"/>
              <a:gd name="T56" fmla="*/ 38 w 71"/>
              <a:gd name="T57" fmla="*/ 97 h 108"/>
              <a:gd name="T58" fmla="*/ 37 w 71"/>
              <a:gd name="T59" fmla="*/ 93 h 108"/>
              <a:gd name="T60" fmla="*/ 35 w 71"/>
              <a:gd name="T61" fmla="*/ 93 h 108"/>
              <a:gd name="T62" fmla="*/ 38 w 71"/>
              <a:gd name="T63" fmla="*/ 87 h 108"/>
              <a:gd name="T64" fmla="*/ 44 w 71"/>
              <a:gd name="T65" fmla="*/ 4 h 108"/>
              <a:gd name="T66" fmla="*/ 40 w 71"/>
              <a:gd name="T67" fmla="*/ 8 h 108"/>
              <a:gd name="T68" fmla="*/ 46 w 71"/>
              <a:gd name="T69" fmla="*/ 9 h 108"/>
              <a:gd name="T70" fmla="*/ 40 w 71"/>
              <a:gd name="T71" fmla="*/ 10 h 108"/>
              <a:gd name="T72" fmla="*/ 40 w 71"/>
              <a:gd name="T73" fmla="*/ 10 h 108"/>
              <a:gd name="T74" fmla="*/ 49 w 71"/>
              <a:gd name="T75" fmla="*/ 12 h 108"/>
              <a:gd name="T76" fmla="*/ 46 w 71"/>
              <a:gd name="T77" fmla="*/ 20 h 108"/>
              <a:gd name="T78" fmla="*/ 46 w 71"/>
              <a:gd name="T79" fmla="*/ 20 h 108"/>
              <a:gd name="T80" fmla="*/ 48 w 71"/>
              <a:gd name="T81" fmla="*/ 20 h 108"/>
              <a:gd name="T82" fmla="*/ 56 w 71"/>
              <a:gd name="T83" fmla="*/ 19 h 108"/>
              <a:gd name="T84" fmla="*/ 64 w 71"/>
              <a:gd name="T85" fmla="*/ 20 h 108"/>
              <a:gd name="T86" fmla="*/ 61 w 71"/>
              <a:gd name="T87" fmla="*/ 20 h 108"/>
              <a:gd name="T88" fmla="*/ 58 w 71"/>
              <a:gd name="T89" fmla="*/ 18 h 108"/>
              <a:gd name="T90" fmla="*/ 63 w 71"/>
              <a:gd name="T91" fmla="*/ 20 h 108"/>
              <a:gd name="T92" fmla="*/ 62 w 71"/>
              <a:gd name="T93" fmla="*/ 17 h 108"/>
              <a:gd name="T94" fmla="*/ 67 w 71"/>
              <a:gd name="T95" fmla="*/ 5 h 108"/>
              <a:gd name="T96" fmla="*/ 50 w 71"/>
              <a:gd name="T97" fmla="*/ 16 h 108"/>
              <a:gd name="T98" fmla="*/ 48 w 71"/>
              <a:gd name="T99" fmla="*/ 14 h 108"/>
              <a:gd name="T100" fmla="*/ 43 w 71"/>
              <a:gd name="T101" fmla="*/ 15 h 108"/>
              <a:gd name="T102" fmla="*/ 41 w 71"/>
              <a:gd name="T103" fmla="*/ 12 h 108"/>
              <a:gd name="T104" fmla="*/ 47 w 71"/>
              <a:gd name="T105" fmla="*/ 5 h 108"/>
              <a:gd name="T106" fmla="*/ 40 w 71"/>
              <a:gd name="T107" fmla="*/ 9 h 108"/>
              <a:gd name="T108" fmla="*/ 24 w 71"/>
              <a:gd name="T109" fmla="*/ 80 h 108"/>
              <a:gd name="T110" fmla="*/ 24 w 71"/>
              <a:gd name="T111" fmla="*/ 80 h 108"/>
              <a:gd name="T112" fmla="*/ 11 w 71"/>
              <a:gd name="T113" fmla="*/ 8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1" h="108">
                <a:moveTo>
                  <a:pt x="8" y="103"/>
                </a:moveTo>
                <a:cubicBezTo>
                  <a:pt x="15" y="107"/>
                  <a:pt x="25" y="108"/>
                  <a:pt x="32" y="105"/>
                </a:cubicBezTo>
                <a:cubicBezTo>
                  <a:pt x="41" y="101"/>
                  <a:pt x="43" y="93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65"/>
                  <a:pt x="41" y="43"/>
                  <a:pt x="40" y="22"/>
                </a:cubicBezTo>
                <a:cubicBezTo>
                  <a:pt x="49" y="23"/>
                  <a:pt x="58" y="22"/>
                  <a:pt x="66" y="23"/>
                </a:cubicBezTo>
                <a:cubicBezTo>
                  <a:pt x="67" y="23"/>
                  <a:pt x="68" y="22"/>
                  <a:pt x="68" y="21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5"/>
                  <a:pt x="71" y="10"/>
                  <a:pt x="71" y="3"/>
                </a:cubicBezTo>
                <a:cubicBezTo>
                  <a:pt x="71" y="2"/>
                  <a:pt x="70" y="2"/>
                  <a:pt x="69" y="2"/>
                </a:cubicBezTo>
                <a:cubicBezTo>
                  <a:pt x="69" y="2"/>
                  <a:pt x="68" y="2"/>
                  <a:pt x="68" y="2"/>
                </a:cubicBezTo>
                <a:cubicBezTo>
                  <a:pt x="62" y="2"/>
                  <a:pt x="56" y="2"/>
                  <a:pt x="51" y="1"/>
                </a:cubicBezTo>
                <a:cubicBezTo>
                  <a:pt x="46" y="1"/>
                  <a:pt x="42" y="0"/>
                  <a:pt x="38" y="3"/>
                </a:cubicBezTo>
                <a:cubicBezTo>
                  <a:pt x="37" y="3"/>
                  <a:pt x="37" y="4"/>
                  <a:pt x="37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7" y="10"/>
                  <a:pt x="37" y="15"/>
                  <a:pt x="37" y="20"/>
                </a:cubicBezTo>
                <a:cubicBezTo>
                  <a:pt x="37" y="20"/>
                  <a:pt x="37" y="21"/>
                  <a:pt x="38" y="21"/>
                </a:cubicBezTo>
                <a:cubicBezTo>
                  <a:pt x="38" y="41"/>
                  <a:pt x="39" y="61"/>
                  <a:pt x="38" y="81"/>
                </a:cubicBezTo>
                <a:cubicBezTo>
                  <a:pt x="38" y="81"/>
                  <a:pt x="37" y="80"/>
                  <a:pt x="37" y="80"/>
                </a:cubicBezTo>
                <a:cubicBezTo>
                  <a:pt x="27" y="76"/>
                  <a:pt x="14" y="76"/>
                  <a:pt x="6" y="83"/>
                </a:cubicBezTo>
                <a:cubicBezTo>
                  <a:pt x="0" y="89"/>
                  <a:pt x="1" y="98"/>
                  <a:pt x="8" y="103"/>
                </a:cubicBezTo>
                <a:close/>
                <a:moveTo>
                  <a:pt x="5" y="95"/>
                </a:moveTo>
                <a:cubicBezTo>
                  <a:pt x="10" y="91"/>
                  <a:pt x="14" y="86"/>
                  <a:pt x="19" y="82"/>
                </a:cubicBezTo>
                <a:cubicBezTo>
                  <a:pt x="20" y="81"/>
                  <a:pt x="20" y="81"/>
                  <a:pt x="20" y="81"/>
                </a:cubicBezTo>
                <a:cubicBezTo>
                  <a:pt x="20" y="81"/>
                  <a:pt x="20" y="81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5" y="88"/>
                  <a:pt x="13" y="91"/>
                  <a:pt x="11" y="93"/>
                </a:cubicBezTo>
                <a:cubicBezTo>
                  <a:pt x="10" y="95"/>
                  <a:pt x="9" y="96"/>
                  <a:pt x="7" y="97"/>
                </a:cubicBezTo>
                <a:cubicBezTo>
                  <a:pt x="7" y="98"/>
                  <a:pt x="8" y="98"/>
                  <a:pt x="8" y="98"/>
                </a:cubicBezTo>
                <a:cubicBezTo>
                  <a:pt x="8" y="98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9" y="97"/>
                  <a:pt x="9" y="97"/>
                  <a:pt x="9" y="97"/>
                </a:cubicBezTo>
                <a:cubicBezTo>
                  <a:pt x="10" y="96"/>
                  <a:pt x="11" y="95"/>
                  <a:pt x="12" y="94"/>
                </a:cubicBezTo>
                <a:cubicBezTo>
                  <a:pt x="13" y="93"/>
                  <a:pt x="14" y="91"/>
                  <a:pt x="15" y="90"/>
                </a:cubicBezTo>
                <a:cubicBezTo>
                  <a:pt x="17" y="87"/>
                  <a:pt x="21" y="84"/>
                  <a:pt x="23" y="82"/>
                </a:cubicBezTo>
                <a:cubicBezTo>
                  <a:pt x="18" y="87"/>
                  <a:pt x="13" y="92"/>
                  <a:pt x="9" y="99"/>
                </a:cubicBezTo>
                <a:cubicBezTo>
                  <a:pt x="9" y="99"/>
                  <a:pt x="9" y="100"/>
                  <a:pt x="10" y="99"/>
                </a:cubicBezTo>
                <a:cubicBezTo>
                  <a:pt x="16" y="95"/>
                  <a:pt x="20" y="89"/>
                  <a:pt x="26" y="83"/>
                </a:cubicBezTo>
                <a:cubicBezTo>
                  <a:pt x="26" y="83"/>
                  <a:pt x="26" y="83"/>
                  <a:pt x="27" y="83"/>
                </a:cubicBezTo>
                <a:cubicBezTo>
                  <a:pt x="26" y="83"/>
                  <a:pt x="26" y="84"/>
                  <a:pt x="25" y="84"/>
                </a:cubicBezTo>
                <a:cubicBezTo>
                  <a:pt x="24" y="86"/>
                  <a:pt x="22" y="88"/>
                  <a:pt x="21" y="90"/>
                </a:cubicBezTo>
                <a:cubicBezTo>
                  <a:pt x="18" y="93"/>
                  <a:pt x="15" y="97"/>
                  <a:pt x="13" y="100"/>
                </a:cubicBezTo>
                <a:cubicBezTo>
                  <a:pt x="12" y="101"/>
                  <a:pt x="13" y="101"/>
                  <a:pt x="13" y="101"/>
                </a:cubicBezTo>
                <a:cubicBezTo>
                  <a:pt x="20" y="97"/>
                  <a:pt x="24" y="90"/>
                  <a:pt x="30" y="85"/>
                </a:cubicBezTo>
                <a:cubicBezTo>
                  <a:pt x="31" y="83"/>
                  <a:pt x="33" y="81"/>
                  <a:pt x="31" y="84"/>
                </a:cubicBezTo>
                <a:cubicBezTo>
                  <a:pt x="29" y="87"/>
                  <a:pt x="27" y="89"/>
                  <a:pt x="26" y="91"/>
                </a:cubicBezTo>
                <a:cubicBezTo>
                  <a:pt x="23" y="95"/>
                  <a:pt x="19" y="98"/>
                  <a:pt x="16" y="102"/>
                </a:cubicBezTo>
                <a:cubicBezTo>
                  <a:pt x="15" y="102"/>
                  <a:pt x="16" y="103"/>
                  <a:pt x="16" y="102"/>
                </a:cubicBezTo>
                <a:cubicBezTo>
                  <a:pt x="23" y="98"/>
                  <a:pt x="28" y="92"/>
                  <a:pt x="33" y="86"/>
                </a:cubicBezTo>
                <a:cubicBezTo>
                  <a:pt x="35" y="83"/>
                  <a:pt x="33" y="86"/>
                  <a:pt x="32" y="87"/>
                </a:cubicBezTo>
                <a:cubicBezTo>
                  <a:pt x="31" y="89"/>
                  <a:pt x="29" y="92"/>
                  <a:pt x="27" y="94"/>
                </a:cubicBezTo>
                <a:cubicBezTo>
                  <a:pt x="24" y="97"/>
                  <a:pt x="21" y="100"/>
                  <a:pt x="19" y="103"/>
                </a:cubicBezTo>
                <a:cubicBezTo>
                  <a:pt x="19" y="103"/>
                  <a:pt x="19" y="103"/>
                  <a:pt x="19" y="103"/>
                </a:cubicBezTo>
                <a:cubicBezTo>
                  <a:pt x="16" y="103"/>
                  <a:pt x="12" y="102"/>
                  <a:pt x="9" y="100"/>
                </a:cubicBezTo>
                <a:cubicBezTo>
                  <a:pt x="7" y="99"/>
                  <a:pt x="6" y="97"/>
                  <a:pt x="5" y="95"/>
                </a:cubicBezTo>
                <a:close/>
                <a:moveTo>
                  <a:pt x="5" y="91"/>
                </a:moveTo>
                <a:cubicBezTo>
                  <a:pt x="7" y="89"/>
                  <a:pt x="8" y="88"/>
                  <a:pt x="10" y="86"/>
                </a:cubicBezTo>
                <a:cubicBezTo>
                  <a:pt x="11" y="85"/>
                  <a:pt x="13" y="84"/>
                  <a:pt x="15" y="82"/>
                </a:cubicBezTo>
                <a:cubicBezTo>
                  <a:pt x="14" y="82"/>
                  <a:pt x="16" y="81"/>
                  <a:pt x="17" y="81"/>
                </a:cubicBezTo>
                <a:cubicBezTo>
                  <a:pt x="17" y="81"/>
                  <a:pt x="17" y="81"/>
                  <a:pt x="17" y="81"/>
                </a:cubicBezTo>
                <a:cubicBezTo>
                  <a:pt x="14" y="86"/>
                  <a:pt x="9" y="90"/>
                  <a:pt x="5" y="94"/>
                </a:cubicBezTo>
                <a:cubicBezTo>
                  <a:pt x="5" y="93"/>
                  <a:pt x="5" y="92"/>
                  <a:pt x="5" y="91"/>
                </a:cubicBezTo>
                <a:close/>
                <a:moveTo>
                  <a:pt x="20" y="80"/>
                </a:moveTo>
                <a:cubicBezTo>
                  <a:pt x="18" y="81"/>
                  <a:pt x="17" y="83"/>
                  <a:pt x="16" y="84"/>
                </a:cubicBezTo>
                <a:cubicBezTo>
                  <a:pt x="17" y="83"/>
                  <a:pt x="17" y="82"/>
                  <a:pt x="18" y="81"/>
                </a:cubicBezTo>
                <a:cubicBezTo>
                  <a:pt x="19" y="81"/>
                  <a:pt x="19" y="80"/>
                  <a:pt x="20" y="80"/>
                </a:cubicBezTo>
                <a:close/>
                <a:moveTo>
                  <a:pt x="24" y="80"/>
                </a:moveTo>
                <a:cubicBezTo>
                  <a:pt x="25" y="80"/>
                  <a:pt x="27" y="81"/>
                  <a:pt x="28" y="81"/>
                </a:cubicBezTo>
                <a:cubicBezTo>
                  <a:pt x="23" y="85"/>
                  <a:pt x="19" y="90"/>
                  <a:pt x="14" y="95"/>
                </a:cubicBezTo>
                <a:cubicBezTo>
                  <a:pt x="13" y="96"/>
                  <a:pt x="9" y="100"/>
                  <a:pt x="11" y="97"/>
                </a:cubicBezTo>
                <a:cubicBezTo>
                  <a:pt x="13" y="94"/>
                  <a:pt x="14" y="92"/>
                  <a:pt x="16" y="91"/>
                </a:cubicBezTo>
                <a:cubicBezTo>
                  <a:pt x="19" y="87"/>
                  <a:pt x="22" y="84"/>
                  <a:pt x="24" y="81"/>
                </a:cubicBezTo>
                <a:cubicBezTo>
                  <a:pt x="25" y="81"/>
                  <a:pt x="24" y="80"/>
                  <a:pt x="24" y="80"/>
                </a:cubicBezTo>
                <a:close/>
                <a:moveTo>
                  <a:pt x="32" y="82"/>
                </a:moveTo>
                <a:cubicBezTo>
                  <a:pt x="27" y="86"/>
                  <a:pt x="23" y="92"/>
                  <a:pt x="18" y="96"/>
                </a:cubicBezTo>
                <a:cubicBezTo>
                  <a:pt x="17" y="97"/>
                  <a:pt x="16" y="98"/>
                  <a:pt x="15" y="99"/>
                </a:cubicBezTo>
                <a:cubicBezTo>
                  <a:pt x="14" y="100"/>
                  <a:pt x="14" y="100"/>
                  <a:pt x="14" y="99"/>
                </a:cubicBezTo>
                <a:cubicBezTo>
                  <a:pt x="16" y="97"/>
                  <a:pt x="18" y="94"/>
                  <a:pt x="20" y="92"/>
                </a:cubicBezTo>
                <a:cubicBezTo>
                  <a:pt x="23" y="88"/>
                  <a:pt x="26" y="85"/>
                  <a:pt x="29" y="81"/>
                </a:cubicBezTo>
                <a:cubicBezTo>
                  <a:pt x="30" y="81"/>
                  <a:pt x="31" y="81"/>
                  <a:pt x="32" y="82"/>
                </a:cubicBezTo>
                <a:close/>
                <a:moveTo>
                  <a:pt x="34" y="82"/>
                </a:moveTo>
                <a:cubicBezTo>
                  <a:pt x="34" y="82"/>
                  <a:pt x="34" y="83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2" y="86"/>
                  <a:pt x="29" y="89"/>
                  <a:pt x="27" y="92"/>
                </a:cubicBezTo>
                <a:cubicBezTo>
                  <a:pt x="25" y="93"/>
                  <a:pt x="24" y="95"/>
                  <a:pt x="23" y="96"/>
                </a:cubicBezTo>
                <a:cubicBezTo>
                  <a:pt x="21" y="98"/>
                  <a:pt x="18" y="99"/>
                  <a:pt x="17" y="101"/>
                </a:cubicBezTo>
                <a:cubicBezTo>
                  <a:pt x="19" y="98"/>
                  <a:pt x="23" y="96"/>
                  <a:pt x="25" y="93"/>
                </a:cubicBezTo>
                <a:cubicBezTo>
                  <a:pt x="28" y="90"/>
                  <a:pt x="31" y="86"/>
                  <a:pt x="33" y="82"/>
                </a:cubicBezTo>
                <a:cubicBezTo>
                  <a:pt x="33" y="82"/>
                  <a:pt x="34" y="82"/>
                  <a:pt x="34" y="82"/>
                </a:cubicBezTo>
                <a:close/>
                <a:moveTo>
                  <a:pt x="26" y="103"/>
                </a:moveTo>
                <a:cubicBezTo>
                  <a:pt x="26" y="103"/>
                  <a:pt x="25" y="103"/>
                  <a:pt x="25" y="103"/>
                </a:cubicBezTo>
                <a:cubicBezTo>
                  <a:pt x="26" y="103"/>
                  <a:pt x="26" y="102"/>
                  <a:pt x="27" y="101"/>
                </a:cubicBezTo>
                <a:cubicBezTo>
                  <a:pt x="27" y="102"/>
                  <a:pt x="27" y="102"/>
                  <a:pt x="26" y="103"/>
                </a:cubicBezTo>
                <a:cubicBezTo>
                  <a:pt x="26" y="103"/>
                  <a:pt x="26" y="103"/>
                  <a:pt x="26" y="103"/>
                </a:cubicBezTo>
                <a:close/>
                <a:moveTo>
                  <a:pt x="19" y="103"/>
                </a:moveTo>
                <a:cubicBezTo>
                  <a:pt x="24" y="100"/>
                  <a:pt x="27" y="97"/>
                  <a:pt x="31" y="94"/>
                </a:cubicBezTo>
                <a:cubicBezTo>
                  <a:pt x="30" y="94"/>
                  <a:pt x="30" y="94"/>
                  <a:pt x="30" y="95"/>
                </a:cubicBezTo>
                <a:cubicBezTo>
                  <a:pt x="27" y="98"/>
                  <a:pt x="25" y="100"/>
                  <a:pt x="23" y="103"/>
                </a:cubicBezTo>
                <a:cubicBezTo>
                  <a:pt x="22" y="103"/>
                  <a:pt x="21" y="103"/>
                  <a:pt x="19" y="103"/>
                </a:cubicBezTo>
                <a:close/>
                <a:moveTo>
                  <a:pt x="30" y="93"/>
                </a:moveTo>
                <a:cubicBezTo>
                  <a:pt x="28" y="95"/>
                  <a:pt x="27" y="96"/>
                  <a:pt x="25" y="98"/>
                </a:cubicBezTo>
                <a:cubicBezTo>
                  <a:pt x="24" y="99"/>
                  <a:pt x="19" y="104"/>
                  <a:pt x="21" y="101"/>
                </a:cubicBezTo>
                <a:cubicBezTo>
                  <a:pt x="26" y="95"/>
                  <a:pt x="32" y="90"/>
                  <a:pt x="35" y="83"/>
                </a:cubicBezTo>
                <a:cubicBezTo>
                  <a:pt x="35" y="83"/>
                  <a:pt x="35" y="83"/>
                  <a:pt x="35" y="83"/>
                </a:cubicBezTo>
                <a:cubicBezTo>
                  <a:pt x="36" y="84"/>
                  <a:pt x="37" y="85"/>
                  <a:pt x="37" y="86"/>
                </a:cubicBezTo>
                <a:cubicBezTo>
                  <a:pt x="35" y="88"/>
                  <a:pt x="32" y="91"/>
                  <a:pt x="30" y="93"/>
                </a:cubicBezTo>
                <a:close/>
                <a:moveTo>
                  <a:pt x="29" y="103"/>
                </a:moveTo>
                <a:cubicBezTo>
                  <a:pt x="28" y="103"/>
                  <a:pt x="27" y="103"/>
                  <a:pt x="27" y="103"/>
                </a:cubicBezTo>
                <a:cubicBezTo>
                  <a:pt x="29" y="101"/>
                  <a:pt x="32" y="99"/>
                  <a:pt x="34" y="97"/>
                </a:cubicBezTo>
                <a:cubicBezTo>
                  <a:pt x="35" y="96"/>
                  <a:pt x="39" y="92"/>
                  <a:pt x="35" y="97"/>
                </a:cubicBezTo>
                <a:cubicBezTo>
                  <a:pt x="33" y="98"/>
                  <a:pt x="32" y="100"/>
                  <a:pt x="31" y="101"/>
                </a:cubicBezTo>
                <a:cubicBezTo>
                  <a:pt x="30" y="102"/>
                  <a:pt x="31" y="102"/>
                  <a:pt x="31" y="102"/>
                </a:cubicBezTo>
                <a:cubicBezTo>
                  <a:pt x="33" y="100"/>
                  <a:pt x="35" y="99"/>
                  <a:pt x="37" y="98"/>
                </a:cubicBezTo>
                <a:cubicBezTo>
                  <a:pt x="35" y="100"/>
                  <a:pt x="32" y="102"/>
                  <a:pt x="29" y="103"/>
                </a:cubicBezTo>
                <a:close/>
                <a:moveTo>
                  <a:pt x="39" y="95"/>
                </a:moveTo>
                <a:cubicBezTo>
                  <a:pt x="38" y="95"/>
                  <a:pt x="38" y="96"/>
                  <a:pt x="38" y="97"/>
                </a:cubicBezTo>
                <a:cubicBezTo>
                  <a:pt x="38" y="97"/>
                  <a:pt x="37" y="97"/>
                  <a:pt x="37" y="97"/>
                </a:cubicBezTo>
                <a:cubicBezTo>
                  <a:pt x="36" y="98"/>
                  <a:pt x="35" y="98"/>
                  <a:pt x="33" y="99"/>
                </a:cubicBezTo>
                <a:cubicBezTo>
                  <a:pt x="35" y="98"/>
                  <a:pt x="37" y="96"/>
                  <a:pt x="38" y="94"/>
                </a:cubicBezTo>
                <a:cubicBezTo>
                  <a:pt x="38" y="94"/>
                  <a:pt x="37" y="93"/>
                  <a:pt x="37" y="93"/>
                </a:cubicBezTo>
                <a:cubicBezTo>
                  <a:pt x="34" y="96"/>
                  <a:pt x="31" y="99"/>
                  <a:pt x="28" y="102"/>
                </a:cubicBezTo>
                <a:cubicBezTo>
                  <a:pt x="30" y="99"/>
                  <a:pt x="34" y="95"/>
                  <a:pt x="36" y="92"/>
                </a:cubicBezTo>
                <a:cubicBezTo>
                  <a:pt x="37" y="92"/>
                  <a:pt x="36" y="91"/>
                  <a:pt x="36" y="92"/>
                </a:cubicBezTo>
                <a:cubicBezTo>
                  <a:pt x="36" y="92"/>
                  <a:pt x="35" y="92"/>
                  <a:pt x="35" y="93"/>
                </a:cubicBezTo>
                <a:cubicBezTo>
                  <a:pt x="35" y="92"/>
                  <a:pt x="34" y="93"/>
                  <a:pt x="34" y="93"/>
                </a:cubicBezTo>
                <a:cubicBezTo>
                  <a:pt x="31" y="97"/>
                  <a:pt x="26" y="101"/>
                  <a:pt x="24" y="103"/>
                </a:cubicBezTo>
                <a:cubicBezTo>
                  <a:pt x="24" y="103"/>
                  <a:pt x="24" y="103"/>
                  <a:pt x="24" y="103"/>
                </a:cubicBezTo>
                <a:cubicBezTo>
                  <a:pt x="28" y="97"/>
                  <a:pt x="33" y="92"/>
                  <a:pt x="38" y="87"/>
                </a:cubicBezTo>
                <a:cubicBezTo>
                  <a:pt x="39" y="89"/>
                  <a:pt x="39" y="92"/>
                  <a:pt x="39" y="95"/>
                </a:cubicBezTo>
                <a:close/>
                <a:moveTo>
                  <a:pt x="40" y="5"/>
                </a:moveTo>
                <a:cubicBezTo>
                  <a:pt x="40" y="5"/>
                  <a:pt x="40" y="5"/>
                  <a:pt x="40" y="5"/>
                </a:cubicBezTo>
                <a:cubicBezTo>
                  <a:pt x="41" y="4"/>
                  <a:pt x="42" y="4"/>
                  <a:pt x="44" y="4"/>
                </a:cubicBezTo>
                <a:cubicBezTo>
                  <a:pt x="43" y="5"/>
                  <a:pt x="41" y="5"/>
                  <a:pt x="40" y="5"/>
                </a:cubicBezTo>
                <a:close/>
                <a:moveTo>
                  <a:pt x="40" y="6"/>
                </a:moveTo>
                <a:cubicBezTo>
                  <a:pt x="41" y="6"/>
                  <a:pt x="41" y="6"/>
                  <a:pt x="42" y="6"/>
                </a:cubicBezTo>
                <a:cubicBezTo>
                  <a:pt x="41" y="6"/>
                  <a:pt x="41" y="7"/>
                  <a:pt x="40" y="8"/>
                </a:cubicBezTo>
                <a:cubicBezTo>
                  <a:pt x="40" y="7"/>
                  <a:pt x="40" y="7"/>
                  <a:pt x="40" y="6"/>
                </a:cubicBezTo>
                <a:close/>
                <a:moveTo>
                  <a:pt x="40" y="15"/>
                </a:moveTo>
                <a:cubicBezTo>
                  <a:pt x="42" y="13"/>
                  <a:pt x="43" y="12"/>
                  <a:pt x="44" y="11"/>
                </a:cubicBezTo>
                <a:cubicBezTo>
                  <a:pt x="45" y="10"/>
                  <a:pt x="45" y="9"/>
                  <a:pt x="46" y="9"/>
                </a:cubicBezTo>
                <a:cubicBezTo>
                  <a:pt x="47" y="8"/>
                  <a:pt x="51" y="4"/>
                  <a:pt x="49" y="7"/>
                </a:cubicBezTo>
                <a:cubicBezTo>
                  <a:pt x="46" y="10"/>
                  <a:pt x="43" y="14"/>
                  <a:pt x="40" y="17"/>
                </a:cubicBezTo>
                <a:cubicBezTo>
                  <a:pt x="40" y="16"/>
                  <a:pt x="40" y="15"/>
                  <a:pt x="40" y="15"/>
                </a:cubicBezTo>
                <a:close/>
                <a:moveTo>
                  <a:pt x="40" y="10"/>
                </a:moveTo>
                <a:cubicBezTo>
                  <a:pt x="41" y="10"/>
                  <a:pt x="42" y="9"/>
                  <a:pt x="42" y="9"/>
                </a:cubicBezTo>
                <a:cubicBezTo>
                  <a:pt x="42" y="9"/>
                  <a:pt x="43" y="8"/>
                  <a:pt x="43" y="8"/>
                </a:cubicBezTo>
                <a:cubicBezTo>
                  <a:pt x="42" y="9"/>
                  <a:pt x="41" y="11"/>
                  <a:pt x="40" y="12"/>
                </a:cubicBezTo>
                <a:cubicBezTo>
                  <a:pt x="40" y="12"/>
                  <a:pt x="40" y="11"/>
                  <a:pt x="40" y="10"/>
                </a:cubicBezTo>
                <a:close/>
                <a:moveTo>
                  <a:pt x="40" y="18"/>
                </a:moveTo>
                <a:cubicBezTo>
                  <a:pt x="44" y="16"/>
                  <a:pt x="47" y="12"/>
                  <a:pt x="51" y="9"/>
                </a:cubicBezTo>
                <a:cubicBezTo>
                  <a:pt x="51" y="9"/>
                  <a:pt x="55" y="5"/>
                  <a:pt x="54" y="6"/>
                </a:cubicBezTo>
                <a:cubicBezTo>
                  <a:pt x="52" y="8"/>
                  <a:pt x="51" y="10"/>
                  <a:pt x="49" y="12"/>
                </a:cubicBezTo>
                <a:cubicBezTo>
                  <a:pt x="47" y="15"/>
                  <a:pt x="45" y="17"/>
                  <a:pt x="43" y="19"/>
                </a:cubicBezTo>
                <a:cubicBezTo>
                  <a:pt x="42" y="19"/>
                  <a:pt x="41" y="19"/>
                  <a:pt x="40" y="19"/>
                </a:cubicBezTo>
                <a:cubicBezTo>
                  <a:pt x="40" y="19"/>
                  <a:pt x="40" y="19"/>
                  <a:pt x="40" y="18"/>
                </a:cubicBezTo>
                <a:close/>
                <a:moveTo>
                  <a:pt x="46" y="20"/>
                </a:moveTo>
                <a:cubicBezTo>
                  <a:pt x="46" y="20"/>
                  <a:pt x="45" y="19"/>
                  <a:pt x="44" y="19"/>
                </a:cubicBezTo>
                <a:cubicBezTo>
                  <a:pt x="48" y="16"/>
                  <a:pt x="52" y="12"/>
                  <a:pt x="55" y="9"/>
                </a:cubicBezTo>
                <a:cubicBezTo>
                  <a:pt x="54" y="10"/>
                  <a:pt x="53" y="11"/>
                  <a:pt x="52" y="13"/>
                </a:cubicBezTo>
                <a:cubicBezTo>
                  <a:pt x="51" y="15"/>
                  <a:pt x="49" y="17"/>
                  <a:pt x="46" y="20"/>
                </a:cubicBezTo>
                <a:close/>
                <a:moveTo>
                  <a:pt x="48" y="20"/>
                </a:moveTo>
                <a:cubicBezTo>
                  <a:pt x="52" y="16"/>
                  <a:pt x="57" y="11"/>
                  <a:pt x="61" y="7"/>
                </a:cubicBezTo>
                <a:cubicBezTo>
                  <a:pt x="58" y="10"/>
                  <a:pt x="56" y="16"/>
                  <a:pt x="52" y="20"/>
                </a:cubicBezTo>
                <a:cubicBezTo>
                  <a:pt x="50" y="20"/>
                  <a:pt x="49" y="20"/>
                  <a:pt x="48" y="20"/>
                </a:cubicBezTo>
                <a:close/>
                <a:moveTo>
                  <a:pt x="53" y="20"/>
                </a:moveTo>
                <a:cubicBezTo>
                  <a:pt x="57" y="16"/>
                  <a:pt x="60" y="13"/>
                  <a:pt x="64" y="9"/>
                </a:cubicBezTo>
                <a:cubicBezTo>
                  <a:pt x="63" y="10"/>
                  <a:pt x="62" y="10"/>
                  <a:pt x="62" y="11"/>
                </a:cubicBezTo>
                <a:cubicBezTo>
                  <a:pt x="60" y="14"/>
                  <a:pt x="58" y="17"/>
                  <a:pt x="56" y="19"/>
                </a:cubicBezTo>
                <a:cubicBezTo>
                  <a:pt x="56" y="20"/>
                  <a:pt x="56" y="20"/>
                  <a:pt x="56" y="20"/>
                </a:cubicBezTo>
                <a:cubicBezTo>
                  <a:pt x="55" y="20"/>
                  <a:pt x="54" y="20"/>
                  <a:pt x="53" y="20"/>
                </a:cubicBezTo>
                <a:close/>
                <a:moveTo>
                  <a:pt x="65" y="20"/>
                </a:moveTo>
                <a:cubicBezTo>
                  <a:pt x="65" y="20"/>
                  <a:pt x="64" y="20"/>
                  <a:pt x="64" y="20"/>
                </a:cubicBezTo>
                <a:cubicBezTo>
                  <a:pt x="64" y="20"/>
                  <a:pt x="65" y="19"/>
                  <a:pt x="65" y="19"/>
                </a:cubicBezTo>
                <a:cubicBezTo>
                  <a:pt x="65" y="19"/>
                  <a:pt x="64" y="18"/>
                  <a:pt x="64" y="18"/>
                </a:cubicBezTo>
                <a:cubicBezTo>
                  <a:pt x="63" y="19"/>
                  <a:pt x="62" y="19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9"/>
                </a:cubicBezTo>
                <a:cubicBezTo>
                  <a:pt x="63" y="16"/>
                  <a:pt x="65" y="14"/>
                  <a:pt x="67" y="12"/>
                </a:cubicBezTo>
                <a:cubicBezTo>
                  <a:pt x="67" y="11"/>
                  <a:pt x="66" y="11"/>
                  <a:pt x="66" y="11"/>
                </a:cubicBezTo>
                <a:cubicBezTo>
                  <a:pt x="64" y="13"/>
                  <a:pt x="59" y="16"/>
                  <a:pt x="58" y="18"/>
                </a:cubicBezTo>
                <a:cubicBezTo>
                  <a:pt x="60" y="14"/>
                  <a:pt x="64" y="10"/>
                  <a:pt x="68" y="6"/>
                </a:cubicBezTo>
                <a:cubicBezTo>
                  <a:pt x="67" y="11"/>
                  <a:pt x="66" y="15"/>
                  <a:pt x="65" y="20"/>
                </a:cubicBezTo>
                <a:close/>
                <a:moveTo>
                  <a:pt x="62" y="20"/>
                </a:moveTo>
                <a:cubicBezTo>
                  <a:pt x="63" y="19"/>
                  <a:pt x="64" y="19"/>
                  <a:pt x="63" y="20"/>
                </a:cubicBezTo>
                <a:cubicBezTo>
                  <a:pt x="63" y="20"/>
                  <a:pt x="62" y="20"/>
                  <a:pt x="62" y="20"/>
                </a:cubicBezTo>
                <a:close/>
                <a:moveTo>
                  <a:pt x="57" y="20"/>
                </a:moveTo>
                <a:cubicBezTo>
                  <a:pt x="60" y="18"/>
                  <a:pt x="62" y="16"/>
                  <a:pt x="64" y="14"/>
                </a:cubicBezTo>
                <a:cubicBezTo>
                  <a:pt x="68" y="11"/>
                  <a:pt x="62" y="16"/>
                  <a:pt x="62" y="17"/>
                </a:cubicBezTo>
                <a:cubicBezTo>
                  <a:pt x="61" y="18"/>
                  <a:pt x="60" y="19"/>
                  <a:pt x="60" y="20"/>
                </a:cubicBezTo>
                <a:cubicBezTo>
                  <a:pt x="59" y="20"/>
                  <a:pt x="58" y="20"/>
                  <a:pt x="57" y="20"/>
                </a:cubicBezTo>
                <a:close/>
                <a:moveTo>
                  <a:pt x="52" y="4"/>
                </a:moveTo>
                <a:cubicBezTo>
                  <a:pt x="57" y="5"/>
                  <a:pt x="62" y="5"/>
                  <a:pt x="67" y="5"/>
                </a:cubicBezTo>
                <a:cubicBezTo>
                  <a:pt x="63" y="8"/>
                  <a:pt x="60" y="12"/>
                  <a:pt x="56" y="15"/>
                </a:cubicBezTo>
                <a:cubicBezTo>
                  <a:pt x="59" y="12"/>
                  <a:pt x="61" y="9"/>
                  <a:pt x="63" y="6"/>
                </a:cubicBezTo>
                <a:cubicBezTo>
                  <a:pt x="63" y="5"/>
                  <a:pt x="62" y="5"/>
                  <a:pt x="62" y="5"/>
                </a:cubicBezTo>
                <a:cubicBezTo>
                  <a:pt x="58" y="9"/>
                  <a:pt x="54" y="13"/>
                  <a:pt x="50" y="16"/>
                </a:cubicBezTo>
                <a:cubicBezTo>
                  <a:pt x="51" y="15"/>
                  <a:pt x="52" y="14"/>
                  <a:pt x="53" y="13"/>
                </a:cubicBezTo>
                <a:cubicBezTo>
                  <a:pt x="55" y="11"/>
                  <a:pt x="57" y="8"/>
                  <a:pt x="59" y="6"/>
                </a:cubicBezTo>
                <a:cubicBezTo>
                  <a:pt x="60" y="6"/>
                  <a:pt x="59" y="5"/>
                  <a:pt x="59" y="5"/>
                </a:cubicBezTo>
                <a:cubicBezTo>
                  <a:pt x="55" y="8"/>
                  <a:pt x="52" y="11"/>
                  <a:pt x="48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51" y="11"/>
                  <a:pt x="53" y="8"/>
                  <a:pt x="55" y="5"/>
                </a:cubicBezTo>
                <a:cubicBezTo>
                  <a:pt x="56" y="5"/>
                  <a:pt x="55" y="5"/>
                  <a:pt x="55" y="5"/>
                </a:cubicBezTo>
                <a:cubicBezTo>
                  <a:pt x="50" y="8"/>
                  <a:pt x="47" y="12"/>
                  <a:pt x="43" y="15"/>
                </a:cubicBezTo>
                <a:cubicBezTo>
                  <a:pt x="38" y="20"/>
                  <a:pt x="45" y="12"/>
                  <a:pt x="46" y="11"/>
                </a:cubicBezTo>
                <a:cubicBezTo>
                  <a:pt x="48" y="9"/>
                  <a:pt x="49" y="7"/>
                  <a:pt x="51" y="5"/>
                </a:cubicBezTo>
                <a:cubicBezTo>
                  <a:pt x="51" y="5"/>
                  <a:pt x="51" y="4"/>
                  <a:pt x="51" y="4"/>
                </a:cubicBezTo>
                <a:cubicBezTo>
                  <a:pt x="47" y="7"/>
                  <a:pt x="44" y="9"/>
                  <a:pt x="41" y="12"/>
                </a:cubicBezTo>
                <a:cubicBezTo>
                  <a:pt x="41" y="13"/>
                  <a:pt x="41" y="13"/>
                  <a:pt x="40" y="14"/>
                </a:cubicBezTo>
                <a:cubicBezTo>
                  <a:pt x="40" y="14"/>
                  <a:pt x="40" y="13"/>
                  <a:pt x="40" y="13"/>
                </a:cubicBezTo>
                <a:cubicBezTo>
                  <a:pt x="40" y="13"/>
                  <a:pt x="41" y="12"/>
                  <a:pt x="41" y="12"/>
                </a:cubicBezTo>
                <a:cubicBezTo>
                  <a:pt x="43" y="9"/>
                  <a:pt x="45" y="7"/>
                  <a:pt x="47" y="5"/>
                </a:cubicBezTo>
                <a:cubicBezTo>
                  <a:pt x="47" y="5"/>
                  <a:pt x="47" y="4"/>
                  <a:pt x="46" y="4"/>
                </a:cubicBezTo>
                <a:cubicBezTo>
                  <a:pt x="45" y="6"/>
                  <a:pt x="43" y="7"/>
                  <a:pt x="42" y="8"/>
                </a:cubicBezTo>
                <a:cubicBezTo>
                  <a:pt x="41" y="9"/>
                  <a:pt x="41" y="9"/>
                  <a:pt x="40" y="10"/>
                </a:cubicBezTo>
                <a:cubicBezTo>
                  <a:pt x="40" y="10"/>
                  <a:pt x="40" y="9"/>
                  <a:pt x="40" y="9"/>
                </a:cubicBezTo>
                <a:cubicBezTo>
                  <a:pt x="41" y="7"/>
                  <a:pt x="43" y="6"/>
                  <a:pt x="44" y="4"/>
                </a:cubicBezTo>
                <a:cubicBezTo>
                  <a:pt x="44" y="4"/>
                  <a:pt x="44" y="4"/>
                  <a:pt x="44" y="4"/>
                </a:cubicBezTo>
                <a:cubicBezTo>
                  <a:pt x="47" y="4"/>
                  <a:pt x="49" y="4"/>
                  <a:pt x="52" y="4"/>
                </a:cubicBezTo>
                <a:close/>
                <a:moveTo>
                  <a:pt x="24" y="80"/>
                </a:moveTo>
                <a:cubicBezTo>
                  <a:pt x="24" y="80"/>
                  <a:pt x="24" y="80"/>
                  <a:pt x="24" y="80"/>
                </a:cubicBezTo>
                <a:cubicBezTo>
                  <a:pt x="21" y="82"/>
                  <a:pt x="19" y="84"/>
                  <a:pt x="17" y="87"/>
                </a:cubicBezTo>
                <a:cubicBezTo>
                  <a:pt x="18" y="85"/>
                  <a:pt x="20" y="82"/>
                  <a:pt x="22" y="80"/>
                </a:cubicBezTo>
                <a:cubicBezTo>
                  <a:pt x="22" y="80"/>
                  <a:pt x="23" y="80"/>
                  <a:pt x="24" y="80"/>
                </a:cubicBezTo>
                <a:close/>
                <a:moveTo>
                  <a:pt x="11" y="83"/>
                </a:moveTo>
                <a:cubicBezTo>
                  <a:pt x="12" y="83"/>
                  <a:pt x="13" y="82"/>
                  <a:pt x="14" y="82"/>
                </a:cubicBezTo>
                <a:cubicBezTo>
                  <a:pt x="11" y="84"/>
                  <a:pt x="9" y="86"/>
                  <a:pt x="6" y="89"/>
                </a:cubicBezTo>
                <a:cubicBezTo>
                  <a:pt x="7" y="87"/>
                  <a:pt x="9" y="85"/>
                  <a:pt x="11" y="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0" name="稻壳儿搜索【幻雨工作室】_9"/>
          <p:cNvSpPr>
            <a:spLocks noEditPoints="1"/>
          </p:cNvSpPr>
          <p:nvPr/>
        </p:nvSpPr>
        <p:spPr bwMode="auto">
          <a:xfrm>
            <a:off x="10126890" y="2587794"/>
            <a:ext cx="206375" cy="241300"/>
          </a:xfrm>
          <a:custGeom>
            <a:avLst/>
            <a:gdLst>
              <a:gd name="T0" fmla="*/ 16 w 55"/>
              <a:gd name="T1" fmla="*/ 3 h 64"/>
              <a:gd name="T2" fmla="*/ 25 w 55"/>
              <a:gd name="T3" fmla="*/ 63 h 64"/>
              <a:gd name="T4" fmla="*/ 54 w 55"/>
              <a:gd name="T5" fmla="*/ 10 h 64"/>
              <a:gd name="T6" fmla="*/ 26 w 55"/>
              <a:gd name="T7" fmla="*/ 60 h 64"/>
              <a:gd name="T8" fmla="*/ 30 w 55"/>
              <a:gd name="T9" fmla="*/ 51 h 64"/>
              <a:gd name="T10" fmla="*/ 35 w 55"/>
              <a:gd name="T11" fmla="*/ 47 h 64"/>
              <a:gd name="T12" fmla="*/ 36 w 55"/>
              <a:gd name="T13" fmla="*/ 45 h 64"/>
              <a:gd name="T14" fmla="*/ 24 w 55"/>
              <a:gd name="T15" fmla="*/ 56 h 64"/>
              <a:gd name="T16" fmla="*/ 24 w 55"/>
              <a:gd name="T17" fmla="*/ 56 h 64"/>
              <a:gd name="T18" fmla="*/ 21 w 55"/>
              <a:gd name="T19" fmla="*/ 51 h 64"/>
              <a:gd name="T20" fmla="*/ 33 w 55"/>
              <a:gd name="T21" fmla="*/ 41 h 64"/>
              <a:gd name="T22" fmla="*/ 36 w 55"/>
              <a:gd name="T23" fmla="*/ 35 h 64"/>
              <a:gd name="T24" fmla="*/ 15 w 55"/>
              <a:gd name="T25" fmla="*/ 42 h 64"/>
              <a:gd name="T26" fmla="*/ 17 w 55"/>
              <a:gd name="T27" fmla="*/ 45 h 64"/>
              <a:gd name="T28" fmla="*/ 50 w 55"/>
              <a:gd name="T29" fmla="*/ 14 h 64"/>
              <a:gd name="T30" fmla="*/ 34 w 55"/>
              <a:gd name="T31" fmla="*/ 30 h 64"/>
              <a:gd name="T32" fmla="*/ 37 w 55"/>
              <a:gd name="T33" fmla="*/ 25 h 64"/>
              <a:gd name="T34" fmla="*/ 51 w 55"/>
              <a:gd name="T35" fmla="*/ 13 h 64"/>
              <a:gd name="T36" fmla="*/ 20 w 55"/>
              <a:gd name="T37" fmla="*/ 33 h 64"/>
              <a:gd name="T38" fmla="*/ 49 w 55"/>
              <a:gd name="T39" fmla="*/ 8 h 64"/>
              <a:gd name="T40" fmla="*/ 26 w 55"/>
              <a:gd name="T41" fmla="*/ 41 h 64"/>
              <a:gd name="T42" fmla="*/ 48 w 55"/>
              <a:gd name="T43" fmla="*/ 26 h 64"/>
              <a:gd name="T44" fmla="*/ 34 w 55"/>
              <a:gd name="T45" fmla="*/ 43 h 64"/>
              <a:gd name="T46" fmla="*/ 42 w 55"/>
              <a:gd name="T47" fmla="*/ 35 h 64"/>
              <a:gd name="T48" fmla="*/ 21 w 55"/>
              <a:gd name="T49" fmla="*/ 51 h 64"/>
              <a:gd name="T50" fmla="*/ 45 w 55"/>
              <a:gd name="T51" fmla="*/ 30 h 64"/>
              <a:gd name="T52" fmla="*/ 19 w 55"/>
              <a:gd name="T53" fmla="*/ 48 h 64"/>
              <a:gd name="T54" fmla="*/ 50 w 55"/>
              <a:gd name="T55" fmla="*/ 7 h 64"/>
              <a:gd name="T56" fmla="*/ 16 w 55"/>
              <a:gd name="T57" fmla="*/ 32 h 64"/>
              <a:gd name="T58" fmla="*/ 47 w 55"/>
              <a:gd name="T59" fmla="*/ 5 h 64"/>
              <a:gd name="T60" fmla="*/ 12 w 55"/>
              <a:gd name="T61" fmla="*/ 35 h 64"/>
              <a:gd name="T62" fmla="*/ 24 w 55"/>
              <a:gd name="T63" fmla="*/ 20 h 64"/>
              <a:gd name="T64" fmla="*/ 20 w 55"/>
              <a:gd name="T65" fmla="*/ 18 h 64"/>
              <a:gd name="T66" fmla="*/ 8 w 55"/>
              <a:gd name="T67" fmla="*/ 27 h 64"/>
              <a:gd name="T68" fmla="*/ 15 w 55"/>
              <a:gd name="T69" fmla="*/ 20 h 64"/>
              <a:gd name="T70" fmla="*/ 12 w 55"/>
              <a:gd name="T71" fmla="*/ 15 h 64"/>
              <a:gd name="T72" fmla="*/ 5 w 55"/>
              <a:gd name="T73" fmla="*/ 20 h 64"/>
              <a:gd name="T74" fmla="*/ 4 w 55"/>
              <a:gd name="T75" fmla="*/ 15 h 64"/>
              <a:gd name="T76" fmla="*/ 16 w 55"/>
              <a:gd name="T77" fmla="*/ 8 h 64"/>
              <a:gd name="T78" fmla="*/ 22 w 55"/>
              <a:gd name="T79" fmla="*/ 13 h 64"/>
              <a:gd name="T80" fmla="*/ 20 w 55"/>
              <a:gd name="T81" fmla="*/ 10 h 64"/>
              <a:gd name="T82" fmla="*/ 10 w 55"/>
              <a:gd name="T83" fmla="*/ 25 h 64"/>
              <a:gd name="T84" fmla="*/ 25 w 55"/>
              <a:gd name="T85" fmla="*/ 19 h 64"/>
              <a:gd name="T86" fmla="*/ 25 w 55"/>
              <a:gd name="T87" fmla="*/ 20 h 64"/>
              <a:gd name="T88" fmla="*/ 21 w 55"/>
              <a:gd name="T89" fmla="*/ 26 h 64"/>
              <a:gd name="T90" fmla="*/ 25 w 55"/>
              <a:gd name="T91" fmla="*/ 20 h 64"/>
              <a:gd name="T92" fmla="*/ 35 w 55"/>
              <a:gd name="T93" fmla="*/ 15 h 64"/>
              <a:gd name="T94" fmla="*/ 27 w 55"/>
              <a:gd name="T95" fmla="*/ 22 h 64"/>
              <a:gd name="T96" fmla="*/ 35 w 55"/>
              <a:gd name="T97" fmla="*/ 15 h 64"/>
              <a:gd name="T98" fmla="*/ 46 w 55"/>
              <a:gd name="T99" fmla="*/ 7 h 64"/>
              <a:gd name="T100" fmla="*/ 29 w 55"/>
              <a:gd name="T101" fmla="*/ 20 h 64"/>
              <a:gd name="T102" fmla="*/ 35 w 55"/>
              <a:gd name="T103" fmla="*/ 13 h 64"/>
              <a:gd name="T104" fmla="*/ 40 w 55"/>
              <a:gd name="T105" fmla="*/ 6 h 64"/>
              <a:gd name="T106" fmla="*/ 5 w 55"/>
              <a:gd name="T107" fmla="*/ 19 h 64"/>
              <a:gd name="T108" fmla="*/ 5 w 55"/>
              <a:gd name="T109" fmla="*/ 16 h 64"/>
              <a:gd name="T110" fmla="*/ 17 w 55"/>
              <a:gd name="T111" fmla="*/ 7 h 64"/>
              <a:gd name="T112" fmla="*/ 12 w 55"/>
              <a:gd name="T113" fmla="*/ 37 h 64"/>
              <a:gd name="T114" fmla="*/ 34 w 55"/>
              <a:gd name="T115" fmla="*/ 27 h 64"/>
              <a:gd name="T116" fmla="*/ 15 w 55"/>
              <a:gd name="T117" fmla="*/ 41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5" h="64">
                <a:moveTo>
                  <a:pt x="54" y="10"/>
                </a:moveTo>
                <a:cubicBezTo>
                  <a:pt x="54" y="4"/>
                  <a:pt x="48" y="1"/>
                  <a:pt x="42" y="2"/>
                </a:cubicBezTo>
                <a:cubicBezTo>
                  <a:pt x="34" y="4"/>
                  <a:pt x="30" y="11"/>
                  <a:pt x="27" y="18"/>
                </a:cubicBezTo>
                <a:cubicBezTo>
                  <a:pt x="25" y="12"/>
                  <a:pt x="22" y="5"/>
                  <a:pt x="16" y="3"/>
                </a:cubicBezTo>
                <a:cubicBezTo>
                  <a:pt x="10" y="0"/>
                  <a:pt x="4" y="3"/>
                  <a:pt x="2" y="9"/>
                </a:cubicBezTo>
                <a:cubicBezTo>
                  <a:pt x="0" y="16"/>
                  <a:pt x="3" y="24"/>
                  <a:pt x="6" y="31"/>
                </a:cubicBezTo>
                <a:cubicBezTo>
                  <a:pt x="11" y="42"/>
                  <a:pt x="18" y="52"/>
                  <a:pt x="25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6" y="64"/>
                  <a:pt x="27" y="64"/>
                  <a:pt x="27" y="63"/>
                </a:cubicBezTo>
                <a:cubicBezTo>
                  <a:pt x="27" y="63"/>
                  <a:pt x="27" y="63"/>
                  <a:pt x="27" y="63"/>
                </a:cubicBezTo>
                <a:cubicBezTo>
                  <a:pt x="35" y="53"/>
                  <a:pt x="42" y="42"/>
                  <a:pt x="48" y="31"/>
                </a:cubicBezTo>
                <a:cubicBezTo>
                  <a:pt x="52" y="25"/>
                  <a:pt x="55" y="17"/>
                  <a:pt x="54" y="10"/>
                </a:cubicBezTo>
                <a:close/>
                <a:moveTo>
                  <a:pt x="26" y="60"/>
                </a:moveTo>
                <a:cubicBezTo>
                  <a:pt x="26" y="60"/>
                  <a:pt x="26" y="60"/>
                  <a:pt x="26" y="59"/>
                </a:cubicBezTo>
                <a:cubicBezTo>
                  <a:pt x="27" y="58"/>
                  <a:pt x="28" y="57"/>
                  <a:pt x="29" y="55"/>
                </a:cubicBezTo>
                <a:cubicBezTo>
                  <a:pt x="28" y="57"/>
                  <a:pt x="27" y="58"/>
                  <a:pt x="26" y="60"/>
                </a:cubicBezTo>
                <a:close/>
                <a:moveTo>
                  <a:pt x="24" y="56"/>
                </a:moveTo>
                <a:cubicBezTo>
                  <a:pt x="24" y="56"/>
                  <a:pt x="26" y="55"/>
                  <a:pt x="26" y="54"/>
                </a:cubicBezTo>
                <a:cubicBezTo>
                  <a:pt x="27" y="53"/>
                  <a:pt x="29" y="52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28" y="53"/>
                  <a:pt x="27" y="54"/>
                  <a:pt x="25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lose/>
                <a:moveTo>
                  <a:pt x="35" y="47"/>
                </a:moveTo>
                <a:cubicBezTo>
                  <a:pt x="31" y="50"/>
                  <a:pt x="29" y="55"/>
                  <a:pt x="25" y="59"/>
                </a:cubicBezTo>
                <a:cubicBezTo>
                  <a:pt x="25" y="58"/>
                  <a:pt x="25" y="57"/>
                  <a:pt x="24" y="57"/>
                </a:cubicBezTo>
                <a:cubicBezTo>
                  <a:pt x="28" y="54"/>
                  <a:pt x="31" y="50"/>
                  <a:pt x="35" y="47"/>
                </a:cubicBezTo>
                <a:close/>
                <a:moveTo>
                  <a:pt x="36" y="45"/>
                </a:moveTo>
                <a:cubicBezTo>
                  <a:pt x="36" y="46"/>
                  <a:pt x="35" y="46"/>
                  <a:pt x="35" y="47"/>
                </a:cubicBezTo>
                <a:cubicBezTo>
                  <a:pt x="36" y="46"/>
                  <a:pt x="36" y="45"/>
                  <a:pt x="37" y="44"/>
                </a:cubicBezTo>
                <a:cubicBezTo>
                  <a:pt x="37" y="45"/>
                  <a:pt x="37" y="45"/>
                  <a:pt x="36" y="45"/>
                </a:cubicBezTo>
                <a:close/>
                <a:moveTo>
                  <a:pt x="24" y="56"/>
                </a:moveTo>
                <a:cubicBezTo>
                  <a:pt x="23" y="55"/>
                  <a:pt x="23" y="54"/>
                  <a:pt x="22" y="54"/>
                </a:cubicBezTo>
                <a:cubicBezTo>
                  <a:pt x="28" y="50"/>
                  <a:pt x="34" y="46"/>
                  <a:pt x="39" y="42"/>
                </a:cubicBezTo>
                <a:cubicBezTo>
                  <a:pt x="39" y="42"/>
                  <a:pt x="39" y="42"/>
                  <a:pt x="39" y="42"/>
                </a:cubicBezTo>
                <a:cubicBezTo>
                  <a:pt x="34" y="46"/>
                  <a:pt x="28" y="51"/>
                  <a:pt x="24" y="56"/>
                </a:cubicBezTo>
                <a:close/>
                <a:moveTo>
                  <a:pt x="21" y="51"/>
                </a:moveTo>
                <a:cubicBezTo>
                  <a:pt x="23" y="50"/>
                  <a:pt x="26" y="49"/>
                  <a:pt x="28" y="47"/>
                </a:cubicBezTo>
                <a:cubicBezTo>
                  <a:pt x="26" y="49"/>
                  <a:pt x="24" y="51"/>
                  <a:pt x="22" y="53"/>
                </a:cubicBezTo>
                <a:cubicBezTo>
                  <a:pt x="21" y="52"/>
                  <a:pt x="21" y="52"/>
                  <a:pt x="21" y="51"/>
                </a:cubicBezTo>
                <a:close/>
                <a:moveTo>
                  <a:pt x="19" y="49"/>
                </a:moveTo>
                <a:cubicBezTo>
                  <a:pt x="28" y="46"/>
                  <a:pt x="35" y="4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39" y="37"/>
                  <a:pt x="36" y="39"/>
                  <a:pt x="33" y="41"/>
                </a:cubicBezTo>
                <a:cubicBezTo>
                  <a:pt x="29" y="44"/>
                  <a:pt x="25" y="47"/>
                  <a:pt x="20" y="51"/>
                </a:cubicBezTo>
                <a:cubicBezTo>
                  <a:pt x="20" y="50"/>
                  <a:pt x="19" y="49"/>
                  <a:pt x="19" y="49"/>
                </a:cubicBezTo>
                <a:close/>
                <a:moveTo>
                  <a:pt x="17" y="46"/>
                </a:moveTo>
                <a:cubicBezTo>
                  <a:pt x="24" y="43"/>
                  <a:pt x="30" y="39"/>
                  <a:pt x="36" y="35"/>
                </a:cubicBezTo>
                <a:cubicBezTo>
                  <a:pt x="38" y="34"/>
                  <a:pt x="40" y="33"/>
                  <a:pt x="42" y="32"/>
                </a:cubicBezTo>
                <a:cubicBezTo>
                  <a:pt x="34" y="37"/>
                  <a:pt x="25" y="41"/>
                  <a:pt x="18" y="48"/>
                </a:cubicBezTo>
                <a:cubicBezTo>
                  <a:pt x="18" y="47"/>
                  <a:pt x="18" y="46"/>
                  <a:pt x="17" y="46"/>
                </a:cubicBezTo>
                <a:close/>
                <a:moveTo>
                  <a:pt x="15" y="42"/>
                </a:moveTo>
                <a:cubicBezTo>
                  <a:pt x="15" y="42"/>
                  <a:pt x="15" y="42"/>
                  <a:pt x="15" y="42"/>
                </a:cubicBezTo>
                <a:cubicBezTo>
                  <a:pt x="22" y="39"/>
                  <a:pt x="28" y="35"/>
                  <a:pt x="34" y="31"/>
                </a:cubicBezTo>
                <a:cubicBezTo>
                  <a:pt x="34" y="31"/>
                  <a:pt x="33" y="32"/>
                  <a:pt x="33" y="32"/>
                </a:cubicBezTo>
                <a:cubicBezTo>
                  <a:pt x="27" y="36"/>
                  <a:pt x="22" y="40"/>
                  <a:pt x="17" y="45"/>
                </a:cubicBezTo>
                <a:cubicBezTo>
                  <a:pt x="16" y="44"/>
                  <a:pt x="16" y="43"/>
                  <a:pt x="15" y="42"/>
                </a:cubicBezTo>
                <a:close/>
                <a:moveTo>
                  <a:pt x="38" y="23"/>
                </a:moveTo>
                <a:cubicBezTo>
                  <a:pt x="42" y="21"/>
                  <a:pt x="46" y="18"/>
                  <a:pt x="49" y="15"/>
                </a:cubicBezTo>
                <a:cubicBezTo>
                  <a:pt x="50" y="15"/>
                  <a:pt x="50" y="15"/>
                  <a:pt x="50" y="14"/>
                </a:cubicBezTo>
                <a:cubicBezTo>
                  <a:pt x="51" y="14"/>
                  <a:pt x="51" y="14"/>
                  <a:pt x="51" y="14"/>
                </a:cubicBezTo>
                <a:cubicBezTo>
                  <a:pt x="51" y="15"/>
                  <a:pt x="51" y="16"/>
                  <a:pt x="51" y="17"/>
                </a:cubicBezTo>
                <a:cubicBezTo>
                  <a:pt x="51" y="17"/>
                  <a:pt x="51" y="18"/>
                  <a:pt x="51" y="18"/>
                </a:cubicBezTo>
                <a:cubicBezTo>
                  <a:pt x="44" y="21"/>
                  <a:pt x="40" y="27"/>
                  <a:pt x="34" y="30"/>
                </a:cubicBezTo>
                <a:cubicBezTo>
                  <a:pt x="30" y="33"/>
                  <a:pt x="27" y="35"/>
                  <a:pt x="23" y="37"/>
                </a:cubicBezTo>
                <a:cubicBezTo>
                  <a:pt x="21" y="38"/>
                  <a:pt x="20" y="39"/>
                  <a:pt x="18" y="40"/>
                </a:cubicBezTo>
                <a:cubicBezTo>
                  <a:pt x="14" y="42"/>
                  <a:pt x="18" y="39"/>
                  <a:pt x="19" y="38"/>
                </a:cubicBezTo>
                <a:cubicBezTo>
                  <a:pt x="25" y="34"/>
                  <a:pt x="31" y="30"/>
                  <a:pt x="37" y="25"/>
                </a:cubicBezTo>
                <a:cubicBezTo>
                  <a:pt x="37" y="25"/>
                  <a:pt x="38" y="24"/>
                  <a:pt x="38" y="23"/>
                </a:cubicBezTo>
                <a:close/>
                <a:moveTo>
                  <a:pt x="50" y="8"/>
                </a:moveTo>
                <a:cubicBezTo>
                  <a:pt x="51" y="9"/>
                  <a:pt x="51" y="11"/>
                  <a:pt x="51" y="13"/>
                </a:cubicBezTo>
                <a:cubicBezTo>
                  <a:pt x="51" y="13"/>
                  <a:pt x="51" y="13"/>
                  <a:pt x="51" y="13"/>
                </a:cubicBezTo>
                <a:cubicBezTo>
                  <a:pt x="47" y="15"/>
                  <a:pt x="44" y="18"/>
                  <a:pt x="40" y="21"/>
                </a:cubicBezTo>
                <a:cubicBezTo>
                  <a:pt x="36" y="24"/>
                  <a:pt x="31" y="27"/>
                  <a:pt x="26" y="30"/>
                </a:cubicBezTo>
                <a:cubicBezTo>
                  <a:pt x="23" y="32"/>
                  <a:pt x="20" y="33"/>
                  <a:pt x="17" y="35"/>
                </a:cubicBezTo>
                <a:cubicBezTo>
                  <a:pt x="18" y="34"/>
                  <a:pt x="19" y="33"/>
                  <a:pt x="20" y="33"/>
                </a:cubicBezTo>
                <a:cubicBezTo>
                  <a:pt x="30" y="24"/>
                  <a:pt x="42" y="18"/>
                  <a:pt x="50" y="8"/>
                </a:cubicBezTo>
                <a:close/>
                <a:moveTo>
                  <a:pt x="31" y="24"/>
                </a:moveTo>
                <a:cubicBezTo>
                  <a:pt x="34" y="21"/>
                  <a:pt x="37" y="19"/>
                  <a:pt x="41" y="16"/>
                </a:cubicBezTo>
                <a:cubicBezTo>
                  <a:pt x="43" y="13"/>
                  <a:pt x="47" y="11"/>
                  <a:pt x="49" y="8"/>
                </a:cubicBezTo>
                <a:cubicBezTo>
                  <a:pt x="44" y="15"/>
                  <a:pt x="38" y="19"/>
                  <a:pt x="31" y="24"/>
                </a:cubicBezTo>
                <a:close/>
                <a:moveTo>
                  <a:pt x="48" y="26"/>
                </a:moveTo>
                <a:cubicBezTo>
                  <a:pt x="44" y="30"/>
                  <a:pt x="39" y="33"/>
                  <a:pt x="34" y="35"/>
                </a:cubicBezTo>
                <a:cubicBezTo>
                  <a:pt x="31" y="37"/>
                  <a:pt x="29" y="39"/>
                  <a:pt x="26" y="41"/>
                </a:cubicBezTo>
                <a:cubicBezTo>
                  <a:pt x="23" y="42"/>
                  <a:pt x="20" y="43"/>
                  <a:pt x="18" y="45"/>
                </a:cubicBezTo>
                <a:cubicBezTo>
                  <a:pt x="24" y="40"/>
                  <a:pt x="29" y="36"/>
                  <a:pt x="35" y="32"/>
                </a:cubicBezTo>
                <a:cubicBezTo>
                  <a:pt x="40" y="28"/>
                  <a:pt x="45" y="23"/>
                  <a:pt x="50" y="19"/>
                </a:cubicBezTo>
                <a:cubicBezTo>
                  <a:pt x="50" y="22"/>
                  <a:pt x="49" y="24"/>
                  <a:pt x="48" y="26"/>
                </a:cubicBezTo>
                <a:close/>
                <a:moveTo>
                  <a:pt x="40" y="40"/>
                </a:moveTo>
                <a:cubicBezTo>
                  <a:pt x="37" y="42"/>
                  <a:pt x="33" y="45"/>
                  <a:pt x="30" y="47"/>
                </a:cubicBezTo>
                <a:cubicBezTo>
                  <a:pt x="29" y="48"/>
                  <a:pt x="28" y="49"/>
                  <a:pt x="27" y="49"/>
                </a:cubicBezTo>
                <a:cubicBezTo>
                  <a:pt x="30" y="47"/>
                  <a:pt x="32" y="45"/>
                  <a:pt x="34" y="43"/>
                </a:cubicBezTo>
                <a:cubicBezTo>
                  <a:pt x="37" y="41"/>
                  <a:pt x="39" y="39"/>
                  <a:pt x="41" y="37"/>
                </a:cubicBezTo>
                <a:cubicBezTo>
                  <a:pt x="41" y="38"/>
                  <a:pt x="41" y="39"/>
                  <a:pt x="40" y="40"/>
                </a:cubicBezTo>
                <a:close/>
                <a:moveTo>
                  <a:pt x="43" y="35"/>
                </a:moveTo>
                <a:cubicBezTo>
                  <a:pt x="43" y="35"/>
                  <a:pt x="43" y="35"/>
                  <a:pt x="42" y="35"/>
                </a:cubicBezTo>
                <a:cubicBezTo>
                  <a:pt x="42" y="35"/>
                  <a:pt x="42" y="35"/>
                  <a:pt x="42" y="36"/>
                </a:cubicBezTo>
                <a:cubicBezTo>
                  <a:pt x="39" y="38"/>
                  <a:pt x="37" y="40"/>
                  <a:pt x="34" y="42"/>
                </a:cubicBezTo>
                <a:cubicBezTo>
                  <a:pt x="32" y="44"/>
                  <a:pt x="29" y="46"/>
                  <a:pt x="26" y="48"/>
                </a:cubicBezTo>
                <a:cubicBezTo>
                  <a:pt x="24" y="49"/>
                  <a:pt x="23" y="50"/>
                  <a:pt x="21" y="51"/>
                </a:cubicBezTo>
                <a:cubicBezTo>
                  <a:pt x="22" y="50"/>
                  <a:pt x="24" y="49"/>
                  <a:pt x="26" y="47"/>
                </a:cubicBezTo>
                <a:cubicBezTo>
                  <a:pt x="33" y="43"/>
                  <a:pt x="39" y="38"/>
                  <a:pt x="45" y="32"/>
                </a:cubicBezTo>
                <a:cubicBezTo>
                  <a:pt x="44" y="33"/>
                  <a:pt x="43" y="34"/>
                  <a:pt x="43" y="35"/>
                </a:cubicBezTo>
                <a:close/>
                <a:moveTo>
                  <a:pt x="45" y="30"/>
                </a:moveTo>
                <a:cubicBezTo>
                  <a:pt x="45" y="30"/>
                  <a:pt x="45" y="30"/>
                  <a:pt x="45" y="30"/>
                </a:cubicBezTo>
                <a:cubicBezTo>
                  <a:pt x="40" y="34"/>
                  <a:pt x="36" y="38"/>
                  <a:pt x="31" y="42"/>
                </a:cubicBezTo>
                <a:cubicBezTo>
                  <a:pt x="28" y="43"/>
                  <a:pt x="26" y="45"/>
                  <a:pt x="23" y="46"/>
                </a:cubicBezTo>
                <a:cubicBezTo>
                  <a:pt x="24" y="46"/>
                  <a:pt x="19" y="48"/>
                  <a:pt x="19" y="48"/>
                </a:cubicBezTo>
                <a:cubicBezTo>
                  <a:pt x="20" y="47"/>
                  <a:pt x="22" y="46"/>
                  <a:pt x="23" y="44"/>
                </a:cubicBezTo>
                <a:cubicBezTo>
                  <a:pt x="31" y="39"/>
                  <a:pt x="39" y="35"/>
                  <a:pt x="46" y="29"/>
                </a:cubicBezTo>
                <a:cubicBezTo>
                  <a:pt x="46" y="29"/>
                  <a:pt x="46" y="30"/>
                  <a:pt x="45" y="30"/>
                </a:cubicBezTo>
                <a:close/>
                <a:moveTo>
                  <a:pt x="50" y="7"/>
                </a:moveTo>
                <a:cubicBezTo>
                  <a:pt x="43" y="13"/>
                  <a:pt x="37" y="19"/>
                  <a:pt x="30" y="24"/>
                </a:cubicBezTo>
                <a:cubicBezTo>
                  <a:pt x="26" y="27"/>
                  <a:pt x="22" y="30"/>
                  <a:pt x="18" y="33"/>
                </a:cubicBezTo>
                <a:cubicBezTo>
                  <a:pt x="16" y="34"/>
                  <a:pt x="14" y="35"/>
                  <a:pt x="13" y="36"/>
                </a:cubicBezTo>
                <a:cubicBezTo>
                  <a:pt x="14" y="35"/>
                  <a:pt x="15" y="33"/>
                  <a:pt x="16" y="32"/>
                </a:cubicBezTo>
                <a:cubicBezTo>
                  <a:pt x="16" y="32"/>
                  <a:pt x="16" y="32"/>
                  <a:pt x="17" y="32"/>
                </a:cubicBezTo>
                <a:cubicBezTo>
                  <a:pt x="18" y="30"/>
                  <a:pt x="20" y="29"/>
                  <a:pt x="22" y="27"/>
                </a:cubicBezTo>
                <a:cubicBezTo>
                  <a:pt x="26" y="24"/>
                  <a:pt x="31" y="21"/>
                  <a:pt x="36" y="17"/>
                </a:cubicBezTo>
                <a:cubicBezTo>
                  <a:pt x="40" y="14"/>
                  <a:pt x="45" y="11"/>
                  <a:pt x="47" y="5"/>
                </a:cubicBezTo>
                <a:cubicBezTo>
                  <a:pt x="48" y="6"/>
                  <a:pt x="49" y="6"/>
                  <a:pt x="50" y="7"/>
                </a:cubicBezTo>
                <a:close/>
                <a:moveTo>
                  <a:pt x="11" y="35"/>
                </a:moveTo>
                <a:cubicBezTo>
                  <a:pt x="12" y="34"/>
                  <a:pt x="13" y="34"/>
                  <a:pt x="13" y="34"/>
                </a:cubicBezTo>
                <a:cubicBezTo>
                  <a:pt x="13" y="34"/>
                  <a:pt x="12" y="35"/>
                  <a:pt x="12" y="35"/>
                </a:cubicBezTo>
                <a:cubicBezTo>
                  <a:pt x="12" y="35"/>
                  <a:pt x="11" y="35"/>
                  <a:pt x="11" y="35"/>
                </a:cubicBezTo>
                <a:close/>
                <a:moveTo>
                  <a:pt x="9" y="31"/>
                </a:moveTo>
                <a:cubicBezTo>
                  <a:pt x="12" y="29"/>
                  <a:pt x="14" y="27"/>
                  <a:pt x="17" y="25"/>
                </a:cubicBezTo>
                <a:cubicBezTo>
                  <a:pt x="19" y="24"/>
                  <a:pt x="23" y="22"/>
                  <a:pt x="24" y="20"/>
                </a:cubicBezTo>
                <a:cubicBezTo>
                  <a:pt x="20" y="25"/>
                  <a:pt x="15" y="29"/>
                  <a:pt x="11" y="34"/>
                </a:cubicBezTo>
                <a:cubicBezTo>
                  <a:pt x="10" y="33"/>
                  <a:pt x="10" y="32"/>
                  <a:pt x="9" y="31"/>
                </a:cubicBezTo>
                <a:close/>
                <a:moveTo>
                  <a:pt x="8" y="27"/>
                </a:moveTo>
                <a:cubicBezTo>
                  <a:pt x="12" y="25"/>
                  <a:pt x="16" y="21"/>
                  <a:pt x="20" y="18"/>
                </a:cubicBezTo>
                <a:cubicBezTo>
                  <a:pt x="21" y="18"/>
                  <a:pt x="24" y="16"/>
                  <a:pt x="21" y="18"/>
                </a:cubicBezTo>
                <a:cubicBezTo>
                  <a:pt x="20" y="19"/>
                  <a:pt x="19" y="21"/>
                  <a:pt x="17" y="22"/>
                </a:cubicBezTo>
                <a:cubicBezTo>
                  <a:pt x="15" y="25"/>
                  <a:pt x="12" y="27"/>
                  <a:pt x="9" y="30"/>
                </a:cubicBezTo>
                <a:cubicBezTo>
                  <a:pt x="8" y="29"/>
                  <a:pt x="8" y="28"/>
                  <a:pt x="8" y="27"/>
                </a:cubicBezTo>
                <a:close/>
                <a:moveTo>
                  <a:pt x="6" y="23"/>
                </a:moveTo>
                <a:cubicBezTo>
                  <a:pt x="11" y="21"/>
                  <a:pt x="15" y="17"/>
                  <a:pt x="20" y="14"/>
                </a:cubicBezTo>
                <a:cubicBezTo>
                  <a:pt x="23" y="13"/>
                  <a:pt x="19" y="16"/>
                  <a:pt x="18" y="16"/>
                </a:cubicBezTo>
                <a:cubicBezTo>
                  <a:pt x="17" y="17"/>
                  <a:pt x="16" y="18"/>
                  <a:pt x="15" y="20"/>
                </a:cubicBezTo>
                <a:cubicBezTo>
                  <a:pt x="12" y="22"/>
                  <a:pt x="10" y="24"/>
                  <a:pt x="7" y="26"/>
                </a:cubicBezTo>
                <a:cubicBezTo>
                  <a:pt x="7" y="25"/>
                  <a:pt x="7" y="24"/>
                  <a:pt x="6" y="23"/>
                </a:cubicBezTo>
                <a:close/>
                <a:moveTo>
                  <a:pt x="5" y="20"/>
                </a:moveTo>
                <a:cubicBezTo>
                  <a:pt x="8" y="18"/>
                  <a:pt x="10" y="17"/>
                  <a:pt x="12" y="15"/>
                </a:cubicBezTo>
                <a:cubicBezTo>
                  <a:pt x="14" y="14"/>
                  <a:pt x="15" y="13"/>
                  <a:pt x="16" y="12"/>
                </a:cubicBezTo>
                <a:cubicBezTo>
                  <a:pt x="18" y="12"/>
                  <a:pt x="21" y="8"/>
                  <a:pt x="18" y="12"/>
                </a:cubicBezTo>
                <a:cubicBezTo>
                  <a:pt x="14" y="16"/>
                  <a:pt x="10" y="19"/>
                  <a:pt x="6" y="22"/>
                </a:cubicBezTo>
                <a:cubicBezTo>
                  <a:pt x="6" y="21"/>
                  <a:pt x="5" y="21"/>
                  <a:pt x="5" y="20"/>
                </a:cubicBezTo>
                <a:close/>
                <a:moveTo>
                  <a:pt x="4" y="13"/>
                </a:moveTo>
                <a:cubicBezTo>
                  <a:pt x="6" y="12"/>
                  <a:pt x="7" y="10"/>
                  <a:pt x="9" y="9"/>
                </a:cubicBezTo>
                <a:cubicBezTo>
                  <a:pt x="12" y="7"/>
                  <a:pt x="16" y="4"/>
                  <a:pt x="11" y="9"/>
                </a:cubicBezTo>
                <a:cubicBezTo>
                  <a:pt x="9" y="11"/>
                  <a:pt x="7" y="13"/>
                  <a:pt x="4" y="15"/>
                </a:cubicBezTo>
                <a:cubicBezTo>
                  <a:pt x="4" y="14"/>
                  <a:pt x="4" y="14"/>
                  <a:pt x="4" y="13"/>
                </a:cubicBezTo>
                <a:close/>
                <a:moveTo>
                  <a:pt x="5" y="18"/>
                </a:moveTo>
                <a:cubicBezTo>
                  <a:pt x="5" y="17"/>
                  <a:pt x="5" y="17"/>
                  <a:pt x="5" y="17"/>
                </a:cubicBezTo>
                <a:cubicBezTo>
                  <a:pt x="9" y="15"/>
                  <a:pt x="12" y="11"/>
                  <a:pt x="16" y="8"/>
                </a:cubicBezTo>
                <a:cubicBezTo>
                  <a:pt x="19" y="6"/>
                  <a:pt x="13" y="12"/>
                  <a:pt x="12" y="13"/>
                </a:cubicBezTo>
                <a:cubicBezTo>
                  <a:pt x="10" y="15"/>
                  <a:pt x="7" y="17"/>
                  <a:pt x="5" y="19"/>
                </a:cubicBezTo>
                <a:cubicBezTo>
                  <a:pt x="5" y="18"/>
                  <a:pt x="5" y="18"/>
                  <a:pt x="5" y="18"/>
                </a:cubicBezTo>
                <a:close/>
                <a:moveTo>
                  <a:pt x="22" y="13"/>
                </a:moveTo>
                <a:cubicBezTo>
                  <a:pt x="19" y="14"/>
                  <a:pt x="17" y="15"/>
                  <a:pt x="14" y="17"/>
                </a:cubicBezTo>
                <a:cubicBezTo>
                  <a:pt x="12" y="19"/>
                  <a:pt x="8" y="21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11" y="18"/>
                  <a:pt x="17" y="16"/>
                  <a:pt x="20" y="10"/>
                </a:cubicBezTo>
                <a:cubicBezTo>
                  <a:pt x="21" y="11"/>
                  <a:pt x="21" y="12"/>
                  <a:pt x="22" y="13"/>
                </a:cubicBezTo>
                <a:close/>
                <a:moveTo>
                  <a:pt x="23" y="16"/>
                </a:moveTo>
                <a:cubicBezTo>
                  <a:pt x="18" y="18"/>
                  <a:pt x="15" y="22"/>
                  <a:pt x="10" y="25"/>
                </a:cubicBezTo>
                <a:cubicBezTo>
                  <a:pt x="10" y="25"/>
                  <a:pt x="7" y="27"/>
                  <a:pt x="10" y="25"/>
                </a:cubicBezTo>
                <a:cubicBezTo>
                  <a:pt x="11" y="24"/>
                  <a:pt x="12" y="22"/>
                  <a:pt x="14" y="21"/>
                </a:cubicBezTo>
                <a:cubicBezTo>
                  <a:pt x="17" y="19"/>
                  <a:pt x="19" y="16"/>
                  <a:pt x="22" y="14"/>
                </a:cubicBezTo>
                <a:cubicBezTo>
                  <a:pt x="23" y="14"/>
                  <a:pt x="23" y="15"/>
                  <a:pt x="23" y="16"/>
                </a:cubicBezTo>
                <a:close/>
                <a:moveTo>
                  <a:pt x="25" y="19"/>
                </a:moveTo>
                <a:cubicBezTo>
                  <a:pt x="19" y="22"/>
                  <a:pt x="15" y="26"/>
                  <a:pt x="10" y="29"/>
                </a:cubicBezTo>
                <a:cubicBezTo>
                  <a:pt x="15" y="26"/>
                  <a:pt x="19" y="21"/>
                  <a:pt x="24" y="17"/>
                </a:cubicBezTo>
                <a:cubicBezTo>
                  <a:pt x="24" y="18"/>
                  <a:pt x="24" y="18"/>
                  <a:pt x="25" y="19"/>
                </a:cubicBezTo>
                <a:close/>
                <a:moveTo>
                  <a:pt x="25" y="20"/>
                </a:moveTo>
                <a:cubicBezTo>
                  <a:pt x="25" y="21"/>
                  <a:pt x="26" y="21"/>
                  <a:pt x="26" y="21"/>
                </a:cubicBezTo>
                <a:cubicBezTo>
                  <a:pt x="26" y="21"/>
                  <a:pt x="26" y="21"/>
                  <a:pt x="26" y="22"/>
                </a:cubicBezTo>
                <a:cubicBezTo>
                  <a:pt x="26" y="22"/>
                  <a:pt x="25" y="23"/>
                  <a:pt x="24" y="24"/>
                </a:cubicBezTo>
                <a:cubicBezTo>
                  <a:pt x="23" y="25"/>
                  <a:pt x="22" y="26"/>
                  <a:pt x="21" y="26"/>
                </a:cubicBezTo>
                <a:cubicBezTo>
                  <a:pt x="19" y="28"/>
                  <a:pt x="17" y="30"/>
                  <a:pt x="16" y="31"/>
                </a:cubicBezTo>
                <a:cubicBezTo>
                  <a:pt x="15" y="32"/>
                  <a:pt x="14" y="32"/>
                  <a:pt x="14" y="33"/>
                </a:cubicBezTo>
                <a:cubicBezTo>
                  <a:pt x="13" y="33"/>
                  <a:pt x="10" y="35"/>
                  <a:pt x="13" y="32"/>
                </a:cubicBezTo>
                <a:cubicBezTo>
                  <a:pt x="16" y="28"/>
                  <a:pt x="21" y="24"/>
                  <a:pt x="25" y="20"/>
                </a:cubicBezTo>
                <a:cubicBezTo>
                  <a:pt x="25" y="20"/>
                  <a:pt x="25" y="20"/>
                  <a:pt x="25" y="20"/>
                </a:cubicBezTo>
                <a:close/>
                <a:moveTo>
                  <a:pt x="31" y="16"/>
                </a:moveTo>
                <a:cubicBezTo>
                  <a:pt x="34" y="15"/>
                  <a:pt x="37" y="13"/>
                  <a:pt x="40" y="11"/>
                </a:cubicBezTo>
                <a:cubicBezTo>
                  <a:pt x="38" y="12"/>
                  <a:pt x="37" y="14"/>
                  <a:pt x="35" y="15"/>
                </a:cubicBezTo>
                <a:cubicBezTo>
                  <a:pt x="33" y="16"/>
                  <a:pt x="32" y="17"/>
                  <a:pt x="30" y="18"/>
                </a:cubicBezTo>
                <a:cubicBezTo>
                  <a:pt x="30" y="18"/>
                  <a:pt x="31" y="17"/>
                  <a:pt x="31" y="16"/>
                </a:cubicBezTo>
                <a:close/>
                <a:moveTo>
                  <a:pt x="27" y="22"/>
                </a:moveTo>
                <a:cubicBezTo>
                  <a:pt x="27" y="22"/>
                  <a:pt x="27" y="22"/>
                  <a:pt x="27" y="22"/>
                </a:cubicBezTo>
                <a:cubicBezTo>
                  <a:pt x="27" y="22"/>
                  <a:pt x="27" y="23"/>
                  <a:pt x="26" y="23"/>
                </a:cubicBezTo>
                <a:cubicBezTo>
                  <a:pt x="27" y="22"/>
                  <a:pt x="27" y="22"/>
                  <a:pt x="27" y="22"/>
                </a:cubicBezTo>
                <a:close/>
                <a:moveTo>
                  <a:pt x="29" y="20"/>
                </a:moveTo>
                <a:cubicBezTo>
                  <a:pt x="31" y="18"/>
                  <a:pt x="33" y="17"/>
                  <a:pt x="35" y="15"/>
                </a:cubicBezTo>
                <a:cubicBezTo>
                  <a:pt x="38" y="14"/>
                  <a:pt x="39" y="13"/>
                  <a:pt x="41" y="11"/>
                </a:cubicBezTo>
                <a:cubicBezTo>
                  <a:pt x="42" y="10"/>
                  <a:pt x="44" y="8"/>
                  <a:pt x="45" y="7"/>
                </a:cubicBezTo>
                <a:cubicBezTo>
                  <a:pt x="45" y="6"/>
                  <a:pt x="46" y="6"/>
                  <a:pt x="46" y="6"/>
                </a:cubicBezTo>
                <a:cubicBezTo>
                  <a:pt x="46" y="6"/>
                  <a:pt x="46" y="7"/>
                  <a:pt x="46" y="7"/>
                </a:cubicBezTo>
                <a:cubicBezTo>
                  <a:pt x="45" y="9"/>
                  <a:pt x="44" y="10"/>
                  <a:pt x="43" y="11"/>
                </a:cubicBezTo>
                <a:cubicBezTo>
                  <a:pt x="40" y="13"/>
                  <a:pt x="38" y="15"/>
                  <a:pt x="35" y="17"/>
                </a:cubicBezTo>
                <a:cubicBezTo>
                  <a:pt x="33" y="18"/>
                  <a:pt x="31" y="20"/>
                  <a:pt x="29" y="21"/>
                </a:cubicBezTo>
                <a:cubicBezTo>
                  <a:pt x="29" y="21"/>
                  <a:pt x="29" y="20"/>
                  <a:pt x="29" y="20"/>
                </a:cubicBezTo>
                <a:close/>
                <a:moveTo>
                  <a:pt x="43" y="6"/>
                </a:moveTo>
                <a:cubicBezTo>
                  <a:pt x="43" y="6"/>
                  <a:pt x="45" y="5"/>
                  <a:pt x="46" y="5"/>
                </a:cubicBezTo>
                <a:cubicBezTo>
                  <a:pt x="45" y="6"/>
                  <a:pt x="43" y="7"/>
                  <a:pt x="42" y="8"/>
                </a:cubicBezTo>
                <a:cubicBezTo>
                  <a:pt x="40" y="10"/>
                  <a:pt x="37" y="11"/>
                  <a:pt x="35" y="13"/>
                </a:cubicBezTo>
                <a:cubicBezTo>
                  <a:pt x="34" y="14"/>
                  <a:pt x="33" y="14"/>
                  <a:pt x="32" y="15"/>
                </a:cubicBezTo>
                <a:cubicBezTo>
                  <a:pt x="32" y="15"/>
                  <a:pt x="33" y="14"/>
                  <a:pt x="33" y="14"/>
                </a:cubicBezTo>
                <a:cubicBezTo>
                  <a:pt x="36" y="11"/>
                  <a:pt x="39" y="8"/>
                  <a:pt x="43" y="6"/>
                </a:cubicBezTo>
                <a:close/>
                <a:moveTo>
                  <a:pt x="40" y="6"/>
                </a:moveTo>
                <a:cubicBezTo>
                  <a:pt x="38" y="8"/>
                  <a:pt x="35" y="10"/>
                  <a:pt x="33" y="12"/>
                </a:cubicBezTo>
                <a:cubicBezTo>
                  <a:pt x="35" y="10"/>
                  <a:pt x="37" y="8"/>
                  <a:pt x="40" y="6"/>
                </a:cubicBezTo>
                <a:close/>
                <a:moveTo>
                  <a:pt x="20" y="9"/>
                </a:moveTo>
                <a:cubicBezTo>
                  <a:pt x="15" y="12"/>
                  <a:pt x="9" y="16"/>
                  <a:pt x="5" y="19"/>
                </a:cubicBezTo>
                <a:cubicBezTo>
                  <a:pt x="10" y="16"/>
                  <a:pt x="15" y="12"/>
                  <a:pt x="18" y="7"/>
                </a:cubicBezTo>
                <a:cubicBezTo>
                  <a:pt x="19" y="8"/>
                  <a:pt x="19" y="9"/>
                  <a:pt x="20" y="9"/>
                </a:cubicBezTo>
                <a:close/>
                <a:moveTo>
                  <a:pt x="17" y="7"/>
                </a:moveTo>
                <a:cubicBezTo>
                  <a:pt x="13" y="9"/>
                  <a:pt x="9" y="13"/>
                  <a:pt x="5" y="16"/>
                </a:cubicBezTo>
                <a:cubicBezTo>
                  <a:pt x="6" y="15"/>
                  <a:pt x="8" y="13"/>
                  <a:pt x="10" y="11"/>
                </a:cubicBezTo>
                <a:cubicBezTo>
                  <a:pt x="12" y="9"/>
                  <a:pt x="14" y="8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7" y="6"/>
                  <a:pt x="17" y="7"/>
                </a:cubicBezTo>
                <a:close/>
                <a:moveTo>
                  <a:pt x="14" y="5"/>
                </a:moveTo>
                <a:cubicBezTo>
                  <a:pt x="11" y="7"/>
                  <a:pt x="8" y="9"/>
                  <a:pt x="5" y="12"/>
                </a:cubicBezTo>
                <a:cubicBezTo>
                  <a:pt x="5" y="7"/>
                  <a:pt x="8" y="3"/>
                  <a:pt x="14" y="5"/>
                </a:cubicBezTo>
                <a:close/>
                <a:moveTo>
                  <a:pt x="12" y="37"/>
                </a:moveTo>
                <a:cubicBezTo>
                  <a:pt x="15" y="35"/>
                  <a:pt x="17" y="34"/>
                  <a:pt x="20" y="32"/>
                </a:cubicBezTo>
                <a:cubicBezTo>
                  <a:pt x="18" y="34"/>
                  <a:pt x="16" y="36"/>
                  <a:pt x="14" y="38"/>
                </a:cubicBezTo>
                <a:cubicBezTo>
                  <a:pt x="14" y="38"/>
                  <a:pt x="14" y="39"/>
                  <a:pt x="14" y="38"/>
                </a:cubicBezTo>
                <a:cubicBezTo>
                  <a:pt x="21" y="34"/>
                  <a:pt x="27" y="30"/>
                  <a:pt x="34" y="27"/>
                </a:cubicBezTo>
                <a:cubicBezTo>
                  <a:pt x="34" y="26"/>
                  <a:pt x="34" y="26"/>
                  <a:pt x="34" y="26"/>
                </a:cubicBezTo>
                <a:cubicBezTo>
                  <a:pt x="34" y="26"/>
                  <a:pt x="34" y="27"/>
                  <a:pt x="34" y="27"/>
                </a:cubicBezTo>
                <a:cubicBezTo>
                  <a:pt x="28" y="32"/>
                  <a:pt x="21" y="36"/>
                  <a:pt x="15" y="41"/>
                </a:cubicBezTo>
                <a:cubicBezTo>
                  <a:pt x="15" y="41"/>
                  <a:pt x="15" y="41"/>
                  <a:pt x="15" y="41"/>
                </a:cubicBezTo>
                <a:cubicBezTo>
                  <a:pt x="15" y="41"/>
                  <a:pt x="14" y="40"/>
                  <a:pt x="14" y="40"/>
                </a:cubicBezTo>
                <a:cubicBezTo>
                  <a:pt x="13" y="39"/>
                  <a:pt x="13" y="38"/>
                  <a:pt x="1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稻壳儿搜索【幻雨工作室】_10"/>
          <p:cNvSpPr txBox="1">
            <a:spLocks noChangeArrowheads="1"/>
          </p:cNvSpPr>
          <p:nvPr/>
        </p:nvSpPr>
        <p:spPr bwMode="auto">
          <a:xfrm>
            <a:off x="1655362" y="2785429"/>
            <a:ext cx="8881276" cy="1106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</a:t>
            </a:r>
          </a:p>
        </p:txBody>
      </p:sp>
      <p:sp>
        <p:nvSpPr>
          <p:cNvPr id="19" name="稻壳儿搜索【幻雨工作室】_11"/>
          <p:cNvSpPr/>
          <p:nvPr/>
        </p:nvSpPr>
        <p:spPr>
          <a:xfrm>
            <a:off x="4429518" y="3921075"/>
            <a:ext cx="3332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F补 汉仪夏日体" panose="020B0604000101010104" pitchFamily="34" charset="-128"/>
              </a:rPr>
              <a:t>Part I chapter title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稻壳儿搜索【幻雨工作室】_1"/>
          <p:cNvGrpSpPr/>
          <p:nvPr/>
        </p:nvGrpSpPr>
        <p:grpSpPr>
          <a:xfrm>
            <a:off x="1336818" y="2119513"/>
            <a:ext cx="9555602" cy="1777665"/>
            <a:chOff x="1336818" y="2451109"/>
            <a:chExt cx="9555602" cy="1777665"/>
          </a:xfrm>
        </p:grpSpPr>
        <p:sp>
          <p:nvSpPr>
            <p:cNvPr id="6" name="任意多边形 85"/>
            <p:cNvSpPr/>
            <p:nvPr/>
          </p:nvSpPr>
          <p:spPr>
            <a:xfrm flipV="1">
              <a:off x="1336818" y="2451109"/>
              <a:ext cx="8366993" cy="1777665"/>
            </a:xfrm>
            <a:custGeom>
              <a:avLst/>
              <a:gdLst>
                <a:gd name="connsiteX0" fmla="*/ 220909 w 3116901"/>
                <a:gd name="connsiteY0" fmla="*/ 465131 h 1901593"/>
                <a:gd name="connsiteX1" fmla="*/ 230434 w 3116901"/>
                <a:gd name="connsiteY1" fmla="*/ 1674806 h 1901593"/>
                <a:gd name="connsiteX2" fmla="*/ 2592634 w 3116901"/>
                <a:gd name="connsiteY2" fmla="*/ 1760531 h 1901593"/>
                <a:gd name="connsiteX3" fmla="*/ 2916484 w 3116901"/>
                <a:gd name="connsiteY3" fmla="*/ 160331 h 1901593"/>
                <a:gd name="connsiteX4" fmla="*/ 97084 w 3116901"/>
                <a:gd name="connsiteY4" fmla="*/ 141281 h 1901593"/>
                <a:gd name="connsiteX0-1" fmla="*/ 140036 w 3217003"/>
                <a:gd name="connsiteY0-2" fmla="*/ 227006 h 1913305"/>
                <a:gd name="connsiteX1-3" fmla="*/ 330536 w 3217003"/>
                <a:gd name="connsiteY1-4" fmla="*/ 1674806 h 1913305"/>
                <a:gd name="connsiteX2-5" fmla="*/ 2692736 w 3217003"/>
                <a:gd name="connsiteY2-6" fmla="*/ 1760531 h 1913305"/>
                <a:gd name="connsiteX3-7" fmla="*/ 3016586 w 3217003"/>
                <a:gd name="connsiteY3-8" fmla="*/ 160331 h 1913305"/>
                <a:gd name="connsiteX4-9" fmla="*/ 197186 w 3217003"/>
                <a:gd name="connsiteY4-10" fmla="*/ 141281 h 1913305"/>
                <a:gd name="connsiteX0-11" fmla="*/ 62188 w 3139155"/>
                <a:gd name="connsiteY0-12" fmla="*/ 227006 h 1913305"/>
                <a:gd name="connsiteX1-13" fmla="*/ 252688 w 3139155"/>
                <a:gd name="connsiteY1-14" fmla="*/ 1674806 h 1913305"/>
                <a:gd name="connsiteX2-15" fmla="*/ 2614888 w 3139155"/>
                <a:gd name="connsiteY2-16" fmla="*/ 1760531 h 1913305"/>
                <a:gd name="connsiteX3-17" fmla="*/ 2938738 w 3139155"/>
                <a:gd name="connsiteY3-18" fmla="*/ 160331 h 1913305"/>
                <a:gd name="connsiteX4-19" fmla="*/ 119338 w 3139155"/>
                <a:gd name="connsiteY4-20" fmla="*/ 141281 h 1913305"/>
                <a:gd name="connsiteX0-21" fmla="*/ 95605 w 3174752"/>
                <a:gd name="connsiteY0-22" fmla="*/ 227006 h 1967205"/>
                <a:gd name="connsiteX1-23" fmla="*/ 228955 w 3174752"/>
                <a:gd name="connsiteY1-24" fmla="*/ 1779581 h 1967205"/>
                <a:gd name="connsiteX2-25" fmla="*/ 2648305 w 3174752"/>
                <a:gd name="connsiteY2-26" fmla="*/ 1760531 h 1967205"/>
                <a:gd name="connsiteX3-27" fmla="*/ 2972155 w 3174752"/>
                <a:gd name="connsiteY3-28" fmla="*/ 160331 h 1967205"/>
                <a:gd name="connsiteX4-29" fmla="*/ 152755 w 3174752"/>
                <a:gd name="connsiteY4-30" fmla="*/ 141281 h 1967205"/>
                <a:gd name="connsiteX0-31" fmla="*/ 0 w 3079147"/>
                <a:gd name="connsiteY0-32" fmla="*/ 227006 h 1902586"/>
                <a:gd name="connsiteX1-33" fmla="*/ 133350 w 3079147"/>
                <a:gd name="connsiteY1-34" fmla="*/ 1779581 h 1902586"/>
                <a:gd name="connsiteX2-35" fmla="*/ 2552700 w 3079147"/>
                <a:gd name="connsiteY2-36" fmla="*/ 1760531 h 1902586"/>
                <a:gd name="connsiteX3-37" fmla="*/ 2876550 w 3079147"/>
                <a:gd name="connsiteY3-38" fmla="*/ 160331 h 1902586"/>
                <a:gd name="connsiteX4-39" fmla="*/ 57150 w 3079147"/>
                <a:gd name="connsiteY4-40" fmla="*/ 141281 h 1902586"/>
                <a:gd name="connsiteX0-41" fmla="*/ 9625 w 3090241"/>
                <a:gd name="connsiteY0-42" fmla="*/ 227006 h 1933691"/>
                <a:gd name="connsiteX1-43" fmla="*/ 104875 w 3090241"/>
                <a:gd name="connsiteY1-44" fmla="*/ 1846256 h 1933691"/>
                <a:gd name="connsiteX2-45" fmla="*/ 2562325 w 3090241"/>
                <a:gd name="connsiteY2-46" fmla="*/ 1760531 h 1933691"/>
                <a:gd name="connsiteX3-47" fmla="*/ 2886175 w 3090241"/>
                <a:gd name="connsiteY3-48" fmla="*/ 160331 h 1933691"/>
                <a:gd name="connsiteX4-49" fmla="*/ 66775 w 3090241"/>
                <a:gd name="connsiteY4-50" fmla="*/ 141281 h 1933691"/>
                <a:gd name="connsiteX0-51" fmla="*/ 145124 w 3382515"/>
                <a:gd name="connsiteY0-52" fmla="*/ 229650 h 2029685"/>
                <a:gd name="connsiteX1-53" fmla="*/ 240374 w 3382515"/>
                <a:gd name="connsiteY1-54" fmla="*/ 1848900 h 2029685"/>
                <a:gd name="connsiteX2-55" fmla="*/ 3040724 w 3382515"/>
                <a:gd name="connsiteY2-56" fmla="*/ 1801275 h 2029685"/>
                <a:gd name="connsiteX3-57" fmla="*/ 3021674 w 3382515"/>
                <a:gd name="connsiteY3-58" fmla="*/ 162975 h 2029685"/>
                <a:gd name="connsiteX4-59" fmla="*/ 202274 w 3382515"/>
                <a:gd name="connsiteY4-60" fmla="*/ 143925 h 2029685"/>
                <a:gd name="connsiteX0-61" fmla="*/ 145124 w 3267646"/>
                <a:gd name="connsiteY0-62" fmla="*/ 229650 h 1964648"/>
                <a:gd name="connsiteX1-63" fmla="*/ 240374 w 3267646"/>
                <a:gd name="connsiteY1-64" fmla="*/ 1848900 h 1964648"/>
                <a:gd name="connsiteX2-65" fmla="*/ 3040724 w 3267646"/>
                <a:gd name="connsiteY2-66" fmla="*/ 1801275 h 1964648"/>
                <a:gd name="connsiteX3-67" fmla="*/ 3021674 w 3267646"/>
                <a:gd name="connsiteY3-68" fmla="*/ 162975 h 1964648"/>
                <a:gd name="connsiteX4-69" fmla="*/ 202274 w 3267646"/>
                <a:gd name="connsiteY4-70" fmla="*/ 143925 h 1964648"/>
                <a:gd name="connsiteX0-71" fmla="*/ 0 w 3122522"/>
                <a:gd name="connsiteY0-72" fmla="*/ 229650 h 1880061"/>
                <a:gd name="connsiteX1-73" fmla="*/ 95250 w 3122522"/>
                <a:gd name="connsiteY1-74" fmla="*/ 1848900 h 1880061"/>
                <a:gd name="connsiteX2-75" fmla="*/ 2895600 w 3122522"/>
                <a:gd name="connsiteY2-76" fmla="*/ 1801275 h 1880061"/>
                <a:gd name="connsiteX3-77" fmla="*/ 2876550 w 3122522"/>
                <a:gd name="connsiteY3-78" fmla="*/ 162975 h 1880061"/>
                <a:gd name="connsiteX4-79" fmla="*/ 57150 w 3122522"/>
                <a:gd name="connsiteY4-80" fmla="*/ 143925 h 1880061"/>
                <a:gd name="connsiteX0-81" fmla="*/ 0 w 3028753"/>
                <a:gd name="connsiteY0-82" fmla="*/ 170255 h 1820666"/>
                <a:gd name="connsiteX1-83" fmla="*/ 95250 w 3028753"/>
                <a:gd name="connsiteY1-84" fmla="*/ 1789505 h 1820666"/>
                <a:gd name="connsiteX2-85" fmla="*/ 2895600 w 3028753"/>
                <a:gd name="connsiteY2-86" fmla="*/ 1741880 h 1820666"/>
                <a:gd name="connsiteX3-87" fmla="*/ 2876550 w 3028753"/>
                <a:gd name="connsiteY3-88" fmla="*/ 103580 h 1820666"/>
                <a:gd name="connsiteX4-89" fmla="*/ 57150 w 3028753"/>
                <a:gd name="connsiteY4-90" fmla="*/ 84530 h 1820666"/>
                <a:gd name="connsiteX0-91" fmla="*/ 0 w 2990850"/>
                <a:gd name="connsiteY0-92" fmla="*/ 163901 h 1814312"/>
                <a:gd name="connsiteX1-93" fmla="*/ 95250 w 2990850"/>
                <a:gd name="connsiteY1-94" fmla="*/ 1783151 h 1814312"/>
                <a:gd name="connsiteX2-95" fmla="*/ 2895600 w 2990850"/>
                <a:gd name="connsiteY2-96" fmla="*/ 1735526 h 1814312"/>
                <a:gd name="connsiteX3-97" fmla="*/ 2876550 w 2990850"/>
                <a:gd name="connsiteY3-98" fmla="*/ 97226 h 1814312"/>
                <a:gd name="connsiteX4-99" fmla="*/ 57150 w 2990850"/>
                <a:gd name="connsiteY4-100" fmla="*/ 78176 h 1814312"/>
                <a:gd name="connsiteX0-101" fmla="*/ 0 w 2957578"/>
                <a:gd name="connsiteY0-102" fmla="*/ 163901 h 1814312"/>
                <a:gd name="connsiteX1-103" fmla="*/ 95250 w 2957578"/>
                <a:gd name="connsiteY1-104" fmla="*/ 1783151 h 1814312"/>
                <a:gd name="connsiteX2-105" fmla="*/ 2895600 w 2957578"/>
                <a:gd name="connsiteY2-106" fmla="*/ 1735526 h 1814312"/>
                <a:gd name="connsiteX3-107" fmla="*/ 2876550 w 2957578"/>
                <a:gd name="connsiteY3-108" fmla="*/ 97226 h 1814312"/>
                <a:gd name="connsiteX4-109" fmla="*/ 57150 w 2957578"/>
                <a:gd name="connsiteY4-110" fmla="*/ 78176 h 1814312"/>
                <a:gd name="connsiteX0-111" fmla="*/ 0 w 2957578"/>
                <a:gd name="connsiteY0-112" fmla="*/ 156333 h 1806744"/>
                <a:gd name="connsiteX1-113" fmla="*/ 95250 w 2957578"/>
                <a:gd name="connsiteY1-114" fmla="*/ 1775583 h 1806744"/>
                <a:gd name="connsiteX2-115" fmla="*/ 2895600 w 2957578"/>
                <a:gd name="connsiteY2-116" fmla="*/ 1727958 h 1806744"/>
                <a:gd name="connsiteX3-117" fmla="*/ 2876550 w 2957578"/>
                <a:gd name="connsiteY3-118" fmla="*/ 89658 h 1806744"/>
                <a:gd name="connsiteX4-119" fmla="*/ 57150 w 2957578"/>
                <a:gd name="connsiteY4-120" fmla="*/ 70608 h 1806744"/>
                <a:gd name="connsiteX0-121" fmla="*/ 0 w 3121215"/>
                <a:gd name="connsiteY0-122" fmla="*/ 166108 h 1898656"/>
                <a:gd name="connsiteX1-123" fmla="*/ 95250 w 3121215"/>
                <a:gd name="connsiteY1-124" fmla="*/ 1785358 h 1898656"/>
                <a:gd name="connsiteX2-125" fmla="*/ 2895600 w 3121215"/>
                <a:gd name="connsiteY2-126" fmla="*/ 1737733 h 1898656"/>
                <a:gd name="connsiteX3-127" fmla="*/ 2909163 w 3121215"/>
                <a:gd name="connsiteY3-128" fmla="*/ 74937 h 1898656"/>
                <a:gd name="connsiteX4-129" fmla="*/ 57150 w 3121215"/>
                <a:gd name="connsiteY4-130" fmla="*/ 80383 h 1898656"/>
                <a:gd name="connsiteX0-131" fmla="*/ 0 w 3114234"/>
                <a:gd name="connsiteY0-132" fmla="*/ 166108 h 1898656"/>
                <a:gd name="connsiteX1-133" fmla="*/ 95250 w 3114234"/>
                <a:gd name="connsiteY1-134" fmla="*/ 1785358 h 1898656"/>
                <a:gd name="connsiteX2-135" fmla="*/ 2895600 w 3114234"/>
                <a:gd name="connsiteY2-136" fmla="*/ 1737733 h 1898656"/>
                <a:gd name="connsiteX3-137" fmla="*/ 2909163 w 3114234"/>
                <a:gd name="connsiteY3-138" fmla="*/ 74937 h 1898656"/>
                <a:gd name="connsiteX4-139" fmla="*/ 57150 w 3114234"/>
                <a:gd name="connsiteY4-140" fmla="*/ 80383 h 1898656"/>
                <a:gd name="connsiteX0-141" fmla="*/ 0 w 2940869"/>
                <a:gd name="connsiteY0-142" fmla="*/ 166108 h 1816513"/>
                <a:gd name="connsiteX1-143" fmla="*/ 95250 w 2940869"/>
                <a:gd name="connsiteY1-144" fmla="*/ 1785358 h 1816513"/>
                <a:gd name="connsiteX2-145" fmla="*/ 2895600 w 2940869"/>
                <a:gd name="connsiteY2-146" fmla="*/ 1737733 h 1816513"/>
                <a:gd name="connsiteX3-147" fmla="*/ 2909163 w 2940869"/>
                <a:gd name="connsiteY3-148" fmla="*/ 74937 h 1816513"/>
                <a:gd name="connsiteX4-149" fmla="*/ 57150 w 2940869"/>
                <a:gd name="connsiteY4-150" fmla="*/ 80383 h 1816513"/>
                <a:gd name="connsiteX0-151" fmla="*/ 0 w 2940869"/>
                <a:gd name="connsiteY0-152" fmla="*/ 166108 h 1789587"/>
                <a:gd name="connsiteX1-153" fmla="*/ 95250 w 2940869"/>
                <a:gd name="connsiteY1-154" fmla="*/ 1785358 h 1789587"/>
                <a:gd name="connsiteX2-155" fmla="*/ 2895600 w 2940869"/>
                <a:gd name="connsiteY2-156" fmla="*/ 1737733 h 1789587"/>
                <a:gd name="connsiteX3-157" fmla="*/ 2909163 w 2940869"/>
                <a:gd name="connsiteY3-158" fmla="*/ 74937 h 1789587"/>
                <a:gd name="connsiteX4-159" fmla="*/ 57150 w 2940869"/>
                <a:gd name="connsiteY4-160" fmla="*/ 80383 h 1789587"/>
                <a:gd name="connsiteX0-161" fmla="*/ 172875 w 3068959"/>
                <a:gd name="connsiteY0-162" fmla="*/ 152652 h 1902096"/>
                <a:gd name="connsiteX1-163" fmla="*/ 223340 w 3068959"/>
                <a:gd name="connsiteY1-164" fmla="*/ 1785358 h 1902096"/>
                <a:gd name="connsiteX2-165" fmla="*/ 3023690 w 3068959"/>
                <a:gd name="connsiteY2-166" fmla="*/ 1737733 h 1902096"/>
                <a:gd name="connsiteX3-167" fmla="*/ 3037253 w 3068959"/>
                <a:gd name="connsiteY3-168" fmla="*/ 74937 h 1902096"/>
                <a:gd name="connsiteX4-169" fmla="*/ 185240 w 3068959"/>
                <a:gd name="connsiteY4-170" fmla="*/ 80383 h 1902096"/>
                <a:gd name="connsiteX0-171" fmla="*/ 0 w 2896084"/>
                <a:gd name="connsiteY0-172" fmla="*/ 152652 h 1800594"/>
                <a:gd name="connsiteX1-173" fmla="*/ 50465 w 2896084"/>
                <a:gd name="connsiteY1-174" fmla="*/ 1785358 h 1800594"/>
                <a:gd name="connsiteX2-175" fmla="*/ 2850815 w 2896084"/>
                <a:gd name="connsiteY2-176" fmla="*/ 1737733 h 1800594"/>
                <a:gd name="connsiteX3-177" fmla="*/ 2864378 w 2896084"/>
                <a:gd name="connsiteY3-178" fmla="*/ 74937 h 1800594"/>
                <a:gd name="connsiteX4-179" fmla="*/ 12365 w 2896084"/>
                <a:gd name="connsiteY4-180" fmla="*/ 80383 h 1800594"/>
                <a:gd name="connsiteX0-181" fmla="*/ 4733 w 2900817"/>
                <a:gd name="connsiteY0-182" fmla="*/ 152652 h 1800594"/>
                <a:gd name="connsiteX1-183" fmla="*/ 55198 w 2900817"/>
                <a:gd name="connsiteY1-184" fmla="*/ 1785358 h 1800594"/>
                <a:gd name="connsiteX2-185" fmla="*/ 2855548 w 2900817"/>
                <a:gd name="connsiteY2-186" fmla="*/ 1737733 h 1800594"/>
                <a:gd name="connsiteX3-187" fmla="*/ 2869111 w 2900817"/>
                <a:gd name="connsiteY3-188" fmla="*/ 74937 h 1800594"/>
                <a:gd name="connsiteX4-189" fmla="*/ 17098 w 2900817"/>
                <a:gd name="connsiteY4-190" fmla="*/ 80383 h 1800594"/>
                <a:gd name="connsiteX0-191" fmla="*/ 176199 w 3072283"/>
                <a:gd name="connsiteY0-192" fmla="*/ 193018 h 1899107"/>
                <a:gd name="connsiteX1-193" fmla="*/ 226664 w 3072283"/>
                <a:gd name="connsiteY1-194" fmla="*/ 1785358 h 1899107"/>
                <a:gd name="connsiteX2-195" fmla="*/ 3027014 w 3072283"/>
                <a:gd name="connsiteY2-196" fmla="*/ 1737733 h 1899107"/>
                <a:gd name="connsiteX3-197" fmla="*/ 3040577 w 3072283"/>
                <a:gd name="connsiteY3-198" fmla="*/ 74937 h 1899107"/>
                <a:gd name="connsiteX4-199" fmla="*/ 188564 w 3072283"/>
                <a:gd name="connsiteY4-200" fmla="*/ 80383 h 1899107"/>
                <a:gd name="connsiteX0-201" fmla="*/ 5807 w 2901891"/>
                <a:gd name="connsiteY0-202" fmla="*/ 193018 h 1863241"/>
                <a:gd name="connsiteX1-203" fmla="*/ 56272 w 2901891"/>
                <a:gd name="connsiteY1-204" fmla="*/ 1785358 h 1863241"/>
                <a:gd name="connsiteX2-205" fmla="*/ 2856622 w 2901891"/>
                <a:gd name="connsiteY2-206" fmla="*/ 1737733 h 1863241"/>
                <a:gd name="connsiteX3-207" fmla="*/ 2870185 w 2901891"/>
                <a:gd name="connsiteY3-208" fmla="*/ 74937 h 1863241"/>
                <a:gd name="connsiteX4-209" fmla="*/ 18172 w 2901891"/>
                <a:gd name="connsiteY4-210" fmla="*/ 80383 h 1863241"/>
                <a:gd name="connsiteX0-211" fmla="*/ 9704 w 2905788"/>
                <a:gd name="connsiteY0-212" fmla="*/ 193018 h 1857264"/>
                <a:gd name="connsiteX1-213" fmla="*/ 60169 w 2905788"/>
                <a:gd name="connsiteY1-214" fmla="*/ 1785358 h 1857264"/>
                <a:gd name="connsiteX2-215" fmla="*/ 2860519 w 2905788"/>
                <a:gd name="connsiteY2-216" fmla="*/ 1737733 h 1857264"/>
                <a:gd name="connsiteX3-217" fmla="*/ 2874082 w 2905788"/>
                <a:gd name="connsiteY3-218" fmla="*/ 74937 h 1857264"/>
                <a:gd name="connsiteX4-219" fmla="*/ 22069 w 2905788"/>
                <a:gd name="connsiteY4-220" fmla="*/ 80383 h 1857264"/>
                <a:gd name="connsiteX0-221" fmla="*/ 13480 w 2909564"/>
                <a:gd name="connsiteY0-222" fmla="*/ 193018 h 1857264"/>
                <a:gd name="connsiteX1-223" fmla="*/ 63945 w 2909564"/>
                <a:gd name="connsiteY1-224" fmla="*/ 1785358 h 1857264"/>
                <a:gd name="connsiteX2-225" fmla="*/ 2864295 w 2909564"/>
                <a:gd name="connsiteY2-226" fmla="*/ 1737733 h 1857264"/>
                <a:gd name="connsiteX3-227" fmla="*/ 2877858 w 2909564"/>
                <a:gd name="connsiteY3-228" fmla="*/ 74937 h 1857264"/>
                <a:gd name="connsiteX4-229" fmla="*/ 25845 w 2909564"/>
                <a:gd name="connsiteY4-230" fmla="*/ 80383 h 18572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09564" h="1857264">
                  <a:moveTo>
                    <a:pt x="13480" y="193018"/>
                  </a:moveTo>
                  <a:cubicBezTo>
                    <a:pt x="-1769" y="629282"/>
                    <a:pt x="-21557" y="1622095"/>
                    <a:pt x="63945" y="1785358"/>
                  </a:cubicBezTo>
                  <a:cubicBezTo>
                    <a:pt x="149447" y="1948621"/>
                    <a:pt x="2790742" y="1790092"/>
                    <a:pt x="2864295" y="1737733"/>
                  </a:cubicBezTo>
                  <a:cubicBezTo>
                    <a:pt x="2937848" y="1685374"/>
                    <a:pt x="2906156" y="69480"/>
                    <a:pt x="2877858" y="74937"/>
                  </a:cubicBezTo>
                  <a:cubicBezTo>
                    <a:pt x="2837330" y="-5342"/>
                    <a:pt x="1227582" y="-45030"/>
                    <a:pt x="25845" y="80383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00"/>
            </a:p>
          </p:txBody>
        </p:sp>
        <p:sp>
          <p:nvSpPr>
            <p:cNvPr id="7" name="任意多边形 86"/>
            <p:cNvSpPr/>
            <p:nvPr/>
          </p:nvSpPr>
          <p:spPr>
            <a:xfrm rot="5333946" flipH="1">
              <a:off x="9465551" y="2709667"/>
              <a:ext cx="1574030" cy="1279709"/>
            </a:xfrm>
            <a:custGeom>
              <a:avLst/>
              <a:gdLst>
                <a:gd name="connsiteX0" fmla="*/ 114300 w 217195"/>
                <a:gd name="connsiteY0" fmla="*/ 0 h 201788"/>
                <a:gd name="connsiteX1" fmla="*/ 215900 w 217195"/>
                <a:gd name="connsiteY1" fmla="*/ 190500 h 201788"/>
                <a:gd name="connsiteX2" fmla="*/ 0 w 217195"/>
                <a:gd name="connsiteY2" fmla="*/ 190500 h 201788"/>
                <a:gd name="connsiteX3" fmla="*/ 114300 w 217195"/>
                <a:gd name="connsiteY3" fmla="*/ 0 h 201788"/>
                <a:gd name="connsiteX0-1" fmla="*/ 114300 w 217195"/>
                <a:gd name="connsiteY0-2" fmla="*/ 0 h 191961"/>
                <a:gd name="connsiteX1-3" fmla="*/ 215900 w 217195"/>
                <a:gd name="connsiteY1-4" fmla="*/ 190500 h 191961"/>
                <a:gd name="connsiteX2-5" fmla="*/ 0 w 217195"/>
                <a:gd name="connsiteY2-6" fmla="*/ 190500 h 191961"/>
                <a:gd name="connsiteX3-7" fmla="*/ 114300 w 217195"/>
                <a:gd name="connsiteY3-8" fmla="*/ 0 h 191961"/>
                <a:gd name="connsiteX0-9" fmla="*/ 114300 w 217195"/>
                <a:gd name="connsiteY0-10" fmla="*/ 0 h 191961"/>
                <a:gd name="connsiteX1-11" fmla="*/ 215900 w 217195"/>
                <a:gd name="connsiteY1-12" fmla="*/ 190500 h 191961"/>
                <a:gd name="connsiteX2-13" fmla="*/ 0 w 217195"/>
                <a:gd name="connsiteY2-14" fmla="*/ 190500 h 191961"/>
                <a:gd name="connsiteX3-15" fmla="*/ 114300 w 217195"/>
                <a:gd name="connsiteY3-16" fmla="*/ 0 h 191961"/>
                <a:gd name="connsiteX0-17" fmla="*/ 114300 w 215900"/>
                <a:gd name="connsiteY0-18" fmla="*/ 0 h 191961"/>
                <a:gd name="connsiteX1-19" fmla="*/ 215900 w 215900"/>
                <a:gd name="connsiteY1-20" fmla="*/ 190500 h 191961"/>
                <a:gd name="connsiteX2-21" fmla="*/ 0 w 215900"/>
                <a:gd name="connsiteY2-22" fmla="*/ 190500 h 191961"/>
                <a:gd name="connsiteX3-23" fmla="*/ 114300 w 215900"/>
                <a:gd name="connsiteY3-24" fmla="*/ 0 h 191961"/>
                <a:gd name="connsiteX0-25" fmla="*/ 114300 w 217681"/>
                <a:gd name="connsiteY0-26" fmla="*/ 0 h 191952"/>
                <a:gd name="connsiteX1-27" fmla="*/ 217681 w 217681"/>
                <a:gd name="connsiteY1-28" fmla="*/ 190463 h 191952"/>
                <a:gd name="connsiteX2-29" fmla="*/ 0 w 217681"/>
                <a:gd name="connsiteY2-30" fmla="*/ 190500 h 191952"/>
                <a:gd name="connsiteX3-31" fmla="*/ 114300 w 217681"/>
                <a:gd name="connsiteY3-32" fmla="*/ 0 h 1919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17681" h="191952">
                  <a:moveTo>
                    <a:pt x="114300" y="0"/>
                  </a:moveTo>
                  <a:cubicBezTo>
                    <a:pt x="170391" y="82550"/>
                    <a:pt x="210217" y="151914"/>
                    <a:pt x="217681" y="190463"/>
                  </a:cubicBezTo>
                  <a:cubicBezTo>
                    <a:pt x="145714" y="190463"/>
                    <a:pt x="67305" y="193789"/>
                    <a:pt x="0" y="190500"/>
                  </a:cubicBezTo>
                  <a:lnTo>
                    <a:pt x="114300" y="0"/>
                  </a:lnTo>
                  <a:close/>
                </a:path>
              </a:pathLst>
            </a:custGeom>
            <a:noFill/>
            <a:ln w="34925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87"/>
            <p:cNvSpPr/>
            <p:nvPr/>
          </p:nvSpPr>
          <p:spPr>
            <a:xfrm rot="5333946" flipH="1">
              <a:off x="10350778" y="3105345"/>
              <a:ext cx="462056" cy="395789"/>
            </a:xfrm>
            <a:custGeom>
              <a:avLst/>
              <a:gdLst>
                <a:gd name="connsiteX0" fmla="*/ 114300 w 217195"/>
                <a:gd name="connsiteY0" fmla="*/ 0 h 201788"/>
                <a:gd name="connsiteX1" fmla="*/ 215900 w 217195"/>
                <a:gd name="connsiteY1" fmla="*/ 190500 h 201788"/>
                <a:gd name="connsiteX2" fmla="*/ 0 w 217195"/>
                <a:gd name="connsiteY2" fmla="*/ 190500 h 201788"/>
                <a:gd name="connsiteX3" fmla="*/ 114300 w 217195"/>
                <a:gd name="connsiteY3" fmla="*/ 0 h 20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195" h="201788">
                  <a:moveTo>
                    <a:pt x="114300" y="0"/>
                  </a:moveTo>
                  <a:cubicBezTo>
                    <a:pt x="170391" y="82550"/>
                    <a:pt x="226483" y="165100"/>
                    <a:pt x="215900" y="190500"/>
                  </a:cubicBezTo>
                  <a:cubicBezTo>
                    <a:pt x="143933" y="190500"/>
                    <a:pt x="19050" y="215900"/>
                    <a:pt x="0" y="190500"/>
                  </a:cubicBezTo>
                  <a:lnTo>
                    <a:pt x="114300" y="0"/>
                  </a:lnTo>
                  <a:close/>
                </a:path>
              </a:pathLst>
            </a:custGeom>
            <a:noFill/>
            <a:ln w="34925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稻壳儿搜索【幻雨工作室】_2"/>
          <p:cNvSpPr txBox="1"/>
          <p:nvPr/>
        </p:nvSpPr>
        <p:spPr>
          <a:xfrm>
            <a:off x="1808507" y="2769767"/>
            <a:ext cx="138248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1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2" name="稻壳儿搜索【幻雨工作室】_3"/>
          <p:cNvSpPr txBox="1"/>
          <p:nvPr/>
        </p:nvSpPr>
        <p:spPr>
          <a:xfrm>
            <a:off x="4941522" y="2769767"/>
            <a:ext cx="138248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2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sp>
        <p:nvSpPr>
          <p:cNvPr id="14" name="稻壳儿搜索【幻雨工作室】_4"/>
          <p:cNvSpPr txBox="1"/>
          <p:nvPr/>
        </p:nvSpPr>
        <p:spPr>
          <a:xfrm>
            <a:off x="7886969" y="2769767"/>
            <a:ext cx="1382482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Step 3</a:t>
            </a:r>
            <a:endParaRPr lang="zh-CN" altLang="en-US" sz="2400" dirty="0">
              <a:solidFill>
                <a:schemeClr val="bg1"/>
              </a:solidFill>
              <a:latin typeface="YF补 汉仪夏日体" panose="020B0604000101010104" pitchFamily="34" charset="-128"/>
              <a:ea typeface="YF补 汉仪夏日体" panose="020B0604000101010104" pitchFamily="34" charset="-128"/>
              <a:cs typeface="YF补 汉仪夏日体" panose="020B0604000101010104" pitchFamily="34" charset="-128"/>
            </a:endParaRPr>
          </a:p>
        </p:txBody>
      </p:sp>
      <p:grpSp>
        <p:nvGrpSpPr>
          <p:cNvPr id="15" name="稻壳儿搜索【幻雨工作室】_5"/>
          <p:cNvGrpSpPr/>
          <p:nvPr/>
        </p:nvGrpSpPr>
        <p:grpSpPr>
          <a:xfrm>
            <a:off x="3955489" y="2913364"/>
            <a:ext cx="325939" cy="293066"/>
            <a:chOff x="3825591" y="3026085"/>
            <a:chExt cx="552143" cy="496456"/>
          </a:xfrm>
        </p:grpSpPr>
        <p:sp>
          <p:nvSpPr>
            <p:cNvPr id="16" name="任意多边形 101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02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稻壳儿搜索【幻雨工作室】_6"/>
          <p:cNvGrpSpPr/>
          <p:nvPr/>
        </p:nvGrpSpPr>
        <p:grpSpPr>
          <a:xfrm>
            <a:off x="7025767" y="2957171"/>
            <a:ext cx="325939" cy="293066"/>
            <a:chOff x="3825591" y="3026085"/>
            <a:chExt cx="552143" cy="496456"/>
          </a:xfrm>
        </p:grpSpPr>
        <p:sp>
          <p:nvSpPr>
            <p:cNvPr id="22" name="任意多边形 104"/>
            <p:cNvSpPr/>
            <p:nvPr/>
          </p:nvSpPr>
          <p:spPr>
            <a:xfrm>
              <a:off x="4085411" y="3039941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105"/>
            <p:cNvSpPr/>
            <p:nvPr/>
          </p:nvSpPr>
          <p:spPr>
            <a:xfrm>
              <a:off x="3825591" y="3026085"/>
              <a:ext cx="292323" cy="482600"/>
            </a:xfrm>
            <a:custGeom>
              <a:avLst/>
              <a:gdLst>
                <a:gd name="connsiteX0" fmla="*/ 0 w 292323"/>
                <a:gd name="connsiteY0" fmla="*/ 0 h 482600"/>
                <a:gd name="connsiteX1" fmla="*/ 292100 w 292323"/>
                <a:gd name="connsiteY1" fmla="*/ 215900 h 482600"/>
                <a:gd name="connsiteX2" fmla="*/ 38100 w 292323"/>
                <a:gd name="connsiteY2" fmla="*/ 482600 h 482600"/>
                <a:gd name="connsiteX0-1" fmla="*/ 0 w 292323"/>
                <a:gd name="connsiteY0-2" fmla="*/ 0 h 482600"/>
                <a:gd name="connsiteX1-3" fmla="*/ 292100 w 292323"/>
                <a:gd name="connsiteY1-4" fmla="*/ 215900 h 482600"/>
                <a:gd name="connsiteX2-5" fmla="*/ 38100 w 292323"/>
                <a:gd name="connsiteY2-6" fmla="*/ 482600 h 4826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92323" h="482600">
                  <a:moveTo>
                    <a:pt x="0" y="0"/>
                  </a:moveTo>
                  <a:cubicBezTo>
                    <a:pt x="142875" y="67733"/>
                    <a:pt x="285750" y="135467"/>
                    <a:pt x="292100" y="215900"/>
                  </a:cubicBezTo>
                  <a:cubicBezTo>
                    <a:pt x="298450" y="296333"/>
                    <a:pt x="168275" y="389466"/>
                    <a:pt x="38100" y="4826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稻壳儿搜索【幻雨工作室】_7"/>
          <p:cNvSpPr/>
          <p:nvPr/>
        </p:nvSpPr>
        <p:spPr>
          <a:xfrm rot="5400000">
            <a:off x="3816861" y="2536572"/>
            <a:ext cx="540000" cy="18000"/>
          </a:xfrm>
          <a:custGeom>
            <a:avLst/>
            <a:gdLst>
              <a:gd name="connsiteX0" fmla="*/ 0 w 6074229"/>
              <a:gd name="connsiteY0" fmla="*/ 0 h 39188"/>
              <a:gd name="connsiteX1" fmla="*/ 1685109 w 6074229"/>
              <a:gd name="connsiteY1" fmla="*/ 13063 h 39188"/>
              <a:gd name="connsiteX2" fmla="*/ 3775166 w 6074229"/>
              <a:gd name="connsiteY2" fmla="*/ 39188 h 39188"/>
              <a:gd name="connsiteX3" fmla="*/ 5133703 w 6074229"/>
              <a:gd name="connsiteY3" fmla="*/ 26125 h 39188"/>
              <a:gd name="connsiteX4" fmla="*/ 6074229 w 6074229"/>
              <a:gd name="connsiteY4" fmla="*/ 13063 h 3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4229" h="39188">
                <a:moveTo>
                  <a:pt x="0" y="0"/>
                </a:moveTo>
                <a:lnTo>
                  <a:pt x="1685109" y="13063"/>
                </a:lnTo>
                <a:lnTo>
                  <a:pt x="3775166" y="39188"/>
                </a:lnTo>
                <a:lnTo>
                  <a:pt x="5133703" y="26125"/>
                </a:lnTo>
                <a:lnTo>
                  <a:pt x="6074229" y="13063"/>
                </a:ln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稻壳儿搜索【幻雨工作室】_8"/>
          <p:cNvSpPr/>
          <p:nvPr/>
        </p:nvSpPr>
        <p:spPr>
          <a:xfrm rot="5400000">
            <a:off x="3807861" y="3520345"/>
            <a:ext cx="540000" cy="18000"/>
          </a:xfrm>
          <a:custGeom>
            <a:avLst/>
            <a:gdLst>
              <a:gd name="connsiteX0" fmla="*/ 0 w 6074229"/>
              <a:gd name="connsiteY0" fmla="*/ 0 h 39188"/>
              <a:gd name="connsiteX1" fmla="*/ 1685109 w 6074229"/>
              <a:gd name="connsiteY1" fmla="*/ 13063 h 39188"/>
              <a:gd name="connsiteX2" fmla="*/ 3775166 w 6074229"/>
              <a:gd name="connsiteY2" fmla="*/ 39188 h 39188"/>
              <a:gd name="connsiteX3" fmla="*/ 5133703 w 6074229"/>
              <a:gd name="connsiteY3" fmla="*/ 26125 h 39188"/>
              <a:gd name="connsiteX4" fmla="*/ 6074229 w 6074229"/>
              <a:gd name="connsiteY4" fmla="*/ 13063 h 3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4229" h="39188">
                <a:moveTo>
                  <a:pt x="0" y="0"/>
                </a:moveTo>
                <a:lnTo>
                  <a:pt x="1685109" y="13063"/>
                </a:lnTo>
                <a:lnTo>
                  <a:pt x="3775166" y="39188"/>
                </a:lnTo>
                <a:lnTo>
                  <a:pt x="5133703" y="26125"/>
                </a:lnTo>
                <a:lnTo>
                  <a:pt x="6074229" y="13063"/>
                </a:ln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稻壳儿搜索【幻雨工作室】_9"/>
          <p:cNvSpPr/>
          <p:nvPr/>
        </p:nvSpPr>
        <p:spPr>
          <a:xfrm rot="5400000">
            <a:off x="6897172" y="2594995"/>
            <a:ext cx="540000" cy="18000"/>
          </a:xfrm>
          <a:custGeom>
            <a:avLst/>
            <a:gdLst>
              <a:gd name="connsiteX0" fmla="*/ 0 w 6074229"/>
              <a:gd name="connsiteY0" fmla="*/ 0 h 39188"/>
              <a:gd name="connsiteX1" fmla="*/ 1685109 w 6074229"/>
              <a:gd name="connsiteY1" fmla="*/ 13063 h 39188"/>
              <a:gd name="connsiteX2" fmla="*/ 3775166 w 6074229"/>
              <a:gd name="connsiteY2" fmla="*/ 39188 h 39188"/>
              <a:gd name="connsiteX3" fmla="*/ 5133703 w 6074229"/>
              <a:gd name="connsiteY3" fmla="*/ 26125 h 39188"/>
              <a:gd name="connsiteX4" fmla="*/ 6074229 w 6074229"/>
              <a:gd name="connsiteY4" fmla="*/ 13063 h 3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4229" h="39188">
                <a:moveTo>
                  <a:pt x="0" y="0"/>
                </a:moveTo>
                <a:lnTo>
                  <a:pt x="1685109" y="13063"/>
                </a:lnTo>
                <a:lnTo>
                  <a:pt x="3775166" y="39188"/>
                </a:lnTo>
                <a:lnTo>
                  <a:pt x="5133703" y="26125"/>
                </a:lnTo>
                <a:lnTo>
                  <a:pt x="6074229" y="13063"/>
                </a:ln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稻壳儿搜索【幻雨工作室】_10"/>
          <p:cNvSpPr/>
          <p:nvPr/>
        </p:nvSpPr>
        <p:spPr>
          <a:xfrm rot="5400000">
            <a:off x="6888172" y="3578768"/>
            <a:ext cx="540000" cy="18000"/>
          </a:xfrm>
          <a:custGeom>
            <a:avLst/>
            <a:gdLst>
              <a:gd name="connsiteX0" fmla="*/ 0 w 6074229"/>
              <a:gd name="connsiteY0" fmla="*/ 0 h 39188"/>
              <a:gd name="connsiteX1" fmla="*/ 1685109 w 6074229"/>
              <a:gd name="connsiteY1" fmla="*/ 13063 h 39188"/>
              <a:gd name="connsiteX2" fmla="*/ 3775166 w 6074229"/>
              <a:gd name="connsiteY2" fmla="*/ 39188 h 39188"/>
              <a:gd name="connsiteX3" fmla="*/ 5133703 w 6074229"/>
              <a:gd name="connsiteY3" fmla="*/ 26125 h 39188"/>
              <a:gd name="connsiteX4" fmla="*/ 6074229 w 6074229"/>
              <a:gd name="connsiteY4" fmla="*/ 13063 h 3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4229" h="39188">
                <a:moveTo>
                  <a:pt x="0" y="0"/>
                </a:moveTo>
                <a:lnTo>
                  <a:pt x="1685109" y="13063"/>
                </a:lnTo>
                <a:lnTo>
                  <a:pt x="3775166" y="39188"/>
                </a:lnTo>
                <a:lnTo>
                  <a:pt x="5133703" y="26125"/>
                </a:lnTo>
                <a:lnTo>
                  <a:pt x="6074229" y="13063"/>
                </a:lnTo>
              </a:path>
            </a:pathLst>
          </a:custGeom>
          <a:noFill/>
          <a:ln w="12700" cap="rnd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稻壳儿搜索【幻雨工作室】_12"/>
          <p:cNvSpPr/>
          <p:nvPr/>
        </p:nvSpPr>
        <p:spPr>
          <a:xfrm>
            <a:off x="1824922" y="4734908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稻壳儿搜索【幻雨工作室】_13"/>
          <p:cNvSpPr txBox="1"/>
          <p:nvPr/>
        </p:nvSpPr>
        <p:spPr>
          <a:xfrm>
            <a:off x="1701785" y="4114566"/>
            <a:ext cx="147027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章节标题</a:t>
            </a:r>
          </a:p>
        </p:txBody>
      </p:sp>
      <p:sp>
        <p:nvSpPr>
          <p:cNvPr id="43" name="稻壳儿搜索【幻雨工作室】_14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387735" y="4883046"/>
            <a:ext cx="20983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稻壳儿搜索【幻雨工作室】_15"/>
          <p:cNvSpPr/>
          <p:nvPr/>
        </p:nvSpPr>
        <p:spPr>
          <a:xfrm>
            <a:off x="5020763" y="4734908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稻壳儿搜索【幻雨工作室】_16"/>
          <p:cNvSpPr txBox="1"/>
          <p:nvPr/>
        </p:nvSpPr>
        <p:spPr>
          <a:xfrm>
            <a:off x="4897626" y="4114566"/>
            <a:ext cx="147027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章节标题</a:t>
            </a:r>
          </a:p>
        </p:txBody>
      </p:sp>
      <p:sp>
        <p:nvSpPr>
          <p:cNvPr id="47" name="稻壳儿搜索【幻雨工作室】_1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4583576" y="4883046"/>
            <a:ext cx="20983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稻壳儿搜索【幻雨工作室】_18"/>
          <p:cNvSpPr/>
          <p:nvPr/>
        </p:nvSpPr>
        <p:spPr>
          <a:xfrm>
            <a:off x="7966210" y="4734908"/>
            <a:ext cx="1224000" cy="18000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1905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" name="稻壳儿搜索【幻雨工作室】_19"/>
          <p:cNvSpPr txBox="1"/>
          <p:nvPr/>
        </p:nvSpPr>
        <p:spPr>
          <a:xfrm>
            <a:off x="7843073" y="4114566"/>
            <a:ext cx="1470275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YF补 汉仪夏日体" panose="020B0604000101010104" pitchFamily="34" charset="-128"/>
                <a:ea typeface="YF补 汉仪夏日体" panose="020B0604000101010104" pitchFamily="34" charset="-128"/>
                <a:cs typeface="YF补 汉仪夏日体" panose="020B0604000101010104" pitchFamily="34" charset="-128"/>
              </a:rPr>
              <a:t>章节标题</a:t>
            </a:r>
          </a:p>
        </p:txBody>
      </p:sp>
      <p:sp>
        <p:nvSpPr>
          <p:cNvPr id="51" name="稻壳儿搜索【幻雨工作室】_20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529023" y="4883046"/>
            <a:ext cx="209837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" name="Group 75"/>
          <p:cNvGrpSpPr/>
          <p:nvPr/>
        </p:nvGrpSpPr>
        <p:grpSpPr>
          <a:xfrm>
            <a:off x="1200864" y="2621765"/>
            <a:ext cx="4947810" cy="923312"/>
            <a:chOff x="12238818" y="4933683"/>
            <a:chExt cx="9895620" cy="1846624"/>
          </a:xfrm>
        </p:grpSpPr>
        <p:sp>
          <p:nvSpPr>
            <p:cNvPr id="4" name="TextBox 76"/>
            <p:cNvSpPr txBox="1"/>
            <p:nvPr/>
          </p:nvSpPr>
          <p:spPr>
            <a:xfrm>
              <a:off x="15110672" y="5136793"/>
              <a:ext cx="7023766" cy="1514224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>
              <a:defPPr>
                <a:defRPr lang="zh-CN"/>
              </a:defPPr>
              <a:lvl1pPr>
                <a:defRPr sz="105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itchFamily="34" charset="0"/>
                  <a:ea typeface="Lato" pitchFamily="34" charset="0"/>
                  <a:cs typeface="Lato" pitchFamily="34" charset="0"/>
                </a:defRPr>
              </a:lvl1pPr>
            </a:lstStyle>
            <a:p>
              <a:r>
                <a:rPr lang="en-US" dirty="0">
                  <a:solidFill>
                    <a:schemeClr val="bg1"/>
                  </a:solidFill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consectetur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adipiscing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elit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. Vestibulum in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consequat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dui, in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eleifend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est.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Fusce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efficitur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suscipit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sym typeface="+mn-lt"/>
                </a:rPr>
                <a:t>facilisis</a:t>
              </a:r>
              <a:r>
                <a:rPr lang="en-US" dirty="0">
                  <a:solidFill>
                    <a:schemeClr val="bg1"/>
                  </a:solidFill>
                  <a:sym typeface="+mn-lt"/>
                </a:rPr>
                <a:t>. </a:t>
              </a:r>
            </a:p>
          </p:txBody>
        </p:sp>
        <p:sp>
          <p:nvSpPr>
            <p:cNvPr id="9" name="TextBox 77"/>
            <p:cNvSpPr txBox="1"/>
            <p:nvPr/>
          </p:nvSpPr>
          <p:spPr>
            <a:xfrm>
              <a:off x="12238818" y="4933683"/>
              <a:ext cx="2764146" cy="1846624"/>
            </a:xfrm>
            <a:prstGeom prst="rect">
              <a:avLst/>
            </a:prstGeom>
            <a:noFill/>
          </p:spPr>
          <p:txBody>
            <a:bodyPr wrap="none" lIns="91422" tIns="45711" rIns="91422" bIns="45711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cs typeface="+mn-ea"/>
                  <a:sym typeface="+mn-lt"/>
                </a:rPr>
                <a:t>95%</a:t>
              </a:r>
            </a:p>
          </p:txBody>
        </p:sp>
      </p:grpSp>
      <p:sp>
        <p:nvSpPr>
          <p:cNvPr id="11" name="Oval 93"/>
          <p:cNvSpPr/>
          <p:nvPr/>
        </p:nvSpPr>
        <p:spPr>
          <a:xfrm>
            <a:off x="1249342" y="3948027"/>
            <a:ext cx="631555" cy="631555"/>
          </a:xfrm>
          <a:prstGeom prst="ellipse">
            <a:avLst/>
          </a:prstGeom>
          <a:solidFill>
            <a:srgbClr val="064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Oval 96"/>
          <p:cNvSpPr/>
          <p:nvPr/>
        </p:nvSpPr>
        <p:spPr>
          <a:xfrm>
            <a:off x="3858153" y="3948027"/>
            <a:ext cx="631555" cy="631555"/>
          </a:xfrm>
          <a:prstGeom prst="ellipse">
            <a:avLst/>
          </a:prstGeom>
          <a:solidFill>
            <a:srgbClr val="064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Oval 99"/>
          <p:cNvSpPr/>
          <p:nvPr/>
        </p:nvSpPr>
        <p:spPr>
          <a:xfrm>
            <a:off x="1249342" y="5033984"/>
            <a:ext cx="631555" cy="631555"/>
          </a:xfrm>
          <a:prstGeom prst="ellipse">
            <a:avLst/>
          </a:prstGeom>
          <a:solidFill>
            <a:srgbClr val="064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Oval 102"/>
          <p:cNvSpPr/>
          <p:nvPr/>
        </p:nvSpPr>
        <p:spPr>
          <a:xfrm>
            <a:off x="3858153" y="5033984"/>
            <a:ext cx="631555" cy="631555"/>
          </a:xfrm>
          <a:prstGeom prst="ellipse">
            <a:avLst/>
          </a:prstGeom>
          <a:solidFill>
            <a:srgbClr val="0647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AutoShape 123"/>
          <p:cNvSpPr>
            <a:spLocks noChangeAspect="1"/>
          </p:cNvSpPr>
          <p:nvPr/>
        </p:nvSpPr>
        <p:spPr bwMode="auto">
          <a:xfrm>
            <a:off x="4035911" y="4111944"/>
            <a:ext cx="276038" cy="3037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50789" tIns="50789" rIns="50789" bIns="50789" anchor="ctr"/>
          <a:lstStyle/>
          <a:p>
            <a:pPr defTabSz="457200">
              <a:defRPr/>
            </a:pPr>
            <a:endParaRPr lang="es-ES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8" name="Group 4681"/>
          <p:cNvGrpSpPr>
            <a:grpSpLocks noChangeAspect="1"/>
          </p:cNvGrpSpPr>
          <p:nvPr/>
        </p:nvGrpSpPr>
        <p:grpSpPr bwMode="auto">
          <a:xfrm>
            <a:off x="4036015" y="5168997"/>
            <a:ext cx="275831" cy="361528"/>
            <a:chOff x="4576763" y="2300287"/>
            <a:chExt cx="276225" cy="361950"/>
          </a:xfrm>
          <a:solidFill>
            <a:schemeClr val="bg1"/>
          </a:solidFill>
        </p:grpSpPr>
        <p:sp>
          <p:nvSpPr>
            <p:cNvPr id="29" name="Freeform 250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  <a:gd name="T14" fmla="*/ 92 w 336"/>
                <a:gd name="T15" fmla="*/ 0 h 336"/>
                <a:gd name="T16" fmla="*/ 92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  <a:close/>
                  <a:moveTo>
                    <a:pt x="92" y="0"/>
                  </a:moveTo>
                  <a:lnTo>
                    <a:pt x="92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51"/>
            <p:cNvSpPr>
              <a:spLocks noChangeArrowheads="1"/>
            </p:cNvSpPr>
            <p:nvPr/>
          </p:nvSpPr>
          <p:spPr bwMode="auto">
            <a:xfrm>
              <a:off x="4576763" y="2541587"/>
              <a:ext cx="120650" cy="120650"/>
            </a:xfrm>
            <a:custGeom>
              <a:avLst/>
              <a:gdLst>
                <a:gd name="T0" fmla="*/ 92 w 336"/>
                <a:gd name="T1" fmla="*/ 0 h 336"/>
                <a:gd name="T2" fmla="*/ 0 w 336"/>
                <a:gd name="T3" fmla="*/ 243 h 336"/>
                <a:gd name="T4" fmla="*/ 159 w 336"/>
                <a:gd name="T5" fmla="*/ 193 h 336"/>
                <a:gd name="T6" fmla="*/ 251 w 336"/>
                <a:gd name="T7" fmla="*/ 335 h 336"/>
                <a:gd name="T8" fmla="*/ 335 w 336"/>
                <a:gd name="T9" fmla="*/ 84 h 336"/>
                <a:gd name="T10" fmla="*/ 251 w 336"/>
                <a:gd name="T11" fmla="*/ 9 h 336"/>
                <a:gd name="T12" fmla="*/ 92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92" y="0"/>
                  </a:moveTo>
                  <a:lnTo>
                    <a:pt x="0" y="243"/>
                  </a:lnTo>
                  <a:lnTo>
                    <a:pt x="159" y="193"/>
                  </a:lnTo>
                  <a:lnTo>
                    <a:pt x="251" y="335"/>
                  </a:lnTo>
                  <a:lnTo>
                    <a:pt x="335" y="84"/>
                  </a:lnTo>
                  <a:lnTo>
                    <a:pt x="251" y="9"/>
                  </a:lnTo>
                  <a:lnTo>
                    <a:pt x="9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252"/>
            <p:cNvSpPr>
              <a:spLocks noChangeArrowheads="1"/>
            </p:cNvSpPr>
            <p:nvPr/>
          </p:nvSpPr>
          <p:spPr bwMode="auto">
            <a:xfrm>
              <a:off x="4610100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253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  <a:gd name="T14" fmla="*/ 251 w 336"/>
                <a:gd name="T15" fmla="*/ 0 h 336"/>
                <a:gd name="T16" fmla="*/ 251 w 336"/>
                <a:gd name="T17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  <a:close/>
                  <a:moveTo>
                    <a:pt x="251" y="0"/>
                  </a:moveTo>
                  <a:lnTo>
                    <a:pt x="251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254"/>
            <p:cNvSpPr>
              <a:spLocks noChangeArrowheads="1"/>
            </p:cNvSpPr>
            <p:nvPr/>
          </p:nvSpPr>
          <p:spPr bwMode="auto">
            <a:xfrm>
              <a:off x="4732338" y="2541587"/>
              <a:ext cx="120650" cy="120650"/>
            </a:xfrm>
            <a:custGeom>
              <a:avLst/>
              <a:gdLst>
                <a:gd name="T0" fmla="*/ 251 w 336"/>
                <a:gd name="T1" fmla="*/ 0 h 336"/>
                <a:gd name="T2" fmla="*/ 84 w 336"/>
                <a:gd name="T3" fmla="*/ 9 h 336"/>
                <a:gd name="T4" fmla="*/ 0 w 336"/>
                <a:gd name="T5" fmla="*/ 84 h 336"/>
                <a:gd name="T6" fmla="*/ 92 w 336"/>
                <a:gd name="T7" fmla="*/ 335 h 336"/>
                <a:gd name="T8" fmla="*/ 176 w 336"/>
                <a:gd name="T9" fmla="*/ 193 h 336"/>
                <a:gd name="T10" fmla="*/ 335 w 336"/>
                <a:gd name="T11" fmla="*/ 243 h 336"/>
                <a:gd name="T12" fmla="*/ 251 w 336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" h="336">
                  <a:moveTo>
                    <a:pt x="251" y="0"/>
                  </a:moveTo>
                  <a:lnTo>
                    <a:pt x="84" y="9"/>
                  </a:lnTo>
                  <a:lnTo>
                    <a:pt x="0" y="84"/>
                  </a:lnTo>
                  <a:lnTo>
                    <a:pt x="92" y="335"/>
                  </a:lnTo>
                  <a:lnTo>
                    <a:pt x="176" y="193"/>
                  </a:lnTo>
                  <a:lnTo>
                    <a:pt x="335" y="243"/>
                  </a:lnTo>
                  <a:lnTo>
                    <a:pt x="251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255"/>
            <p:cNvSpPr>
              <a:spLocks noChangeArrowheads="1"/>
            </p:cNvSpPr>
            <p:nvPr/>
          </p:nvSpPr>
          <p:spPr bwMode="auto">
            <a:xfrm>
              <a:off x="4822825" y="2541587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256"/>
            <p:cNvSpPr>
              <a:spLocks noChangeArrowheads="1"/>
            </p:cNvSpPr>
            <p:nvPr/>
          </p:nvSpPr>
          <p:spPr bwMode="auto">
            <a:xfrm>
              <a:off x="4586288" y="2300287"/>
              <a:ext cx="261937" cy="258762"/>
            </a:xfrm>
            <a:custGeom>
              <a:avLst/>
              <a:gdLst>
                <a:gd name="T0" fmla="*/ 618 w 728"/>
                <a:gd name="T1" fmla="*/ 619 h 720"/>
                <a:gd name="T2" fmla="*/ 627 w 728"/>
                <a:gd name="T3" fmla="*/ 469 h 720"/>
                <a:gd name="T4" fmla="*/ 727 w 728"/>
                <a:gd name="T5" fmla="*/ 360 h 720"/>
                <a:gd name="T6" fmla="*/ 627 w 728"/>
                <a:gd name="T7" fmla="*/ 251 h 720"/>
                <a:gd name="T8" fmla="*/ 618 w 728"/>
                <a:gd name="T9" fmla="*/ 101 h 720"/>
                <a:gd name="T10" fmla="*/ 468 w 728"/>
                <a:gd name="T11" fmla="*/ 92 h 720"/>
                <a:gd name="T12" fmla="*/ 359 w 728"/>
                <a:gd name="T13" fmla="*/ 0 h 720"/>
                <a:gd name="T14" fmla="*/ 250 w 728"/>
                <a:gd name="T15" fmla="*/ 92 h 720"/>
                <a:gd name="T16" fmla="*/ 100 w 728"/>
                <a:gd name="T17" fmla="*/ 101 h 720"/>
                <a:gd name="T18" fmla="*/ 92 w 728"/>
                <a:gd name="T19" fmla="*/ 251 h 720"/>
                <a:gd name="T20" fmla="*/ 0 w 728"/>
                <a:gd name="T21" fmla="*/ 360 h 720"/>
                <a:gd name="T22" fmla="*/ 92 w 728"/>
                <a:gd name="T23" fmla="*/ 469 h 720"/>
                <a:gd name="T24" fmla="*/ 100 w 728"/>
                <a:gd name="T25" fmla="*/ 619 h 720"/>
                <a:gd name="T26" fmla="*/ 250 w 728"/>
                <a:gd name="T27" fmla="*/ 628 h 720"/>
                <a:gd name="T28" fmla="*/ 359 w 728"/>
                <a:gd name="T29" fmla="*/ 719 h 720"/>
                <a:gd name="T30" fmla="*/ 468 w 728"/>
                <a:gd name="T31" fmla="*/ 628 h 720"/>
                <a:gd name="T32" fmla="*/ 618 w 728"/>
                <a:gd name="T33" fmla="*/ 619 h 720"/>
                <a:gd name="T34" fmla="*/ 359 w 728"/>
                <a:gd name="T35" fmla="*/ 561 h 720"/>
                <a:gd name="T36" fmla="*/ 159 w 728"/>
                <a:gd name="T37" fmla="*/ 360 h 720"/>
                <a:gd name="T38" fmla="*/ 359 w 728"/>
                <a:gd name="T39" fmla="*/ 159 h 720"/>
                <a:gd name="T40" fmla="*/ 560 w 728"/>
                <a:gd name="T41" fmla="*/ 360 h 720"/>
                <a:gd name="T42" fmla="*/ 359 w 728"/>
                <a:gd name="T43" fmla="*/ 561 h 720"/>
                <a:gd name="T44" fmla="*/ 359 w 728"/>
                <a:gd name="T45" fmla="*/ 561 h 720"/>
                <a:gd name="T46" fmla="*/ 359 w 728"/>
                <a:gd name="T47" fmla="*/ 561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8" h="720">
                  <a:moveTo>
                    <a:pt x="618" y="619"/>
                  </a:moveTo>
                  <a:cubicBezTo>
                    <a:pt x="627" y="469"/>
                    <a:pt x="627" y="469"/>
                    <a:pt x="627" y="469"/>
                  </a:cubicBezTo>
                  <a:cubicBezTo>
                    <a:pt x="727" y="360"/>
                    <a:pt x="727" y="360"/>
                    <a:pt x="727" y="360"/>
                  </a:cubicBezTo>
                  <a:cubicBezTo>
                    <a:pt x="627" y="251"/>
                    <a:pt x="627" y="251"/>
                    <a:pt x="627" y="251"/>
                  </a:cubicBezTo>
                  <a:cubicBezTo>
                    <a:pt x="618" y="101"/>
                    <a:pt x="618" y="101"/>
                    <a:pt x="618" y="101"/>
                  </a:cubicBezTo>
                  <a:cubicBezTo>
                    <a:pt x="468" y="92"/>
                    <a:pt x="468" y="92"/>
                    <a:pt x="468" y="92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250" y="92"/>
                    <a:pt x="250" y="92"/>
                    <a:pt x="250" y="92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92" y="251"/>
                    <a:pt x="92" y="251"/>
                    <a:pt x="92" y="251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92" y="469"/>
                    <a:pt x="92" y="469"/>
                    <a:pt x="92" y="469"/>
                  </a:cubicBezTo>
                  <a:cubicBezTo>
                    <a:pt x="100" y="619"/>
                    <a:pt x="100" y="619"/>
                    <a:pt x="100" y="619"/>
                  </a:cubicBezTo>
                  <a:cubicBezTo>
                    <a:pt x="250" y="628"/>
                    <a:pt x="250" y="628"/>
                    <a:pt x="250" y="628"/>
                  </a:cubicBezTo>
                  <a:cubicBezTo>
                    <a:pt x="359" y="719"/>
                    <a:pt x="359" y="719"/>
                    <a:pt x="359" y="719"/>
                  </a:cubicBezTo>
                  <a:cubicBezTo>
                    <a:pt x="468" y="628"/>
                    <a:pt x="468" y="628"/>
                    <a:pt x="468" y="628"/>
                  </a:cubicBezTo>
                  <a:lnTo>
                    <a:pt x="618" y="619"/>
                  </a:lnTo>
                  <a:close/>
                  <a:moveTo>
                    <a:pt x="359" y="561"/>
                  </a:moveTo>
                  <a:cubicBezTo>
                    <a:pt x="250" y="561"/>
                    <a:pt x="159" y="469"/>
                    <a:pt x="159" y="360"/>
                  </a:cubicBezTo>
                  <a:cubicBezTo>
                    <a:pt x="159" y="243"/>
                    <a:pt x="250" y="159"/>
                    <a:pt x="359" y="159"/>
                  </a:cubicBezTo>
                  <a:cubicBezTo>
                    <a:pt x="468" y="159"/>
                    <a:pt x="560" y="243"/>
                    <a:pt x="560" y="360"/>
                  </a:cubicBezTo>
                  <a:cubicBezTo>
                    <a:pt x="560" y="469"/>
                    <a:pt x="468" y="561"/>
                    <a:pt x="359" y="561"/>
                  </a:cubicBezTo>
                  <a:close/>
                  <a:moveTo>
                    <a:pt x="359" y="561"/>
                  </a:moveTo>
                  <a:lnTo>
                    <a:pt x="359" y="561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257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226 h 227"/>
                <a:gd name="T8" fmla="*/ 101 w 102"/>
                <a:gd name="T9" fmla="*/ 226 h 227"/>
                <a:gd name="T10" fmla="*/ 101 w 102"/>
                <a:gd name="T11" fmla="*/ 0 h 227"/>
                <a:gd name="T12" fmla="*/ 59 w 102"/>
                <a:gd name="T13" fmla="*/ 0 h 227"/>
                <a:gd name="T14" fmla="*/ 0 w 102"/>
                <a:gd name="T15" fmla="*/ 33 h 227"/>
                <a:gd name="T16" fmla="*/ 0 w 102"/>
                <a:gd name="T17" fmla="*/ 33 h 227"/>
                <a:gd name="T18" fmla="*/ 0 w 102"/>
                <a:gd name="T19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  <a:close/>
                  <a:moveTo>
                    <a:pt x="0" y="33"/>
                  </a:move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258"/>
            <p:cNvSpPr>
              <a:spLocks noChangeArrowheads="1"/>
            </p:cNvSpPr>
            <p:nvPr/>
          </p:nvSpPr>
          <p:spPr bwMode="auto">
            <a:xfrm>
              <a:off x="4691063" y="2387599"/>
              <a:ext cx="36512" cy="80963"/>
            </a:xfrm>
            <a:custGeom>
              <a:avLst/>
              <a:gdLst>
                <a:gd name="T0" fmla="*/ 0 w 102"/>
                <a:gd name="T1" fmla="*/ 33 h 227"/>
                <a:gd name="T2" fmla="*/ 9 w 102"/>
                <a:gd name="T3" fmla="*/ 67 h 227"/>
                <a:gd name="T4" fmla="*/ 50 w 102"/>
                <a:gd name="T5" fmla="*/ 50 h 227"/>
                <a:gd name="T6" fmla="*/ 50 w 102"/>
                <a:gd name="T7" fmla="*/ 50 h 227"/>
                <a:gd name="T8" fmla="*/ 50 w 102"/>
                <a:gd name="T9" fmla="*/ 226 h 227"/>
                <a:gd name="T10" fmla="*/ 101 w 102"/>
                <a:gd name="T11" fmla="*/ 226 h 227"/>
                <a:gd name="T12" fmla="*/ 101 w 102"/>
                <a:gd name="T13" fmla="*/ 0 h 227"/>
                <a:gd name="T14" fmla="*/ 59 w 102"/>
                <a:gd name="T15" fmla="*/ 0 h 227"/>
                <a:gd name="T16" fmla="*/ 0 w 102"/>
                <a:gd name="T17" fmla="*/ 3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27">
                  <a:moveTo>
                    <a:pt x="0" y="33"/>
                  </a:moveTo>
                  <a:lnTo>
                    <a:pt x="9" y="67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0" y="226"/>
                  </a:lnTo>
                  <a:lnTo>
                    <a:pt x="101" y="226"/>
                  </a:lnTo>
                  <a:lnTo>
                    <a:pt x="101" y="0"/>
                  </a:lnTo>
                  <a:lnTo>
                    <a:pt x="59" y="0"/>
                  </a:lnTo>
                  <a:lnTo>
                    <a:pt x="0" y="3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259"/>
            <p:cNvSpPr>
              <a:spLocks noChangeArrowheads="1"/>
            </p:cNvSpPr>
            <p:nvPr/>
          </p:nvSpPr>
          <p:spPr bwMode="auto">
            <a:xfrm>
              <a:off x="4691063" y="2400299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Freeform 115"/>
          <p:cNvSpPr>
            <a:spLocks noChangeAspect="1" noChangeArrowheads="1"/>
          </p:cNvSpPr>
          <p:nvPr/>
        </p:nvSpPr>
        <p:spPr bwMode="auto">
          <a:xfrm>
            <a:off x="1431456" y="5189786"/>
            <a:ext cx="267327" cy="319951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AutoShape 87"/>
          <p:cNvSpPr>
            <a:spLocks noChangeAspect="1"/>
          </p:cNvSpPr>
          <p:nvPr/>
        </p:nvSpPr>
        <p:spPr bwMode="auto">
          <a:xfrm>
            <a:off x="1412740" y="4111386"/>
            <a:ext cx="304758" cy="304837"/>
          </a:xfrm>
          <a:custGeom>
            <a:avLst/>
            <a:gdLst>
              <a:gd name="T0" fmla="+- 0 10798 9"/>
              <a:gd name="T1" fmla="*/ T0 w 21578"/>
              <a:gd name="T2" fmla="*/ 10800 h 21600"/>
              <a:gd name="T3" fmla="+- 0 10798 9"/>
              <a:gd name="T4" fmla="*/ T3 w 21578"/>
              <a:gd name="T5" fmla="*/ 10800 h 21600"/>
              <a:gd name="T6" fmla="+- 0 10798 9"/>
              <a:gd name="T7" fmla="*/ T6 w 21578"/>
              <a:gd name="T8" fmla="*/ 10800 h 21600"/>
              <a:gd name="T9" fmla="+- 0 10798 9"/>
              <a:gd name="T10" fmla="*/ T9 w 215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8" h="21600">
                <a:moveTo>
                  <a:pt x="21416" y="10074"/>
                </a:moveTo>
                <a:cubicBezTo>
                  <a:pt x="21507" y="10166"/>
                  <a:pt x="21562" y="10284"/>
                  <a:pt x="21574" y="10428"/>
                </a:cubicBezTo>
                <a:cubicBezTo>
                  <a:pt x="21590" y="10569"/>
                  <a:pt x="21562" y="10702"/>
                  <a:pt x="21483" y="10820"/>
                </a:cubicBezTo>
                <a:lnTo>
                  <a:pt x="20967" y="11551"/>
                </a:lnTo>
                <a:cubicBezTo>
                  <a:pt x="20891" y="11678"/>
                  <a:pt x="20778" y="11744"/>
                  <a:pt x="20634" y="11744"/>
                </a:cubicBezTo>
                <a:lnTo>
                  <a:pt x="19889" y="11744"/>
                </a:lnTo>
                <a:cubicBezTo>
                  <a:pt x="19769" y="11744"/>
                  <a:pt x="19671" y="11704"/>
                  <a:pt x="19601" y="11632"/>
                </a:cubicBezTo>
                <a:lnTo>
                  <a:pt x="11078" y="3253"/>
                </a:lnTo>
                <a:cubicBezTo>
                  <a:pt x="10884" y="3072"/>
                  <a:pt x="10695" y="3072"/>
                  <a:pt x="10503" y="3253"/>
                </a:cubicBezTo>
                <a:lnTo>
                  <a:pt x="1980" y="11632"/>
                </a:lnTo>
                <a:cubicBezTo>
                  <a:pt x="1918" y="11704"/>
                  <a:pt x="1819" y="11744"/>
                  <a:pt x="1692" y="11744"/>
                </a:cubicBezTo>
                <a:lnTo>
                  <a:pt x="944" y="11744"/>
                </a:lnTo>
                <a:cubicBezTo>
                  <a:pt x="808" y="11744"/>
                  <a:pt x="695" y="11678"/>
                  <a:pt x="611" y="11551"/>
                </a:cubicBezTo>
                <a:lnTo>
                  <a:pt x="96" y="10820"/>
                </a:lnTo>
                <a:cubicBezTo>
                  <a:pt x="19" y="10710"/>
                  <a:pt x="-9" y="10584"/>
                  <a:pt x="2" y="10440"/>
                </a:cubicBezTo>
                <a:cubicBezTo>
                  <a:pt x="19" y="10298"/>
                  <a:pt x="74" y="10175"/>
                  <a:pt x="165" y="10074"/>
                </a:cubicBezTo>
                <a:lnTo>
                  <a:pt x="10112" y="287"/>
                </a:lnTo>
                <a:cubicBezTo>
                  <a:pt x="10321" y="106"/>
                  <a:pt x="10546" y="8"/>
                  <a:pt x="10788" y="0"/>
                </a:cubicBezTo>
                <a:cubicBezTo>
                  <a:pt x="11042" y="0"/>
                  <a:pt x="11267" y="97"/>
                  <a:pt x="11469" y="287"/>
                </a:cubicBezTo>
                <a:lnTo>
                  <a:pt x="14220" y="2991"/>
                </a:lnTo>
                <a:lnTo>
                  <a:pt x="14220" y="1586"/>
                </a:lnTo>
                <a:cubicBezTo>
                  <a:pt x="14220" y="1436"/>
                  <a:pt x="14266" y="1313"/>
                  <a:pt x="14352" y="1206"/>
                </a:cubicBezTo>
                <a:cubicBezTo>
                  <a:pt x="14441" y="1099"/>
                  <a:pt x="14546" y="1048"/>
                  <a:pt x="14669" y="1048"/>
                </a:cubicBezTo>
                <a:lnTo>
                  <a:pt x="17226" y="1048"/>
                </a:lnTo>
                <a:cubicBezTo>
                  <a:pt x="17348" y="1048"/>
                  <a:pt x="17451" y="1099"/>
                  <a:pt x="17530" y="1206"/>
                </a:cubicBezTo>
                <a:cubicBezTo>
                  <a:pt x="17609" y="1312"/>
                  <a:pt x="17653" y="1436"/>
                  <a:pt x="17653" y="1586"/>
                </a:cubicBezTo>
                <a:lnTo>
                  <a:pt x="17653" y="6383"/>
                </a:lnTo>
                <a:lnTo>
                  <a:pt x="21416" y="10074"/>
                </a:lnTo>
                <a:close/>
                <a:moveTo>
                  <a:pt x="18523" y="11977"/>
                </a:moveTo>
                <a:lnTo>
                  <a:pt x="18523" y="20551"/>
                </a:lnTo>
                <a:cubicBezTo>
                  <a:pt x="18523" y="20854"/>
                  <a:pt x="18441" y="21104"/>
                  <a:pt x="18276" y="21300"/>
                </a:cubicBezTo>
                <a:cubicBezTo>
                  <a:pt x="18110" y="21502"/>
                  <a:pt x="17904" y="21599"/>
                  <a:pt x="17653" y="21599"/>
                </a:cubicBezTo>
                <a:lnTo>
                  <a:pt x="12809" y="21599"/>
                </a:lnTo>
                <a:lnTo>
                  <a:pt x="12809" y="14736"/>
                </a:lnTo>
                <a:lnTo>
                  <a:pt x="8772" y="14736"/>
                </a:lnTo>
                <a:lnTo>
                  <a:pt x="8772" y="21599"/>
                </a:lnTo>
                <a:lnTo>
                  <a:pt x="3928" y="21599"/>
                </a:lnTo>
                <a:cubicBezTo>
                  <a:pt x="3677" y="21599"/>
                  <a:pt x="3468" y="21502"/>
                  <a:pt x="3303" y="21300"/>
                </a:cubicBezTo>
                <a:cubicBezTo>
                  <a:pt x="3140" y="21104"/>
                  <a:pt x="3056" y="20854"/>
                  <a:pt x="3056" y="20551"/>
                </a:cubicBezTo>
                <a:lnTo>
                  <a:pt x="3056" y="11977"/>
                </a:lnTo>
                <a:lnTo>
                  <a:pt x="10788" y="4356"/>
                </a:lnTo>
                <a:lnTo>
                  <a:pt x="18523" y="119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400">
              <a:defRPr/>
            </a:pPr>
            <a:endParaRPr lang="es-ES" sz="6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48" name="TextBox 219"/>
          <p:cNvSpPr txBox="1"/>
          <p:nvPr/>
        </p:nvSpPr>
        <p:spPr>
          <a:xfrm>
            <a:off x="1923960" y="3954497"/>
            <a:ext cx="1724158" cy="6186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summarizes.</a:t>
            </a:r>
          </a:p>
        </p:txBody>
      </p:sp>
      <p:sp>
        <p:nvSpPr>
          <p:cNvPr id="52" name="TextBox 219"/>
          <p:cNvSpPr txBox="1"/>
          <p:nvPr/>
        </p:nvSpPr>
        <p:spPr>
          <a:xfrm>
            <a:off x="1923960" y="5100709"/>
            <a:ext cx="1724158" cy="6186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summarizes.</a:t>
            </a:r>
          </a:p>
        </p:txBody>
      </p:sp>
      <p:sp>
        <p:nvSpPr>
          <p:cNvPr id="53" name="TextBox 219"/>
          <p:cNvSpPr txBox="1"/>
          <p:nvPr/>
        </p:nvSpPr>
        <p:spPr>
          <a:xfrm>
            <a:off x="4567565" y="3960969"/>
            <a:ext cx="1724158" cy="6186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summarizes.</a:t>
            </a:r>
          </a:p>
        </p:txBody>
      </p:sp>
      <p:sp>
        <p:nvSpPr>
          <p:cNvPr id="54" name="TextBox 219"/>
          <p:cNvSpPr txBox="1"/>
          <p:nvPr/>
        </p:nvSpPr>
        <p:spPr>
          <a:xfrm>
            <a:off x="4594334" y="5100708"/>
            <a:ext cx="1724158" cy="618613"/>
          </a:xfrm>
          <a:prstGeom prst="rect">
            <a:avLst/>
          </a:prstGeom>
          <a:noFill/>
        </p:spPr>
        <p:txBody>
          <a:bodyPr wrap="square" lIns="109710" tIns="54855" rIns="109710" bIns="54855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Lato" pitchFamily="34" charset="0"/>
                <a:ea typeface="Lato" pitchFamily="34" charset="0"/>
                <a:cs typeface="Lato" pitchFamily="34" charset="0"/>
              </a:rPr>
              <a:t>Lorem Ipsum has two main data statistical summarizes.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058057" y="1716770"/>
            <a:ext cx="29260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45" t="13682" r="-320" b="194"/>
          <a:stretch>
            <a:fillRect/>
          </a:stretch>
        </p:blipFill>
        <p:spPr>
          <a:xfrm>
            <a:off x="6999605" y="448310"/>
            <a:ext cx="4189095" cy="56368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稻壳儿搜索【幻雨工作室】_2"/>
          <p:cNvGrpSpPr/>
          <p:nvPr/>
        </p:nvGrpSpPr>
        <p:grpSpPr bwMode="auto">
          <a:xfrm rot="21302113">
            <a:off x="3393360" y="2007200"/>
            <a:ext cx="1231161" cy="970975"/>
            <a:chOff x="3142172" y="1515614"/>
            <a:chExt cx="1734150" cy="1367367"/>
          </a:xfrm>
          <a:noFill/>
        </p:grpSpPr>
        <p:cxnSp>
          <p:nvCxnSpPr>
            <p:cNvPr id="176" name="直接连接符 175"/>
            <p:cNvCxnSpPr>
              <a:endCxn id="184" idx="3"/>
            </p:cNvCxnSpPr>
            <p:nvPr/>
          </p:nvCxnSpPr>
          <p:spPr>
            <a:xfrm rot="297887" flipV="1">
              <a:off x="3142172" y="1964970"/>
              <a:ext cx="786263" cy="833995"/>
            </a:xfrm>
            <a:prstGeom prst="line">
              <a:avLst/>
            </a:prstGeom>
            <a:grpFill/>
            <a:ln w="9525" cap="flat">
              <a:solidFill>
                <a:schemeClr val="bg1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3" name="直接连接符 182"/>
            <p:cNvCxnSpPr>
              <a:stCxn id="184" idx="5"/>
            </p:cNvCxnSpPr>
            <p:nvPr/>
          </p:nvCxnSpPr>
          <p:spPr>
            <a:xfrm rot="297887">
              <a:off x="4129794" y="2031250"/>
              <a:ext cx="746528" cy="851731"/>
            </a:xfrm>
            <a:prstGeom prst="line">
              <a:avLst/>
            </a:prstGeom>
            <a:grpFill/>
            <a:ln w="9525" cap="flat">
              <a:solidFill>
                <a:schemeClr val="bg1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84" name="椭圆 183"/>
            <p:cNvSpPr/>
            <p:nvPr/>
          </p:nvSpPr>
          <p:spPr>
            <a:xfrm>
              <a:off x="3920599" y="1515614"/>
              <a:ext cx="289916" cy="568139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txBody>
            <a:bodyPr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方正楷体简体" panose="02010601030101010101" pitchFamily="2" charset="-122"/>
                <a:ea typeface="方正楷体简体" panose="02010601030101010101" pitchFamily="2" charset="-122"/>
              </a:endParaRPr>
            </a:p>
          </p:txBody>
        </p:sp>
      </p:grpSp>
      <p:sp>
        <p:nvSpPr>
          <p:cNvPr id="185" name="稻壳儿搜索【幻雨工作室】_3"/>
          <p:cNvSpPr/>
          <p:nvPr/>
        </p:nvSpPr>
        <p:spPr bwMode="auto">
          <a:xfrm>
            <a:off x="2148022" y="2947151"/>
            <a:ext cx="3896634" cy="285166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方正楷体简体" panose="02010601030101010101" pitchFamily="2" charset="-122"/>
              <a:ea typeface="方正楷体简体" panose="02010601030101010101" pitchFamily="2" charset="-122"/>
            </a:endParaRPr>
          </a:p>
        </p:txBody>
      </p:sp>
      <p:grpSp>
        <p:nvGrpSpPr>
          <p:cNvPr id="186" name="稻壳儿搜索【幻雨工作室】_4"/>
          <p:cNvGrpSpPr/>
          <p:nvPr/>
        </p:nvGrpSpPr>
        <p:grpSpPr bwMode="auto">
          <a:xfrm rot="21302113">
            <a:off x="7661487" y="2016513"/>
            <a:ext cx="1039743" cy="854418"/>
            <a:chOff x="3117757" y="1471891"/>
            <a:chExt cx="1790544" cy="1389663"/>
          </a:xfrm>
          <a:noFill/>
        </p:grpSpPr>
        <p:cxnSp>
          <p:nvCxnSpPr>
            <p:cNvPr id="188" name="直接连接符 187"/>
            <p:cNvCxnSpPr>
              <a:endCxn id="190" idx="3"/>
            </p:cNvCxnSpPr>
            <p:nvPr/>
          </p:nvCxnSpPr>
          <p:spPr>
            <a:xfrm rot="297887" flipV="1">
              <a:off x="3117757" y="1997326"/>
              <a:ext cx="812085" cy="774766"/>
            </a:xfrm>
            <a:prstGeom prst="line">
              <a:avLst/>
            </a:prstGeom>
            <a:grpFill/>
            <a:ln w="9525" cap="flat">
              <a:solidFill>
                <a:schemeClr val="bg1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9" name="直接连接符 188"/>
            <p:cNvCxnSpPr>
              <a:stCxn id="190" idx="5"/>
            </p:cNvCxnSpPr>
            <p:nvPr/>
          </p:nvCxnSpPr>
          <p:spPr>
            <a:xfrm rot="297887">
              <a:off x="4129244" y="2062306"/>
              <a:ext cx="779057" cy="799248"/>
            </a:xfrm>
            <a:prstGeom prst="line">
              <a:avLst/>
            </a:prstGeom>
            <a:grpFill/>
            <a:ln w="9525" cap="flat">
              <a:solidFill>
                <a:schemeClr val="bg1"/>
              </a:solidFill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90" name="椭圆 189"/>
            <p:cNvSpPr/>
            <p:nvPr/>
          </p:nvSpPr>
          <p:spPr>
            <a:xfrm>
              <a:off x="3921667" y="1471891"/>
              <a:ext cx="287806" cy="65617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txBody>
            <a:bodyPr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方正楷体简体" panose="02010601030101010101" pitchFamily="2" charset="-122"/>
                <a:ea typeface="方正楷体简体" panose="02010601030101010101" pitchFamily="2" charset="-122"/>
              </a:endParaRPr>
            </a:p>
          </p:txBody>
        </p:sp>
      </p:grpSp>
      <p:sp>
        <p:nvSpPr>
          <p:cNvPr id="191" name="稻壳儿搜索【幻雨工作室】_5"/>
          <p:cNvSpPr/>
          <p:nvPr/>
        </p:nvSpPr>
        <p:spPr bwMode="auto">
          <a:xfrm>
            <a:off x="6800917" y="2845188"/>
            <a:ext cx="2883334" cy="2232386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  <a:latin typeface="方正楷体简体" panose="02010601030101010101" pitchFamily="2" charset="-122"/>
              <a:ea typeface="方正楷体简体" panose="02010601030101010101" pitchFamily="2" charset="-122"/>
            </a:endParaRPr>
          </a:p>
        </p:txBody>
      </p:sp>
      <p:cxnSp>
        <p:nvCxnSpPr>
          <p:cNvPr id="192" name="稻壳儿搜索【幻雨工作室】_6"/>
          <p:cNvCxnSpPr/>
          <p:nvPr/>
        </p:nvCxnSpPr>
        <p:spPr>
          <a:xfrm>
            <a:off x="2763384" y="2225372"/>
            <a:ext cx="656771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稻壳儿搜索【幻雨工作室】_7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203369" y="3252971"/>
            <a:ext cx="207842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50" name="稻壳儿搜索【幻雨工作室】_8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3054118" y="3668926"/>
            <a:ext cx="207842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Key Words Here</a:t>
            </a:r>
          </a:p>
          <a:p>
            <a:pPr algn="ctr"/>
            <a:endParaRPr lang="en-US" sz="12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Vivamus Quam Dolor, Tempor Ac Gravida Sit Amet, Porta Fermentum Magna.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Aliquam</a:t>
            </a: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Euismod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稻壳儿搜索【幻雨工作室】_14"/>
          <p:cNvSpPr txBox="1">
            <a:spLocks noChangeArrowheads="1"/>
          </p:cNvSpPr>
          <p:nvPr/>
        </p:nvSpPr>
        <p:spPr bwMode="auto">
          <a:xfrm>
            <a:off x="815272" y="740563"/>
            <a:ext cx="3956101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eaLnBrk="0" hangingPunct="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18288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2860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27432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200400" indent="457200"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章节标题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Part I chapter title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1" t="3482" r="80902" b="-3482"/>
          <a:stretch>
            <a:fillRect/>
          </a:stretch>
        </p:blipFill>
        <p:spPr>
          <a:xfrm>
            <a:off x="146050" y="2388870"/>
            <a:ext cx="2513965" cy="492379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060640" y="3779637"/>
            <a:ext cx="6452988" cy="1975079"/>
            <a:chOff x="2765335" y="2237196"/>
            <a:chExt cx="6452988" cy="1975079"/>
          </a:xfrm>
        </p:grpSpPr>
        <p:sp>
          <p:nvSpPr>
            <p:cNvPr id="4" name="文本框 3"/>
            <p:cNvSpPr txBox="1"/>
            <p:nvPr/>
          </p:nvSpPr>
          <p:spPr>
            <a:xfrm>
              <a:off x="4681824" y="2237196"/>
              <a:ext cx="2418080" cy="14452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8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心坊萌喵体" charset="-122"/>
                  <a:ea typeface="字心坊萌喵体" charset="-122"/>
                </a:rPr>
                <a:t>完毕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765335" y="3682130"/>
              <a:ext cx="6452988" cy="530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 ipsum dolor sit amet, consectetuer adipiscing elit. Maecenas porttitor congue massa. Fusce posuere, magna sed pulvinar ultricies, purus lectus malesuada libero, sit amet commodo magna eros quis </a:t>
              </a:r>
              <a:r>
                <a:rPr lang="en-US" altLang="zh-CN" sz="100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urna</a:t>
              </a:r>
              <a:r>
                <a:rPr lang="en-US" altLang="zh-CN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</a:t>
              </a: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3" t="10910" r="21369" b="2966"/>
          <a:stretch>
            <a:fillRect/>
          </a:stretch>
        </p:blipFill>
        <p:spPr>
          <a:xfrm>
            <a:off x="9247505" y="3063875"/>
            <a:ext cx="2715895" cy="394525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359" y="-447020"/>
            <a:ext cx="7498503" cy="49990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1706</Words>
  <Application>Microsoft Office PowerPoint</Application>
  <PresentationFormat>宽屏</PresentationFormat>
  <Paragraphs>145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5" baseType="lpstr">
      <vt:lpstr>方正楷体简体</vt:lpstr>
      <vt:lpstr>Open Sans</vt:lpstr>
      <vt:lpstr>宋体</vt:lpstr>
      <vt:lpstr>Lato</vt:lpstr>
      <vt:lpstr>Aharoni</vt:lpstr>
      <vt:lpstr>YF补 汉仪夏日体</vt:lpstr>
      <vt:lpstr>汉仪铸字木头人W</vt:lpstr>
      <vt:lpstr>Calibri</vt:lpstr>
      <vt:lpstr>微软雅黑</vt:lpstr>
      <vt:lpstr>等线</vt:lpstr>
      <vt:lpstr>Arial</vt:lpstr>
      <vt:lpstr>方正舒体</vt:lpstr>
      <vt:lpstr>等线 Light</vt:lpstr>
      <vt:lpstr>字心坊萌喵体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吴贤</dc:creator>
  <cp:lastModifiedBy>vian</cp:lastModifiedBy>
  <cp:revision>35</cp:revision>
  <dcterms:created xsi:type="dcterms:W3CDTF">2018-10-12T07:20:00Z</dcterms:created>
  <dcterms:modified xsi:type="dcterms:W3CDTF">2022-12-05T09:07:28Z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