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11.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8" r:id="rId2"/>
  </p:sldMasterIdLst>
  <p:notesMasterIdLst>
    <p:notesMasterId r:id="rId22"/>
  </p:notesMasterIdLst>
  <p:sldIdLst>
    <p:sldId id="257" r:id="rId3"/>
    <p:sldId id="259" r:id="rId4"/>
    <p:sldId id="293" r:id="rId5"/>
    <p:sldId id="345" r:id="rId6"/>
    <p:sldId id="367" r:id="rId7"/>
    <p:sldId id="368" r:id="rId8"/>
    <p:sldId id="370" r:id="rId9"/>
    <p:sldId id="369" r:id="rId10"/>
    <p:sldId id="342" r:id="rId11"/>
    <p:sldId id="333" r:id="rId12"/>
    <p:sldId id="371" r:id="rId13"/>
    <p:sldId id="344" r:id="rId14"/>
    <p:sldId id="279" r:id="rId15"/>
    <p:sldId id="340" r:id="rId16"/>
    <p:sldId id="372" r:id="rId17"/>
    <p:sldId id="328" r:id="rId18"/>
    <p:sldId id="338" r:id="rId19"/>
    <p:sldId id="325" r:id="rId20"/>
    <p:sldId id="373" r:id="rId21"/>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B786"/>
    <a:srgbClr val="FFC000"/>
    <a:srgbClr val="DACB8C"/>
    <a:srgbClr val="90C5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07" autoAdjust="0"/>
    <p:restoredTop sz="94660"/>
  </p:normalViewPr>
  <p:slideViewPr>
    <p:cSldViewPr snapToGrid="0">
      <p:cViewPr varScale="1">
        <p:scale>
          <a:sx n="149" d="100"/>
          <a:sy n="149" d="100"/>
        </p:scale>
        <p:origin x="582" y="108"/>
      </p:cViewPr>
      <p:guideLst/>
    </p:cSldViewPr>
  </p:slideViewPr>
  <p:notesTextViewPr>
    <p:cViewPr>
      <p:scale>
        <a:sx n="1" d="1"/>
        <a:sy n="1" d="1"/>
      </p:scale>
      <p:origin x="0" y="0"/>
    </p:cViewPr>
  </p:notesTextViewPr>
  <p:sorterViewPr>
    <p:cViewPr>
      <p:scale>
        <a:sx n="58" d="100"/>
        <a:sy n="5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F0C9AF-F656-48CB-B91D-7B61C7AD3CC5}" type="datetimeFigureOut">
              <a:rPr lang="zh-CN" altLang="en-US" smtClean="0"/>
              <a:t>2022/12/5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7A1941-525D-463E-82E2-D150543BFBD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7A1941-525D-463E-82E2-D150543BFBD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68ABC87-0CCD-465F-BF60-F0E2C7836A18}"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63895AB-C86B-4E43-803C-69D81CD39A38}"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63895AB-C86B-4E43-803C-69D81CD39A38}"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63895AB-C86B-4E43-803C-69D81CD39A38}" type="slidenum">
              <a:rPr lang="zh-CN" altLang="en-US" smtClean="0"/>
              <a:t>11</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t>12</a:t>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7A1941-525D-463E-82E2-D150543BFBDD}" type="slidenum">
              <a:rPr lang="zh-CN" altLang="en-US" smtClean="0"/>
              <a:t>13</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63895AB-C86B-4E43-803C-69D81CD39A38}" type="slidenum">
              <a:rPr lang="zh-CN" altLang="en-US" smtClean="0"/>
              <a:t>15</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7A1941-525D-463E-82E2-D150543BFBDD}" type="slidenum">
              <a:rPr lang="zh-CN" altLang="en-US" smtClean="0"/>
              <a:t>18</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7A1941-525D-463E-82E2-D150543BFBDD}" type="slidenum">
              <a:rPr lang="zh-CN" altLang="en-US" smtClean="0"/>
              <a:t>19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0ADEFAE-EECD-4CA4-92B1-053030F64CE9}" type="slidenum">
              <a:rPr lang="zh-CN" altLang="en-US" smtClean="0"/>
              <a:t>‹#›</a:t>
            </a:fld>
            <a:endParaRPr lang="zh-CN" altLang="en-US"/>
          </a:p>
        </p:txBody>
      </p:sp>
      <p:sp>
        <p:nvSpPr>
          <p:cNvPr id="5"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9"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10"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4"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5"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6"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grpSp>
        <p:nvGrpSpPr>
          <p:cNvPr id="2" name="组合 7"/>
          <p:cNvGrpSpPr/>
          <p:nvPr userDrawn="1"/>
        </p:nvGrpSpPr>
        <p:grpSpPr>
          <a:xfrm>
            <a:off x="-55664" y="0"/>
            <a:ext cx="1541690" cy="588963"/>
            <a:chOff x="-142846" y="-250538"/>
            <a:chExt cx="4668067" cy="1782764"/>
          </a:xfrm>
        </p:grpSpPr>
        <p:sp>
          <p:nvSpPr>
            <p:cNvPr id="9" name="Freeform 6"/>
            <p:cNvSpPr/>
            <p:nvPr/>
          </p:nvSpPr>
          <p:spPr bwMode="auto">
            <a:xfrm>
              <a:off x="3267104" y="35212"/>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0" name="Freeform 7"/>
            <p:cNvSpPr/>
            <p:nvPr/>
          </p:nvSpPr>
          <p:spPr bwMode="auto">
            <a:xfrm>
              <a:off x="169892" y="887700"/>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 name="Freeform 8"/>
            <p:cNvSpPr/>
            <p:nvPr/>
          </p:nvSpPr>
          <p:spPr bwMode="auto">
            <a:xfrm>
              <a:off x="573117" y="822613"/>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 name="Freeform 13"/>
            <p:cNvSpPr/>
            <p:nvPr/>
          </p:nvSpPr>
          <p:spPr bwMode="auto">
            <a:xfrm>
              <a:off x="2228879" y="390812"/>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 name="Freeform 14"/>
            <p:cNvSpPr/>
            <p:nvPr/>
          </p:nvSpPr>
          <p:spPr bwMode="auto">
            <a:xfrm>
              <a:off x="344517" y="-250538"/>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 name="Freeform 15"/>
            <p:cNvSpPr/>
            <p:nvPr/>
          </p:nvSpPr>
          <p:spPr bwMode="auto">
            <a:xfrm>
              <a:off x="358804" y="-112425"/>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 name="Freeform 16"/>
            <p:cNvSpPr/>
            <p:nvPr/>
          </p:nvSpPr>
          <p:spPr bwMode="auto">
            <a:xfrm>
              <a:off x="422304" y="-10825"/>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 name="Freeform 17"/>
            <p:cNvSpPr/>
            <p:nvPr/>
          </p:nvSpPr>
          <p:spPr bwMode="auto">
            <a:xfrm>
              <a:off x="287367" y="79662"/>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 name="Freeform 18"/>
            <p:cNvSpPr/>
            <p:nvPr/>
          </p:nvSpPr>
          <p:spPr bwMode="auto">
            <a:xfrm>
              <a:off x="150842" y="470187"/>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8" name="Freeform 19"/>
            <p:cNvSpPr/>
            <p:nvPr/>
          </p:nvSpPr>
          <p:spPr bwMode="auto">
            <a:xfrm>
              <a:off x="446117" y="443200"/>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9" name="Freeform 20"/>
            <p:cNvSpPr/>
            <p:nvPr/>
          </p:nvSpPr>
          <p:spPr bwMode="auto">
            <a:xfrm>
              <a:off x="408017" y="519400"/>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 name="Freeform 21"/>
            <p:cNvSpPr/>
            <p:nvPr/>
          </p:nvSpPr>
          <p:spPr bwMode="auto">
            <a:xfrm>
              <a:off x="773142" y="474950"/>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1" name="Freeform 22"/>
            <p:cNvSpPr/>
            <p:nvPr/>
          </p:nvSpPr>
          <p:spPr bwMode="auto">
            <a:xfrm>
              <a:off x="765204" y="852775"/>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24"/>
            <p:cNvSpPr/>
            <p:nvPr/>
          </p:nvSpPr>
          <p:spPr bwMode="auto">
            <a:xfrm>
              <a:off x="-33308" y="470187"/>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3" name="Freeform 25"/>
            <p:cNvSpPr/>
            <p:nvPr/>
          </p:nvSpPr>
          <p:spPr bwMode="auto">
            <a:xfrm>
              <a:off x="920779" y="41562"/>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4" name="Freeform 26"/>
            <p:cNvSpPr/>
            <p:nvPr/>
          </p:nvSpPr>
          <p:spPr bwMode="auto">
            <a:xfrm>
              <a:off x="1192242" y="286037"/>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5" name="Freeform 27"/>
            <p:cNvSpPr/>
            <p:nvPr/>
          </p:nvSpPr>
          <p:spPr bwMode="auto">
            <a:xfrm>
              <a:off x="1614517" y="962313"/>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 name="Freeform 28"/>
            <p:cNvSpPr/>
            <p:nvPr/>
          </p:nvSpPr>
          <p:spPr bwMode="auto">
            <a:xfrm>
              <a:off x="1890742" y="1086138"/>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 name="Freeform 29"/>
            <p:cNvSpPr/>
            <p:nvPr/>
          </p:nvSpPr>
          <p:spPr bwMode="auto">
            <a:xfrm>
              <a:off x="1868517" y="538450"/>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 name="Freeform 30"/>
            <p:cNvSpPr/>
            <p:nvPr/>
          </p:nvSpPr>
          <p:spPr bwMode="auto">
            <a:xfrm>
              <a:off x="2449542" y="82837"/>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9" name="Freeform 31"/>
            <p:cNvSpPr/>
            <p:nvPr/>
          </p:nvSpPr>
          <p:spPr bwMode="auto">
            <a:xfrm>
              <a:off x="2527329" y="1141700"/>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0" name="Freeform 33"/>
            <p:cNvSpPr/>
            <p:nvPr/>
          </p:nvSpPr>
          <p:spPr bwMode="auto">
            <a:xfrm>
              <a:off x="2362229" y="1071850"/>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1" name="Freeform 34"/>
            <p:cNvSpPr/>
            <p:nvPr/>
          </p:nvSpPr>
          <p:spPr bwMode="auto">
            <a:xfrm>
              <a:off x="2440017" y="1141700"/>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2" name="Freeform 35"/>
            <p:cNvSpPr/>
            <p:nvPr/>
          </p:nvSpPr>
          <p:spPr bwMode="auto">
            <a:xfrm>
              <a:off x="2598767" y="1017875"/>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3" name="Freeform 36"/>
            <p:cNvSpPr/>
            <p:nvPr/>
          </p:nvSpPr>
          <p:spPr bwMode="auto">
            <a:xfrm>
              <a:off x="3232179" y="214600"/>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4" name="Freeform 47"/>
            <p:cNvSpPr/>
            <p:nvPr/>
          </p:nvSpPr>
          <p:spPr bwMode="auto">
            <a:xfrm>
              <a:off x="3702079" y="-40988"/>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5" name="Freeform 48"/>
            <p:cNvSpPr/>
            <p:nvPr/>
          </p:nvSpPr>
          <p:spPr bwMode="auto">
            <a:xfrm>
              <a:off x="2792442" y="628937"/>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6" name="Freeform 49"/>
            <p:cNvSpPr/>
            <p:nvPr/>
          </p:nvSpPr>
          <p:spPr bwMode="auto">
            <a:xfrm>
              <a:off x="3554442" y="470187"/>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7" name="Freeform 50"/>
            <p:cNvSpPr/>
            <p:nvPr/>
          </p:nvSpPr>
          <p:spPr bwMode="auto">
            <a:xfrm>
              <a:off x="3795742" y="752763"/>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8" name="Freeform 65"/>
            <p:cNvSpPr/>
            <p:nvPr/>
          </p:nvSpPr>
          <p:spPr bwMode="auto">
            <a:xfrm>
              <a:off x="-142846" y="-69563"/>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9" name="任意多边形 38"/>
            <p:cNvSpPr/>
            <p:nvPr/>
          </p:nvSpPr>
          <p:spPr bwMode="auto">
            <a:xfrm>
              <a:off x="-26273" y="434082"/>
              <a:ext cx="4349824"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 name="connsiteX0-1" fmla="*/ 605014 w 4404883"/>
                <a:gd name="connsiteY0-2" fmla="*/ 946 h 682425"/>
                <a:gd name="connsiteX1-3" fmla="*/ 816050 w 4404883"/>
                <a:gd name="connsiteY1-4" fmla="*/ 38448 h 682425"/>
                <a:gd name="connsiteX2-5" fmla="*/ 1177825 w 4404883"/>
                <a:gd name="connsiteY2-6" fmla="*/ 225616 h 682425"/>
                <a:gd name="connsiteX3-7" fmla="*/ 1520415 w 4404883"/>
                <a:gd name="connsiteY3-8" fmla="*/ 448566 h 682425"/>
                <a:gd name="connsiteX4-9" fmla="*/ 1986338 w 4404883"/>
                <a:gd name="connsiteY4-10" fmla="*/ 652249 h 682425"/>
                <a:gd name="connsiteX5-11" fmla="*/ 2427594 w 4404883"/>
                <a:gd name="connsiteY5-12" fmla="*/ 624724 h 682425"/>
                <a:gd name="connsiteX6-13" fmla="*/ 3214181 w 4404883"/>
                <a:gd name="connsiteY6-14" fmla="*/ 173319 h 682425"/>
                <a:gd name="connsiteX7-15" fmla="*/ 3216921 w 4404883"/>
                <a:gd name="connsiteY7-16" fmla="*/ 170567 h 682425"/>
                <a:gd name="connsiteX8-17" fmla="*/ 3348476 w 4404883"/>
                <a:gd name="connsiteY8-18" fmla="*/ 104507 h 682425"/>
                <a:gd name="connsiteX9-19" fmla="*/ 3918546 w 4404883"/>
                <a:gd name="connsiteY9-20" fmla="*/ 38448 h 682425"/>
                <a:gd name="connsiteX10-21" fmla="*/ 4349824 w 4404883"/>
                <a:gd name="connsiteY10-22" fmla="*/ 178566 h 682425"/>
                <a:gd name="connsiteX11-23" fmla="*/ 4404883 w 4404883"/>
                <a:gd name="connsiteY11-24" fmla="*/ 209367 h 682425"/>
                <a:gd name="connsiteX12-25" fmla="*/ 4330039 w 4404883"/>
                <a:gd name="connsiteY12-26" fmla="*/ 184157 h 682425"/>
                <a:gd name="connsiteX13-27" fmla="*/ 4137803 w 4404883"/>
                <a:gd name="connsiteY13-28" fmla="*/ 101755 h 682425"/>
                <a:gd name="connsiteX14-29" fmla="*/ 3688325 w 4404883"/>
                <a:gd name="connsiteY14-30" fmla="*/ 43953 h 682425"/>
                <a:gd name="connsiteX15-31" fmla="*/ 3214181 w 4404883"/>
                <a:gd name="connsiteY15-32" fmla="*/ 184329 h 682425"/>
                <a:gd name="connsiteX16-33" fmla="*/ 2575593 w 4404883"/>
                <a:gd name="connsiteY16-34" fmla="*/ 583437 h 682425"/>
                <a:gd name="connsiteX17-35" fmla="*/ 1890413 w 4404883"/>
                <a:gd name="connsiteY17-36" fmla="*/ 643992 h 682425"/>
                <a:gd name="connsiteX18-37" fmla="*/ 1016123 w 4404883"/>
                <a:gd name="connsiteY18-38" fmla="*/ 143042 h 682425"/>
                <a:gd name="connsiteX19-39" fmla="*/ 769458 w 4404883"/>
                <a:gd name="connsiteY19-40" fmla="*/ 38448 h 682425"/>
                <a:gd name="connsiteX20-41" fmla="*/ 506348 w 4404883"/>
                <a:gd name="connsiteY20-42" fmla="*/ 13676 h 682425"/>
                <a:gd name="connsiteX21-43" fmla="*/ 2056 w 4404883"/>
                <a:gd name="connsiteY21-44" fmla="*/ 54963 h 682425"/>
                <a:gd name="connsiteX22-45" fmla="*/ 2056 w 4404883"/>
                <a:gd name="connsiteY22-46" fmla="*/ 49458 h 682425"/>
                <a:gd name="connsiteX23-47" fmla="*/ 4797 w 4404883"/>
                <a:gd name="connsiteY23-48" fmla="*/ 49458 h 682425"/>
                <a:gd name="connsiteX24-49" fmla="*/ 21241 w 4404883"/>
                <a:gd name="connsiteY24-50" fmla="*/ 49458 h 682425"/>
                <a:gd name="connsiteX25-51" fmla="*/ 385757 w 4404883"/>
                <a:gd name="connsiteY25-52" fmla="*/ 10923 h 682425"/>
                <a:gd name="connsiteX26-53" fmla="*/ 393979 w 4404883"/>
                <a:gd name="connsiteY26-54" fmla="*/ 10923 h 682425"/>
                <a:gd name="connsiteX27-55" fmla="*/ 605014 w 4404883"/>
                <a:gd name="connsiteY27-56" fmla="*/ 946 h 682425"/>
                <a:gd name="connsiteX0-57" fmla="*/ 605014 w 4349824"/>
                <a:gd name="connsiteY0-58" fmla="*/ 946 h 682425"/>
                <a:gd name="connsiteX1-59" fmla="*/ 816050 w 4349824"/>
                <a:gd name="connsiteY1-60" fmla="*/ 38448 h 682425"/>
                <a:gd name="connsiteX2-61" fmla="*/ 1177825 w 4349824"/>
                <a:gd name="connsiteY2-62" fmla="*/ 225616 h 682425"/>
                <a:gd name="connsiteX3-63" fmla="*/ 1520415 w 4349824"/>
                <a:gd name="connsiteY3-64" fmla="*/ 448566 h 682425"/>
                <a:gd name="connsiteX4-65" fmla="*/ 1986338 w 4349824"/>
                <a:gd name="connsiteY4-66" fmla="*/ 652249 h 682425"/>
                <a:gd name="connsiteX5-67" fmla="*/ 2427594 w 4349824"/>
                <a:gd name="connsiteY5-68" fmla="*/ 624724 h 682425"/>
                <a:gd name="connsiteX6-69" fmla="*/ 3214181 w 4349824"/>
                <a:gd name="connsiteY6-70" fmla="*/ 173319 h 682425"/>
                <a:gd name="connsiteX7-71" fmla="*/ 3216921 w 4349824"/>
                <a:gd name="connsiteY7-72" fmla="*/ 170567 h 682425"/>
                <a:gd name="connsiteX8-73" fmla="*/ 3348476 w 4349824"/>
                <a:gd name="connsiteY8-74" fmla="*/ 104507 h 682425"/>
                <a:gd name="connsiteX9-75" fmla="*/ 3918546 w 4349824"/>
                <a:gd name="connsiteY9-76" fmla="*/ 38448 h 682425"/>
                <a:gd name="connsiteX10-77" fmla="*/ 4349824 w 4349824"/>
                <a:gd name="connsiteY10-78" fmla="*/ 178566 h 682425"/>
                <a:gd name="connsiteX11-79" fmla="*/ 4330039 w 4349824"/>
                <a:gd name="connsiteY11-80" fmla="*/ 184157 h 682425"/>
                <a:gd name="connsiteX12-81" fmla="*/ 4137803 w 4349824"/>
                <a:gd name="connsiteY12-82" fmla="*/ 101755 h 682425"/>
                <a:gd name="connsiteX13-83" fmla="*/ 3688325 w 4349824"/>
                <a:gd name="connsiteY13-84" fmla="*/ 43953 h 682425"/>
                <a:gd name="connsiteX14-85" fmla="*/ 3214181 w 4349824"/>
                <a:gd name="connsiteY14-86" fmla="*/ 184329 h 682425"/>
                <a:gd name="connsiteX15-87" fmla="*/ 2575593 w 4349824"/>
                <a:gd name="connsiteY15-88" fmla="*/ 583437 h 682425"/>
                <a:gd name="connsiteX16-89" fmla="*/ 1890413 w 4349824"/>
                <a:gd name="connsiteY16-90" fmla="*/ 643992 h 682425"/>
                <a:gd name="connsiteX17-91" fmla="*/ 1016123 w 4349824"/>
                <a:gd name="connsiteY17-92" fmla="*/ 143042 h 682425"/>
                <a:gd name="connsiteX18-93" fmla="*/ 769458 w 4349824"/>
                <a:gd name="connsiteY18-94" fmla="*/ 38448 h 682425"/>
                <a:gd name="connsiteX19-95" fmla="*/ 506348 w 4349824"/>
                <a:gd name="connsiteY19-96" fmla="*/ 13676 h 682425"/>
                <a:gd name="connsiteX20-97" fmla="*/ 2056 w 4349824"/>
                <a:gd name="connsiteY20-98" fmla="*/ 54963 h 682425"/>
                <a:gd name="connsiteX21-99" fmla="*/ 2056 w 4349824"/>
                <a:gd name="connsiteY21-100" fmla="*/ 49458 h 682425"/>
                <a:gd name="connsiteX22-101" fmla="*/ 4797 w 4349824"/>
                <a:gd name="connsiteY22-102" fmla="*/ 49458 h 682425"/>
                <a:gd name="connsiteX23-103" fmla="*/ 21241 w 4349824"/>
                <a:gd name="connsiteY23-104" fmla="*/ 49458 h 682425"/>
                <a:gd name="connsiteX24-105" fmla="*/ 385757 w 4349824"/>
                <a:gd name="connsiteY24-106" fmla="*/ 10923 h 682425"/>
                <a:gd name="connsiteX25-107" fmla="*/ 393979 w 4349824"/>
                <a:gd name="connsiteY25-108" fmla="*/ 10923 h 682425"/>
                <a:gd name="connsiteX26-109" fmla="*/ 605014 w 4349824"/>
                <a:gd name="connsiteY26-110" fmla="*/ 946 h 6824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4349824"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lnTo>
                    <a:pt x="3216921" y="170567"/>
                  </a:lnTo>
                  <a:cubicBezTo>
                    <a:pt x="3258032" y="145794"/>
                    <a:pt x="3301884" y="118270"/>
                    <a:pt x="3348476" y="104507"/>
                  </a:cubicBezTo>
                  <a:cubicBezTo>
                    <a:pt x="3526623" y="30191"/>
                    <a:pt x="3723955" y="16428"/>
                    <a:pt x="3918546" y="38448"/>
                  </a:cubicBezTo>
                  <a:cubicBezTo>
                    <a:pt x="4072711" y="54963"/>
                    <a:pt x="4214544" y="108636"/>
                    <a:pt x="4349824" y="178566"/>
                  </a:cubicBez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lnTo>
                    <a:pt x="4797" y="49458"/>
                  </a:lnTo>
                  <a:lnTo>
                    <a:pt x="21241" y="49458"/>
                  </a:lnTo>
                  <a:cubicBezTo>
                    <a:pt x="144573" y="43953"/>
                    <a:pt x="265165" y="24686"/>
                    <a:pt x="385757" y="10923"/>
                  </a:cubicBezTo>
                  <a:lnTo>
                    <a:pt x="393979" y="10923"/>
                  </a:ln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40" name="Freeform 45"/>
            <p:cNvSpPr/>
            <p:nvPr/>
          </p:nvSpPr>
          <p:spPr bwMode="auto">
            <a:xfrm rot="3230110">
              <a:off x="4294487" y="30405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1" name="Freeform 45"/>
            <p:cNvSpPr/>
            <p:nvPr/>
          </p:nvSpPr>
          <p:spPr bwMode="auto">
            <a:xfrm rot="11310777">
              <a:off x="4106243" y="547734"/>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3" name="组合 41"/>
          <p:cNvGrpSpPr/>
          <p:nvPr userDrawn="1"/>
        </p:nvGrpSpPr>
        <p:grpSpPr>
          <a:xfrm>
            <a:off x="7188456" y="4356598"/>
            <a:ext cx="1955544" cy="788490"/>
            <a:chOff x="2139509" y="1743868"/>
            <a:chExt cx="4107744" cy="1655763"/>
          </a:xfrm>
        </p:grpSpPr>
        <p:sp>
          <p:nvSpPr>
            <p:cNvPr id="43" name="Freeform 5"/>
            <p:cNvSpPr/>
            <p:nvPr/>
          </p:nvSpPr>
          <p:spPr bwMode="auto">
            <a:xfrm flipH="1">
              <a:off x="3503171" y="2353468"/>
              <a:ext cx="347663" cy="338138"/>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9"/>
            <p:cNvSpPr/>
            <p:nvPr/>
          </p:nvSpPr>
          <p:spPr bwMode="auto">
            <a:xfrm flipH="1">
              <a:off x="2139509" y="1970880"/>
              <a:ext cx="381000" cy="493713"/>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5" name="Freeform 10"/>
            <p:cNvSpPr/>
            <p:nvPr/>
          </p:nvSpPr>
          <p:spPr bwMode="auto">
            <a:xfrm flipH="1">
              <a:off x="4409633" y="2631281"/>
              <a:ext cx="392113" cy="484188"/>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6" name="Freeform 11"/>
            <p:cNvSpPr/>
            <p:nvPr/>
          </p:nvSpPr>
          <p:spPr bwMode="auto">
            <a:xfrm flipH="1">
              <a:off x="5435158" y="2859881"/>
              <a:ext cx="795338" cy="53975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7" name="Freeform 39"/>
            <p:cNvSpPr/>
            <p:nvPr/>
          </p:nvSpPr>
          <p:spPr bwMode="auto">
            <a:xfrm flipH="1">
              <a:off x="5127183" y="2059780"/>
              <a:ext cx="858838" cy="676275"/>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8" name="Freeform 41"/>
            <p:cNvSpPr/>
            <p:nvPr/>
          </p:nvSpPr>
          <p:spPr bwMode="auto">
            <a:xfrm flipH="1">
              <a:off x="4404871" y="1767680"/>
              <a:ext cx="695325" cy="396875"/>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9" name="Freeform 42"/>
            <p:cNvSpPr/>
            <p:nvPr/>
          </p:nvSpPr>
          <p:spPr bwMode="auto">
            <a:xfrm flipH="1">
              <a:off x="4549334" y="1883568"/>
              <a:ext cx="485775" cy="292100"/>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0" name="Freeform 51"/>
            <p:cNvSpPr/>
            <p:nvPr/>
          </p:nvSpPr>
          <p:spPr bwMode="auto">
            <a:xfrm flipH="1">
              <a:off x="3033271" y="2169318"/>
              <a:ext cx="693738" cy="965200"/>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1" name="Freeform 52"/>
            <p:cNvSpPr/>
            <p:nvPr/>
          </p:nvSpPr>
          <p:spPr bwMode="auto">
            <a:xfrm flipH="1">
              <a:off x="3647634" y="2150268"/>
              <a:ext cx="241300" cy="363538"/>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53"/>
            <p:cNvSpPr/>
            <p:nvPr/>
          </p:nvSpPr>
          <p:spPr bwMode="auto">
            <a:xfrm flipH="1">
              <a:off x="3844484" y="2274093"/>
              <a:ext cx="730250" cy="911225"/>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54"/>
            <p:cNvSpPr/>
            <p:nvPr/>
          </p:nvSpPr>
          <p:spPr bwMode="auto">
            <a:xfrm flipH="1">
              <a:off x="4515996" y="2491581"/>
              <a:ext cx="546100" cy="498475"/>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55"/>
            <p:cNvSpPr/>
            <p:nvPr/>
          </p:nvSpPr>
          <p:spPr bwMode="auto">
            <a:xfrm flipH="1">
              <a:off x="4636646" y="2458243"/>
              <a:ext cx="307975" cy="201613"/>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5" name="Freeform 56"/>
            <p:cNvSpPr/>
            <p:nvPr/>
          </p:nvSpPr>
          <p:spPr bwMode="auto">
            <a:xfrm flipH="1">
              <a:off x="4843021" y="2683668"/>
              <a:ext cx="142875" cy="341313"/>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6" name="Freeform 57"/>
            <p:cNvSpPr/>
            <p:nvPr/>
          </p:nvSpPr>
          <p:spPr bwMode="auto">
            <a:xfrm flipH="1">
              <a:off x="2636396" y="2543968"/>
              <a:ext cx="392113" cy="569913"/>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58"/>
            <p:cNvSpPr/>
            <p:nvPr/>
          </p:nvSpPr>
          <p:spPr bwMode="auto">
            <a:xfrm flipH="1">
              <a:off x="3142808" y="1804193"/>
              <a:ext cx="230188" cy="236538"/>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59"/>
            <p:cNvSpPr/>
            <p:nvPr/>
          </p:nvSpPr>
          <p:spPr bwMode="auto">
            <a:xfrm flipH="1">
              <a:off x="3293621" y="1886743"/>
              <a:ext cx="527050" cy="279400"/>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60"/>
            <p:cNvSpPr/>
            <p:nvPr/>
          </p:nvSpPr>
          <p:spPr bwMode="auto">
            <a:xfrm flipH="1">
              <a:off x="3866708" y="1743868"/>
              <a:ext cx="417513" cy="44450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61"/>
            <p:cNvSpPr/>
            <p:nvPr/>
          </p:nvSpPr>
          <p:spPr bwMode="auto">
            <a:xfrm flipH="1">
              <a:off x="5506596" y="2859881"/>
              <a:ext cx="703263" cy="387350"/>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62"/>
            <p:cNvSpPr/>
            <p:nvPr/>
          </p:nvSpPr>
          <p:spPr bwMode="auto">
            <a:xfrm flipH="1">
              <a:off x="5651058" y="2848768"/>
              <a:ext cx="490538" cy="277813"/>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63"/>
            <p:cNvSpPr/>
            <p:nvPr/>
          </p:nvSpPr>
          <p:spPr bwMode="auto">
            <a:xfrm flipH="1">
              <a:off x="5012883" y="2604293"/>
              <a:ext cx="468313" cy="409575"/>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64"/>
            <p:cNvSpPr/>
            <p:nvPr/>
          </p:nvSpPr>
          <p:spPr bwMode="auto">
            <a:xfrm flipH="1">
              <a:off x="2569721" y="1756568"/>
              <a:ext cx="1054100" cy="588963"/>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4" name="任意多边形 63"/>
            <p:cNvSpPr/>
            <p:nvPr/>
          </p:nvSpPr>
          <p:spPr bwMode="auto">
            <a:xfrm flipH="1">
              <a:off x="2279515" y="2151412"/>
              <a:ext cx="3967738" cy="601386"/>
            </a:xfrm>
            <a:custGeom>
              <a:avLst/>
              <a:gdLst>
                <a:gd name="connsiteX0" fmla="*/ 3967738 w 3967738"/>
                <a:gd name="connsiteY0" fmla="*/ 521937 h 601386"/>
                <a:gd name="connsiteX1" fmla="*/ 3926548 w 3967738"/>
                <a:gd name="connsiteY1" fmla="*/ 522431 h 601386"/>
                <a:gd name="connsiteX2" fmla="*/ 3936569 w 3967738"/>
                <a:gd name="connsiteY2" fmla="*/ 524836 h 601386"/>
                <a:gd name="connsiteX3" fmla="*/ 2324394 w 3967738"/>
                <a:gd name="connsiteY3" fmla="*/ 597 h 601386"/>
                <a:gd name="connsiteX4" fmla="*/ 2224728 w 3967738"/>
                <a:gd name="connsiteY4" fmla="*/ 1214 h 601386"/>
                <a:gd name="connsiteX5" fmla="*/ 2092403 w 3967738"/>
                <a:gd name="connsiteY5" fmla="*/ 12310 h 601386"/>
                <a:gd name="connsiteX6" fmla="*/ 1640184 w 3967738"/>
                <a:gd name="connsiteY6" fmla="*/ 119657 h 601386"/>
                <a:gd name="connsiteX7" fmla="*/ 1261964 w 3967738"/>
                <a:gd name="connsiteY7" fmla="*/ 290310 h 601386"/>
                <a:gd name="connsiteX8" fmla="*/ 1256483 w 3967738"/>
                <a:gd name="connsiteY8" fmla="*/ 290310 h 601386"/>
                <a:gd name="connsiteX9" fmla="*/ 294490 w 3967738"/>
                <a:gd name="connsiteY9" fmla="*/ 576567 h 601386"/>
                <a:gd name="connsiteX10" fmla="*/ 91890 w 3967738"/>
                <a:gd name="connsiteY10" fmla="*/ 524270 h 601386"/>
                <a:gd name="connsiteX11" fmla="*/ 0 w 3967738"/>
                <a:gd name="connsiteY11" fmla="*/ 486802 h 601386"/>
                <a:gd name="connsiteX12" fmla="*/ 0 w 3967738"/>
                <a:gd name="connsiteY12" fmla="*/ 500852 h 601386"/>
                <a:gd name="connsiteX13" fmla="*/ 77716 w 3967738"/>
                <a:gd name="connsiteY13" fmla="*/ 534635 h 601386"/>
                <a:gd name="connsiteX14" fmla="*/ 554858 w 3967738"/>
                <a:gd name="connsiteY14" fmla="*/ 593082 h 601386"/>
                <a:gd name="connsiteX15" fmla="*/ 1248261 w 3967738"/>
                <a:gd name="connsiteY15" fmla="*/ 306825 h 601386"/>
                <a:gd name="connsiteX16" fmla="*/ 1725146 w 3967738"/>
                <a:gd name="connsiteY16" fmla="*/ 108647 h 601386"/>
                <a:gd name="connsiteX17" fmla="*/ 2265068 w 3967738"/>
                <a:gd name="connsiteY17" fmla="*/ 15063 h 601386"/>
                <a:gd name="connsiteX18" fmla="*/ 2788546 w 3967738"/>
                <a:gd name="connsiteY18" fmla="*/ 125161 h 601386"/>
                <a:gd name="connsiteX19" fmla="*/ 3210617 w 3967738"/>
                <a:gd name="connsiteY19" fmla="*/ 345359 h 601386"/>
                <a:gd name="connsiteX20" fmla="*/ 3396815 w 3967738"/>
                <a:gd name="connsiteY20" fmla="*/ 433438 h 601386"/>
                <a:gd name="connsiteX21" fmla="*/ 3539265 w 3967738"/>
                <a:gd name="connsiteY21" fmla="*/ 481084 h 601386"/>
                <a:gd name="connsiteX22" fmla="*/ 3542119 w 3967738"/>
                <a:gd name="connsiteY22" fmla="*/ 466814 h 601386"/>
                <a:gd name="connsiteX23" fmla="*/ 3484689 w 3967738"/>
                <a:gd name="connsiteY23" fmla="*/ 449953 h 601386"/>
                <a:gd name="connsiteX24" fmla="*/ 3051655 w 3967738"/>
                <a:gd name="connsiteY24" fmla="*/ 240765 h 601386"/>
                <a:gd name="connsiteX25" fmla="*/ 2618621 w 3967738"/>
                <a:gd name="connsiteY25" fmla="*/ 45340 h 601386"/>
                <a:gd name="connsiteX26" fmla="*/ 2324394 w 3967738"/>
                <a:gd name="connsiteY26" fmla="*/ 597 h 60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67738" h="601386">
                  <a:moveTo>
                    <a:pt x="3967738" y="521937"/>
                  </a:moveTo>
                  <a:lnTo>
                    <a:pt x="3926548" y="522431"/>
                  </a:lnTo>
                  <a:lnTo>
                    <a:pt x="3936569" y="524836"/>
                  </a:lnTo>
                  <a:close/>
                  <a:moveTo>
                    <a:pt x="2324394" y="597"/>
                  </a:moveTo>
                  <a:cubicBezTo>
                    <a:pt x="2291196" y="-383"/>
                    <a:pt x="2257938" y="-141"/>
                    <a:pt x="2224728" y="1214"/>
                  </a:cubicBezTo>
                  <a:cubicBezTo>
                    <a:pt x="2180448" y="3021"/>
                    <a:pt x="2136254" y="6805"/>
                    <a:pt x="2092403" y="12310"/>
                  </a:cubicBezTo>
                  <a:cubicBezTo>
                    <a:pt x="1938922" y="31577"/>
                    <a:pt x="1785442" y="70112"/>
                    <a:pt x="1640184" y="119657"/>
                  </a:cubicBezTo>
                  <a:cubicBezTo>
                    <a:pt x="1511370" y="166449"/>
                    <a:pt x="1379815" y="218746"/>
                    <a:pt x="1261964" y="290310"/>
                  </a:cubicBezTo>
                  <a:cubicBezTo>
                    <a:pt x="1261964" y="290310"/>
                    <a:pt x="1259224" y="290310"/>
                    <a:pt x="1256483" y="290310"/>
                  </a:cubicBezTo>
                  <a:cubicBezTo>
                    <a:pt x="960485" y="447201"/>
                    <a:pt x="645302" y="628864"/>
                    <a:pt x="294490" y="576567"/>
                  </a:cubicBezTo>
                  <a:cubicBezTo>
                    <a:pt x="224601" y="566245"/>
                    <a:pt x="157282" y="548010"/>
                    <a:pt x="91890" y="524270"/>
                  </a:cubicBezTo>
                  <a:lnTo>
                    <a:pt x="0" y="486802"/>
                  </a:lnTo>
                  <a:lnTo>
                    <a:pt x="0" y="500852"/>
                  </a:lnTo>
                  <a:lnTo>
                    <a:pt x="77716" y="534635"/>
                  </a:lnTo>
                  <a:cubicBezTo>
                    <a:pt x="230596" y="590501"/>
                    <a:pt x="390414" y="615790"/>
                    <a:pt x="554858" y="593082"/>
                  </a:cubicBezTo>
                  <a:cubicBezTo>
                    <a:pt x="804264" y="557300"/>
                    <a:pt x="1034485" y="433438"/>
                    <a:pt x="1248261" y="306825"/>
                  </a:cubicBezTo>
                  <a:cubicBezTo>
                    <a:pt x="1404482" y="229755"/>
                    <a:pt x="1557962" y="160944"/>
                    <a:pt x="1725146" y="108647"/>
                  </a:cubicBezTo>
                  <a:cubicBezTo>
                    <a:pt x="1900552" y="56350"/>
                    <a:pt x="2081440" y="17815"/>
                    <a:pt x="2265068" y="15063"/>
                  </a:cubicBezTo>
                  <a:cubicBezTo>
                    <a:pt x="2445956" y="12310"/>
                    <a:pt x="2624103" y="53597"/>
                    <a:pt x="2788546" y="125161"/>
                  </a:cubicBezTo>
                  <a:cubicBezTo>
                    <a:pt x="2933804" y="188468"/>
                    <a:pt x="3070840" y="271043"/>
                    <a:pt x="3210617" y="345359"/>
                  </a:cubicBezTo>
                  <a:cubicBezTo>
                    <a:pt x="3270913" y="377701"/>
                    <a:pt x="3333093" y="407462"/>
                    <a:pt x="3396815" y="433438"/>
                  </a:cubicBezTo>
                  <a:lnTo>
                    <a:pt x="3539265" y="481084"/>
                  </a:lnTo>
                  <a:lnTo>
                    <a:pt x="3542119" y="466814"/>
                  </a:lnTo>
                  <a:lnTo>
                    <a:pt x="3484689" y="449953"/>
                  </a:lnTo>
                  <a:cubicBezTo>
                    <a:pt x="3331209" y="400409"/>
                    <a:pt x="3191432" y="317835"/>
                    <a:pt x="3051655" y="240765"/>
                  </a:cubicBezTo>
                  <a:cubicBezTo>
                    <a:pt x="2911878" y="163696"/>
                    <a:pt x="2772102" y="92132"/>
                    <a:pt x="2618621" y="45340"/>
                  </a:cubicBezTo>
                  <a:cubicBezTo>
                    <a:pt x="2523038" y="17472"/>
                    <a:pt x="2423987" y="3537"/>
                    <a:pt x="2324394" y="597"/>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65" name="Freeform 68"/>
            <p:cNvSpPr/>
            <p:nvPr/>
          </p:nvSpPr>
          <p:spPr bwMode="auto">
            <a:xfrm flipH="1">
              <a:off x="5798696" y="2694781"/>
              <a:ext cx="304800" cy="333375"/>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6" name="Freeform 69"/>
            <p:cNvSpPr/>
            <p:nvPr/>
          </p:nvSpPr>
          <p:spPr bwMode="auto">
            <a:xfrm flipH="1">
              <a:off x="4696971" y="1980405"/>
              <a:ext cx="493713" cy="57150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7" name="Freeform 70"/>
            <p:cNvSpPr/>
            <p:nvPr/>
          </p:nvSpPr>
          <p:spPr bwMode="auto">
            <a:xfrm flipH="1">
              <a:off x="2584009" y="2062955"/>
              <a:ext cx="139700" cy="342900"/>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8" name="Freeform 71"/>
            <p:cNvSpPr/>
            <p:nvPr/>
          </p:nvSpPr>
          <p:spPr bwMode="auto">
            <a:xfrm flipH="1">
              <a:off x="2258571" y="2108993"/>
              <a:ext cx="555625" cy="530225"/>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14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929"/>
            <a:ext cx="7886700" cy="994479"/>
          </a:xfrm>
        </p:spPr>
        <p:txBody>
          <a:bodyPr/>
          <a:lstStyle/>
          <a:p>
            <a:r>
              <a:rPr lang="zh-CN" altLang="en-US" dirty="0"/>
              <a:t>单击此处编辑母版标题样式</a:t>
            </a:r>
          </a:p>
        </p:txBody>
      </p:sp>
      <p:sp>
        <p:nvSpPr>
          <p:cNvPr id="3" name="日期占位符 2"/>
          <p:cNvSpPr>
            <a:spLocks noGrp="1"/>
          </p:cNvSpPr>
          <p:nvPr>
            <p:ph type="dt" sz="half" idx="10"/>
          </p:nvPr>
        </p:nvSpPr>
        <p:spPr/>
        <p:txBody>
          <a:bodyPr/>
          <a:lstStyle>
            <a:lvl1pPr>
              <a:defRPr/>
            </a:lvl1pPr>
          </a:lstStyle>
          <a:p>
            <a:pPr>
              <a:defRPr/>
            </a:pPr>
            <a:fld id="{0C9ABEBE-EF13-4983-B182-046B37A0370C}" type="datetime1">
              <a:rPr lang="zh-CN" altLang="en-US"/>
              <a:t>2022/12/5</a:t>
            </a:fld>
            <a:endParaRPr lang="zh-CN" altLang="en-US" sz="1400" dirty="0">
              <a:solidFill>
                <a:prstClr val="black"/>
              </a:solidFill>
              <a:latin typeface="Arial" panose="020B0604020202020204" pitchFamily="34" charset="0"/>
              <a:ea typeface="宋体" panose="02010600030101010101" pitchFamily="2" charset="-122"/>
            </a:endParaRPr>
          </a:p>
        </p:txBody>
      </p:sp>
      <p:sp>
        <p:nvSpPr>
          <p:cNvPr id="4" name="页脚占位符 3"/>
          <p:cNvSpPr>
            <a:spLocks noGrp="1"/>
          </p:cNvSpPr>
          <p:nvPr>
            <p:ph type="ftr" sz="quarter" idx="11"/>
          </p:nvPr>
        </p:nvSpPr>
        <p:spPr/>
        <p:txBody>
          <a:bodyPr/>
          <a:lstStyle>
            <a:lvl1pPr>
              <a:defRPr/>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98145E6F-D1B7-49E0-9AB3-789D9698C190}" type="slidenum">
              <a:rPr lang="zh-CN" altLang="en-US"/>
              <a:t>‹#›</a:t>
            </a:fld>
            <a:endParaRPr lang="zh-CN" altLang="en-US" sz="1400" dirty="0">
              <a:solidFill>
                <a:prstClr val="black"/>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3"/>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lnSpc>
                <a:spcPct val="100000"/>
              </a:lnSpc>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3"/>
            <a:ext cx="3383973" cy="171391"/>
          </a:xfrm>
          <a:prstGeom prst="rect">
            <a:avLst/>
          </a:prstGeom>
        </p:spPr>
        <p:txBody>
          <a:bodyPr vert="horz" lIns="0" tIns="40504" rIns="0" bIns="40504" anchor="ctr"/>
          <a:lstStyle>
            <a:lvl1pPr marL="0" indent="0" algn="ctr">
              <a:lnSpc>
                <a:spcPct val="100000"/>
              </a:lnSpc>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5"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7" name="SmartArt Placeholder 6"/>
          <p:cNvSpPr>
            <a:spLocks noGrp="1"/>
          </p:cNvSpPr>
          <p:nvPr>
            <p:ph type="pic" sz="quarter" idx="10"/>
          </p:nvPr>
        </p:nvSpPr>
        <p:spPr>
          <a:xfrm>
            <a:off x="629841" y="1457775"/>
            <a:ext cx="7884319" cy="3059660"/>
          </a:xfrm>
        </p:spPr>
        <p:txBody>
          <a:bodyPr/>
          <a:lstStyle/>
          <a:p>
            <a:endParaRPr lang="en-AU" dirty="0"/>
          </a:p>
        </p:txBody>
      </p:sp>
      <p:sp>
        <p:nvSpPr>
          <p:cNvPr id="8"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9"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5123605" y="1547275"/>
            <a:ext cx="3251597" cy="353809"/>
          </a:xfrm>
        </p:spPr>
        <p:txBody>
          <a:bodyPr>
            <a:noAutofit/>
          </a:bodyPr>
          <a:lstStyle>
            <a:lvl1pPr marL="0" indent="0">
              <a:buNone/>
              <a:defRPr sz="1800"/>
            </a:lvl1pPr>
          </a:lstStyle>
          <a:p>
            <a:pPr lvl="0"/>
            <a:endParaRPr lang="en-AU" dirty="0"/>
          </a:p>
        </p:txBody>
      </p:sp>
      <p:sp>
        <p:nvSpPr>
          <p:cNvPr id="11" name="Text Placeholder 9"/>
          <p:cNvSpPr>
            <a:spLocks noGrp="1"/>
          </p:cNvSpPr>
          <p:nvPr>
            <p:ph type="body" sz="quarter" idx="14"/>
          </p:nvPr>
        </p:nvSpPr>
        <p:spPr>
          <a:xfrm>
            <a:off x="5123605" y="1912518"/>
            <a:ext cx="3251597"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Date Placeholder 4"/>
          <p:cNvSpPr>
            <a:spLocks noGrp="1"/>
          </p:cNvSpPr>
          <p:nvPr>
            <p:ph type="dt" sz="half" idx="15"/>
          </p:nvPr>
        </p:nvSpPr>
        <p:spPr>
          <a:xfrm>
            <a:off x="628650" y="4768735"/>
            <a:ext cx="2057400" cy="273928"/>
          </a:xfrm>
        </p:spPr>
        <p:txBody>
          <a:bodyPr/>
          <a:lstStyle/>
          <a:p>
            <a:fld id="{722F6D6F-DD99-46DF-A9EA-728D63EA6A31}" type="datetimeFigureOut">
              <a:rPr lang="en-AU" smtClean="0"/>
              <a:t>5/12/2022</a:t>
            </a:fld>
            <a:endParaRPr lang="en-AU"/>
          </a:p>
        </p:txBody>
      </p:sp>
      <p:sp>
        <p:nvSpPr>
          <p:cNvPr id="13" name="Footer Placeholder 5"/>
          <p:cNvSpPr>
            <a:spLocks noGrp="1"/>
          </p:cNvSpPr>
          <p:nvPr>
            <p:ph type="ftr" sz="quarter" idx="11"/>
          </p:nvPr>
        </p:nvSpPr>
        <p:spPr>
          <a:xfrm>
            <a:off x="3028950" y="4768735"/>
            <a:ext cx="3086100" cy="273928"/>
          </a:xfrm>
        </p:spPr>
        <p:txBody>
          <a:bodyPr/>
          <a:lstStyle/>
          <a:p>
            <a:endParaRPr lang="en-AU"/>
          </a:p>
        </p:txBody>
      </p:sp>
      <p:sp>
        <p:nvSpPr>
          <p:cNvPr id="14" name="Slide Number Placeholder 6"/>
          <p:cNvSpPr>
            <a:spLocks noGrp="1"/>
          </p:cNvSpPr>
          <p:nvPr>
            <p:ph type="sldNum" sz="quarter" idx="12"/>
          </p:nvPr>
        </p:nvSpPr>
        <p:spPr>
          <a:xfrm>
            <a:off x="6457950" y="4768735"/>
            <a:ext cx="2057400" cy="273928"/>
          </a:xfrm>
        </p:spPr>
        <p:txBody>
          <a:bodyPr/>
          <a:lstStyle/>
          <a:p>
            <a:fld id="{84AD2E7E-F7BA-4F6B-9D0C-0B2331C2AE06}" type="slidenum">
              <a:rPr lang="en-AU" smtClean="0"/>
              <a:t>‹#›</a:t>
            </a:fld>
            <a:endParaRPr lang="en-AU"/>
          </a:p>
        </p:txBody>
      </p:sp>
    </p:spTree>
  </p:cSld>
  <p:clrMapOvr>
    <a:masterClrMapping/>
  </p:clrMapOvr>
  <p:transition spd="slow" advClick="0" advTm="0">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ustom Layout 2">
    <p:spTree>
      <p:nvGrpSpPr>
        <p:cNvPr id="1" name=""/>
        <p:cNvGrpSpPr/>
        <p:nvPr/>
      </p:nvGrpSpPr>
      <p:grpSpPr>
        <a:xfrm>
          <a:off x="0" y="0"/>
          <a:ext cx="0" cy="0"/>
          <a:chOff x="0" y="0"/>
          <a:chExt cx="0" cy="0"/>
        </a:xfrm>
      </p:grpSpPr>
      <p:sp>
        <p:nvSpPr>
          <p:cNvPr id="6"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7"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628650" y="1503977"/>
            <a:ext cx="3942159" cy="353809"/>
          </a:xfrm>
        </p:spPr>
        <p:txBody>
          <a:bodyPr>
            <a:noAutofit/>
          </a:bodyPr>
          <a:lstStyle>
            <a:lvl1pPr marL="0" indent="0">
              <a:buNone/>
              <a:defRPr sz="1800">
                <a:solidFill>
                  <a:schemeClr val="accent1"/>
                </a:solidFill>
              </a:defRPr>
            </a:lvl1pPr>
          </a:lstStyle>
          <a:p>
            <a:pPr lvl="0"/>
            <a:endParaRPr lang="en-AU" dirty="0"/>
          </a:p>
        </p:txBody>
      </p:sp>
      <p:sp>
        <p:nvSpPr>
          <p:cNvPr id="11" name="Text Placeholder 9"/>
          <p:cNvSpPr>
            <a:spLocks noGrp="1"/>
          </p:cNvSpPr>
          <p:nvPr>
            <p:ph type="body" sz="quarter" idx="14"/>
          </p:nvPr>
        </p:nvSpPr>
        <p:spPr>
          <a:xfrm>
            <a:off x="628650" y="1869220"/>
            <a:ext cx="3942159"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8332"/>
            <a:ext cx="3940969" cy="370398"/>
          </a:xfrm>
        </p:spPr>
        <p:txBody>
          <a:bodyPr>
            <a:normAutofit/>
          </a:bodyPr>
          <a:lstStyle>
            <a:lvl1pPr marL="0" indent="0">
              <a:buNone/>
              <a:defRPr sz="1200" b="1" i="1">
                <a:latin typeface="Lato Light" panose="020F0302020204030203" pitchFamily="34" charset="0"/>
              </a:defRPr>
            </a:lvl1pPr>
          </a:lstStyle>
          <a:p>
            <a:pPr lvl="0"/>
            <a:endParaRPr lang="en-AU" dirty="0"/>
          </a:p>
        </p:txBody>
      </p:sp>
      <p:sp>
        <p:nvSpPr>
          <p:cNvPr id="13" name="Text Placeholder 13"/>
          <p:cNvSpPr>
            <a:spLocks noGrp="1"/>
          </p:cNvSpPr>
          <p:nvPr>
            <p:ph type="body" sz="quarter" idx="16"/>
          </p:nvPr>
        </p:nvSpPr>
        <p:spPr>
          <a:xfrm>
            <a:off x="629841" y="3658730"/>
            <a:ext cx="3940969" cy="370399"/>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4" name="Text Placeholder 15"/>
          <p:cNvSpPr>
            <a:spLocks noGrp="1"/>
          </p:cNvSpPr>
          <p:nvPr>
            <p:ph type="body" sz="quarter" idx="17"/>
          </p:nvPr>
        </p:nvSpPr>
        <p:spPr>
          <a:xfrm>
            <a:off x="629841" y="4029128"/>
            <a:ext cx="3942159" cy="27035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5" name="Date Placeholder 3"/>
          <p:cNvSpPr>
            <a:spLocks noGrp="1"/>
          </p:cNvSpPr>
          <p:nvPr>
            <p:ph type="dt" sz="half" idx="10"/>
          </p:nvPr>
        </p:nvSpPr>
        <p:spPr>
          <a:xfrm>
            <a:off x="628650" y="4768735"/>
            <a:ext cx="2057400" cy="273928"/>
          </a:xfrm>
        </p:spPr>
        <p:txBody>
          <a:bodyPr/>
          <a:lstStyle>
            <a:lvl1pPr>
              <a:defRPr>
                <a:latin typeface="Lato Light" panose="020F0302020204030203" pitchFamily="34" charset="0"/>
              </a:defRPr>
            </a:lvl1pPr>
          </a:lstStyle>
          <a:p>
            <a:fld id="{722F6D6F-DD99-46DF-A9EA-728D63EA6A31}" type="datetimeFigureOut">
              <a:rPr lang="en-AU" smtClean="0"/>
              <a:t>5/12/2022</a:t>
            </a:fld>
            <a:endParaRPr lang="en-AU" dirty="0"/>
          </a:p>
        </p:txBody>
      </p:sp>
      <p:sp>
        <p:nvSpPr>
          <p:cNvPr id="16" name="Footer Placeholder 4"/>
          <p:cNvSpPr>
            <a:spLocks noGrp="1"/>
          </p:cNvSpPr>
          <p:nvPr>
            <p:ph type="ftr" sz="quarter" idx="11"/>
          </p:nvPr>
        </p:nvSpPr>
        <p:spPr>
          <a:xfrm>
            <a:off x="3028950" y="4768735"/>
            <a:ext cx="3086100" cy="273928"/>
          </a:xfrm>
        </p:spPr>
        <p:txBody>
          <a:bodyPr/>
          <a:lstStyle>
            <a:lvl1pPr>
              <a:defRPr>
                <a:latin typeface="Lato Light" panose="020F0302020204030203" pitchFamily="34" charset="0"/>
              </a:defRPr>
            </a:lvl1pPr>
          </a:lstStyle>
          <a:p>
            <a:endParaRPr lang="en-AU" dirty="0"/>
          </a:p>
        </p:txBody>
      </p:sp>
      <p:sp>
        <p:nvSpPr>
          <p:cNvPr id="17" name="Slide Number Placeholder 5"/>
          <p:cNvSpPr>
            <a:spLocks noGrp="1"/>
          </p:cNvSpPr>
          <p:nvPr>
            <p:ph type="sldNum" sz="quarter" idx="12"/>
          </p:nvPr>
        </p:nvSpPr>
        <p:spPr>
          <a:xfrm>
            <a:off x="6457950" y="4768735"/>
            <a:ext cx="2057400" cy="273928"/>
          </a:xfrm>
        </p:spPr>
        <p:txBody>
          <a:bodyPr/>
          <a:lstStyle>
            <a:lvl1pPr>
              <a:defRPr>
                <a:latin typeface="Lato Light" panose="020F0302020204030203" pitchFamily="34" charset="0"/>
              </a:defRPr>
            </a:lvl1pPr>
          </a:lstStyle>
          <a:p>
            <a:fld id="{84AD2E7E-F7BA-4F6B-9D0C-0B2331C2AE06}" type="slidenum">
              <a:rPr lang="en-AU" smtClean="0"/>
              <a:t>‹#›</a:t>
            </a:fld>
            <a:endParaRPr lang="en-AU" dirty="0"/>
          </a:p>
        </p:txBody>
      </p:sp>
      <p:sp>
        <p:nvSpPr>
          <p:cNvPr id="19" name="Text Placeholder 18"/>
          <p:cNvSpPr>
            <a:spLocks noGrp="1"/>
          </p:cNvSpPr>
          <p:nvPr>
            <p:ph type="body" sz="quarter" idx="18"/>
          </p:nvPr>
        </p:nvSpPr>
        <p:spPr>
          <a:xfrm>
            <a:off x="5112544" y="1504225"/>
            <a:ext cx="3251597" cy="353724"/>
          </a:xfrm>
        </p:spPr>
        <p:txBody>
          <a:bodyPr>
            <a:normAutofit/>
          </a:bodyPr>
          <a:lstStyle>
            <a:lvl1pPr marL="0" indent="0">
              <a:buNone/>
              <a:defRPr sz="1400"/>
            </a:lvl1pPr>
          </a:lstStyle>
          <a:p>
            <a:pPr lvl="0"/>
            <a:endParaRPr lang="en-AU" dirty="0"/>
          </a:p>
        </p:txBody>
      </p:sp>
      <p:sp>
        <p:nvSpPr>
          <p:cNvPr id="21" name="Text Placeholder 20"/>
          <p:cNvSpPr>
            <a:spLocks noGrp="1"/>
          </p:cNvSpPr>
          <p:nvPr>
            <p:ph type="body" sz="quarter" idx="19"/>
          </p:nvPr>
        </p:nvSpPr>
        <p:spPr>
          <a:xfrm>
            <a:off x="5112544" y="1868668"/>
            <a:ext cx="3251597" cy="703876"/>
          </a:xfrm>
        </p:spPr>
        <p:txBody>
          <a:bodyPr>
            <a:normAutofit/>
          </a:bodyPr>
          <a:lstStyle>
            <a:lvl1pPr marL="0" indent="0">
              <a:buNone/>
              <a:defRPr sz="900">
                <a:latin typeface="Lato Light" panose="020F0302020204030203" pitchFamily="34" charset="0"/>
              </a:defRPr>
            </a:lvl1pPr>
          </a:lstStyle>
          <a:p>
            <a:pPr lvl="0"/>
            <a:endParaRPr lang="en-A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5_空白">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66" y="2139"/>
            <a:ext cx="9142871" cy="5140813"/>
          </a:xfrm>
          <a:prstGeom prst="rect">
            <a:avLst/>
          </a:prstGeom>
        </p:spPr>
      </p:pic>
    </p:spTree>
  </p:cSld>
  <p:clrMapOvr>
    <a:overrideClrMapping bg1="lt1" tx1="dk1" bg2="lt2" tx2="dk2" accent1="accent1" accent2="accent2" accent3="accent3" accent4="accent4" accent5="accent5" accent6="accent6" hlink="hlink" folHlink="folHlink"/>
  </p:clrMapOvr>
  <p:transition spd="med" advClick="0" advTm="0">
    <p:push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571"/>
            <a:ext cx="5029200"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Tree>
  </p:cSld>
  <p:clrMapOvr>
    <a:masterClrMapping/>
  </p:clrMapOvr>
  <p:transition advClick="0" advTm="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0ADEFAE-EECD-4CA4-92B1-053030F64CE9}" type="slidenum">
              <a:rPr lang="zh-CN" altLang="en-US" smtClean="0"/>
              <a:t>‹#›</a:t>
            </a:fld>
            <a:endParaRPr lang="zh-CN" altLang="en-US"/>
          </a:p>
        </p:txBody>
      </p:sp>
      <p:sp>
        <p:nvSpPr>
          <p:cNvPr id="5"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9"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10"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4"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5"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6"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2" name="文本框 37"/>
          <p:cNvSpPr txBox="1"/>
          <p:nvPr userDrawn="1"/>
        </p:nvSpPr>
        <p:spPr>
          <a:xfrm>
            <a:off x="640715" y="406400"/>
            <a:ext cx="1623060" cy="345440"/>
          </a:xfrm>
          <a:prstGeom prst="rect">
            <a:avLst/>
          </a:prstGeom>
          <a:noFill/>
        </p:spPr>
        <p:txBody>
          <a:bodyPr wrap="square" lIns="68584" tIns="34292" rIns="68584" bIns="34292" rtlCol="0">
            <a:spAutoFit/>
          </a:bodyPr>
          <a:lstStyle/>
          <a:p>
            <a:pPr lvl="0"/>
            <a:r>
              <a:rPr lang="zh-CN" altLang="en-US" b="0" i="0" dirty="0">
                <a:solidFill>
                  <a:schemeClr val="accent1"/>
                </a:solidFill>
                <a:latin typeface="微软雅黑" panose="020B0503020204020204" pitchFamily="34" charset="-122"/>
                <a:ea typeface="微软雅黑" panose="020B0503020204020204" pitchFamily="34" charset="-122"/>
              </a:rPr>
              <a:t>输入标题内容</a:t>
            </a:r>
          </a:p>
        </p:txBody>
      </p:sp>
      <p:sp>
        <p:nvSpPr>
          <p:cNvPr id="3" name="燕尾形 10"/>
          <p:cNvSpPr/>
          <p:nvPr userDrawn="1"/>
        </p:nvSpPr>
        <p:spPr>
          <a:xfrm>
            <a:off x="185580" y="435068"/>
            <a:ext cx="266546" cy="28758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
        <p:nvSpPr>
          <p:cNvPr id="7" name="燕尾形 11"/>
          <p:cNvSpPr/>
          <p:nvPr userDrawn="1"/>
        </p:nvSpPr>
        <p:spPr>
          <a:xfrm>
            <a:off x="374223" y="435068"/>
            <a:ext cx="266546" cy="287585"/>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base">
              <a:spcBef>
                <a:spcPct val="0"/>
              </a:spcBef>
              <a:spcAft>
                <a:spcPct val="0"/>
              </a:spcAft>
            </a:pPr>
            <a:endParaRPr lang="zh-CN" altLang="en-US" sz="180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ADEFAE-EECD-4CA4-92B1-053030F64CE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grpSp>
        <p:nvGrpSpPr>
          <p:cNvPr id="2" name="组合 7"/>
          <p:cNvGrpSpPr/>
          <p:nvPr userDrawn="1"/>
        </p:nvGrpSpPr>
        <p:grpSpPr>
          <a:xfrm>
            <a:off x="-55664" y="0"/>
            <a:ext cx="1541690" cy="588963"/>
            <a:chOff x="-142846" y="-250538"/>
            <a:chExt cx="4668067" cy="1782764"/>
          </a:xfrm>
        </p:grpSpPr>
        <p:sp>
          <p:nvSpPr>
            <p:cNvPr id="9" name="Freeform 6"/>
            <p:cNvSpPr/>
            <p:nvPr/>
          </p:nvSpPr>
          <p:spPr bwMode="auto">
            <a:xfrm>
              <a:off x="3267104" y="35212"/>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0" name="Freeform 7"/>
            <p:cNvSpPr/>
            <p:nvPr/>
          </p:nvSpPr>
          <p:spPr bwMode="auto">
            <a:xfrm>
              <a:off x="169892" y="887700"/>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 name="Freeform 8"/>
            <p:cNvSpPr/>
            <p:nvPr/>
          </p:nvSpPr>
          <p:spPr bwMode="auto">
            <a:xfrm>
              <a:off x="573117" y="822613"/>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 name="Freeform 13"/>
            <p:cNvSpPr/>
            <p:nvPr/>
          </p:nvSpPr>
          <p:spPr bwMode="auto">
            <a:xfrm>
              <a:off x="2228879" y="390812"/>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 name="Freeform 14"/>
            <p:cNvSpPr/>
            <p:nvPr/>
          </p:nvSpPr>
          <p:spPr bwMode="auto">
            <a:xfrm>
              <a:off x="344517" y="-250538"/>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 name="Freeform 15"/>
            <p:cNvSpPr/>
            <p:nvPr/>
          </p:nvSpPr>
          <p:spPr bwMode="auto">
            <a:xfrm>
              <a:off x="358804" y="-112425"/>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 name="Freeform 16"/>
            <p:cNvSpPr/>
            <p:nvPr/>
          </p:nvSpPr>
          <p:spPr bwMode="auto">
            <a:xfrm>
              <a:off x="422304" y="-10825"/>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 name="Freeform 17"/>
            <p:cNvSpPr/>
            <p:nvPr/>
          </p:nvSpPr>
          <p:spPr bwMode="auto">
            <a:xfrm>
              <a:off x="287367" y="79662"/>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 name="Freeform 18"/>
            <p:cNvSpPr/>
            <p:nvPr/>
          </p:nvSpPr>
          <p:spPr bwMode="auto">
            <a:xfrm>
              <a:off x="150842" y="470187"/>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8" name="Freeform 19"/>
            <p:cNvSpPr/>
            <p:nvPr/>
          </p:nvSpPr>
          <p:spPr bwMode="auto">
            <a:xfrm>
              <a:off x="446117" y="443200"/>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9" name="Freeform 20"/>
            <p:cNvSpPr/>
            <p:nvPr/>
          </p:nvSpPr>
          <p:spPr bwMode="auto">
            <a:xfrm>
              <a:off x="408017" y="519400"/>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 name="Freeform 21"/>
            <p:cNvSpPr/>
            <p:nvPr/>
          </p:nvSpPr>
          <p:spPr bwMode="auto">
            <a:xfrm>
              <a:off x="773142" y="474950"/>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1" name="Freeform 22"/>
            <p:cNvSpPr/>
            <p:nvPr/>
          </p:nvSpPr>
          <p:spPr bwMode="auto">
            <a:xfrm>
              <a:off x="765204" y="852775"/>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24"/>
            <p:cNvSpPr/>
            <p:nvPr/>
          </p:nvSpPr>
          <p:spPr bwMode="auto">
            <a:xfrm>
              <a:off x="-33308" y="470187"/>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3" name="Freeform 25"/>
            <p:cNvSpPr/>
            <p:nvPr/>
          </p:nvSpPr>
          <p:spPr bwMode="auto">
            <a:xfrm>
              <a:off x="920779" y="41562"/>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4" name="Freeform 26"/>
            <p:cNvSpPr/>
            <p:nvPr/>
          </p:nvSpPr>
          <p:spPr bwMode="auto">
            <a:xfrm>
              <a:off x="1192242" y="286037"/>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5" name="Freeform 27"/>
            <p:cNvSpPr/>
            <p:nvPr/>
          </p:nvSpPr>
          <p:spPr bwMode="auto">
            <a:xfrm>
              <a:off x="1614517" y="962313"/>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 name="Freeform 28"/>
            <p:cNvSpPr/>
            <p:nvPr/>
          </p:nvSpPr>
          <p:spPr bwMode="auto">
            <a:xfrm>
              <a:off x="1890742" y="1086138"/>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 name="Freeform 29"/>
            <p:cNvSpPr/>
            <p:nvPr/>
          </p:nvSpPr>
          <p:spPr bwMode="auto">
            <a:xfrm>
              <a:off x="1868517" y="538450"/>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 name="Freeform 30"/>
            <p:cNvSpPr/>
            <p:nvPr/>
          </p:nvSpPr>
          <p:spPr bwMode="auto">
            <a:xfrm>
              <a:off x="2449542" y="82837"/>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9" name="Freeform 31"/>
            <p:cNvSpPr/>
            <p:nvPr/>
          </p:nvSpPr>
          <p:spPr bwMode="auto">
            <a:xfrm>
              <a:off x="2527329" y="1141700"/>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0" name="Freeform 33"/>
            <p:cNvSpPr/>
            <p:nvPr/>
          </p:nvSpPr>
          <p:spPr bwMode="auto">
            <a:xfrm>
              <a:off x="2362229" y="1071850"/>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1" name="Freeform 34"/>
            <p:cNvSpPr/>
            <p:nvPr/>
          </p:nvSpPr>
          <p:spPr bwMode="auto">
            <a:xfrm>
              <a:off x="2440017" y="1141700"/>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2" name="Freeform 35"/>
            <p:cNvSpPr/>
            <p:nvPr/>
          </p:nvSpPr>
          <p:spPr bwMode="auto">
            <a:xfrm>
              <a:off x="2598767" y="1017875"/>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3" name="Freeform 36"/>
            <p:cNvSpPr/>
            <p:nvPr/>
          </p:nvSpPr>
          <p:spPr bwMode="auto">
            <a:xfrm>
              <a:off x="3232179" y="214600"/>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4" name="Freeform 47"/>
            <p:cNvSpPr/>
            <p:nvPr/>
          </p:nvSpPr>
          <p:spPr bwMode="auto">
            <a:xfrm>
              <a:off x="3702079" y="-40988"/>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5" name="Freeform 48"/>
            <p:cNvSpPr/>
            <p:nvPr/>
          </p:nvSpPr>
          <p:spPr bwMode="auto">
            <a:xfrm>
              <a:off x="2792442" y="628937"/>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6" name="Freeform 49"/>
            <p:cNvSpPr/>
            <p:nvPr/>
          </p:nvSpPr>
          <p:spPr bwMode="auto">
            <a:xfrm>
              <a:off x="3554442" y="470187"/>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7" name="Freeform 50"/>
            <p:cNvSpPr/>
            <p:nvPr/>
          </p:nvSpPr>
          <p:spPr bwMode="auto">
            <a:xfrm>
              <a:off x="3795742" y="752763"/>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8" name="Freeform 65"/>
            <p:cNvSpPr/>
            <p:nvPr/>
          </p:nvSpPr>
          <p:spPr bwMode="auto">
            <a:xfrm>
              <a:off x="-142846" y="-69563"/>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9" name="任意多边形 38"/>
            <p:cNvSpPr/>
            <p:nvPr/>
          </p:nvSpPr>
          <p:spPr bwMode="auto">
            <a:xfrm>
              <a:off x="-26273" y="434082"/>
              <a:ext cx="4349824"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 name="connsiteX0-1" fmla="*/ 605014 w 4404883"/>
                <a:gd name="connsiteY0-2" fmla="*/ 946 h 682425"/>
                <a:gd name="connsiteX1-3" fmla="*/ 816050 w 4404883"/>
                <a:gd name="connsiteY1-4" fmla="*/ 38448 h 682425"/>
                <a:gd name="connsiteX2-5" fmla="*/ 1177825 w 4404883"/>
                <a:gd name="connsiteY2-6" fmla="*/ 225616 h 682425"/>
                <a:gd name="connsiteX3-7" fmla="*/ 1520415 w 4404883"/>
                <a:gd name="connsiteY3-8" fmla="*/ 448566 h 682425"/>
                <a:gd name="connsiteX4-9" fmla="*/ 1986338 w 4404883"/>
                <a:gd name="connsiteY4-10" fmla="*/ 652249 h 682425"/>
                <a:gd name="connsiteX5-11" fmla="*/ 2427594 w 4404883"/>
                <a:gd name="connsiteY5-12" fmla="*/ 624724 h 682425"/>
                <a:gd name="connsiteX6-13" fmla="*/ 3214181 w 4404883"/>
                <a:gd name="connsiteY6-14" fmla="*/ 173319 h 682425"/>
                <a:gd name="connsiteX7-15" fmla="*/ 3216921 w 4404883"/>
                <a:gd name="connsiteY7-16" fmla="*/ 170567 h 682425"/>
                <a:gd name="connsiteX8-17" fmla="*/ 3348476 w 4404883"/>
                <a:gd name="connsiteY8-18" fmla="*/ 104507 h 682425"/>
                <a:gd name="connsiteX9-19" fmla="*/ 3918546 w 4404883"/>
                <a:gd name="connsiteY9-20" fmla="*/ 38448 h 682425"/>
                <a:gd name="connsiteX10-21" fmla="*/ 4349824 w 4404883"/>
                <a:gd name="connsiteY10-22" fmla="*/ 178566 h 682425"/>
                <a:gd name="connsiteX11-23" fmla="*/ 4404883 w 4404883"/>
                <a:gd name="connsiteY11-24" fmla="*/ 209367 h 682425"/>
                <a:gd name="connsiteX12-25" fmla="*/ 4330039 w 4404883"/>
                <a:gd name="connsiteY12-26" fmla="*/ 184157 h 682425"/>
                <a:gd name="connsiteX13-27" fmla="*/ 4137803 w 4404883"/>
                <a:gd name="connsiteY13-28" fmla="*/ 101755 h 682425"/>
                <a:gd name="connsiteX14-29" fmla="*/ 3688325 w 4404883"/>
                <a:gd name="connsiteY14-30" fmla="*/ 43953 h 682425"/>
                <a:gd name="connsiteX15-31" fmla="*/ 3214181 w 4404883"/>
                <a:gd name="connsiteY15-32" fmla="*/ 184329 h 682425"/>
                <a:gd name="connsiteX16-33" fmla="*/ 2575593 w 4404883"/>
                <a:gd name="connsiteY16-34" fmla="*/ 583437 h 682425"/>
                <a:gd name="connsiteX17-35" fmla="*/ 1890413 w 4404883"/>
                <a:gd name="connsiteY17-36" fmla="*/ 643992 h 682425"/>
                <a:gd name="connsiteX18-37" fmla="*/ 1016123 w 4404883"/>
                <a:gd name="connsiteY18-38" fmla="*/ 143042 h 682425"/>
                <a:gd name="connsiteX19-39" fmla="*/ 769458 w 4404883"/>
                <a:gd name="connsiteY19-40" fmla="*/ 38448 h 682425"/>
                <a:gd name="connsiteX20-41" fmla="*/ 506348 w 4404883"/>
                <a:gd name="connsiteY20-42" fmla="*/ 13676 h 682425"/>
                <a:gd name="connsiteX21-43" fmla="*/ 2056 w 4404883"/>
                <a:gd name="connsiteY21-44" fmla="*/ 54963 h 682425"/>
                <a:gd name="connsiteX22-45" fmla="*/ 2056 w 4404883"/>
                <a:gd name="connsiteY22-46" fmla="*/ 49458 h 682425"/>
                <a:gd name="connsiteX23-47" fmla="*/ 4797 w 4404883"/>
                <a:gd name="connsiteY23-48" fmla="*/ 49458 h 682425"/>
                <a:gd name="connsiteX24-49" fmla="*/ 21241 w 4404883"/>
                <a:gd name="connsiteY24-50" fmla="*/ 49458 h 682425"/>
                <a:gd name="connsiteX25-51" fmla="*/ 385757 w 4404883"/>
                <a:gd name="connsiteY25-52" fmla="*/ 10923 h 682425"/>
                <a:gd name="connsiteX26-53" fmla="*/ 393979 w 4404883"/>
                <a:gd name="connsiteY26-54" fmla="*/ 10923 h 682425"/>
                <a:gd name="connsiteX27-55" fmla="*/ 605014 w 4404883"/>
                <a:gd name="connsiteY27-56" fmla="*/ 946 h 682425"/>
                <a:gd name="connsiteX0-57" fmla="*/ 605014 w 4349824"/>
                <a:gd name="connsiteY0-58" fmla="*/ 946 h 682425"/>
                <a:gd name="connsiteX1-59" fmla="*/ 816050 w 4349824"/>
                <a:gd name="connsiteY1-60" fmla="*/ 38448 h 682425"/>
                <a:gd name="connsiteX2-61" fmla="*/ 1177825 w 4349824"/>
                <a:gd name="connsiteY2-62" fmla="*/ 225616 h 682425"/>
                <a:gd name="connsiteX3-63" fmla="*/ 1520415 w 4349824"/>
                <a:gd name="connsiteY3-64" fmla="*/ 448566 h 682425"/>
                <a:gd name="connsiteX4-65" fmla="*/ 1986338 w 4349824"/>
                <a:gd name="connsiteY4-66" fmla="*/ 652249 h 682425"/>
                <a:gd name="connsiteX5-67" fmla="*/ 2427594 w 4349824"/>
                <a:gd name="connsiteY5-68" fmla="*/ 624724 h 682425"/>
                <a:gd name="connsiteX6-69" fmla="*/ 3214181 w 4349824"/>
                <a:gd name="connsiteY6-70" fmla="*/ 173319 h 682425"/>
                <a:gd name="connsiteX7-71" fmla="*/ 3216921 w 4349824"/>
                <a:gd name="connsiteY7-72" fmla="*/ 170567 h 682425"/>
                <a:gd name="connsiteX8-73" fmla="*/ 3348476 w 4349824"/>
                <a:gd name="connsiteY8-74" fmla="*/ 104507 h 682425"/>
                <a:gd name="connsiteX9-75" fmla="*/ 3918546 w 4349824"/>
                <a:gd name="connsiteY9-76" fmla="*/ 38448 h 682425"/>
                <a:gd name="connsiteX10-77" fmla="*/ 4349824 w 4349824"/>
                <a:gd name="connsiteY10-78" fmla="*/ 178566 h 682425"/>
                <a:gd name="connsiteX11-79" fmla="*/ 4330039 w 4349824"/>
                <a:gd name="connsiteY11-80" fmla="*/ 184157 h 682425"/>
                <a:gd name="connsiteX12-81" fmla="*/ 4137803 w 4349824"/>
                <a:gd name="connsiteY12-82" fmla="*/ 101755 h 682425"/>
                <a:gd name="connsiteX13-83" fmla="*/ 3688325 w 4349824"/>
                <a:gd name="connsiteY13-84" fmla="*/ 43953 h 682425"/>
                <a:gd name="connsiteX14-85" fmla="*/ 3214181 w 4349824"/>
                <a:gd name="connsiteY14-86" fmla="*/ 184329 h 682425"/>
                <a:gd name="connsiteX15-87" fmla="*/ 2575593 w 4349824"/>
                <a:gd name="connsiteY15-88" fmla="*/ 583437 h 682425"/>
                <a:gd name="connsiteX16-89" fmla="*/ 1890413 w 4349824"/>
                <a:gd name="connsiteY16-90" fmla="*/ 643992 h 682425"/>
                <a:gd name="connsiteX17-91" fmla="*/ 1016123 w 4349824"/>
                <a:gd name="connsiteY17-92" fmla="*/ 143042 h 682425"/>
                <a:gd name="connsiteX18-93" fmla="*/ 769458 w 4349824"/>
                <a:gd name="connsiteY18-94" fmla="*/ 38448 h 682425"/>
                <a:gd name="connsiteX19-95" fmla="*/ 506348 w 4349824"/>
                <a:gd name="connsiteY19-96" fmla="*/ 13676 h 682425"/>
                <a:gd name="connsiteX20-97" fmla="*/ 2056 w 4349824"/>
                <a:gd name="connsiteY20-98" fmla="*/ 54963 h 682425"/>
                <a:gd name="connsiteX21-99" fmla="*/ 2056 w 4349824"/>
                <a:gd name="connsiteY21-100" fmla="*/ 49458 h 682425"/>
                <a:gd name="connsiteX22-101" fmla="*/ 4797 w 4349824"/>
                <a:gd name="connsiteY22-102" fmla="*/ 49458 h 682425"/>
                <a:gd name="connsiteX23-103" fmla="*/ 21241 w 4349824"/>
                <a:gd name="connsiteY23-104" fmla="*/ 49458 h 682425"/>
                <a:gd name="connsiteX24-105" fmla="*/ 385757 w 4349824"/>
                <a:gd name="connsiteY24-106" fmla="*/ 10923 h 682425"/>
                <a:gd name="connsiteX25-107" fmla="*/ 393979 w 4349824"/>
                <a:gd name="connsiteY25-108" fmla="*/ 10923 h 682425"/>
                <a:gd name="connsiteX26-109" fmla="*/ 605014 w 4349824"/>
                <a:gd name="connsiteY26-110" fmla="*/ 946 h 6824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4349824"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lnTo>
                    <a:pt x="3216921" y="170567"/>
                  </a:lnTo>
                  <a:cubicBezTo>
                    <a:pt x="3258032" y="145794"/>
                    <a:pt x="3301884" y="118270"/>
                    <a:pt x="3348476" y="104507"/>
                  </a:cubicBezTo>
                  <a:cubicBezTo>
                    <a:pt x="3526623" y="30191"/>
                    <a:pt x="3723955" y="16428"/>
                    <a:pt x="3918546" y="38448"/>
                  </a:cubicBezTo>
                  <a:cubicBezTo>
                    <a:pt x="4072711" y="54963"/>
                    <a:pt x="4214544" y="108636"/>
                    <a:pt x="4349824" y="178566"/>
                  </a:cubicBez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lnTo>
                    <a:pt x="4797" y="49458"/>
                  </a:lnTo>
                  <a:lnTo>
                    <a:pt x="21241" y="49458"/>
                  </a:lnTo>
                  <a:cubicBezTo>
                    <a:pt x="144573" y="43953"/>
                    <a:pt x="265165" y="24686"/>
                    <a:pt x="385757" y="10923"/>
                  </a:cubicBezTo>
                  <a:lnTo>
                    <a:pt x="393979" y="10923"/>
                  </a:ln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40" name="Freeform 45"/>
            <p:cNvSpPr/>
            <p:nvPr/>
          </p:nvSpPr>
          <p:spPr bwMode="auto">
            <a:xfrm rot="3230110">
              <a:off x="4294487" y="30405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1" name="Freeform 45"/>
            <p:cNvSpPr/>
            <p:nvPr/>
          </p:nvSpPr>
          <p:spPr bwMode="auto">
            <a:xfrm rot="11310777">
              <a:off x="4106243" y="547734"/>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3" name="组合 41"/>
          <p:cNvGrpSpPr/>
          <p:nvPr userDrawn="1"/>
        </p:nvGrpSpPr>
        <p:grpSpPr>
          <a:xfrm>
            <a:off x="7188456" y="4356598"/>
            <a:ext cx="1955544" cy="788490"/>
            <a:chOff x="2139509" y="1743868"/>
            <a:chExt cx="4107744" cy="1655763"/>
          </a:xfrm>
        </p:grpSpPr>
        <p:sp>
          <p:nvSpPr>
            <p:cNvPr id="43" name="Freeform 5"/>
            <p:cNvSpPr/>
            <p:nvPr/>
          </p:nvSpPr>
          <p:spPr bwMode="auto">
            <a:xfrm flipH="1">
              <a:off x="3503171" y="2353468"/>
              <a:ext cx="347663" cy="338138"/>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9"/>
            <p:cNvSpPr/>
            <p:nvPr/>
          </p:nvSpPr>
          <p:spPr bwMode="auto">
            <a:xfrm flipH="1">
              <a:off x="2139509" y="1970880"/>
              <a:ext cx="381000" cy="493713"/>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5" name="Freeform 10"/>
            <p:cNvSpPr/>
            <p:nvPr/>
          </p:nvSpPr>
          <p:spPr bwMode="auto">
            <a:xfrm flipH="1">
              <a:off x="4409633" y="2631281"/>
              <a:ext cx="392113" cy="484188"/>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6" name="Freeform 11"/>
            <p:cNvSpPr/>
            <p:nvPr/>
          </p:nvSpPr>
          <p:spPr bwMode="auto">
            <a:xfrm flipH="1">
              <a:off x="5435158" y="2859881"/>
              <a:ext cx="795338" cy="53975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7" name="Freeform 39"/>
            <p:cNvSpPr/>
            <p:nvPr/>
          </p:nvSpPr>
          <p:spPr bwMode="auto">
            <a:xfrm flipH="1">
              <a:off x="5127183" y="2059780"/>
              <a:ext cx="858838" cy="676275"/>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8" name="Freeform 41"/>
            <p:cNvSpPr/>
            <p:nvPr/>
          </p:nvSpPr>
          <p:spPr bwMode="auto">
            <a:xfrm flipH="1">
              <a:off x="4404871" y="1767680"/>
              <a:ext cx="695325" cy="396875"/>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9" name="Freeform 42"/>
            <p:cNvSpPr/>
            <p:nvPr/>
          </p:nvSpPr>
          <p:spPr bwMode="auto">
            <a:xfrm flipH="1">
              <a:off x="4549334" y="1883568"/>
              <a:ext cx="485775" cy="292100"/>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0" name="Freeform 51"/>
            <p:cNvSpPr/>
            <p:nvPr/>
          </p:nvSpPr>
          <p:spPr bwMode="auto">
            <a:xfrm flipH="1">
              <a:off x="3033271" y="2169318"/>
              <a:ext cx="693738" cy="965200"/>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1" name="Freeform 52"/>
            <p:cNvSpPr/>
            <p:nvPr/>
          </p:nvSpPr>
          <p:spPr bwMode="auto">
            <a:xfrm flipH="1">
              <a:off x="3647634" y="2150268"/>
              <a:ext cx="241300" cy="363538"/>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53"/>
            <p:cNvSpPr/>
            <p:nvPr/>
          </p:nvSpPr>
          <p:spPr bwMode="auto">
            <a:xfrm flipH="1">
              <a:off x="3844484" y="2274093"/>
              <a:ext cx="730250" cy="911225"/>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54"/>
            <p:cNvSpPr/>
            <p:nvPr/>
          </p:nvSpPr>
          <p:spPr bwMode="auto">
            <a:xfrm flipH="1">
              <a:off x="4515996" y="2491581"/>
              <a:ext cx="546100" cy="498475"/>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55"/>
            <p:cNvSpPr/>
            <p:nvPr/>
          </p:nvSpPr>
          <p:spPr bwMode="auto">
            <a:xfrm flipH="1">
              <a:off x="4636646" y="2458243"/>
              <a:ext cx="307975" cy="201613"/>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5" name="Freeform 56"/>
            <p:cNvSpPr/>
            <p:nvPr/>
          </p:nvSpPr>
          <p:spPr bwMode="auto">
            <a:xfrm flipH="1">
              <a:off x="4843021" y="2683668"/>
              <a:ext cx="142875" cy="341313"/>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6" name="Freeform 57"/>
            <p:cNvSpPr/>
            <p:nvPr/>
          </p:nvSpPr>
          <p:spPr bwMode="auto">
            <a:xfrm flipH="1">
              <a:off x="2636396" y="2543968"/>
              <a:ext cx="392113" cy="569913"/>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58"/>
            <p:cNvSpPr/>
            <p:nvPr/>
          </p:nvSpPr>
          <p:spPr bwMode="auto">
            <a:xfrm flipH="1">
              <a:off x="3142808" y="1804193"/>
              <a:ext cx="230188" cy="236538"/>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59"/>
            <p:cNvSpPr/>
            <p:nvPr/>
          </p:nvSpPr>
          <p:spPr bwMode="auto">
            <a:xfrm flipH="1">
              <a:off x="3293621" y="1886743"/>
              <a:ext cx="527050" cy="279400"/>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60"/>
            <p:cNvSpPr/>
            <p:nvPr/>
          </p:nvSpPr>
          <p:spPr bwMode="auto">
            <a:xfrm flipH="1">
              <a:off x="3866708" y="1743868"/>
              <a:ext cx="417513" cy="44450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61"/>
            <p:cNvSpPr/>
            <p:nvPr/>
          </p:nvSpPr>
          <p:spPr bwMode="auto">
            <a:xfrm flipH="1">
              <a:off x="5506596" y="2859881"/>
              <a:ext cx="703263" cy="387350"/>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62"/>
            <p:cNvSpPr/>
            <p:nvPr/>
          </p:nvSpPr>
          <p:spPr bwMode="auto">
            <a:xfrm flipH="1">
              <a:off x="5651058" y="2848768"/>
              <a:ext cx="490538" cy="277813"/>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63"/>
            <p:cNvSpPr/>
            <p:nvPr/>
          </p:nvSpPr>
          <p:spPr bwMode="auto">
            <a:xfrm flipH="1">
              <a:off x="5012883" y="2604293"/>
              <a:ext cx="468313" cy="409575"/>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64"/>
            <p:cNvSpPr/>
            <p:nvPr/>
          </p:nvSpPr>
          <p:spPr bwMode="auto">
            <a:xfrm flipH="1">
              <a:off x="2569721" y="1756568"/>
              <a:ext cx="1054100" cy="588963"/>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4" name="任意多边形 63"/>
            <p:cNvSpPr/>
            <p:nvPr/>
          </p:nvSpPr>
          <p:spPr bwMode="auto">
            <a:xfrm flipH="1">
              <a:off x="2279515" y="2151412"/>
              <a:ext cx="3967738" cy="601386"/>
            </a:xfrm>
            <a:custGeom>
              <a:avLst/>
              <a:gdLst>
                <a:gd name="connsiteX0" fmla="*/ 3967738 w 3967738"/>
                <a:gd name="connsiteY0" fmla="*/ 521937 h 601386"/>
                <a:gd name="connsiteX1" fmla="*/ 3926548 w 3967738"/>
                <a:gd name="connsiteY1" fmla="*/ 522431 h 601386"/>
                <a:gd name="connsiteX2" fmla="*/ 3936569 w 3967738"/>
                <a:gd name="connsiteY2" fmla="*/ 524836 h 601386"/>
                <a:gd name="connsiteX3" fmla="*/ 2324394 w 3967738"/>
                <a:gd name="connsiteY3" fmla="*/ 597 h 601386"/>
                <a:gd name="connsiteX4" fmla="*/ 2224728 w 3967738"/>
                <a:gd name="connsiteY4" fmla="*/ 1214 h 601386"/>
                <a:gd name="connsiteX5" fmla="*/ 2092403 w 3967738"/>
                <a:gd name="connsiteY5" fmla="*/ 12310 h 601386"/>
                <a:gd name="connsiteX6" fmla="*/ 1640184 w 3967738"/>
                <a:gd name="connsiteY6" fmla="*/ 119657 h 601386"/>
                <a:gd name="connsiteX7" fmla="*/ 1261964 w 3967738"/>
                <a:gd name="connsiteY7" fmla="*/ 290310 h 601386"/>
                <a:gd name="connsiteX8" fmla="*/ 1256483 w 3967738"/>
                <a:gd name="connsiteY8" fmla="*/ 290310 h 601386"/>
                <a:gd name="connsiteX9" fmla="*/ 294490 w 3967738"/>
                <a:gd name="connsiteY9" fmla="*/ 576567 h 601386"/>
                <a:gd name="connsiteX10" fmla="*/ 91890 w 3967738"/>
                <a:gd name="connsiteY10" fmla="*/ 524270 h 601386"/>
                <a:gd name="connsiteX11" fmla="*/ 0 w 3967738"/>
                <a:gd name="connsiteY11" fmla="*/ 486802 h 601386"/>
                <a:gd name="connsiteX12" fmla="*/ 0 w 3967738"/>
                <a:gd name="connsiteY12" fmla="*/ 500852 h 601386"/>
                <a:gd name="connsiteX13" fmla="*/ 77716 w 3967738"/>
                <a:gd name="connsiteY13" fmla="*/ 534635 h 601386"/>
                <a:gd name="connsiteX14" fmla="*/ 554858 w 3967738"/>
                <a:gd name="connsiteY14" fmla="*/ 593082 h 601386"/>
                <a:gd name="connsiteX15" fmla="*/ 1248261 w 3967738"/>
                <a:gd name="connsiteY15" fmla="*/ 306825 h 601386"/>
                <a:gd name="connsiteX16" fmla="*/ 1725146 w 3967738"/>
                <a:gd name="connsiteY16" fmla="*/ 108647 h 601386"/>
                <a:gd name="connsiteX17" fmla="*/ 2265068 w 3967738"/>
                <a:gd name="connsiteY17" fmla="*/ 15063 h 601386"/>
                <a:gd name="connsiteX18" fmla="*/ 2788546 w 3967738"/>
                <a:gd name="connsiteY18" fmla="*/ 125161 h 601386"/>
                <a:gd name="connsiteX19" fmla="*/ 3210617 w 3967738"/>
                <a:gd name="connsiteY19" fmla="*/ 345359 h 601386"/>
                <a:gd name="connsiteX20" fmla="*/ 3396815 w 3967738"/>
                <a:gd name="connsiteY20" fmla="*/ 433438 h 601386"/>
                <a:gd name="connsiteX21" fmla="*/ 3539265 w 3967738"/>
                <a:gd name="connsiteY21" fmla="*/ 481084 h 601386"/>
                <a:gd name="connsiteX22" fmla="*/ 3542119 w 3967738"/>
                <a:gd name="connsiteY22" fmla="*/ 466814 h 601386"/>
                <a:gd name="connsiteX23" fmla="*/ 3484689 w 3967738"/>
                <a:gd name="connsiteY23" fmla="*/ 449953 h 601386"/>
                <a:gd name="connsiteX24" fmla="*/ 3051655 w 3967738"/>
                <a:gd name="connsiteY24" fmla="*/ 240765 h 601386"/>
                <a:gd name="connsiteX25" fmla="*/ 2618621 w 3967738"/>
                <a:gd name="connsiteY25" fmla="*/ 45340 h 601386"/>
                <a:gd name="connsiteX26" fmla="*/ 2324394 w 3967738"/>
                <a:gd name="connsiteY26" fmla="*/ 597 h 60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67738" h="601386">
                  <a:moveTo>
                    <a:pt x="3967738" y="521937"/>
                  </a:moveTo>
                  <a:lnTo>
                    <a:pt x="3926548" y="522431"/>
                  </a:lnTo>
                  <a:lnTo>
                    <a:pt x="3936569" y="524836"/>
                  </a:lnTo>
                  <a:close/>
                  <a:moveTo>
                    <a:pt x="2324394" y="597"/>
                  </a:moveTo>
                  <a:cubicBezTo>
                    <a:pt x="2291196" y="-383"/>
                    <a:pt x="2257938" y="-141"/>
                    <a:pt x="2224728" y="1214"/>
                  </a:cubicBezTo>
                  <a:cubicBezTo>
                    <a:pt x="2180448" y="3021"/>
                    <a:pt x="2136254" y="6805"/>
                    <a:pt x="2092403" y="12310"/>
                  </a:cubicBezTo>
                  <a:cubicBezTo>
                    <a:pt x="1938922" y="31577"/>
                    <a:pt x="1785442" y="70112"/>
                    <a:pt x="1640184" y="119657"/>
                  </a:cubicBezTo>
                  <a:cubicBezTo>
                    <a:pt x="1511370" y="166449"/>
                    <a:pt x="1379815" y="218746"/>
                    <a:pt x="1261964" y="290310"/>
                  </a:cubicBezTo>
                  <a:cubicBezTo>
                    <a:pt x="1261964" y="290310"/>
                    <a:pt x="1259224" y="290310"/>
                    <a:pt x="1256483" y="290310"/>
                  </a:cubicBezTo>
                  <a:cubicBezTo>
                    <a:pt x="960485" y="447201"/>
                    <a:pt x="645302" y="628864"/>
                    <a:pt x="294490" y="576567"/>
                  </a:cubicBezTo>
                  <a:cubicBezTo>
                    <a:pt x="224601" y="566245"/>
                    <a:pt x="157282" y="548010"/>
                    <a:pt x="91890" y="524270"/>
                  </a:cubicBezTo>
                  <a:lnTo>
                    <a:pt x="0" y="486802"/>
                  </a:lnTo>
                  <a:lnTo>
                    <a:pt x="0" y="500852"/>
                  </a:lnTo>
                  <a:lnTo>
                    <a:pt x="77716" y="534635"/>
                  </a:lnTo>
                  <a:cubicBezTo>
                    <a:pt x="230596" y="590501"/>
                    <a:pt x="390414" y="615790"/>
                    <a:pt x="554858" y="593082"/>
                  </a:cubicBezTo>
                  <a:cubicBezTo>
                    <a:pt x="804264" y="557300"/>
                    <a:pt x="1034485" y="433438"/>
                    <a:pt x="1248261" y="306825"/>
                  </a:cubicBezTo>
                  <a:cubicBezTo>
                    <a:pt x="1404482" y="229755"/>
                    <a:pt x="1557962" y="160944"/>
                    <a:pt x="1725146" y="108647"/>
                  </a:cubicBezTo>
                  <a:cubicBezTo>
                    <a:pt x="1900552" y="56350"/>
                    <a:pt x="2081440" y="17815"/>
                    <a:pt x="2265068" y="15063"/>
                  </a:cubicBezTo>
                  <a:cubicBezTo>
                    <a:pt x="2445956" y="12310"/>
                    <a:pt x="2624103" y="53597"/>
                    <a:pt x="2788546" y="125161"/>
                  </a:cubicBezTo>
                  <a:cubicBezTo>
                    <a:pt x="2933804" y="188468"/>
                    <a:pt x="3070840" y="271043"/>
                    <a:pt x="3210617" y="345359"/>
                  </a:cubicBezTo>
                  <a:cubicBezTo>
                    <a:pt x="3270913" y="377701"/>
                    <a:pt x="3333093" y="407462"/>
                    <a:pt x="3396815" y="433438"/>
                  </a:cubicBezTo>
                  <a:lnTo>
                    <a:pt x="3539265" y="481084"/>
                  </a:lnTo>
                  <a:lnTo>
                    <a:pt x="3542119" y="466814"/>
                  </a:lnTo>
                  <a:lnTo>
                    <a:pt x="3484689" y="449953"/>
                  </a:lnTo>
                  <a:cubicBezTo>
                    <a:pt x="3331209" y="400409"/>
                    <a:pt x="3191432" y="317835"/>
                    <a:pt x="3051655" y="240765"/>
                  </a:cubicBezTo>
                  <a:cubicBezTo>
                    <a:pt x="2911878" y="163696"/>
                    <a:pt x="2772102" y="92132"/>
                    <a:pt x="2618621" y="45340"/>
                  </a:cubicBezTo>
                  <a:cubicBezTo>
                    <a:pt x="2523038" y="17472"/>
                    <a:pt x="2423987" y="3537"/>
                    <a:pt x="2324394" y="597"/>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65" name="Freeform 68"/>
            <p:cNvSpPr/>
            <p:nvPr/>
          </p:nvSpPr>
          <p:spPr bwMode="auto">
            <a:xfrm flipH="1">
              <a:off x="5798696" y="2694781"/>
              <a:ext cx="304800" cy="333375"/>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6" name="Freeform 69"/>
            <p:cNvSpPr/>
            <p:nvPr/>
          </p:nvSpPr>
          <p:spPr bwMode="auto">
            <a:xfrm flipH="1">
              <a:off x="4696971" y="1980405"/>
              <a:ext cx="493713" cy="57150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7" name="Freeform 70"/>
            <p:cNvSpPr/>
            <p:nvPr/>
          </p:nvSpPr>
          <p:spPr bwMode="auto">
            <a:xfrm flipH="1">
              <a:off x="2584009" y="2062955"/>
              <a:ext cx="139700" cy="342900"/>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8" name="Freeform 71"/>
            <p:cNvSpPr/>
            <p:nvPr/>
          </p:nvSpPr>
          <p:spPr bwMode="auto">
            <a:xfrm flipH="1">
              <a:off x="2258571" y="2108993"/>
              <a:ext cx="555625" cy="530225"/>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14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929"/>
            <a:ext cx="7886700" cy="994479"/>
          </a:xfrm>
        </p:spPr>
        <p:txBody>
          <a:bodyPr/>
          <a:lstStyle/>
          <a:p>
            <a:r>
              <a:rPr lang="zh-CN" altLang="en-US" dirty="0"/>
              <a:t>单击此处编辑母版标题样式</a:t>
            </a:r>
          </a:p>
        </p:txBody>
      </p:sp>
      <p:sp>
        <p:nvSpPr>
          <p:cNvPr id="3" name="日期占位符 2"/>
          <p:cNvSpPr>
            <a:spLocks noGrp="1"/>
          </p:cNvSpPr>
          <p:nvPr>
            <p:ph type="dt" sz="half" idx="10"/>
          </p:nvPr>
        </p:nvSpPr>
        <p:spPr/>
        <p:txBody>
          <a:bodyPr/>
          <a:lstStyle>
            <a:lvl1pPr>
              <a:defRPr/>
            </a:lvl1pPr>
          </a:lstStyle>
          <a:p>
            <a:pPr>
              <a:defRPr/>
            </a:pPr>
            <a:fld id="{0C9ABEBE-EF13-4983-B182-046B37A0370C}" type="datetime1">
              <a:rPr lang="zh-CN" altLang="en-US"/>
              <a:t>2022/12/5</a:t>
            </a:fld>
            <a:endParaRPr lang="zh-CN" altLang="en-US" sz="1400" dirty="0">
              <a:solidFill>
                <a:prstClr val="black"/>
              </a:solidFill>
              <a:latin typeface="Arial" panose="020B0604020202020204" pitchFamily="34" charset="0"/>
              <a:ea typeface="宋体" panose="02010600030101010101" pitchFamily="2" charset="-122"/>
            </a:endParaRPr>
          </a:p>
        </p:txBody>
      </p:sp>
      <p:sp>
        <p:nvSpPr>
          <p:cNvPr id="4" name="页脚占位符 3"/>
          <p:cNvSpPr>
            <a:spLocks noGrp="1"/>
          </p:cNvSpPr>
          <p:nvPr>
            <p:ph type="ftr" sz="quarter" idx="11"/>
          </p:nvPr>
        </p:nvSpPr>
        <p:spPr/>
        <p:txBody>
          <a:bodyPr/>
          <a:lstStyle>
            <a:lvl1pPr>
              <a:defRPr/>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98145E6F-D1B7-49E0-9AB3-789D9698C190}" type="slidenum">
              <a:rPr lang="zh-CN" altLang="en-US"/>
              <a:t>‹#›</a:t>
            </a:fld>
            <a:endParaRPr lang="zh-CN" altLang="en-US" sz="1400" dirty="0">
              <a:solidFill>
                <a:prstClr val="black"/>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3"/>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lnSpc>
                <a:spcPct val="100000"/>
              </a:lnSpc>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3"/>
            <a:ext cx="3383973" cy="171391"/>
          </a:xfrm>
          <a:prstGeom prst="rect">
            <a:avLst/>
          </a:prstGeom>
        </p:spPr>
        <p:txBody>
          <a:bodyPr vert="horz" lIns="0" tIns="40504" rIns="0" bIns="40504" anchor="ctr"/>
          <a:lstStyle>
            <a:lvl1pPr marL="0" indent="0" algn="ctr">
              <a:lnSpc>
                <a:spcPct val="100000"/>
              </a:lnSpc>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5"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7" name="SmartArt Placeholder 6"/>
          <p:cNvSpPr>
            <a:spLocks noGrp="1"/>
          </p:cNvSpPr>
          <p:nvPr>
            <p:ph type="pic" sz="quarter" idx="10"/>
          </p:nvPr>
        </p:nvSpPr>
        <p:spPr>
          <a:xfrm>
            <a:off x="629841" y="1457775"/>
            <a:ext cx="7884319" cy="3059660"/>
          </a:xfrm>
        </p:spPr>
        <p:txBody>
          <a:bodyPr/>
          <a:lstStyle/>
          <a:p>
            <a:endParaRPr lang="en-AU" dirty="0"/>
          </a:p>
        </p:txBody>
      </p:sp>
      <p:sp>
        <p:nvSpPr>
          <p:cNvPr id="8"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9"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5123605" y="1547275"/>
            <a:ext cx="3251597" cy="353809"/>
          </a:xfrm>
        </p:spPr>
        <p:txBody>
          <a:bodyPr>
            <a:noAutofit/>
          </a:bodyPr>
          <a:lstStyle>
            <a:lvl1pPr marL="0" indent="0">
              <a:buNone/>
              <a:defRPr sz="1800"/>
            </a:lvl1pPr>
          </a:lstStyle>
          <a:p>
            <a:pPr lvl="0"/>
            <a:endParaRPr lang="en-AU" dirty="0"/>
          </a:p>
        </p:txBody>
      </p:sp>
      <p:sp>
        <p:nvSpPr>
          <p:cNvPr id="11" name="Text Placeholder 9"/>
          <p:cNvSpPr>
            <a:spLocks noGrp="1"/>
          </p:cNvSpPr>
          <p:nvPr>
            <p:ph type="body" sz="quarter" idx="14"/>
          </p:nvPr>
        </p:nvSpPr>
        <p:spPr>
          <a:xfrm>
            <a:off x="5123605" y="1912518"/>
            <a:ext cx="3251597"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Date Placeholder 4"/>
          <p:cNvSpPr>
            <a:spLocks noGrp="1"/>
          </p:cNvSpPr>
          <p:nvPr>
            <p:ph type="dt" sz="half" idx="15"/>
          </p:nvPr>
        </p:nvSpPr>
        <p:spPr>
          <a:xfrm>
            <a:off x="628650" y="4768735"/>
            <a:ext cx="2057400" cy="273928"/>
          </a:xfrm>
        </p:spPr>
        <p:txBody>
          <a:bodyPr/>
          <a:lstStyle/>
          <a:p>
            <a:fld id="{722F6D6F-DD99-46DF-A9EA-728D63EA6A31}" type="datetimeFigureOut">
              <a:rPr lang="en-AU" smtClean="0"/>
              <a:t>5/12/2022</a:t>
            </a:fld>
            <a:endParaRPr lang="en-AU"/>
          </a:p>
        </p:txBody>
      </p:sp>
      <p:sp>
        <p:nvSpPr>
          <p:cNvPr id="13" name="Footer Placeholder 5"/>
          <p:cNvSpPr>
            <a:spLocks noGrp="1"/>
          </p:cNvSpPr>
          <p:nvPr>
            <p:ph type="ftr" sz="quarter" idx="11"/>
          </p:nvPr>
        </p:nvSpPr>
        <p:spPr>
          <a:xfrm>
            <a:off x="3028950" y="4768735"/>
            <a:ext cx="3086100" cy="273928"/>
          </a:xfrm>
        </p:spPr>
        <p:txBody>
          <a:bodyPr/>
          <a:lstStyle/>
          <a:p>
            <a:endParaRPr lang="en-AU"/>
          </a:p>
        </p:txBody>
      </p:sp>
      <p:sp>
        <p:nvSpPr>
          <p:cNvPr id="14" name="Slide Number Placeholder 6"/>
          <p:cNvSpPr>
            <a:spLocks noGrp="1"/>
          </p:cNvSpPr>
          <p:nvPr>
            <p:ph type="sldNum" sz="quarter" idx="12"/>
          </p:nvPr>
        </p:nvSpPr>
        <p:spPr>
          <a:xfrm>
            <a:off x="6457950" y="4768735"/>
            <a:ext cx="2057400" cy="273928"/>
          </a:xfrm>
        </p:spPr>
        <p:txBody>
          <a:bodyPr/>
          <a:lstStyle/>
          <a:p>
            <a:fld id="{84AD2E7E-F7BA-4F6B-9D0C-0B2331C2AE06}" type="slidenum">
              <a:rPr lang="en-AU" smtClean="0"/>
              <a:t>‹#›</a:t>
            </a:fld>
            <a:endParaRPr lang="en-AU"/>
          </a:p>
        </p:txBody>
      </p:sp>
    </p:spTree>
  </p:cSld>
  <p:clrMapOvr>
    <a:masterClrMapping/>
  </p:clrMapOvr>
  <p:transition spd="slow" advClick="0" advTm="0">
    <p:wip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Custom Layout 2">
    <p:spTree>
      <p:nvGrpSpPr>
        <p:cNvPr id="1" name=""/>
        <p:cNvGrpSpPr/>
        <p:nvPr/>
      </p:nvGrpSpPr>
      <p:grpSpPr>
        <a:xfrm>
          <a:off x="0" y="0"/>
          <a:ext cx="0" cy="0"/>
          <a:chOff x="0" y="0"/>
          <a:chExt cx="0" cy="0"/>
        </a:xfrm>
      </p:grpSpPr>
      <p:sp>
        <p:nvSpPr>
          <p:cNvPr id="6"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7"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628650" y="1503977"/>
            <a:ext cx="3942159" cy="353809"/>
          </a:xfrm>
        </p:spPr>
        <p:txBody>
          <a:bodyPr>
            <a:noAutofit/>
          </a:bodyPr>
          <a:lstStyle>
            <a:lvl1pPr marL="0" indent="0">
              <a:buNone/>
              <a:defRPr sz="1800">
                <a:solidFill>
                  <a:schemeClr val="accent1"/>
                </a:solidFill>
              </a:defRPr>
            </a:lvl1pPr>
          </a:lstStyle>
          <a:p>
            <a:pPr lvl="0"/>
            <a:endParaRPr lang="en-AU" dirty="0"/>
          </a:p>
        </p:txBody>
      </p:sp>
      <p:sp>
        <p:nvSpPr>
          <p:cNvPr id="11" name="Text Placeholder 9"/>
          <p:cNvSpPr>
            <a:spLocks noGrp="1"/>
          </p:cNvSpPr>
          <p:nvPr>
            <p:ph type="body" sz="quarter" idx="14"/>
          </p:nvPr>
        </p:nvSpPr>
        <p:spPr>
          <a:xfrm>
            <a:off x="628650" y="1869220"/>
            <a:ext cx="3942159"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8332"/>
            <a:ext cx="3940969" cy="370398"/>
          </a:xfrm>
        </p:spPr>
        <p:txBody>
          <a:bodyPr>
            <a:normAutofit/>
          </a:bodyPr>
          <a:lstStyle>
            <a:lvl1pPr marL="0" indent="0">
              <a:buNone/>
              <a:defRPr sz="1200" b="1" i="1">
                <a:latin typeface="Lato Light" panose="020F0302020204030203" pitchFamily="34" charset="0"/>
              </a:defRPr>
            </a:lvl1pPr>
          </a:lstStyle>
          <a:p>
            <a:pPr lvl="0"/>
            <a:endParaRPr lang="en-AU" dirty="0"/>
          </a:p>
        </p:txBody>
      </p:sp>
      <p:sp>
        <p:nvSpPr>
          <p:cNvPr id="13" name="Text Placeholder 13"/>
          <p:cNvSpPr>
            <a:spLocks noGrp="1"/>
          </p:cNvSpPr>
          <p:nvPr>
            <p:ph type="body" sz="quarter" idx="16"/>
          </p:nvPr>
        </p:nvSpPr>
        <p:spPr>
          <a:xfrm>
            <a:off x="629841" y="3658730"/>
            <a:ext cx="3940969" cy="370399"/>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4" name="Text Placeholder 15"/>
          <p:cNvSpPr>
            <a:spLocks noGrp="1"/>
          </p:cNvSpPr>
          <p:nvPr>
            <p:ph type="body" sz="quarter" idx="17"/>
          </p:nvPr>
        </p:nvSpPr>
        <p:spPr>
          <a:xfrm>
            <a:off x="629841" y="4029128"/>
            <a:ext cx="3942159" cy="27035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5" name="Date Placeholder 3"/>
          <p:cNvSpPr>
            <a:spLocks noGrp="1"/>
          </p:cNvSpPr>
          <p:nvPr>
            <p:ph type="dt" sz="half" idx="10"/>
          </p:nvPr>
        </p:nvSpPr>
        <p:spPr>
          <a:xfrm>
            <a:off x="628650" y="4768735"/>
            <a:ext cx="2057400" cy="273928"/>
          </a:xfrm>
        </p:spPr>
        <p:txBody>
          <a:bodyPr/>
          <a:lstStyle>
            <a:lvl1pPr>
              <a:defRPr>
                <a:latin typeface="Lato Light" panose="020F0302020204030203" pitchFamily="34" charset="0"/>
              </a:defRPr>
            </a:lvl1pPr>
          </a:lstStyle>
          <a:p>
            <a:fld id="{722F6D6F-DD99-46DF-A9EA-728D63EA6A31}" type="datetimeFigureOut">
              <a:rPr lang="en-AU" smtClean="0"/>
              <a:t>5/12/2022</a:t>
            </a:fld>
            <a:endParaRPr lang="en-AU" dirty="0"/>
          </a:p>
        </p:txBody>
      </p:sp>
      <p:sp>
        <p:nvSpPr>
          <p:cNvPr id="16" name="Footer Placeholder 4"/>
          <p:cNvSpPr>
            <a:spLocks noGrp="1"/>
          </p:cNvSpPr>
          <p:nvPr>
            <p:ph type="ftr" sz="quarter" idx="11"/>
          </p:nvPr>
        </p:nvSpPr>
        <p:spPr>
          <a:xfrm>
            <a:off x="3028950" y="4768735"/>
            <a:ext cx="3086100" cy="273928"/>
          </a:xfrm>
        </p:spPr>
        <p:txBody>
          <a:bodyPr/>
          <a:lstStyle>
            <a:lvl1pPr>
              <a:defRPr>
                <a:latin typeface="Lato Light" panose="020F0302020204030203" pitchFamily="34" charset="0"/>
              </a:defRPr>
            </a:lvl1pPr>
          </a:lstStyle>
          <a:p>
            <a:endParaRPr lang="en-AU" dirty="0"/>
          </a:p>
        </p:txBody>
      </p:sp>
      <p:sp>
        <p:nvSpPr>
          <p:cNvPr id="17" name="Slide Number Placeholder 5"/>
          <p:cNvSpPr>
            <a:spLocks noGrp="1"/>
          </p:cNvSpPr>
          <p:nvPr>
            <p:ph type="sldNum" sz="quarter" idx="12"/>
          </p:nvPr>
        </p:nvSpPr>
        <p:spPr>
          <a:xfrm>
            <a:off x="6457950" y="4768735"/>
            <a:ext cx="2057400" cy="273928"/>
          </a:xfrm>
        </p:spPr>
        <p:txBody>
          <a:bodyPr/>
          <a:lstStyle>
            <a:lvl1pPr>
              <a:defRPr>
                <a:latin typeface="Lato Light" panose="020F0302020204030203" pitchFamily="34" charset="0"/>
              </a:defRPr>
            </a:lvl1pPr>
          </a:lstStyle>
          <a:p>
            <a:fld id="{84AD2E7E-F7BA-4F6B-9D0C-0B2331C2AE06}" type="slidenum">
              <a:rPr lang="en-AU" smtClean="0"/>
              <a:t>‹#›</a:t>
            </a:fld>
            <a:endParaRPr lang="en-AU" dirty="0"/>
          </a:p>
        </p:txBody>
      </p:sp>
      <p:sp>
        <p:nvSpPr>
          <p:cNvPr id="19" name="Text Placeholder 18"/>
          <p:cNvSpPr>
            <a:spLocks noGrp="1"/>
          </p:cNvSpPr>
          <p:nvPr>
            <p:ph type="body" sz="quarter" idx="18"/>
          </p:nvPr>
        </p:nvSpPr>
        <p:spPr>
          <a:xfrm>
            <a:off x="5112544" y="1504225"/>
            <a:ext cx="3251597" cy="353724"/>
          </a:xfrm>
        </p:spPr>
        <p:txBody>
          <a:bodyPr>
            <a:normAutofit/>
          </a:bodyPr>
          <a:lstStyle>
            <a:lvl1pPr marL="0" indent="0">
              <a:buNone/>
              <a:defRPr sz="1400"/>
            </a:lvl1pPr>
          </a:lstStyle>
          <a:p>
            <a:pPr lvl="0"/>
            <a:endParaRPr lang="en-AU" dirty="0"/>
          </a:p>
        </p:txBody>
      </p:sp>
      <p:sp>
        <p:nvSpPr>
          <p:cNvPr id="21" name="Text Placeholder 20"/>
          <p:cNvSpPr>
            <a:spLocks noGrp="1"/>
          </p:cNvSpPr>
          <p:nvPr>
            <p:ph type="body" sz="quarter" idx="19"/>
          </p:nvPr>
        </p:nvSpPr>
        <p:spPr>
          <a:xfrm>
            <a:off x="5112544" y="1868668"/>
            <a:ext cx="3251597" cy="703876"/>
          </a:xfrm>
        </p:spPr>
        <p:txBody>
          <a:bodyPr>
            <a:normAutofit/>
          </a:bodyPr>
          <a:lstStyle>
            <a:lvl1pPr marL="0" indent="0">
              <a:buNone/>
              <a:defRPr sz="900">
                <a:latin typeface="Lato Light" panose="020F0302020204030203" pitchFamily="34" charset="0"/>
              </a:defRPr>
            </a:lvl1pPr>
          </a:lstStyle>
          <a:p>
            <a:pPr lvl="0"/>
            <a:endParaRPr lang="en-A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cSld name="5_空白">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66" y="2139"/>
            <a:ext cx="9142871" cy="5140813"/>
          </a:xfrm>
          <a:prstGeom prst="rect">
            <a:avLst/>
          </a:prstGeom>
        </p:spPr>
      </p:pic>
    </p:spTree>
  </p:cSld>
  <p:clrMapOvr>
    <a:overrideClrMapping bg1="lt1" tx1="dk1" bg2="lt2" tx2="dk2" accent1="accent1" accent2="accent2" accent3="accent3" accent4="accent4" accent5="accent5" accent6="accent6" hlink="hlink" folHlink="folHlink"/>
  </p:clrMapOvr>
  <p:transition spd="med" advClick="0" advTm="0">
    <p:push dir="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571"/>
            <a:ext cx="5029200"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Tree>
  </p:cSld>
  <p:clrMapOvr>
    <a:masterClrMapping/>
  </p:clrMapOvr>
  <p:transition advClick="0" advTm="0">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26" Type="http://schemas.openxmlformats.org/officeDocument/2006/relationships/slideLayout" Target="../slideLayouts/slideLayout55.xml"/><Relationship Id="rId3" Type="http://schemas.openxmlformats.org/officeDocument/2006/relationships/slideLayout" Target="../slideLayouts/slideLayout32.xml"/><Relationship Id="rId21" Type="http://schemas.openxmlformats.org/officeDocument/2006/relationships/slideLayout" Target="../slideLayouts/slideLayout50.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5" Type="http://schemas.openxmlformats.org/officeDocument/2006/relationships/slideLayout" Target="../slideLayouts/slideLayout54.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slideLayout" Target="../slideLayouts/slideLayout49.xml"/><Relationship Id="rId29" Type="http://schemas.openxmlformats.org/officeDocument/2006/relationships/slideLayout" Target="../slideLayouts/slideLayout58.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24" Type="http://schemas.openxmlformats.org/officeDocument/2006/relationships/slideLayout" Target="../slideLayouts/slideLayout53.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23" Type="http://schemas.openxmlformats.org/officeDocument/2006/relationships/slideLayout" Target="../slideLayouts/slideLayout52.xml"/><Relationship Id="rId28" Type="http://schemas.openxmlformats.org/officeDocument/2006/relationships/slideLayout" Target="../slideLayouts/slideLayout57.xml"/><Relationship Id="rId10" Type="http://schemas.openxmlformats.org/officeDocument/2006/relationships/slideLayout" Target="../slideLayouts/slideLayout39.xml"/><Relationship Id="rId19" Type="http://schemas.openxmlformats.org/officeDocument/2006/relationships/slideLayout" Target="../slideLayouts/slideLayout48.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slideLayout" Target="../slideLayouts/slideLayout51.xml"/><Relationship Id="rId27" Type="http://schemas.openxmlformats.org/officeDocument/2006/relationships/slideLayout" Target="../slideLayouts/slideLayout56.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E0ADEFAE-EECD-4CA4-92B1-053030F64CE9}" type="slidenum">
              <a:rPr lang="zh-CN" altLang="en-US" smtClean="0"/>
              <a:t>‹#›</a:t>
            </a:fld>
            <a:endParaRPr lang="zh-CN" altLang="en-US"/>
          </a:p>
        </p:txBody>
      </p:sp>
      <p:sp>
        <p:nvSpPr>
          <p:cNvPr id="9" name="任意多边形: 形状 4"/>
          <p:cNvSpPr/>
          <p:nvPr userDrawn="1"/>
        </p:nvSpPr>
        <p:spPr>
          <a:xfrm>
            <a:off x="-635" y="50800"/>
            <a:ext cx="9144635" cy="5043170"/>
          </a:xfrm>
          <a:custGeom>
            <a:avLst/>
            <a:gdLst>
              <a:gd name="connsiteX0" fmla="*/ 6263642 w 12191936"/>
              <a:gd name="connsiteY0" fmla="*/ 2195 h 6883540"/>
              <a:gd name="connsiteX1" fmla="*/ 11962183 w 12191936"/>
              <a:gd name="connsiteY1" fmla="*/ 375360 h 6883540"/>
              <a:gd name="connsiteX2" fmla="*/ 12191936 w 12191936"/>
              <a:gd name="connsiteY2" fmla="*/ 412844 h 6883540"/>
              <a:gd name="connsiteX3" fmla="*/ 12191936 w 12191936"/>
              <a:gd name="connsiteY3" fmla="*/ 6549162 h 6883540"/>
              <a:gd name="connsiteX4" fmla="*/ 11788155 w 12191936"/>
              <a:gd name="connsiteY4" fmla="*/ 6596884 h 6883540"/>
              <a:gd name="connsiteX5" fmla="*/ 201659 w 12191936"/>
              <a:gd name="connsiteY5" fmla="*/ 6603960 h 6883540"/>
              <a:gd name="connsiteX6" fmla="*/ 0 w 12191936"/>
              <a:gd name="connsiteY6" fmla="*/ 6572127 h 6883540"/>
              <a:gd name="connsiteX7" fmla="*/ 0 w 12191936"/>
              <a:gd name="connsiteY7" fmla="*/ 379129 h 6883540"/>
              <a:gd name="connsiteX8" fmla="*/ 182430 w 12191936"/>
              <a:gd name="connsiteY8" fmla="*/ 345827 h 6883540"/>
              <a:gd name="connsiteX9" fmla="*/ 6263642 w 12191936"/>
              <a:gd name="connsiteY9" fmla="*/ 2195 h 688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1936" h="6883540">
                <a:moveTo>
                  <a:pt x="6263642" y="2195"/>
                </a:moveTo>
                <a:cubicBezTo>
                  <a:pt x="8358050" y="20112"/>
                  <a:pt x="10454352" y="147466"/>
                  <a:pt x="11962183" y="375360"/>
                </a:cubicBezTo>
                <a:lnTo>
                  <a:pt x="12191936" y="412844"/>
                </a:lnTo>
                <a:lnTo>
                  <a:pt x="12191936" y="6549162"/>
                </a:lnTo>
                <a:lnTo>
                  <a:pt x="11788155" y="6596884"/>
                </a:lnTo>
                <a:cubicBezTo>
                  <a:pt x="8709934" y="6934018"/>
                  <a:pt x="3055211" y="7019010"/>
                  <a:pt x="201659" y="6603960"/>
                </a:cubicBezTo>
                <a:lnTo>
                  <a:pt x="0" y="6572127"/>
                </a:lnTo>
                <a:lnTo>
                  <a:pt x="0" y="379129"/>
                </a:lnTo>
                <a:lnTo>
                  <a:pt x="182430" y="345827"/>
                </a:lnTo>
                <a:cubicBezTo>
                  <a:pt x="1696278" y="93342"/>
                  <a:pt x="3978833" y="-17351"/>
                  <a:pt x="6263642" y="219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BC32A081-796E-46EC-9598-D5F2CE7547E4}" type="datetimeFigureOut">
              <a:rPr lang="zh-CN" altLang="en-US" smtClean="0"/>
              <a:t>2022/12/5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E0ADEFAE-EECD-4CA4-92B1-053030F64CE9}" type="slidenum">
              <a:rPr lang="zh-CN" altLang="en-US" smtClean="0"/>
              <a:t>‹#›</a:t>
            </a:fld>
            <a:endParaRPr lang="zh-CN" altLang="en-US"/>
          </a:p>
        </p:txBody>
      </p:sp>
      <p:sp>
        <p:nvSpPr>
          <p:cNvPr id="9" name="任意多边形: 形状 4"/>
          <p:cNvSpPr/>
          <p:nvPr userDrawn="1"/>
        </p:nvSpPr>
        <p:spPr>
          <a:xfrm>
            <a:off x="-635" y="50800"/>
            <a:ext cx="9144635" cy="5043170"/>
          </a:xfrm>
          <a:custGeom>
            <a:avLst/>
            <a:gdLst>
              <a:gd name="connsiteX0" fmla="*/ 6263642 w 12191936"/>
              <a:gd name="connsiteY0" fmla="*/ 2195 h 6883540"/>
              <a:gd name="connsiteX1" fmla="*/ 11962183 w 12191936"/>
              <a:gd name="connsiteY1" fmla="*/ 375360 h 6883540"/>
              <a:gd name="connsiteX2" fmla="*/ 12191936 w 12191936"/>
              <a:gd name="connsiteY2" fmla="*/ 412844 h 6883540"/>
              <a:gd name="connsiteX3" fmla="*/ 12191936 w 12191936"/>
              <a:gd name="connsiteY3" fmla="*/ 6549162 h 6883540"/>
              <a:gd name="connsiteX4" fmla="*/ 11788155 w 12191936"/>
              <a:gd name="connsiteY4" fmla="*/ 6596884 h 6883540"/>
              <a:gd name="connsiteX5" fmla="*/ 201659 w 12191936"/>
              <a:gd name="connsiteY5" fmla="*/ 6603960 h 6883540"/>
              <a:gd name="connsiteX6" fmla="*/ 0 w 12191936"/>
              <a:gd name="connsiteY6" fmla="*/ 6572127 h 6883540"/>
              <a:gd name="connsiteX7" fmla="*/ 0 w 12191936"/>
              <a:gd name="connsiteY7" fmla="*/ 379129 h 6883540"/>
              <a:gd name="connsiteX8" fmla="*/ 182430 w 12191936"/>
              <a:gd name="connsiteY8" fmla="*/ 345827 h 6883540"/>
              <a:gd name="connsiteX9" fmla="*/ 6263642 w 12191936"/>
              <a:gd name="connsiteY9" fmla="*/ 2195 h 688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1936" h="6883540">
                <a:moveTo>
                  <a:pt x="6263642" y="2195"/>
                </a:moveTo>
                <a:cubicBezTo>
                  <a:pt x="8358050" y="20112"/>
                  <a:pt x="10454352" y="147466"/>
                  <a:pt x="11962183" y="375360"/>
                </a:cubicBezTo>
                <a:lnTo>
                  <a:pt x="12191936" y="412844"/>
                </a:lnTo>
                <a:lnTo>
                  <a:pt x="12191936" y="6549162"/>
                </a:lnTo>
                <a:lnTo>
                  <a:pt x="11788155" y="6596884"/>
                </a:lnTo>
                <a:cubicBezTo>
                  <a:pt x="8709934" y="6934018"/>
                  <a:pt x="3055211" y="7019010"/>
                  <a:pt x="201659" y="6603960"/>
                </a:cubicBezTo>
                <a:lnTo>
                  <a:pt x="0" y="6572127"/>
                </a:lnTo>
                <a:lnTo>
                  <a:pt x="0" y="379129"/>
                </a:lnTo>
                <a:lnTo>
                  <a:pt x="182430" y="345827"/>
                </a:lnTo>
                <a:cubicBezTo>
                  <a:pt x="1696278" y="93342"/>
                  <a:pt x="3978833" y="-17351"/>
                  <a:pt x="6263642" y="219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699" r:id="rId21"/>
    <p:sldLayoutId id="2147483700" r:id="rId22"/>
    <p:sldLayoutId id="2147483701" r:id="rId23"/>
    <p:sldLayoutId id="2147483702" r:id="rId24"/>
    <p:sldLayoutId id="2147483703" r:id="rId25"/>
    <p:sldLayoutId id="2147483704" r:id="rId26"/>
    <p:sldLayoutId id="2147483705" r:id="rId27"/>
    <p:sldLayoutId id="2147483706" r:id="rId28"/>
    <p:sldLayoutId id="2147483707" r:id="rId2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xml"/><Relationship Id="rId7" Type="http://schemas.openxmlformats.org/officeDocument/2006/relationships/image" Target="../media/image2.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tags" Target="../tags/tag10.xml"/><Relationship Id="rId3" Type="http://schemas.openxmlformats.org/officeDocument/2006/relationships/tags" Target="../tags/tag5.xml"/><Relationship Id="rId7" Type="http://schemas.openxmlformats.org/officeDocument/2006/relationships/tags" Target="../tags/tag9.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slideLayout" Target="../slideLayouts/slideLayout37.xml"/><Relationship Id="rId5" Type="http://schemas.openxmlformats.org/officeDocument/2006/relationships/tags" Target="../tags/tag7.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s>
</file>

<file path=ppt/slides/_rels/slide6.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tags" Target="../tags/tag30.xml"/><Relationship Id="rId26" Type="http://schemas.openxmlformats.org/officeDocument/2006/relationships/notesSlide" Target="../notesSlides/notesSlide4.xml"/><Relationship Id="rId3" Type="http://schemas.openxmlformats.org/officeDocument/2006/relationships/tags" Target="../tags/tag15.xml"/><Relationship Id="rId21" Type="http://schemas.openxmlformats.org/officeDocument/2006/relationships/tags" Target="../tags/tag33.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5" Type="http://schemas.openxmlformats.org/officeDocument/2006/relationships/slideLayout" Target="../slideLayouts/slideLayout37.xml"/><Relationship Id="rId2" Type="http://schemas.openxmlformats.org/officeDocument/2006/relationships/tags" Target="../tags/tag14.xml"/><Relationship Id="rId16" Type="http://schemas.openxmlformats.org/officeDocument/2006/relationships/tags" Target="../tags/tag28.xml"/><Relationship Id="rId20" Type="http://schemas.openxmlformats.org/officeDocument/2006/relationships/tags" Target="../tags/tag32.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24" Type="http://schemas.openxmlformats.org/officeDocument/2006/relationships/tags" Target="../tags/tag36.xml"/><Relationship Id="rId5" Type="http://schemas.openxmlformats.org/officeDocument/2006/relationships/tags" Target="../tags/tag17.xml"/><Relationship Id="rId15" Type="http://schemas.openxmlformats.org/officeDocument/2006/relationships/tags" Target="../tags/tag27.xml"/><Relationship Id="rId23" Type="http://schemas.openxmlformats.org/officeDocument/2006/relationships/tags" Target="../tags/tag35.xml"/><Relationship Id="rId10" Type="http://schemas.openxmlformats.org/officeDocument/2006/relationships/tags" Target="../tags/tag22.xml"/><Relationship Id="rId19" Type="http://schemas.openxmlformats.org/officeDocument/2006/relationships/tags" Target="../tags/tag31.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 Id="rId22" Type="http://schemas.openxmlformats.org/officeDocument/2006/relationships/tags" Target="../tags/tag3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tags" Target="../tags/tag39.xml"/><Relationship Id="rId7" Type="http://schemas.openxmlformats.org/officeDocument/2006/relationships/tags" Target="../tags/tag43.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9"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tags" Target="../tags/tag51.xml"/><Relationship Id="rId13" Type="http://schemas.openxmlformats.org/officeDocument/2006/relationships/tags" Target="../tags/tag56.xml"/><Relationship Id="rId18" Type="http://schemas.openxmlformats.org/officeDocument/2006/relationships/tags" Target="../tags/tag61.xml"/><Relationship Id="rId3" Type="http://schemas.openxmlformats.org/officeDocument/2006/relationships/tags" Target="../tags/tag46.xml"/><Relationship Id="rId7" Type="http://schemas.openxmlformats.org/officeDocument/2006/relationships/tags" Target="../tags/tag50.xml"/><Relationship Id="rId12" Type="http://schemas.openxmlformats.org/officeDocument/2006/relationships/tags" Target="../tags/tag55.xml"/><Relationship Id="rId17" Type="http://schemas.openxmlformats.org/officeDocument/2006/relationships/tags" Target="../tags/tag60.xml"/><Relationship Id="rId2" Type="http://schemas.openxmlformats.org/officeDocument/2006/relationships/tags" Target="../tags/tag45.xml"/><Relationship Id="rId16" Type="http://schemas.openxmlformats.org/officeDocument/2006/relationships/tags" Target="../tags/tag59.xml"/><Relationship Id="rId20" Type="http://schemas.openxmlformats.org/officeDocument/2006/relationships/slideLayout" Target="../slideLayouts/slideLayout10.xml"/><Relationship Id="rId1" Type="http://schemas.openxmlformats.org/officeDocument/2006/relationships/tags" Target="../tags/tag44.xml"/><Relationship Id="rId6" Type="http://schemas.openxmlformats.org/officeDocument/2006/relationships/tags" Target="../tags/tag49.xml"/><Relationship Id="rId11" Type="http://schemas.openxmlformats.org/officeDocument/2006/relationships/tags" Target="../tags/tag54.xml"/><Relationship Id="rId5" Type="http://schemas.openxmlformats.org/officeDocument/2006/relationships/tags" Target="../tags/tag48.xml"/><Relationship Id="rId15" Type="http://schemas.openxmlformats.org/officeDocument/2006/relationships/tags" Target="../tags/tag58.xml"/><Relationship Id="rId10" Type="http://schemas.openxmlformats.org/officeDocument/2006/relationships/tags" Target="../tags/tag53.xml"/><Relationship Id="rId19" Type="http://schemas.openxmlformats.org/officeDocument/2006/relationships/tags" Target="../tags/tag62.xml"/><Relationship Id="rId4" Type="http://schemas.openxmlformats.org/officeDocument/2006/relationships/tags" Target="../tags/tag47.xml"/><Relationship Id="rId9" Type="http://schemas.openxmlformats.org/officeDocument/2006/relationships/tags" Target="../tags/tag52.xml"/><Relationship Id="rId14" Type="http://schemas.openxmlformats.org/officeDocument/2006/relationships/tags" Target="../tags/tag5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tags" Target="../tags/tag70.xml"/><Relationship Id="rId13" Type="http://schemas.openxmlformats.org/officeDocument/2006/relationships/tags" Target="../tags/tag75.xml"/><Relationship Id="rId18" Type="http://schemas.openxmlformats.org/officeDocument/2006/relationships/tags" Target="../tags/tag80.xml"/><Relationship Id="rId3" Type="http://schemas.openxmlformats.org/officeDocument/2006/relationships/tags" Target="../tags/tag65.xml"/><Relationship Id="rId21" Type="http://schemas.openxmlformats.org/officeDocument/2006/relationships/tags" Target="../tags/tag83.xml"/><Relationship Id="rId7" Type="http://schemas.openxmlformats.org/officeDocument/2006/relationships/tags" Target="../tags/tag69.xml"/><Relationship Id="rId12" Type="http://schemas.openxmlformats.org/officeDocument/2006/relationships/tags" Target="../tags/tag74.xml"/><Relationship Id="rId17" Type="http://schemas.openxmlformats.org/officeDocument/2006/relationships/tags" Target="../tags/tag79.xml"/><Relationship Id="rId25" Type="http://schemas.openxmlformats.org/officeDocument/2006/relationships/slideLayout" Target="../slideLayouts/slideLayout9.xml"/><Relationship Id="rId2" Type="http://schemas.openxmlformats.org/officeDocument/2006/relationships/tags" Target="../tags/tag64.xml"/><Relationship Id="rId16" Type="http://schemas.openxmlformats.org/officeDocument/2006/relationships/tags" Target="../tags/tag78.xml"/><Relationship Id="rId20" Type="http://schemas.openxmlformats.org/officeDocument/2006/relationships/tags" Target="../tags/tag82.xml"/><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tags" Target="../tags/tag73.xml"/><Relationship Id="rId24" Type="http://schemas.openxmlformats.org/officeDocument/2006/relationships/tags" Target="../tags/tag86.xml"/><Relationship Id="rId5" Type="http://schemas.openxmlformats.org/officeDocument/2006/relationships/tags" Target="../tags/tag67.xml"/><Relationship Id="rId15" Type="http://schemas.openxmlformats.org/officeDocument/2006/relationships/tags" Target="../tags/tag77.xml"/><Relationship Id="rId23" Type="http://schemas.openxmlformats.org/officeDocument/2006/relationships/tags" Target="../tags/tag85.xml"/><Relationship Id="rId10" Type="http://schemas.openxmlformats.org/officeDocument/2006/relationships/tags" Target="../tags/tag72.xml"/><Relationship Id="rId19" Type="http://schemas.openxmlformats.org/officeDocument/2006/relationships/tags" Target="../tags/tag81.xml"/><Relationship Id="rId4" Type="http://schemas.openxmlformats.org/officeDocument/2006/relationships/tags" Target="../tags/tag66.xml"/><Relationship Id="rId9" Type="http://schemas.openxmlformats.org/officeDocument/2006/relationships/tags" Target="../tags/tag71.xml"/><Relationship Id="rId14" Type="http://schemas.openxmlformats.org/officeDocument/2006/relationships/tags" Target="../tags/tag76.xml"/><Relationship Id="rId22" Type="http://schemas.openxmlformats.org/officeDocument/2006/relationships/tags" Target="../tags/tag8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87.xml"/><Relationship Id="rId7" Type="http://schemas.openxmlformats.org/officeDocument/2006/relationships/image" Target="../media/image2.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2.xml"/><Relationship Id="rId5" Type="http://schemas.openxmlformats.org/officeDocument/2006/relationships/slideLayout" Target="../slideLayouts/slideLayout2.xml"/><Relationship Id="rId4" Type="http://schemas.openxmlformats.org/officeDocument/2006/relationships/tags" Target="../tags/tag8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
          <p:cNvSpPr txBox="1"/>
          <p:nvPr/>
        </p:nvSpPr>
        <p:spPr>
          <a:xfrm>
            <a:off x="4506884" y="1359757"/>
            <a:ext cx="2943051" cy="902970"/>
          </a:xfrm>
          <a:prstGeom prst="rect">
            <a:avLst/>
          </a:prstGeom>
          <a:noFill/>
        </p:spPr>
        <p:txBody>
          <a:bodyPr wrap="square" lIns="72554" tIns="36277" rIns="72554" bIns="36277" rtlCol="0">
            <a:spAutoFit/>
          </a:bodyPr>
          <a:lstStyle/>
          <a:p>
            <a:r>
              <a:rPr lang="en-US" altLang="zh-CN" sz="5400" b="1" dirty="0">
                <a:solidFill>
                  <a:schemeClr val="accent1"/>
                </a:solidFill>
                <a:latin typeface="方正姚体" panose="02010601030101010101" pitchFamily="2" charset="-122"/>
                <a:ea typeface="方正姚体" panose="02010601030101010101" pitchFamily="2" charset="-122"/>
                <a:cs typeface="Consolas" panose="020B0609020204030204" pitchFamily="49" charset="0"/>
              </a:rPr>
              <a:t>2020</a:t>
            </a:r>
            <a:endParaRPr lang="zh-CN" altLang="en-US" sz="5400" b="1" dirty="0">
              <a:solidFill>
                <a:schemeClr val="accent1"/>
              </a:solidFill>
              <a:latin typeface="方正姚体" panose="02010601030101010101" pitchFamily="2" charset="-122"/>
              <a:ea typeface="方正姚体" panose="02010601030101010101" pitchFamily="2" charset="-122"/>
              <a:cs typeface="Consolas" panose="020B0609020204030204" pitchFamily="49" charset="0"/>
            </a:endParaRPr>
          </a:p>
        </p:txBody>
      </p:sp>
      <p:sp>
        <p:nvSpPr>
          <p:cNvPr id="4" name="TextBox 5"/>
          <p:cNvSpPr txBox="1"/>
          <p:nvPr/>
        </p:nvSpPr>
        <p:spPr>
          <a:xfrm>
            <a:off x="4516215" y="2302724"/>
            <a:ext cx="4484112" cy="564515"/>
          </a:xfrm>
          <a:prstGeom prst="rect">
            <a:avLst/>
          </a:prstGeom>
          <a:noFill/>
        </p:spPr>
        <p:txBody>
          <a:bodyPr wrap="square" lIns="72554" tIns="36277" rIns="72554" bIns="36277" rtlCol="0">
            <a:spAutoFit/>
          </a:bodyPr>
          <a:lstStyle/>
          <a:p>
            <a:r>
              <a:rPr lang="zh-CN" altLang="en-US" sz="3200" dirty="0">
                <a:solidFill>
                  <a:schemeClr val="tx1">
                    <a:lumMod val="75000"/>
                    <a:lumOff val="25000"/>
                  </a:schemeClr>
                </a:solidFill>
                <a:latin typeface="微软雅黑" panose="020B0503020204020204" pitchFamily="34" charset="-122"/>
                <a:ea typeface="微软雅黑" panose="020B0503020204020204" pitchFamily="34" charset="-122"/>
              </a:rPr>
              <a:t>我的暑假作业</a:t>
            </a:r>
            <a:r>
              <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3200" dirty="0">
                <a:solidFill>
                  <a:schemeClr val="tx1">
                    <a:lumMod val="75000"/>
                    <a:lumOff val="25000"/>
                  </a:schemeClr>
                </a:solidFill>
                <a:latin typeface="微软雅黑" panose="020B0503020204020204" pitchFamily="34" charset="-122"/>
                <a:ea typeface="微软雅黑" panose="020B0503020204020204" pitchFamily="34" charset="-122"/>
              </a:rPr>
              <a:t>模板</a:t>
            </a:r>
          </a:p>
        </p:txBody>
      </p:sp>
      <p:sp>
        <p:nvSpPr>
          <p:cNvPr id="5" name="Rectangle 20"/>
          <p:cNvSpPr>
            <a:spLocks noChangeArrowheads="1"/>
          </p:cNvSpPr>
          <p:nvPr/>
        </p:nvSpPr>
        <p:spPr bwMode="auto">
          <a:xfrm>
            <a:off x="4606111" y="2974017"/>
            <a:ext cx="37072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defTabSz="725805"/>
            <a:r>
              <a:rPr lang="zh-CN" altLang="zh-CN" sz="2000" dirty="0">
                <a:solidFill>
                  <a:schemeClr val="tx1">
                    <a:lumMod val="50000"/>
                    <a:lumOff val="50000"/>
                  </a:schemeClr>
                </a:solidFill>
                <a:latin typeface="Agency FB" panose="020B0503020202020204" pitchFamily="34" charset="0"/>
              </a:rPr>
              <a:t>PRESENTATION TEMPELETE TITLE</a:t>
            </a:r>
            <a:endParaRPr lang="zh-CN" altLang="zh-CN" sz="2000" dirty="0">
              <a:solidFill>
                <a:schemeClr val="tx1">
                  <a:lumMod val="50000"/>
                  <a:lumOff val="50000"/>
                </a:schemeClr>
              </a:solidFill>
            </a:endParaRPr>
          </a:p>
        </p:txBody>
      </p:sp>
      <p:pic>
        <p:nvPicPr>
          <p:cNvPr id="18" name="纯音乐 - 阿兰蒂斯之恋 - aranjuez mon auour">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50844" y="2131484"/>
            <a:ext cx="609600" cy="609600"/>
          </a:xfrm>
          <a:prstGeom prst="rect">
            <a:avLst/>
          </a:prstGeom>
        </p:spPr>
      </p:pic>
      <p:grpSp>
        <p:nvGrpSpPr>
          <p:cNvPr id="2" name="组合 1"/>
          <p:cNvGrpSpPr/>
          <p:nvPr/>
        </p:nvGrpSpPr>
        <p:grpSpPr>
          <a:xfrm>
            <a:off x="4606290" y="3507045"/>
            <a:ext cx="4004310" cy="377609"/>
            <a:chOff x="6195" y="5545"/>
            <a:chExt cx="7956" cy="750"/>
          </a:xfrm>
        </p:grpSpPr>
        <p:sp>
          <p:nvSpPr>
            <p:cNvPr id="19" name="PA-矩形: 圆角 3"/>
            <p:cNvSpPr/>
            <p:nvPr>
              <p:custDataLst>
                <p:tags r:id="rId3"/>
              </p:custDataLst>
            </p:nvPr>
          </p:nvSpPr>
          <p:spPr>
            <a:xfrm>
              <a:off x="6195" y="5545"/>
              <a:ext cx="7956" cy="691"/>
            </a:xfrm>
            <a:prstGeom prst="roundRect">
              <a:avLst>
                <a:gd name="adj" fmla="val 50000"/>
              </a:avLst>
            </a:prstGeom>
            <a:solidFill>
              <a:srgbClr val="F8BA26"/>
            </a:solidFill>
            <a:ln>
              <a:noFill/>
            </a:ln>
          </p:spPr>
          <p:style>
            <a:lnRef idx="2">
              <a:srgbClr val="F49EB7">
                <a:shade val="50000"/>
              </a:srgbClr>
            </a:lnRef>
            <a:fillRef idx="1">
              <a:srgbClr val="F49EB7"/>
            </a:fillRef>
            <a:effectRef idx="0">
              <a:srgbClr val="F49EB7"/>
            </a:effectRef>
            <a:fontRef idx="minor">
              <a:sysClr val="window" lastClr="FFFFFF"/>
            </a:fontRef>
          </p:style>
          <p:txBody>
            <a:bodyPr rtlCol="0" anchor="ctr"/>
            <a:lstStyle/>
            <a:p>
              <a:pPr algn="ctr"/>
              <a:endParaRPr lang="zh-CN" altLang="en-US">
                <a:cs typeface="字魂142号-小浣熊" panose="00000500000000000000" charset="-122"/>
              </a:endParaRPr>
            </a:p>
          </p:txBody>
        </p:sp>
        <p:sp>
          <p:nvSpPr>
            <p:cNvPr id="22" name="PA-文本框 21"/>
            <p:cNvSpPr txBox="1"/>
            <p:nvPr>
              <p:custDataLst>
                <p:tags r:id="rId4"/>
              </p:custDataLst>
            </p:nvPr>
          </p:nvSpPr>
          <p:spPr>
            <a:xfrm>
              <a:off x="7284" y="5625"/>
              <a:ext cx="5284" cy="670"/>
            </a:xfrm>
            <a:prstGeom prst="rect">
              <a:avLst/>
            </a:prstGeom>
            <a:noFill/>
          </p:spPr>
          <p:txBody>
            <a:bodyPr wrap="square" rtlCol="0">
              <a:spAutoFit/>
            </a:bodyPr>
            <a:lstStyle/>
            <a:p>
              <a:r>
                <a:rPr kumimoji="1" lang="zh-CN" altLang="en-US" sz="1600" dirty="0">
                  <a:solidFill>
                    <a:sysClr val="window" lastClr="FFFFFF"/>
                  </a:solidFill>
                  <a:cs typeface="字魂142号-小浣熊" panose="00000500000000000000" charset="-122"/>
                  <a:sym typeface="字魂142号-小浣熊" panose="00000500000000000000" charset="-122"/>
                </a:rPr>
                <a:t>主题班会</a:t>
              </a:r>
              <a:r>
                <a:rPr kumimoji="1" lang="en-US" altLang="zh-CN" sz="1600" dirty="0">
                  <a:solidFill>
                    <a:sysClr val="window" lastClr="FFFFFF"/>
                  </a:solidFill>
                  <a:cs typeface="字魂142号-小浣熊" panose="00000500000000000000" charset="-122"/>
                  <a:sym typeface="字魂142号-小浣熊" panose="00000500000000000000" charset="-122"/>
                </a:rPr>
                <a:t>|</a:t>
              </a:r>
              <a:r>
                <a:rPr kumimoji="1" lang="zh-CN" altLang="en-US" sz="1600" dirty="0">
                  <a:solidFill>
                    <a:sysClr val="window" lastClr="FFFFFF"/>
                  </a:solidFill>
                  <a:cs typeface="字魂142号-小浣熊" panose="00000500000000000000" charset="-122"/>
                  <a:sym typeface="字魂142号-小浣熊" panose="00000500000000000000" charset="-122"/>
                </a:rPr>
                <a:t> 家长会</a:t>
              </a:r>
              <a:r>
                <a:rPr kumimoji="1" lang="en-US" altLang="zh-CN" sz="1600" dirty="0">
                  <a:solidFill>
                    <a:sysClr val="window" lastClr="FFFFFF"/>
                  </a:solidFill>
                  <a:cs typeface="字魂142号-小浣熊" panose="00000500000000000000" charset="-122"/>
                  <a:sym typeface="字魂142号-小浣熊" panose="00000500000000000000" charset="-122"/>
                </a:rPr>
                <a:t>|</a:t>
              </a:r>
              <a:r>
                <a:rPr kumimoji="1" lang="zh-CN" altLang="en-US" sz="1600" dirty="0">
                  <a:solidFill>
                    <a:sysClr val="window" lastClr="FFFFFF"/>
                  </a:solidFill>
                  <a:cs typeface="字魂142号-小浣熊" panose="00000500000000000000" charset="-122"/>
                  <a:sym typeface="字魂142号-小浣熊" panose="00000500000000000000" charset="-122"/>
                </a:rPr>
                <a:t> </a:t>
              </a:r>
              <a:r>
                <a:rPr kumimoji="1" lang="zh-CN" altLang="en-US" sz="1600" dirty="0" smtClean="0">
                  <a:solidFill>
                    <a:sysClr val="window" lastClr="FFFFFF"/>
                  </a:solidFill>
                  <a:cs typeface="字魂142号-小浣熊" panose="00000500000000000000" charset="-122"/>
                  <a:sym typeface="字魂142号-小浣熊" panose="00000500000000000000" charset="-122"/>
                </a:rPr>
                <a:t>补习班</a:t>
              </a:r>
              <a:r>
                <a:rPr kumimoji="1" lang="en-US" altLang="zh-CN" sz="1600" dirty="0" smtClean="0">
                  <a:solidFill>
                    <a:sysClr val="window" lastClr="FFFFFF"/>
                  </a:solidFill>
                  <a:cs typeface="字魂142号-小浣熊" panose="00000500000000000000" charset="-122"/>
                  <a:sym typeface="字魂142号-小浣熊" panose="00000500000000000000" charset="-122"/>
                </a:rPr>
                <a:t>|</a:t>
              </a:r>
              <a:r>
                <a:rPr kumimoji="1" lang="zh-CN" altLang="en-US" sz="1600" dirty="0" smtClean="0">
                  <a:solidFill>
                    <a:sysClr val="window" lastClr="FFFFFF"/>
                  </a:solidFill>
                  <a:cs typeface="字魂142号-小浣熊" panose="00000500000000000000" charset="-122"/>
                  <a:sym typeface="字魂142号-小浣熊" panose="00000500000000000000" charset="-122"/>
                </a:rPr>
                <a:t> </a:t>
              </a:r>
              <a:r>
                <a:rPr kumimoji="1" lang="zh-CN" altLang="en-US" sz="1600" dirty="0">
                  <a:solidFill>
                    <a:sysClr val="window" lastClr="FFFFFF"/>
                  </a:solidFill>
                  <a:cs typeface="字魂142号-小浣熊" panose="00000500000000000000" charset="-122"/>
                  <a:sym typeface="字魂142号-小浣熊" panose="00000500000000000000" charset="-122"/>
                </a:rPr>
                <a:t>兴趣爱好</a:t>
              </a:r>
            </a:p>
          </p:txBody>
        </p:sp>
      </p:grpSp>
      <p:pic>
        <p:nvPicPr>
          <p:cNvPr id="7" name="图片 6" descr="预览图_千图网_编号35787596"/>
          <p:cNvPicPr>
            <a:picLocks noChangeAspect="1"/>
          </p:cNvPicPr>
          <p:nvPr/>
        </p:nvPicPr>
        <p:blipFill>
          <a:blip r:embed="rId8"/>
          <a:stretch>
            <a:fillRect/>
          </a:stretch>
        </p:blipFill>
        <p:spPr>
          <a:xfrm>
            <a:off x="-241300" y="161290"/>
            <a:ext cx="4847590" cy="484759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53" presetClass="entr" presetSubtype="16"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5">
                <p:cTn id="23" repeatCount="indefinite" fill="hold" display="0">
                  <p:stCondLst>
                    <p:cond delay="indefinite"/>
                  </p:stCondLst>
                  <p:endCondLst>
                    <p:cond evt="onStopAudio" delay="0">
                      <p:tgtEl>
                        <p:sldTgt/>
                      </p:tgtEl>
                    </p:cond>
                  </p:endCondLst>
                </p:cTn>
                <p:tgtEl>
                  <p:spTgt spid="18"/>
                </p:tgtEl>
              </p:cMediaNode>
            </p:audio>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1412" y="2787175"/>
            <a:ext cx="9129818" cy="45719"/>
          </a:xfrm>
          <a:custGeom>
            <a:avLst/>
            <a:gdLst>
              <a:gd name="connsiteX0" fmla="*/ 0 w 8369300"/>
              <a:gd name="connsiteY0" fmla="*/ 0 h 0"/>
              <a:gd name="connsiteX1" fmla="*/ 8369300 w 8369300"/>
              <a:gd name="connsiteY1" fmla="*/ 0 h 0"/>
            </a:gdLst>
            <a:ahLst/>
            <a:cxnLst>
              <a:cxn ang="0">
                <a:pos x="connsiteX0" y="connsiteY0"/>
              </a:cxn>
              <a:cxn ang="0">
                <a:pos x="connsiteX1" y="connsiteY1"/>
              </a:cxn>
            </a:cxnLst>
            <a:rect l="l" t="t" r="r" b="b"/>
            <a:pathLst>
              <a:path w="8369300">
                <a:moveTo>
                  <a:pt x="0" y="0"/>
                </a:moveTo>
                <a:lnTo>
                  <a:pt x="8369300" y="0"/>
                </a:lnTo>
              </a:path>
            </a:pathLst>
          </a:custGeom>
          <a:noFill/>
          <a:ln>
            <a:solidFill>
              <a:srgbClr val="D5D5D5"/>
            </a:solid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eaLnBrk="0" hangingPunct="0">
              <a:defRPr/>
            </a:pPr>
            <a:endParaRPr lang="zh-CN" altLang="en-US" sz="1800"/>
          </a:p>
        </p:txBody>
      </p:sp>
      <p:sp>
        <p:nvSpPr>
          <p:cNvPr id="7" name="矩形 6"/>
          <p:cNvSpPr/>
          <p:nvPr/>
        </p:nvSpPr>
        <p:spPr bwMode="auto">
          <a:xfrm>
            <a:off x="1815832" y="2550320"/>
            <a:ext cx="550757" cy="552449"/>
          </a:xfrm>
          <a:prstGeom prst="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altLang="zh-CN" sz="2000" dirty="0">
                <a:latin typeface="微软雅黑" panose="020B0503020204020204" pitchFamily="34" charset="-122"/>
                <a:ea typeface="微软雅黑" panose="020B0503020204020204" pitchFamily="34" charset="-122"/>
              </a:rPr>
              <a:t>1</a:t>
            </a:r>
          </a:p>
        </p:txBody>
      </p:sp>
      <p:sp>
        <p:nvSpPr>
          <p:cNvPr id="10" name="矩形 9"/>
          <p:cNvSpPr/>
          <p:nvPr/>
        </p:nvSpPr>
        <p:spPr bwMode="auto">
          <a:xfrm>
            <a:off x="3532422" y="2550320"/>
            <a:ext cx="550759" cy="552449"/>
          </a:xfrm>
          <a:prstGeom prst="rect">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altLang="zh-CN" sz="2000" dirty="0">
                <a:latin typeface="微软雅黑" panose="020B0503020204020204" pitchFamily="34" charset="-122"/>
                <a:ea typeface="微软雅黑" panose="020B0503020204020204" pitchFamily="34" charset="-122"/>
              </a:rPr>
              <a:t>2</a:t>
            </a:r>
          </a:p>
        </p:txBody>
      </p:sp>
      <p:sp>
        <p:nvSpPr>
          <p:cNvPr id="13" name="矩形 12"/>
          <p:cNvSpPr/>
          <p:nvPr/>
        </p:nvSpPr>
        <p:spPr bwMode="auto">
          <a:xfrm>
            <a:off x="5307430" y="2550320"/>
            <a:ext cx="552344" cy="552449"/>
          </a:xfrm>
          <a:prstGeom prst="rect">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altLang="zh-CN" sz="2000" dirty="0">
                <a:latin typeface="微软雅黑" panose="020B0503020204020204" pitchFamily="34" charset="-122"/>
                <a:ea typeface="微软雅黑" panose="020B0503020204020204" pitchFamily="34" charset="-122"/>
              </a:rPr>
              <a:t>3</a:t>
            </a:r>
          </a:p>
        </p:txBody>
      </p:sp>
      <p:grpSp>
        <p:nvGrpSpPr>
          <p:cNvPr id="2" name="组合 14"/>
          <p:cNvGrpSpPr/>
          <p:nvPr/>
        </p:nvGrpSpPr>
        <p:grpSpPr bwMode="auto">
          <a:xfrm>
            <a:off x="235049" y="1913465"/>
            <a:ext cx="2558414" cy="508356"/>
            <a:chOff x="4267637" y="1096104"/>
            <a:chExt cx="2557251" cy="508429"/>
          </a:xfrm>
        </p:grpSpPr>
        <p:sp>
          <p:nvSpPr>
            <p:cNvPr id="16" name="文本框 66"/>
            <p:cNvSpPr txBox="1">
              <a:spLocks noChangeArrowheads="1"/>
            </p:cNvSpPr>
            <p:nvPr/>
          </p:nvSpPr>
          <p:spPr bwMode="auto">
            <a:xfrm>
              <a:off x="4267637" y="1374630"/>
              <a:ext cx="2320295" cy="22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defRPr/>
              </a:pP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YOUR TITLE HERE</a:t>
              </a:r>
            </a:p>
          </p:txBody>
        </p:sp>
        <p:sp>
          <p:nvSpPr>
            <p:cNvPr id="18" name="文本框 66"/>
            <p:cNvSpPr txBox="1">
              <a:spLocks noChangeArrowheads="1"/>
            </p:cNvSpPr>
            <p:nvPr/>
          </p:nvSpPr>
          <p:spPr bwMode="auto">
            <a:xfrm>
              <a:off x="5575776" y="1096104"/>
              <a:ext cx="1249112" cy="306749"/>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lvl="0"/>
              <a:r>
                <a:rPr lang="zh-CN" altLang="zh-CN" sz="1400" dirty="0">
                  <a:solidFill>
                    <a:schemeClr val="tx1">
                      <a:lumMod val="65000"/>
                      <a:lumOff val="35000"/>
                    </a:schemeClr>
                  </a:solidFill>
                  <a:latin typeface="微软雅黑" panose="020B0503020204020204" pitchFamily="34" charset="-122"/>
                  <a:ea typeface="微软雅黑" panose="020B0503020204020204" pitchFamily="34" charset="-122"/>
                </a:rPr>
                <a:t>输入标题内容</a:t>
              </a:r>
            </a:p>
          </p:txBody>
        </p:sp>
      </p:grpSp>
      <p:grpSp>
        <p:nvGrpSpPr>
          <p:cNvPr id="3" name="组合 7"/>
          <p:cNvGrpSpPr/>
          <p:nvPr/>
        </p:nvGrpSpPr>
        <p:grpSpPr bwMode="auto">
          <a:xfrm>
            <a:off x="3013646" y="3307150"/>
            <a:ext cx="1559474" cy="501798"/>
            <a:chOff x="4012763" y="880115"/>
            <a:chExt cx="1558762" cy="501869"/>
          </a:xfrm>
        </p:grpSpPr>
        <p:sp>
          <p:nvSpPr>
            <p:cNvPr id="20" name="文本框 66"/>
            <p:cNvSpPr txBox="1">
              <a:spLocks noChangeArrowheads="1"/>
            </p:cNvSpPr>
            <p:nvPr/>
          </p:nvSpPr>
          <p:spPr bwMode="auto">
            <a:xfrm>
              <a:off x="4012763" y="1152081"/>
              <a:ext cx="1331130" cy="22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defRPr/>
              </a:pP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YOUR TITLE HERE</a:t>
              </a:r>
            </a:p>
          </p:txBody>
        </p:sp>
        <p:sp>
          <p:nvSpPr>
            <p:cNvPr id="22" name="文本框 66"/>
            <p:cNvSpPr txBox="1">
              <a:spLocks noChangeArrowheads="1"/>
            </p:cNvSpPr>
            <p:nvPr/>
          </p:nvSpPr>
          <p:spPr bwMode="auto">
            <a:xfrm>
              <a:off x="4322415" y="880115"/>
              <a:ext cx="1249110" cy="306748"/>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lvl="0" algn="l"/>
              <a:r>
                <a:rPr lang="zh-CN" altLang="zh-CN" sz="1400" dirty="0">
                  <a:solidFill>
                    <a:schemeClr val="tx1">
                      <a:lumMod val="65000"/>
                      <a:lumOff val="35000"/>
                    </a:schemeClr>
                  </a:solidFill>
                  <a:latin typeface="微软雅黑" panose="020B0503020204020204" pitchFamily="34" charset="-122"/>
                  <a:ea typeface="微软雅黑" panose="020B0503020204020204" pitchFamily="34" charset="-122"/>
                  <a:sym typeface="+mn-ea"/>
                </a:rPr>
                <a:t>输入标题内容</a:t>
              </a:r>
            </a:p>
          </p:txBody>
        </p:sp>
      </p:grpSp>
      <p:grpSp>
        <p:nvGrpSpPr>
          <p:cNvPr id="6" name="组合 7"/>
          <p:cNvGrpSpPr/>
          <p:nvPr/>
        </p:nvGrpSpPr>
        <p:grpSpPr bwMode="auto">
          <a:xfrm>
            <a:off x="4715965" y="1850103"/>
            <a:ext cx="1540812" cy="529542"/>
            <a:chOff x="4296593" y="1243117"/>
            <a:chExt cx="1540113" cy="529618"/>
          </a:xfrm>
        </p:grpSpPr>
        <p:sp>
          <p:nvSpPr>
            <p:cNvPr id="24" name="文本框 66"/>
            <p:cNvSpPr txBox="1">
              <a:spLocks noChangeArrowheads="1"/>
            </p:cNvSpPr>
            <p:nvPr/>
          </p:nvSpPr>
          <p:spPr bwMode="auto">
            <a:xfrm>
              <a:off x="4296593" y="1542832"/>
              <a:ext cx="1325549" cy="22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defRPr/>
              </a:pP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YOUR TITLE HERE</a:t>
              </a:r>
            </a:p>
          </p:txBody>
        </p:sp>
        <p:sp>
          <p:nvSpPr>
            <p:cNvPr id="26" name="文本框 66"/>
            <p:cNvSpPr txBox="1">
              <a:spLocks noChangeArrowheads="1"/>
            </p:cNvSpPr>
            <p:nvPr/>
          </p:nvSpPr>
          <p:spPr bwMode="auto">
            <a:xfrm>
              <a:off x="4587593" y="1243117"/>
              <a:ext cx="1249113" cy="306749"/>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lvl="0" algn="l"/>
              <a:r>
                <a:rPr lang="zh-CN" altLang="zh-CN" sz="1400" dirty="0">
                  <a:solidFill>
                    <a:schemeClr val="tx1">
                      <a:lumMod val="65000"/>
                      <a:lumOff val="35000"/>
                    </a:schemeClr>
                  </a:solidFill>
                  <a:latin typeface="微软雅黑" panose="020B0503020204020204" pitchFamily="34" charset="-122"/>
                  <a:ea typeface="微软雅黑" panose="020B0503020204020204" pitchFamily="34" charset="-122"/>
                  <a:sym typeface="+mn-ea"/>
                </a:rPr>
                <a:t>输入标题内容</a:t>
              </a:r>
            </a:p>
          </p:txBody>
        </p:sp>
      </p:grpSp>
      <p:sp>
        <p:nvSpPr>
          <p:cNvPr id="29" name="文本框 7"/>
          <p:cNvSpPr txBox="1">
            <a:spLocks noChangeArrowheads="1"/>
          </p:cNvSpPr>
          <p:nvPr/>
        </p:nvSpPr>
        <p:spPr bwMode="auto">
          <a:xfrm>
            <a:off x="235049" y="201515"/>
            <a:ext cx="2159573" cy="1445260"/>
          </a:xfrm>
          <a:prstGeom prst="rect">
            <a:avLst/>
          </a:prstGeom>
          <a:noFill/>
          <a:ln w="9525">
            <a:noFill/>
            <a:miter lim="800000"/>
          </a:ln>
        </p:spPr>
        <p:txBody>
          <a:bodyPr wrap="square">
            <a:spAutoFit/>
          </a:bodyPr>
          <a:lstStyle/>
          <a:p>
            <a:pPr algn="dist" eaLnBrk="1" hangingPunct="1"/>
            <a:r>
              <a:rPr lang="en-US" altLang="zh-CN" sz="8800" dirty="0">
                <a:solidFill>
                  <a:schemeClr val="accent1"/>
                </a:solidFill>
                <a:latin typeface="微软雅黑" panose="020B0503020204020204" pitchFamily="34" charset="-122"/>
                <a:ea typeface="微软雅黑" panose="020B0503020204020204" pitchFamily="34" charset="-122"/>
              </a:rPr>
              <a:t>C</a:t>
            </a:r>
            <a:r>
              <a:rPr lang="en-US" altLang="zh-CN" sz="2000" dirty="0">
                <a:solidFill>
                  <a:schemeClr val="accent1"/>
                </a:solidFill>
                <a:latin typeface="微软雅黑" panose="020B0503020204020204" pitchFamily="34" charset="-122"/>
                <a:ea typeface="微软雅黑" panose="020B0503020204020204" pitchFamily="34" charset="-122"/>
              </a:rPr>
              <a:t>ONTENTS</a:t>
            </a:r>
          </a:p>
        </p:txBody>
      </p:sp>
      <p:sp>
        <p:nvSpPr>
          <p:cNvPr id="28" name="文本框 5"/>
          <p:cNvSpPr txBox="1">
            <a:spLocks noChangeArrowheads="1"/>
          </p:cNvSpPr>
          <p:nvPr/>
        </p:nvSpPr>
        <p:spPr bwMode="auto">
          <a:xfrm>
            <a:off x="706780" y="662817"/>
            <a:ext cx="1359791" cy="460375"/>
          </a:xfrm>
          <a:prstGeom prst="rect">
            <a:avLst/>
          </a:prstGeom>
          <a:noFill/>
          <a:ln w="9525">
            <a:noFill/>
            <a:miter lim="800000"/>
          </a:ln>
        </p:spPr>
        <p:txBody>
          <a:bodyPr>
            <a:spAutoFit/>
          </a:bodyPr>
          <a:lstStyle/>
          <a:p>
            <a:pPr eaLnBrk="1" hangingPunct="1"/>
            <a:r>
              <a:rPr lang="zh-CN" altLang="en-US" sz="24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目  录</a:t>
            </a:r>
          </a:p>
        </p:txBody>
      </p:sp>
      <p:sp>
        <p:nvSpPr>
          <p:cNvPr id="34" name="矩形 33"/>
          <p:cNvSpPr/>
          <p:nvPr/>
        </p:nvSpPr>
        <p:spPr bwMode="auto">
          <a:xfrm>
            <a:off x="6947532" y="2550320"/>
            <a:ext cx="552344" cy="552449"/>
          </a:xfrm>
          <a:prstGeom prst="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altLang="zh-CN" sz="2000" dirty="0">
                <a:latin typeface="微软雅黑" panose="020B0503020204020204" pitchFamily="34" charset="-122"/>
                <a:ea typeface="微软雅黑" panose="020B0503020204020204" pitchFamily="34" charset="-122"/>
              </a:rPr>
              <a:t>4</a:t>
            </a:r>
          </a:p>
        </p:txBody>
      </p:sp>
      <p:grpSp>
        <p:nvGrpSpPr>
          <p:cNvPr id="8" name="组合 7"/>
          <p:cNvGrpSpPr/>
          <p:nvPr/>
        </p:nvGrpSpPr>
        <p:grpSpPr bwMode="auto">
          <a:xfrm>
            <a:off x="6404970" y="3307150"/>
            <a:ext cx="1550144" cy="501798"/>
            <a:chOff x="3984782" y="880115"/>
            <a:chExt cx="1549439" cy="501869"/>
          </a:xfrm>
        </p:grpSpPr>
        <p:sp>
          <p:nvSpPr>
            <p:cNvPr id="37" name="文本框 66"/>
            <p:cNvSpPr txBox="1">
              <a:spLocks noChangeArrowheads="1"/>
            </p:cNvSpPr>
            <p:nvPr/>
          </p:nvSpPr>
          <p:spPr bwMode="auto">
            <a:xfrm>
              <a:off x="3984782" y="1152081"/>
              <a:ext cx="1331130" cy="22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defRPr/>
              </a:pP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YOUR TITLE HERE</a:t>
              </a:r>
            </a:p>
          </p:txBody>
        </p:sp>
        <p:sp>
          <p:nvSpPr>
            <p:cNvPr id="38" name="文本框 66"/>
            <p:cNvSpPr txBox="1">
              <a:spLocks noChangeArrowheads="1"/>
            </p:cNvSpPr>
            <p:nvPr/>
          </p:nvSpPr>
          <p:spPr bwMode="auto">
            <a:xfrm>
              <a:off x="4285110" y="880115"/>
              <a:ext cx="1249111" cy="306748"/>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lvl="0" algn="l"/>
              <a:r>
                <a:rPr lang="zh-CN" altLang="zh-CN" sz="1400" dirty="0">
                  <a:solidFill>
                    <a:schemeClr val="tx1">
                      <a:lumMod val="65000"/>
                      <a:lumOff val="35000"/>
                    </a:schemeClr>
                  </a:solidFill>
                  <a:latin typeface="微软雅黑" panose="020B0503020204020204" pitchFamily="34" charset="-122"/>
                  <a:ea typeface="微软雅黑" panose="020B0503020204020204" pitchFamily="34" charset="-122"/>
                  <a:sym typeface="+mn-ea"/>
                </a:rPr>
                <a:t>输入标题内容</a:t>
              </a:r>
            </a:p>
          </p:txBody>
        </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700"/>
                                  </p:stCondLst>
                                  <p:childTnLst>
                                    <p:set>
                                      <p:cBhvr>
                                        <p:cTn id="11" dur="1" fill="hold">
                                          <p:stCondLst>
                                            <p:cond delay="0"/>
                                          </p:stCondLst>
                                        </p:cTn>
                                        <p:tgtEl>
                                          <p:spTgt spid="28"/>
                                        </p:tgtEl>
                                        <p:attrNameLst>
                                          <p:attrName>style.visibility</p:attrName>
                                        </p:attrNameLst>
                                      </p:cBhvr>
                                      <p:to>
                                        <p:strVal val="visible"/>
                                      </p:to>
                                    </p:set>
                                    <p:animEffect transition="in" filter="slide(fromLeft)">
                                      <p:cBhvr>
                                        <p:cTn id="12" dur="500"/>
                                        <p:tgtEl>
                                          <p:spTgt spid="28"/>
                                        </p:tgtEl>
                                      </p:cBhvr>
                                    </p:animEffect>
                                  </p:childTnLst>
                                </p:cTn>
                              </p:par>
                              <p:par>
                                <p:cTn id="13" presetID="22" presetClass="entr" presetSubtype="8"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par>
                                <p:cTn id="16" presetID="53" presetClass="entr" presetSubtype="16" fill="hold" grpId="0" nodeType="withEffect">
                                  <p:stCondLst>
                                    <p:cond delay="70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Effect transition="in" filter="fade">
                                      <p:cBhvr>
                                        <p:cTn id="20" dur="1000"/>
                                        <p:tgtEl>
                                          <p:spTgt spid="7"/>
                                        </p:tgtEl>
                                      </p:cBhvr>
                                    </p:animEffect>
                                  </p:childTnLst>
                                </p:cTn>
                              </p:par>
                              <p:par>
                                <p:cTn id="21" presetID="2" presetClass="entr" presetSubtype="2" fill="hold" nodeType="withEffect">
                                  <p:stCondLst>
                                    <p:cond delay="9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1000" fill="hold"/>
                                        <p:tgtEl>
                                          <p:spTgt spid="2"/>
                                        </p:tgtEl>
                                        <p:attrNameLst>
                                          <p:attrName>ppt_x</p:attrName>
                                        </p:attrNameLst>
                                      </p:cBhvr>
                                      <p:tavLst>
                                        <p:tav tm="0">
                                          <p:val>
                                            <p:strVal val="1+#ppt_w/2"/>
                                          </p:val>
                                        </p:tav>
                                        <p:tav tm="100000">
                                          <p:val>
                                            <p:strVal val="#ppt_x"/>
                                          </p:val>
                                        </p:tav>
                                      </p:tavLst>
                                    </p:anim>
                                    <p:anim calcmode="lin" valueType="num">
                                      <p:cBhvr additive="base">
                                        <p:cTn id="24" dur="1000" fill="hold"/>
                                        <p:tgtEl>
                                          <p:spTgt spid="2"/>
                                        </p:tgtEl>
                                        <p:attrNameLst>
                                          <p:attrName>ppt_y</p:attrName>
                                        </p:attrNameLst>
                                      </p:cBhvr>
                                      <p:tavLst>
                                        <p:tav tm="0">
                                          <p:val>
                                            <p:strVal val="#ppt_y"/>
                                          </p:val>
                                        </p:tav>
                                        <p:tav tm="100000">
                                          <p:val>
                                            <p:strVal val="#ppt_y"/>
                                          </p:val>
                                        </p:tav>
                                      </p:tavLst>
                                    </p:anim>
                                  </p:childTnLst>
                                </p:cTn>
                              </p:par>
                              <p:par>
                                <p:cTn id="25" presetID="53" presetClass="entr" presetSubtype="16" fill="hold" grpId="0" nodeType="withEffect">
                                  <p:stCondLst>
                                    <p:cond delay="9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2" presetClass="entr" presetSubtype="2" fill="hold" nodeType="withEffect">
                                  <p:stCondLst>
                                    <p:cond delay="11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1+#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53" presetClass="entr" presetSubtype="16" fill="hold" grpId="0" nodeType="withEffect">
                                  <p:stCondLst>
                                    <p:cond delay="120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0" fill="hold"/>
                                        <p:tgtEl>
                                          <p:spTgt spid="13"/>
                                        </p:tgtEl>
                                        <p:attrNameLst>
                                          <p:attrName>ppt_w</p:attrName>
                                        </p:attrNameLst>
                                      </p:cBhvr>
                                      <p:tavLst>
                                        <p:tav tm="0">
                                          <p:val>
                                            <p:fltVal val="0"/>
                                          </p:val>
                                        </p:tav>
                                        <p:tav tm="100000">
                                          <p:val>
                                            <p:strVal val="#ppt_w"/>
                                          </p:val>
                                        </p:tav>
                                      </p:tavLst>
                                    </p:anim>
                                    <p:anim calcmode="lin" valueType="num">
                                      <p:cBhvr>
                                        <p:cTn id="37" dur="1000" fill="hold"/>
                                        <p:tgtEl>
                                          <p:spTgt spid="13"/>
                                        </p:tgtEl>
                                        <p:attrNameLst>
                                          <p:attrName>ppt_h</p:attrName>
                                        </p:attrNameLst>
                                      </p:cBhvr>
                                      <p:tavLst>
                                        <p:tav tm="0">
                                          <p:val>
                                            <p:fltVal val="0"/>
                                          </p:val>
                                        </p:tav>
                                        <p:tav tm="100000">
                                          <p:val>
                                            <p:strVal val="#ppt_h"/>
                                          </p:val>
                                        </p:tav>
                                      </p:tavLst>
                                    </p:anim>
                                    <p:animEffect transition="in" filter="fade">
                                      <p:cBhvr>
                                        <p:cTn id="38" dur="1000"/>
                                        <p:tgtEl>
                                          <p:spTgt spid="13"/>
                                        </p:tgtEl>
                                      </p:cBhvr>
                                    </p:animEffect>
                                  </p:childTnLst>
                                </p:cTn>
                              </p:par>
                              <p:par>
                                <p:cTn id="39" presetID="2" presetClass="entr" presetSubtype="2" fill="hold" nodeType="withEffect">
                                  <p:stCondLst>
                                    <p:cond delay="140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1000" fill="hold"/>
                                        <p:tgtEl>
                                          <p:spTgt spid="6"/>
                                        </p:tgtEl>
                                        <p:attrNameLst>
                                          <p:attrName>ppt_x</p:attrName>
                                        </p:attrNameLst>
                                      </p:cBhvr>
                                      <p:tavLst>
                                        <p:tav tm="0">
                                          <p:val>
                                            <p:strVal val="1+#ppt_w/2"/>
                                          </p:val>
                                        </p:tav>
                                        <p:tav tm="100000">
                                          <p:val>
                                            <p:strVal val="#ppt_x"/>
                                          </p:val>
                                        </p:tav>
                                      </p:tavLst>
                                    </p:anim>
                                    <p:anim calcmode="lin" valueType="num">
                                      <p:cBhvr additive="base">
                                        <p:cTn id="42" dur="1000" fill="hold"/>
                                        <p:tgtEl>
                                          <p:spTgt spid="6"/>
                                        </p:tgtEl>
                                        <p:attrNameLst>
                                          <p:attrName>ppt_y</p:attrName>
                                        </p:attrNameLst>
                                      </p:cBhvr>
                                      <p:tavLst>
                                        <p:tav tm="0">
                                          <p:val>
                                            <p:strVal val="#ppt_y"/>
                                          </p:val>
                                        </p:tav>
                                        <p:tav tm="100000">
                                          <p:val>
                                            <p:strVal val="#ppt_y"/>
                                          </p:val>
                                        </p:tav>
                                      </p:tavLst>
                                    </p:anim>
                                  </p:childTnLst>
                                </p:cTn>
                              </p:par>
                              <p:par>
                                <p:cTn id="43" presetID="53" presetClass="entr" presetSubtype="16" fill="hold" grpId="0" nodeType="withEffect">
                                  <p:stCondLst>
                                    <p:cond delay="1500"/>
                                  </p:stCondLst>
                                  <p:childTnLst>
                                    <p:set>
                                      <p:cBhvr>
                                        <p:cTn id="44" dur="1" fill="hold">
                                          <p:stCondLst>
                                            <p:cond delay="0"/>
                                          </p:stCondLst>
                                        </p:cTn>
                                        <p:tgtEl>
                                          <p:spTgt spid="34"/>
                                        </p:tgtEl>
                                        <p:attrNameLst>
                                          <p:attrName>style.visibility</p:attrName>
                                        </p:attrNameLst>
                                      </p:cBhvr>
                                      <p:to>
                                        <p:strVal val="visible"/>
                                      </p:to>
                                    </p:set>
                                    <p:anim calcmode="lin" valueType="num">
                                      <p:cBhvr>
                                        <p:cTn id="45" dur="1000" fill="hold"/>
                                        <p:tgtEl>
                                          <p:spTgt spid="34"/>
                                        </p:tgtEl>
                                        <p:attrNameLst>
                                          <p:attrName>ppt_w</p:attrName>
                                        </p:attrNameLst>
                                      </p:cBhvr>
                                      <p:tavLst>
                                        <p:tav tm="0">
                                          <p:val>
                                            <p:fltVal val="0"/>
                                          </p:val>
                                        </p:tav>
                                        <p:tav tm="100000">
                                          <p:val>
                                            <p:strVal val="#ppt_w"/>
                                          </p:val>
                                        </p:tav>
                                      </p:tavLst>
                                    </p:anim>
                                    <p:anim calcmode="lin" valueType="num">
                                      <p:cBhvr>
                                        <p:cTn id="46" dur="1000" fill="hold"/>
                                        <p:tgtEl>
                                          <p:spTgt spid="34"/>
                                        </p:tgtEl>
                                        <p:attrNameLst>
                                          <p:attrName>ppt_h</p:attrName>
                                        </p:attrNameLst>
                                      </p:cBhvr>
                                      <p:tavLst>
                                        <p:tav tm="0">
                                          <p:val>
                                            <p:fltVal val="0"/>
                                          </p:val>
                                        </p:tav>
                                        <p:tav tm="100000">
                                          <p:val>
                                            <p:strVal val="#ppt_h"/>
                                          </p:val>
                                        </p:tav>
                                      </p:tavLst>
                                    </p:anim>
                                    <p:animEffect transition="in" filter="fade">
                                      <p:cBhvr>
                                        <p:cTn id="47" dur="1000"/>
                                        <p:tgtEl>
                                          <p:spTgt spid="34"/>
                                        </p:tgtEl>
                                      </p:cBhvr>
                                    </p:animEffect>
                                  </p:childTnLst>
                                </p:cTn>
                              </p:par>
                              <p:par>
                                <p:cTn id="48" presetID="2" presetClass="entr" presetSubtype="2" fill="hold" nodeType="withEffect">
                                  <p:stCondLst>
                                    <p:cond delay="210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1000" fill="hold"/>
                                        <p:tgtEl>
                                          <p:spTgt spid="8"/>
                                        </p:tgtEl>
                                        <p:attrNameLst>
                                          <p:attrName>ppt_x</p:attrName>
                                        </p:attrNameLst>
                                      </p:cBhvr>
                                      <p:tavLst>
                                        <p:tav tm="0">
                                          <p:val>
                                            <p:strVal val="1+#ppt_w/2"/>
                                          </p:val>
                                        </p:tav>
                                        <p:tav tm="100000">
                                          <p:val>
                                            <p:strVal val="#ppt_x"/>
                                          </p:val>
                                        </p:tav>
                                      </p:tavLst>
                                    </p:anim>
                                    <p:anim calcmode="lin" valueType="num">
                                      <p:cBhvr additive="base">
                                        <p:cTn id="5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0" grpId="0" bldLvl="0" animBg="1"/>
      <p:bldP spid="13" grpId="0" bldLvl="0" animBg="1"/>
      <p:bldP spid="29" grpId="0"/>
      <p:bldP spid="28" grpId="0"/>
      <p:bldP spid="34"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190235" y="1868110"/>
            <a:ext cx="1130851" cy="11308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文本框 7"/>
          <p:cNvSpPr txBox="1"/>
          <p:nvPr/>
        </p:nvSpPr>
        <p:spPr>
          <a:xfrm>
            <a:off x="3426346" y="2023966"/>
            <a:ext cx="3841596" cy="521970"/>
          </a:xfrm>
          <a:prstGeom prst="rect">
            <a:avLst/>
          </a:prstGeom>
          <a:noFill/>
        </p:spPr>
        <p:txBody>
          <a:bodyPr wrap="square" rtlCol="0">
            <a:spAutoFit/>
          </a:bodyPr>
          <a:lstStyle/>
          <a:p>
            <a:pPr lvl="0"/>
            <a:r>
              <a:rPr lang="zh-CN" altLang="zh-CN" sz="2800" dirty="0">
                <a:solidFill>
                  <a:schemeClr val="tx1">
                    <a:lumMod val="65000"/>
                    <a:lumOff val="35000"/>
                  </a:schemeClr>
                </a:solidFill>
                <a:latin typeface="微软雅黑" panose="020B0503020204020204" pitchFamily="34" charset="-122"/>
                <a:ea typeface="微软雅黑" panose="020B0503020204020204" pitchFamily="34" charset="-122"/>
              </a:rPr>
              <a:t>输入标题内容</a:t>
            </a:r>
          </a:p>
        </p:txBody>
      </p:sp>
      <p:sp>
        <p:nvSpPr>
          <p:cNvPr id="6" name="文本框 10"/>
          <p:cNvSpPr txBox="1"/>
          <p:nvPr/>
        </p:nvSpPr>
        <p:spPr>
          <a:xfrm>
            <a:off x="3486000" y="2494543"/>
            <a:ext cx="2519503" cy="215444"/>
          </a:xfrm>
          <a:prstGeom prst="rect">
            <a:avLst/>
          </a:prstGeom>
          <a:noFill/>
        </p:spPr>
        <p:txBody>
          <a:bodyPr wrap="square" rtlCol="0">
            <a:spAutoFit/>
          </a:bodyPr>
          <a:lstStyle/>
          <a:p>
            <a:pPr algn="dist"/>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CLICK TO ADD UP YOUR TITLE HERE</a:t>
            </a:r>
          </a:p>
        </p:txBody>
      </p:sp>
      <p:sp>
        <p:nvSpPr>
          <p:cNvPr id="7" name="文本框 11"/>
          <p:cNvSpPr txBox="1"/>
          <p:nvPr/>
        </p:nvSpPr>
        <p:spPr>
          <a:xfrm>
            <a:off x="2302205" y="1741002"/>
            <a:ext cx="1547694" cy="1446550"/>
          </a:xfrm>
          <a:prstGeom prst="rect">
            <a:avLst/>
          </a:prstGeom>
          <a:noFill/>
        </p:spPr>
        <p:txBody>
          <a:bodyPr wrap="square" rtlCol="0">
            <a:spAutoFit/>
          </a:bodyPr>
          <a:lstStyle/>
          <a:p>
            <a:r>
              <a:rPr lang="en-US" altLang="zh-CN" sz="8800" dirty="0">
                <a:solidFill>
                  <a:schemeClr val="bg1"/>
                </a:solidFill>
                <a:latin typeface="IrisUPC" panose="020B0604020202020204" pitchFamily="34" charset="-34"/>
                <a:cs typeface="IrisUPC" panose="020B0604020202020204" pitchFamily="34" charset="-34"/>
              </a:rPr>
              <a:t>01</a:t>
            </a:r>
            <a:endParaRPr lang="zh-CN" altLang="en-US" sz="8800" dirty="0">
              <a:solidFill>
                <a:schemeClr val="bg1"/>
              </a:solidFill>
              <a:latin typeface="IrisUPC" panose="020B0604020202020204" pitchFamily="34" charset="-34"/>
              <a:cs typeface="IrisUPC" panose="020B0604020202020204" pitchFamily="34" charset="-34"/>
            </a:endParaRPr>
          </a:p>
        </p:txBody>
      </p:sp>
      <p:sp>
        <p:nvSpPr>
          <p:cNvPr id="8" name="矩形 18"/>
          <p:cNvSpPr>
            <a:spLocks noChangeArrowheads="1"/>
          </p:cNvSpPr>
          <p:nvPr/>
        </p:nvSpPr>
        <p:spPr bwMode="auto">
          <a:xfrm>
            <a:off x="3521995" y="2782486"/>
            <a:ext cx="3336006" cy="295466"/>
          </a:xfrm>
          <a:prstGeom prst="rect">
            <a:avLst/>
          </a:prstGeom>
          <a:noFill/>
          <a:ln w="9525">
            <a:noFill/>
            <a:miter lim="800000"/>
          </a:ln>
        </p:spPr>
        <p:txBody>
          <a:bodyPr wrap="square" lIns="0" tIns="0" rIns="0" bIns="0">
            <a:spAutoFit/>
          </a:bodyPr>
          <a:lstStyle/>
          <a:p>
            <a:pPr defTabSz="911860">
              <a:lnSpc>
                <a:spcPct val="120000"/>
              </a:lnSpc>
              <a:spcBef>
                <a:spcPct val="20000"/>
              </a:spcBef>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p>
        </p:txBody>
      </p:sp>
      <p:pic>
        <p:nvPicPr>
          <p:cNvPr id="5" name="图片 4" descr="图片1.png 去"/>
          <p:cNvPicPr>
            <a:picLocks noChangeAspect="1"/>
          </p:cNvPicPr>
          <p:nvPr/>
        </p:nvPicPr>
        <p:blipFill>
          <a:blip r:embed="rId3"/>
          <a:stretch>
            <a:fillRect/>
          </a:stretch>
        </p:blipFill>
        <p:spPr>
          <a:xfrm rot="21000000">
            <a:off x="6315075" y="3001010"/>
            <a:ext cx="2684145" cy="190754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2" presetClass="entr" presetSubtype="0" fill="hold" grpId="0" nodeType="afterEffect">
                                  <p:stCondLst>
                                    <p:cond delay="0"/>
                                  </p:stCondLst>
                                  <p:iterate type="lt">
                                    <p:tmPct val="26000"/>
                                  </p:iterate>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par>
                                <p:cTn id="20" presetID="52" presetClass="entr" presetSubtype="0" fill="hold" grpId="0" nodeType="withEffect">
                                  <p:stCondLst>
                                    <p:cond delay="0"/>
                                  </p:stCondLst>
                                  <p:iterate type="lt">
                                    <p:tmPct val="5417"/>
                                  </p:iterate>
                                  <p:childTnLst>
                                    <p:set>
                                      <p:cBhvr>
                                        <p:cTn id="21" dur="1" fill="hold">
                                          <p:stCondLst>
                                            <p:cond delay="0"/>
                                          </p:stCondLst>
                                        </p:cTn>
                                        <p:tgtEl>
                                          <p:spTgt spid="6"/>
                                        </p:tgtEl>
                                        <p:attrNameLst>
                                          <p:attrName>style.visibility</p:attrName>
                                        </p:attrNameLst>
                                      </p:cBhvr>
                                      <p:to>
                                        <p:strVal val="visible"/>
                                      </p:to>
                                    </p:set>
                                    <p:animScale>
                                      <p:cBhvr>
                                        <p:cTn id="2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
                                        </p:tgtEl>
                                        <p:attrNameLst>
                                          <p:attrName>ppt_x</p:attrName>
                                          <p:attrName>ppt_y</p:attrName>
                                        </p:attrNameLst>
                                      </p:cBhvr>
                                    </p:animMotion>
                                    <p:animEffect transition="in" filter="fade">
                                      <p:cBhvr>
                                        <p:cTn id="24" dur="1000"/>
                                        <p:tgtEl>
                                          <p:spTgt spid="6"/>
                                        </p:tgtEl>
                                      </p:cBhvr>
                                    </p:animEffect>
                                  </p:childTnLst>
                                </p:cTn>
                              </p:par>
                            </p:childTnLst>
                          </p:cTn>
                        </p:par>
                        <p:par>
                          <p:cTn id="25" fill="hold">
                            <p:stCondLst>
                              <p:cond delay="3625"/>
                            </p:stCondLst>
                            <p:childTnLst>
                              <p:par>
                                <p:cTn id="26" presetID="42"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rot="19417401">
            <a:off x="1092699" y="1497675"/>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 name="圆角矩形 2"/>
          <p:cNvSpPr/>
          <p:nvPr/>
        </p:nvSpPr>
        <p:spPr>
          <a:xfrm>
            <a:off x="2116126" y="1657362"/>
            <a:ext cx="1312538" cy="351661"/>
          </a:xfrm>
          <a:prstGeom prst="roundRect">
            <a:avLst>
              <a:gd name="adj" fmla="val 50000"/>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 name="任意多边形 3"/>
          <p:cNvSpPr/>
          <p:nvPr/>
        </p:nvSpPr>
        <p:spPr>
          <a:xfrm rot="2280995">
            <a:off x="2881628" y="1497675"/>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 name="任意多边形 4"/>
          <p:cNvSpPr/>
          <p:nvPr/>
        </p:nvSpPr>
        <p:spPr>
          <a:xfrm rot="19217819">
            <a:off x="4761894" y="1506263"/>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 name="任意多边形 5"/>
          <p:cNvSpPr/>
          <p:nvPr/>
        </p:nvSpPr>
        <p:spPr>
          <a:xfrm rot="2280995">
            <a:off x="6530963" y="1489087"/>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圆角矩形 6"/>
          <p:cNvSpPr/>
          <p:nvPr/>
        </p:nvSpPr>
        <p:spPr>
          <a:xfrm>
            <a:off x="3957356" y="2009463"/>
            <a:ext cx="1312538" cy="351661"/>
          </a:xfrm>
          <a:prstGeom prst="roundRect">
            <a:avLst>
              <a:gd name="adj" fmla="val 50000"/>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5794903" y="1683126"/>
            <a:ext cx="1312538" cy="351661"/>
          </a:xfrm>
          <a:prstGeom prst="roundRect">
            <a:avLst>
              <a:gd name="adj" fmla="val 50000"/>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H="1">
            <a:off x="1595411"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836531"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5317732"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545973"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742290" y="3623999"/>
            <a:ext cx="2151065" cy="703564"/>
            <a:chOff x="1637339" y="2110744"/>
            <a:chExt cx="3014277" cy="937796"/>
          </a:xfrm>
        </p:grpSpPr>
        <p:sp>
          <p:nvSpPr>
            <p:cNvPr id="14" name="文本框 37"/>
            <p:cNvSpPr txBox="1"/>
            <p:nvPr/>
          </p:nvSpPr>
          <p:spPr>
            <a:xfrm>
              <a:off x="1637339" y="2110744"/>
              <a:ext cx="3014277" cy="292856"/>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单击此处添加标题</a:t>
              </a:r>
            </a:p>
          </p:txBody>
        </p:sp>
        <p:sp>
          <p:nvSpPr>
            <p:cNvPr id="15"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Lato Light" panose="020F0302020204030203" pitchFamily="34" charset="0"/>
                <a:sym typeface="Gill Sans" charset="0"/>
              </a:endParaRPr>
            </a:p>
          </p:txBody>
        </p:sp>
      </p:grpSp>
      <p:grpSp>
        <p:nvGrpSpPr>
          <p:cNvPr id="16" name="组合 15"/>
          <p:cNvGrpSpPr/>
          <p:nvPr/>
        </p:nvGrpSpPr>
        <p:grpSpPr>
          <a:xfrm>
            <a:off x="2728154" y="3623999"/>
            <a:ext cx="2151065" cy="703564"/>
            <a:chOff x="1637339" y="2110744"/>
            <a:chExt cx="3014277" cy="937796"/>
          </a:xfrm>
        </p:grpSpPr>
        <p:sp>
          <p:nvSpPr>
            <p:cNvPr id="17" name="文本框 40"/>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单击此处添加标题</a:t>
              </a:r>
            </a:p>
          </p:txBody>
        </p:sp>
        <p:sp>
          <p:nvSpPr>
            <p:cNvPr id="18"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Lato Light" panose="020F0302020204030203" pitchFamily="34" charset="0"/>
                <a:sym typeface="Gill Sans" charset="0"/>
              </a:endParaRPr>
            </a:p>
          </p:txBody>
        </p:sp>
      </p:grpSp>
      <p:grpSp>
        <p:nvGrpSpPr>
          <p:cNvPr id="19" name="组合 18"/>
          <p:cNvGrpSpPr/>
          <p:nvPr/>
        </p:nvGrpSpPr>
        <p:grpSpPr>
          <a:xfrm>
            <a:off x="4714019" y="3623999"/>
            <a:ext cx="2151065" cy="703564"/>
            <a:chOff x="1637339" y="2110744"/>
            <a:chExt cx="3014277" cy="937796"/>
          </a:xfrm>
        </p:grpSpPr>
        <p:sp>
          <p:nvSpPr>
            <p:cNvPr id="20" name="文本框 43"/>
            <p:cNvSpPr txBox="1"/>
            <p:nvPr/>
          </p:nvSpPr>
          <p:spPr>
            <a:xfrm>
              <a:off x="1637339" y="2110744"/>
              <a:ext cx="3014277" cy="295374"/>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单击此处添加标题</a:t>
              </a:r>
            </a:p>
          </p:txBody>
        </p:sp>
        <p:sp>
          <p:nvSpPr>
            <p:cNvPr id="21"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Lato Light" panose="020F0302020204030203" pitchFamily="34" charset="0"/>
                <a:sym typeface="Gill Sans" charset="0"/>
              </a:endParaRPr>
            </a:p>
          </p:txBody>
        </p:sp>
      </p:grpSp>
      <p:grpSp>
        <p:nvGrpSpPr>
          <p:cNvPr id="22" name="组合 21"/>
          <p:cNvGrpSpPr/>
          <p:nvPr/>
        </p:nvGrpSpPr>
        <p:grpSpPr>
          <a:xfrm>
            <a:off x="6699884" y="3623999"/>
            <a:ext cx="2151065" cy="703564"/>
            <a:chOff x="1637339" y="2110744"/>
            <a:chExt cx="3014277" cy="937796"/>
          </a:xfrm>
        </p:grpSpPr>
        <p:sp>
          <p:nvSpPr>
            <p:cNvPr id="23" name="文本框 46"/>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单击此处添加标题</a:t>
              </a:r>
            </a:p>
          </p:txBody>
        </p:sp>
        <p:sp>
          <p:nvSpPr>
            <p:cNvPr id="24"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Lato Light" panose="020F0302020204030203" pitchFamily="34" charset="0"/>
                <a:sym typeface="Gill Sans" charset="0"/>
              </a:endParaRPr>
            </a:p>
          </p:txBody>
        </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750"/>
                                        <p:tgtEl>
                                          <p:spTgt spid="4"/>
                                        </p:tgtEl>
                                      </p:cBhvr>
                                    </p:animEffect>
                                    <p:anim calcmode="lin" valueType="num">
                                      <p:cBhvr>
                                        <p:cTn id="18" dur="750" fill="hold"/>
                                        <p:tgtEl>
                                          <p:spTgt spid="4"/>
                                        </p:tgtEl>
                                        <p:attrNameLst>
                                          <p:attrName>ppt_x</p:attrName>
                                        </p:attrNameLst>
                                      </p:cBhvr>
                                      <p:tavLst>
                                        <p:tav tm="0">
                                          <p:val>
                                            <p:strVal val="#ppt_x"/>
                                          </p:val>
                                        </p:tav>
                                        <p:tav tm="100000">
                                          <p:val>
                                            <p:strVal val="#ppt_x"/>
                                          </p:val>
                                        </p:tav>
                                      </p:tavLst>
                                    </p:anim>
                                    <p:anim calcmode="lin" valueType="num">
                                      <p:cBhvr>
                                        <p:cTn id="19" dur="75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3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4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50"/>
                                        <p:tgtEl>
                                          <p:spTgt spid="6"/>
                                        </p:tgtEl>
                                      </p:cBhvr>
                                    </p:animEffect>
                                    <p:anim calcmode="lin" valueType="num">
                                      <p:cBhvr>
                                        <p:cTn id="28" dur="750" fill="hold"/>
                                        <p:tgtEl>
                                          <p:spTgt spid="6"/>
                                        </p:tgtEl>
                                        <p:attrNameLst>
                                          <p:attrName>ppt_x</p:attrName>
                                        </p:attrNameLst>
                                      </p:cBhvr>
                                      <p:tavLst>
                                        <p:tav tm="0">
                                          <p:val>
                                            <p:strVal val="#ppt_x"/>
                                          </p:val>
                                        </p:tav>
                                        <p:tav tm="100000">
                                          <p:val>
                                            <p:strVal val="#ppt_x"/>
                                          </p:val>
                                        </p:tav>
                                      </p:tavLst>
                                    </p:anim>
                                    <p:anim calcmode="lin" valueType="num">
                                      <p:cBhvr>
                                        <p:cTn id="29" dur="750" fill="hold"/>
                                        <p:tgtEl>
                                          <p:spTgt spid="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anim calcmode="lin" valueType="num">
                                      <p:cBhvr>
                                        <p:cTn id="33" dur="750" fill="hold"/>
                                        <p:tgtEl>
                                          <p:spTgt spid="7"/>
                                        </p:tgtEl>
                                        <p:attrNameLst>
                                          <p:attrName>ppt_x</p:attrName>
                                        </p:attrNameLst>
                                      </p:cBhvr>
                                      <p:tavLst>
                                        <p:tav tm="0">
                                          <p:val>
                                            <p:strVal val="#ppt_x"/>
                                          </p:val>
                                        </p:tav>
                                        <p:tav tm="100000">
                                          <p:val>
                                            <p:strVal val="#ppt_x"/>
                                          </p:val>
                                        </p:tav>
                                      </p:tavLst>
                                    </p:anim>
                                    <p:anim calcmode="lin" valueType="num">
                                      <p:cBhvr>
                                        <p:cTn id="34" dur="750" fill="hold"/>
                                        <p:tgtEl>
                                          <p:spTgt spid="7"/>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750"/>
                                        <p:tgtEl>
                                          <p:spTgt spid="8"/>
                                        </p:tgtEl>
                                      </p:cBhvr>
                                    </p:animEffect>
                                    <p:anim calcmode="lin" valueType="num">
                                      <p:cBhvr>
                                        <p:cTn id="38" dur="750" fill="hold"/>
                                        <p:tgtEl>
                                          <p:spTgt spid="8"/>
                                        </p:tgtEl>
                                        <p:attrNameLst>
                                          <p:attrName>ppt_x</p:attrName>
                                        </p:attrNameLst>
                                      </p:cBhvr>
                                      <p:tavLst>
                                        <p:tav tm="0">
                                          <p:val>
                                            <p:strVal val="#ppt_x"/>
                                          </p:val>
                                        </p:tav>
                                        <p:tav tm="100000">
                                          <p:val>
                                            <p:strVal val="#ppt_x"/>
                                          </p:val>
                                        </p:tav>
                                      </p:tavLst>
                                    </p:anim>
                                    <p:anim calcmode="lin" valueType="num">
                                      <p:cBhvr>
                                        <p:cTn id="39" dur="750" fill="hold"/>
                                        <p:tgtEl>
                                          <p:spTgt spid="8"/>
                                        </p:tgtEl>
                                        <p:attrNameLst>
                                          <p:attrName>ppt_y</p:attrName>
                                        </p:attrNameLst>
                                      </p:cBhvr>
                                      <p:tavLst>
                                        <p:tav tm="0">
                                          <p:val>
                                            <p:strVal val="#ppt_y-.1"/>
                                          </p:val>
                                        </p:tav>
                                        <p:tav tm="100000">
                                          <p:val>
                                            <p:strVal val="#ppt_y"/>
                                          </p:val>
                                        </p:tav>
                                      </p:tavLst>
                                    </p:anim>
                                  </p:childTnLst>
                                </p:cTn>
                              </p:par>
                              <p:par>
                                <p:cTn id="40" presetID="22" presetClass="entr" presetSubtype="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up)">
                                      <p:cBhvr>
                                        <p:cTn id="42" dur="500"/>
                                        <p:tgtEl>
                                          <p:spTgt spid="9"/>
                                        </p:tgtEl>
                                      </p:cBhvr>
                                    </p:animEffect>
                                  </p:childTnLst>
                                </p:cTn>
                              </p:par>
                              <p:par>
                                <p:cTn id="43" presetID="42"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750"/>
                                        <p:tgtEl>
                                          <p:spTgt spid="13"/>
                                        </p:tgtEl>
                                      </p:cBhvr>
                                    </p:animEffect>
                                    <p:anim calcmode="lin" valueType="num">
                                      <p:cBhvr>
                                        <p:cTn id="46" dur="750" fill="hold"/>
                                        <p:tgtEl>
                                          <p:spTgt spid="13"/>
                                        </p:tgtEl>
                                        <p:attrNameLst>
                                          <p:attrName>ppt_x</p:attrName>
                                        </p:attrNameLst>
                                      </p:cBhvr>
                                      <p:tavLst>
                                        <p:tav tm="0">
                                          <p:val>
                                            <p:strVal val="#ppt_x"/>
                                          </p:val>
                                        </p:tav>
                                        <p:tav tm="100000">
                                          <p:val>
                                            <p:strVal val="#ppt_x"/>
                                          </p:val>
                                        </p:tav>
                                      </p:tavLst>
                                    </p:anim>
                                    <p:anim calcmode="lin" valueType="num">
                                      <p:cBhvr>
                                        <p:cTn id="47" dur="750" fill="hold"/>
                                        <p:tgtEl>
                                          <p:spTgt spid="13"/>
                                        </p:tgtEl>
                                        <p:attrNameLst>
                                          <p:attrName>ppt_y</p:attrName>
                                        </p:attrNameLst>
                                      </p:cBhvr>
                                      <p:tavLst>
                                        <p:tav tm="0">
                                          <p:val>
                                            <p:strVal val="#ppt_y+.1"/>
                                          </p:val>
                                        </p:tav>
                                        <p:tav tm="100000">
                                          <p:val>
                                            <p:strVal val="#ppt_y"/>
                                          </p:val>
                                        </p:tav>
                                      </p:tavLst>
                                    </p:anim>
                                  </p:childTnLst>
                                </p:cTn>
                              </p:par>
                              <p:par>
                                <p:cTn id="48" presetID="22" presetClass="entr" presetSubtype="1" fill="hold" nodeType="withEffect">
                                  <p:stCondLst>
                                    <p:cond delay="100"/>
                                  </p:stCondLst>
                                  <p:childTnLst>
                                    <p:set>
                                      <p:cBhvr>
                                        <p:cTn id="49" dur="1" fill="hold">
                                          <p:stCondLst>
                                            <p:cond delay="0"/>
                                          </p:stCondLst>
                                        </p:cTn>
                                        <p:tgtEl>
                                          <p:spTgt spid="10"/>
                                        </p:tgtEl>
                                        <p:attrNameLst>
                                          <p:attrName>style.visibility</p:attrName>
                                        </p:attrNameLst>
                                      </p:cBhvr>
                                      <p:to>
                                        <p:strVal val="visible"/>
                                      </p:to>
                                    </p:set>
                                    <p:animEffect transition="in" filter="wipe(up)">
                                      <p:cBhvr>
                                        <p:cTn id="50" dur="500"/>
                                        <p:tgtEl>
                                          <p:spTgt spid="10"/>
                                        </p:tgtEl>
                                      </p:cBhvr>
                                    </p:animEffect>
                                  </p:childTnLst>
                                </p:cTn>
                              </p:par>
                              <p:par>
                                <p:cTn id="51" presetID="42" presetClass="entr" presetSubtype="0" fill="hold" nodeType="withEffect">
                                  <p:stCondLst>
                                    <p:cond delay="1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750"/>
                                        <p:tgtEl>
                                          <p:spTgt spid="16"/>
                                        </p:tgtEl>
                                      </p:cBhvr>
                                    </p:animEffect>
                                    <p:anim calcmode="lin" valueType="num">
                                      <p:cBhvr>
                                        <p:cTn id="54" dur="750" fill="hold"/>
                                        <p:tgtEl>
                                          <p:spTgt spid="16"/>
                                        </p:tgtEl>
                                        <p:attrNameLst>
                                          <p:attrName>ppt_x</p:attrName>
                                        </p:attrNameLst>
                                      </p:cBhvr>
                                      <p:tavLst>
                                        <p:tav tm="0">
                                          <p:val>
                                            <p:strVal val="#ppt_x"/>
                                          </p:val>
                                        </p:tav>
                                        <p:tav tm="100000">
                                          <p:val>
                                            <p:strVal val="#ppt_x"/>
                                          </p:val>
                                        </p:tav>
                                      </p:tavLst>
                                    </p:anim>
                                    <p:anim calcmode="lin" valueType="num">
                                      <p:cBhvr>
                                        <p:cTn id="55" dur="750" fill="hold"/>
                                        <p:tgtEl>
                                          <p:spTgt spid="16"/>
                                        </p:tgtEl>
                                        <p:attrNameLst>
                                          <p:attrName>ppt_y</p:attrName>
                                        </p:attrNameLst>
                                      </p:cBhvr>
                                      <p:tavLst>
                                        <p:tav tm="0">
                                          <p:val>
                                            <p:strVal val="#ppt_y+.1"/>
                                          </p:val>
                                        </p:tav>
                                        <p:tav tm="100000">
                                          <p:val>
                                            <p:strVal val="#ppt_y"/>
                                          </p:val>
                                        </p:tav>
                                      </p:tavLst>
                                    </p:anim>
                                  </p:childTnLst>
                                </p:cTn>
                              </p:par>
                              <p:par>
                                <p:cTn id="56" presetID="22" presetClass="entr" presetSubtype="1" fill="hold" nodeType="withEffect">
                                  <p:stCondLst>
                                    <p:cond delay="20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par>
                                <p:cTn id="59" presetID="42" presetClass="entr" presetSubtype="0" fill="hold" nodeType="withEffect">
                                  <p:stCondLst>
                                    <p:cond delay="2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750"/>
                                        <p:tgtEl>
                                          <p:spTgt spid="19"/>
                                        </p:tgtEl>
                                      </p:cBhvr>
                                    </p:animEffect>
                                    <p:anim calcmode="lin" valueType="num">
                                      <p:cBhvr>
                                        <p:cTn id="62" dur="750" fill="hold"/>
                                        <p:tgtEl>
                                          <p:spTgt spid="19"/>
                                        </p:tgtEl>
                                        <p:attrNameLst>
                                          <p:attrName>ppt_x</p:attrName>
                                        </p:attrNameLst>
                                      </p:cBhvr>
                                      <p:tavLst>
                                        <p:tav tm="0">
                                          <p:val>
                                            <p:strVal val="#ppt_x"/>
                                          </p:val>
                                        </p:tav>
                                        <p:tav tm="100000">
                                          <p:val>
                                            <p:strVal val="#ppt_x"/>
                                          </p:val>
                                        </p:tav>
                                      </p:tavLst>
                                    </p:anim>
                                    <p:anim calcmode="lin" valueType="num">
                                      <p:cBhvr>
                                        <p:cTn id="63" dur="750" fill="hold"/>
                                        <p:tgtEl>
                                          <p:spTgt spid="19"/>
                                        </p:tgtEl>
                                        <p:attrNameLst>
                                          <p:attrName>ppt_y</p:attrName>
                                        </p:attrNameLst>
                                      </p:cBhvr>
                                      <p:tavLst>
                                        <p:tav tm="0">
                                          <p:val>
                                            <p:strVal val="#ppt_y+.1"/>
                                          </p:val>
                                        </p:tav>
                                        <p:tav tm="100000">
                                          <p:val>
                                            <p:strVal val="#ppt_y"/>
                                          </p:val>
                                        </p:tav>
                                      </p:tavLst>
                                    </p:anim>
                                  </p:childTnLst>
                                </p:cTn>
                              </p:par>
                              <p:par>
                                <p:cTn id="64" presetID="22" presetClass="entr" presetSubtype="1" fill="hold" nodeType="withEffect">
                                  <p:stCondLst>
                                    <p:cond delay="30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42" presetClass="entr" presetSubtype="0" fill="hold" nodeType="withEffect">
                                  <p:stCondLst>
                                    <p:cond delay="30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750"/>
                                        <p:tgtEl>
                                          <p:spTgt spid="22"/>
                                        </p:tgtEl>
                                      </p:cBhvr>
                                    </p:animEffect>
                                    <p:anim calcmode="lin" valueType="num">
                                      <p:cBhvr>
                                        <p:cTn id="70" dur="750" fill="hold"/>
                                        <p:tgtEl>
                                          <p:spTgt spid="22"/>
                                        </p:tgtEl>
                                        <p:attrNameLst>
                                          <p:attrName>ppt_x</p:attrName>
                                        </p:attrNameLst>
                                      </p:cBhvr>
                                      <p:tavLst>
                                        <p:tav tm="0">
                                          <p:val>
                                            <p:strVal val="#ppt_x"/>
                                          </p:val>
                                        </p:tav>
                                        <p:tav tm="100000">
                                          <p:val>
                                            <p:strVal val="#ppt_x"/>
                                          </p:val>
                                        </p:tav>
                                      </p:tavLst>
                                    </p:anim>
                                    <p:anim calcmode="lin" valueType="num">
                                      <p:cBhvr>
                                        <p:cTn id="71" dur="7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PA-组合 3"/>
          <p:cNvGrpSpPr/>
          <p:nvPr>
            <p:custDataLst>
              <p:tags r:id="rId1"/>
            </p:custDataLst>
          </p:nvPr>
        </p:nvGrpSpPr>
        <p:grpSpPr bwMode="auto">
          <a:xfrm>
            <a:off x="6004560" y="1252855"/>
            <a:ext cx="2464435" cy="3227705"/>
            <a:chOff x="4931673" y="3664428"/>
            <a:chExt cx="2369239" cy="3102403"/>
          </a:xfrm>
        </p:grpSpPr>
        <p:sp>
          <p:nvSpPr>
            <p:cNvPr id="26" name="PA-任意多边形 71"/>
            <p:cNvSpPr/>
            <p:nvPr>
              <p:custDataLst>
                <p:tags r:id="rId8"/>
              </p:custDataLst>
            </p:nvPr>
          </p:nvSpPr>
          <p:spPr bwMode="auto">
            <a:xfrm>
              <a:off x="6290326" y="4269510"/>
              <a:ext cx="1010586" cy="2334664"/>
            </a:xfrm>
            <a:custGeom>
              <a:avLst/>
              <a:gdLst>
                <a:gd name="T0" fmla="*/ 232 w 410"/>
                <a:gd name="T1" fmla="*/ 1 h 948"/>
                <a:gd name="T2" fmla="*/ 264 w 410"/>
                <a:gd name="T3" fmla="*/ 11 h 948"/>
                <a:gd name="T4" fmla="*/ 394 w 410"/>
                <a:gd name="T5" fmla="*/ 134 h 948"/>
                <a:gd name="T6" fmla="*/ 399 w 410"/>
                <a:gd name="T7" fmla="*/ 139 h 948"/>
                <a:gd name="T8" fmla="*/ 402 w 410"/>
                <a:gd name="T9" fmla="*/ 188 h 948"/>
                <a:gd name="T10" fmla="*/ 394 w 410"/>
                <a:gd name="T11" fmla="*/ 201 h 948"/>
                <a:gd name="T12" fmla="*/ 263 w 410"/>
                <a:gd name="T13" fmla="*/ 361 h 948"/>
                <a:gd name="T14" fmla="*/ 232 w 410"/>
                <a:gd name="T15" fmla="*/ 380 h 948"/>
                <a:gd name="T16" fmla="*/ 200 w 410"/>
                <a:gd name="T17" fmla="*/ 370 h 948"/>
                <a:gd name="T18" fmla="*/ 200 w 410"/>
                <a:gd name="T19" fmla="*/ 302 h 948"/>
                <a:gd name="T20" fmla="*/ 252 w 410"/>
                <a:gd name="T21" fmla="*/ 240 h 948"/>
                <a:gd name="T22" fmla="*/ 223 w 410"/>
                <a:gd name="T23" fmla="*/ 244 h 948"/>
                <a:gd name="T24" fmla="*/ 96 w 410"/>
                <a:gd name="T25" fmla="*/ 398 h 948"/>
                <a:gd name="T26" fmla="*/ 95 w 410"/>
                <a:gd name="T27" fmla="*/ 887 h 948"/>
                <a:gd name="T28" fmla="*/ 48 w 410"/>
                <a:gd name="T29" fmla="*/ 945 h 948"/>
                <a:gd name="T30" fmla="*/ 0 w 410"/>
                <a:gd name="T31" fmla="*/ 900 h 948"/>
                <a:gd name="T32" fmla="*/ 1 w 410"/>
                <a:gd name="T33" fmla="*/ 411 h 948"/>
                <a:gd name="T34" fmla="*/ 223 w 410"/>
                <a:gd name="T35" fmla="*/ 141 h 948"/>
                <a:gd name="T36" fmla="*/ 254 w 410"/>
                <a:gd name="T37" fmla="*/ 137 h 948"/>
                <a:gd name="T38" fmla="*/ 201 w 410"/>
                <a:gd name="T39" fmla="*/ 87 h 948"/>
                <a:gd name="T40" fmla="*/ 201 w 410"/>
                <a:gd name="T41" fmla="*/ 20 h 948"/>
                <a:gd name="T42" fmla="*/ 232 w 410"/>
                <a:gd name="T43" fmla="*/ 1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0" h="948">
                  <a:moveTo>
                    <a:pt x="232" y="1"/>
                  </a:moveTo>
                  <a:cubicBezTo>
                    <a:pt x="244" y="0"/>
                    <a:pt x="255" y="3"/>
                    <a:pt x="264" y="11"/>
                  </a:cubicBezTo>
                  <a:cubicBezTo>
                    <a:pt x="394" y="134"/>
                    <a:pt x="394" y="134"/>
                    <a:pt x="394" y="134"/>
                  </a:cubicBezTo>
                  <a:cubicBezTo>
                    <a:pt x="396" y="135"/>
                    <a:pt x="398" y="137"/>
                    <a:pt x="399" y="139"/>
                  </a:cubicBezTo>
                  <a:cubicBezTo>
                    <a:pt x="409" y="154"/>
                    <a:pt x="410" y="172"/>
                    <a:pt x="402" y="188"/>
                  </a:cubicBezTo>
                  <a:cubicBezTo>
                    <a:pt x="400" y="193"/>
                    <a:pt x="398" y="198"/>
                    <a:pt x="394" y="201"/>
                  </a:cubicBezTo>
                  <a:cubicBezTo>
                    <a:pt x="263" y="361"/>
                    <a:pt x="263" y="361"/>
                    <a:pt x="263" y="361"/>
                  </a:cubicBezTo>
                  <a:cubicBezTo>
                    <a:pt x="254" y="372"/>
                    <a:pt x="243" y="378"/>
                    <a:pt x="232" y="380"/>
                  </a:cubicBezTo>
                  <a:cubicBezTo>
                    <a:pt x="220" y="381"/>
                    <a:pt x="209" y="378"/>
                    <a:pt x="200" y="370"/>
                  </a:cubicBezTo>
                  <a:cubicBezTo>
                    <a:pt x="183" y="354"/>
                    <a:pt x="183" y="323"/>
                    <a:pt x="200" y="302"/>
                  </a:cubicBezTo>
                  <a:cubicBezTo>
                    <a:pt x="252" y="240"/>
                    <a:pt x="252" y="240"/>
                    <a:pt x="252" y="240"/>
                  </a:cubicBezTo>
                  <a:cubicBezTo>
                    <a:pt x="223" y="244"/>
                    <a:pt x="223" y="244"/>
                    <a:pt x="223" y="244"/>
                  </a:cubicBezTo>
                  <a:cubicBezTo>
                    <a:pt x="153" y="254"/>
                    <a:pt x="96" y="323"/>
                    <a:pt x="96" y="398"/>
                  </a:cubicBezTo>
                  <a:cubicBezTo>
                    <a:pt x="95" y="887"/>
                    <a:pt x="95" y="887"/>
                    <a:pt x="95" y="887"/>
                  </a:cubicBezTo>
                  <a:cubicBezTo>
                    <a:pt x="95" y="915"/>
                    <a:pt x="74" y="941"/>
                    <a:pt x="48" y="945"/>
                  </a:cubicBezTo>
                  <a:cubicBezTo>
                    <a:pt x="22" y="948"/>
                    <a:pt x="0" y="929"/>
                    <a:pt x="0" y="900"/>
                  </a:cubicBezTo>
                  <a:cubicBezTo>
                    <a:pt x="1" y="411"/>
                    <a:pt x="1" y="411"/>
                    <a:pt x="1" y="411"/>
                  </a:cubicBezTo>
                  <a:cubicBezTo>
                    <a:pt x="2" y="279"/>
                    <a:pt x="101" y="159"/>
                    <a:pt x="223" y="141"/>
                  </a:cubicBezTo>
                  <a:cubicBezTo>
                    <a:pt x="254" y="137"/>
                    <a:pt x="254" y="137"/>
                    <a:pt x="254" y="137"/>
                  </a:cubicBezTo>
                  <a:cubicBezTo>
                    <a:pt x="201" y="87"/>
                    <a:pt x="201" y="87"/>
                    <a:pt x="201" y="87"/>
                  </a:cubicBezTo>
                  <a:cubicBezTo>
                    <a:pt x="184" y="71"/>
                    <a:pt x="184" y="41"/>
                    <a:pt x="201" y="20"/>
                  </a:cubicBezTo>
                  <a:cubicBezTo>
                    <a:pt x="210" y="9"/>
                    <a:pt x="221" y="3"/>
                    <a:pt x="232" y="1"/>
                  </a:cubicBezTo>
                  <a:close/>
                </a:path>
              </a:pathLst>
            </a:custGeom>
            <a:solidFill>
              <a:srgbClr val="F8BA26"/>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600" eaLnBrk="1" fontAlgn="auto" hangingPunct="1">
                <a:spcBef>
                  <a:spcPts val="0"/>
                </a:spcBef>
                <a:spcAft>
                  <a:spcPts val="0"/>
                </a:spcAft>
                <a:defRPr/>
              </a:pPr>
              <a:endParaRPr lang="zh-CN" altLang="en-US" sz="1400">
                <a:solidFill>
                  <a:prstClr val="white"/>
                </a:solidFill>
                <a:cs typeface="+mn-ea"/>
                <a:sym typeface="+mn-lt"/>
              </a:endParaRPr>
            </a:p>
          </p:txBody>
        </p:sp>
        <p:sp>
          <p:nvSpPr>
            <p:cNvPr id="27" name="PA-任意多边形 23"/>
            <p:cNvSpPr/>
            <p:nvPr>
              <p:custDataLst>
                <p:tags r:id="rId9"/>
              </p:custDataLst>
            </p:nvPr>
          </p:nvSpPr>
          <p:spPr bwMode="auto">
            <a:xfrm>
              <a:off x="5673348" y="3664428"/>
              <a:ext cx="883721" cy="3102403"/>
            </a:xfrm>
            <a:custGeom>
              <a:avLst/>
              <a:gdLst>
                <a:gd name="T0" fmla="*/ 180 w 359"/>
                <a:gd name="T1" fmla="*/ 1 h 1259"/>
                <a:gd name="T2" fmla="*/ 205 w 359"/>
                <a:gd name="T3" fmla="*/ 5 h 1259"/>
                <a:gd name="T4" fmla="*/ 212 w 359"/>
                <a:gd name="T5" fmla="*/ 11 h 1259"/>
                <a:gd name="T6" fmla="*/ 342 w 359"/>
                <a:gd name="T7" fmla="*/ 134 h 1259"/>
                <a:gd name="T8" fmla="*/ 342 w 359"/>
                <a:gd name="T9" fmla="*/ 201 h 1259"/>
                <a:gd name="T10" fmla="*/ 311 w 359"/>
                <a:gd name="T11" fmla="*/ 220 h 1259"/>
                <a:gd name="T12" fmla="*/ 279 w 359"/>
                <a:gd name="T13" fmla="*/ 210 h 1259"/>
                <a:gd name="T14" fmla="*/ 223 w 359"/>
                <a:gd name="T15" fmla="*/ 157 h 1259"/>
                <a:gd name="T16" fmla="*/ 221 w 359"/>
                <a:gd name="T17" fmla="*/ 1198 h 1259"/>
                <a:gd name="T18" fmla="*/ 173 w 359"/>
                <a:gd name="T19" fmla="*/ 1256 h 1259"/>
                <a:gd name="T20" fmla="*/ 126 w 359"/>
                <a:gd name="T21" fmla="*/ 1211 h 1259"/>
                <a:gd name="T22" fmla="*/ 128 w 359"/>
                <a:gd name="T23" fmla="*/ 180 h 1259"/>
                <a:gd name="T24" fmla="*/ 80 w 359"/>
                <a:gd name="T25" fmla="*/ 238 h 1259"/>
                <a:gd name="T26" fmla="*/ 49 w 359"/>
                <a:gd name="T27" fmla="*/ 257 h 1259"/>
                <a:gd name="T28" fmla="*/ 17 w 359"/>
                <a:gd name="T29" fmla="*/ 247 h 1259"/>
                <a:gd name="T30" fmla="*/ 18 w 359"/>
                <a:gd name="T31" fmla="*/ 179 h 1259"/>
                <a:gd name="T32" fmla="*/ 149 w 359"/>
                <a:gd name="T33" fmla="*/ 19 h 1259"/>
                <a:gd name="T34" fmla="*/ 160 w 359"/>
                <a:gd name="T35" fmla="*/ 9 h 1259"/>
                <a:gd name="T36" fmla="*/ 180 w 359"/>
                <a:gd name="T37" fmla="*/ 1 h 1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9" h="1259">
                  <a:moveTo>
                    <a:pt x="180" y="1"/>
                  </a:moveTo>
                  <a:cubicBezTo>
                    <a:pt x="189" y="0"/>
                    <a:pt x="197" y="1"/>
                    <a:pt x="205" y="5"/>
                  </a:cubicBezTo>
                  <a:cubicBezTo>
                    <a:pt x="208" y="8"/>
                    <a:pt x="210" y="9"/>
                    <a:pt x="212" y="11"/>
                  </a:cubicBezTo>
                  <a:cubicBezTo>
                    <a:pt x="342" y="134"/>
                    <a:pt x="342" y="134"/>
                    <a:pt x="342" y="134"/>
                  </a:cubicBezTo>
                  <a:cubicBezTo>
                    <a:pt x="359" y="150"/>
                    <a:pt x="359" y="180"/>
                    <a:pt x="342" y="201"/>
                  </a:cubicBezTo>
                  <a:cubicBezTo>
                    <a:pt x="333" y="212"/>
                    <a:pt x="322" y="218"/>
                    <a:pt x="311" y="220"/>
                  </a:cubicBezTo>
                  <a:cubicBezTo>
                    <a:pt x="299" y="221"/>
                    <a:pt x="288" y="218"/>
                    <a:pt x="279" y="210"/>
                  </a:cubicBezTo>
                  <a:cubicBezTo>
                    <a:pt x="223" y="157"/>
                    <a:pt x="223" y="157"/>
                    <a:pt x="223" y="157"/>
                  </a:cubicBezTo>
                  <a:cubicBezTo>
                    <a:pt x="221" y="1198"/>
                    <a:pt x="221" y="1198"/>
                    <a:pt x="221" y="1198"/>
                  </a:cubicBezTo>
                  <a:cubicBezTo>
                    <a:pt x="221" y="1226"/>
                    <a:pt x="200" y="1252"/>
                    <a:pt x="173" y="1256"/>
                  </a:cubicBezTo>
                  <a:cubicBezTo>
                    <a:pt x="147" y="1259"/>
                    <a:pt x="126" y="1239"/>
                    <a:pt x="126" y="1211"/>
                  </a:cubicBezTo>
                  <a:cubicBezTo>
                    <a:pt x="128" y="180"/>
                    <a:pt x="128" y="180"/>
                    <a:pt x="128" y="180"/>
                  </a:cubicBezTo>
                  <a:cubicBezTo>
                    <a:pt x="80" y="238"/>
                    <a:pt x="80" y="238"/>
                    <a:pt x="80" y="238"/>
                  </a:cubicBezTo>
                  <a:cubicBezTo>
                    <a:pt x="72" y="249"/>
                    <a:pt x="60" y="255"/>
                    <a:pt x="49" y="257"/>
                  </a:cubicBezTo>
                  <a:cubicBezTo>
                    <a:pt x="37" y="258"/>
                    <a:pt x="26" y="255"/>
                    <a:pt x="17" y="247"/>
                  </a:cubicBezTo>
                  <a:cubicBezTo>
                    <a:pt x="0" y="231"/>
                    <a:pt x="0" y="200"/>
                    <a:pt x="18" y="179"/>
                  </a:cubicBezTo>
                  <a:cubicBezTo>
                    <a:pt x="149" y="19"/>
                    <a:pt x="149" y="19"/>
                    <a:pt x="149" y="19"/>
                  </a:cubicBezTo>
                  <a:cubicBezTo>
                    <a:pt x="152" y="15"/>
                    <a:pt x="156" y="12"/>
                    <a:pt x="160" y="9"/>
                  </a:cubicBezTo>
                  <a:cubicBezTo>
                    <a:pt x="166" y="5"/>
                    <a:pt x="173" y="2"/>
                    <a:pt x="180" y="1"/>
                  </a:cubicBezTo>
                  <a:close/>
                </a:path>
              </a:pathLst>
            </a:custGeom>
            <a:solidFill>
              <a:srgbClr val="90C5D7"/>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600" eaLnBrk="1" fontAlgn="auto" hangingPunct="1">
                <a:spcBef>
                  <a:spcPts val="0"/>
                </a:spcBef>
                <a:spcAft>
                  <a:spcPts val="0"/>
                </a:spcAft>
                <a:defRPr/>
              </a:pPr>
              <a:endParaRPr lang="zh-CN" altLang="en-US" sz="1400">
                <a:solidFill>
                  <a:prstClr val="white"/>
                </a:solidFill>
                <a:cs typeface="+mn-ea"/>
                <a:sym typeface="+mn-lt"/>
              </a:endParaRPr>
            </a:p>
          </p:txBody>
        </p:sp>
        <p:sp>
          <p:nvSpPr>
            <p:cNvPr id="28" name="PA-任意多边形 38"/>
            <p:cNvSpPr/>
            <p:nvPr>
              <p:custDataLst>
                <p:tags r:id="rId10"/>
              </p:custDataLst>
            </p:nvPr>
          </p:nvSpPr>
          <p:spPr bwMode="auto">
            <a:xfrm>
              <a:off x="4931673" y="5077372"/>
              <a:ext cx="984563" cy="1665603"/>
            </a:xfrm>
            <a:custGeom>
              <a:avLst/>
              <a:gdLst>
                <a:gd name="T0" fmla="*/ 178 w 399"/>
                <a:gd name="T1" fmla="*/ 2 h 676"/>
                <a:gd name="T2" fmla="*/ 210 w 399"/>
                <a:gd name="T3" fmla="*/ 12 h 676"/>
                <a:gd name="T4" fmla="*/ 210 w 399"/>
                <a:gd name="T5" fmla="*/ 79 h 676"/>
                <a:gd name="T6" fmla="*/ 157 w 399"/>
                <a:gd name="T7" fmla="*/ 144 h 676"/>
                <a:gd name="T8" fmla="*/ 178 w 399"/>
                <a:gd name="T9" fmla="*/ 141 h 676"/>
                <a:gd name="T10" fmla="*/ 399 w 399"/>
                <a:gd name="T11" fmla="*/ 348 h 676"/>
                <a:gd name="T12" fmla="*/ 398 w 399"/>
                <a:gd name="T13" fmla="*/ 615 h 676"/>
                <a:gd name="T14" fmla="*/ 351 w 399"/>
                <a:gd name="T15" fmla="*/ 673 h 676"/>
                <a:gd name="T16" fmla="*/ 303 w 399"/>
                <a:gd name="T17" fmla="*/ 628 h 676"/>
                <a:gd name="T18" fmla="*/ 304 w 399"/>
                <a:gd name="T19" fmla="*/ 362 h 676"/>
                <a:gd name="T20" fmla="*/ 178 w 399"/>
                <a:gd name="T21" fmla="*/ 243 h 676"/>
                <a:gd name="T22" fmla="*/ 158 w 399"/>
                <a:gd name="T23" fmla="*/ 246 h 676"/>
                <a:gd name="T24" fmla="*/ 209 w 399"/>
                <a:gd name="T25" fmla="*/ 294 h 676"/>
                <a:gd name="T26" fmla="*/ 209 w 399"/>
                <a:gd name="T27" fmla="*/ 362 h 676"/>
                <a:gd name="T28" fmla="*/ 178 w 399"/>
                <a:gd name="T29" fmla="*/ 381 h 676"/>
                <a:gd name="T30" fmla="*/ 146 w 399"/>
                <a:gd name="T31" fmla="*/ 371 h 676"/>
                <a:gd name="T32" fmla="*/ 16 w 399"/>
                <a:gd name="T33" fmla="*/ 248 h 676"/>
                <a:gd name="T34" fmla="*/ 8 w 399"/>
                <a:gd name="T35" fmla="*/ 238 h 676"/>
                <a:gd name="T36" fmla="*/ 10 w 399"/>
                <a:gd name="T37" fmla="*/ 189 h 676"/>
                <a:gd name="T38" fmla="*/ 11 w 399"/>
                <a:gd name="T39" fmla="*/ 187 h 676"/>
                <a:gd name="T40" fmla="*/ 16 w 399"/>
                <a:gd name="T41" fmla="*/ 180 h 676"/>
                <a:gd name="T42" fmla="*/ 147 w 399"/>
                <a:gd name="T43" fmla="*/ 21 h 676"/>
                <a:gd name="T44" fmla="*/ 178 w 399"/>
                <a:gd name="T45" fmla="*/ 2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9" h="676">
                  <a:moveTo>
                    <a:pt x="178" y="2"/>
                  </a:moveTo>
                  <a:cubicBezTo>
                    <a:pt x="190" y="0"/>
                    <a:pt x="201" y="4"/>
                    <a:pt x="210" y="12"/>
                  </a:cubicBezTo>
                  <a:cubicBezTo>
                    <a:pt x="227" y="28"/>
                    <a:pt x="227" y="58"/>
                    <a:pt x="210" y="79"/>
                  </a:cubicBezTo>
                  <a:cubicBezTo>
                    <a:pt x="157" y="144"/>
                    <a:pt x="157" y="144"/>
                    <a:pt x="157" y="144"/>
                  </a:cubicBezTo>
                  <a:cubicBezTo>
                    <a:pt x="178" y="141"/>
                    <a:pt x="178" y="141"/>
                    <a:pt x="178" y="141"/>
                  </a:cubicBezTo>
                  <a:cubicBezTo>
                    <a:pt x="300" y="124"/>
                    <a:pt x="399" y="217"/>
                    <a:pt x="399" y="348"/>
                  </a:cubicBezTo>
                  <a:cubicBezTo>
                    <a:pt x="398" y="615"/>
                    <a:pt x="398" y="615"/>
                    <a:pt x="398" y="615"/>
                  </a:cubicBezTo>
                  <a:cubicBezTo>
                    <a:pt x="398" y="643"/>
                    <a:pt x="377" y="669"/>
                    <a:pt x="351" y="673"/>
                  </a:cubicBezTo>
                  <a:cubicBezTo>
                    <a:pt x="325" y="676"/>
                    <a:pt x="303" y="656"/>
                    <a:pt x="303" y="628"/>
                  </a:cubicBezTo>
                  <a:cubicBezTo>
                    <a:pt x="304" y="362"/>
                    <a:pt x="304" y="362"/>
                    <a:pt x="304" y="362"/>
                  </a:cubicBezTo>
                  <a:cubicBezTo>
                    <a:pt x="304" y="287"/>
                    <a:pt x="248" y="234"/>
                    <a:pt x="178" y="243"/>
                  </a:cubicBezTo>
                  <a:cubicBezTo>
                    <a:pt x="158" y="246"/>
                    <a:pt x="158" y="246"/>
                    <a:pt x="158" y="246"/>
                  </a:cubicBezTo>
                  <a:cubicBezTo>
                    <a:pt x="209" y="294"/>
                    <a:pt x="209" y="294"/>
                    <a:pt x="209" y="294"/>
                  </a:cubicBezTo>
                  <a:cubicBezTo>
                    <a:pt x="227" y="311"/>
                    <a:pt x="226" y="341"/>
                    <a:pt x="209" y="362"/>
                  </a:cubicBezTo>
                  <a:cubicBezTo>
                    <a:pt x="200" y="373"/>
                    <a:pt x="189" y="379"/>
                    <a:pt x="178" y="381"/>
                  </a:cubicBezTo>
                  <a:cubicBezTo>
                    <a:pt x="166" y="382"/>
                    <a:pt x="155" y="379"/>
                    <a:pt x="146" y="371"/>
                  </a:cubicBezTo>
                  <a:cubicBezTo>
                    <a:pt x="16" y="248"/>
                    <a:pt x="16" y="248"/>
                    <a:pt x="16" y="248"/>
                  </a:cubicBezTo>
                  <a:cubicBezTo>
                    <a:pt x="12" y="245"/>
                    <a:pt x="10" y="241"/>
                    <a:pt x="8" y="238"/>
                  </a:cubicBezTo>
                  <a:cubicBezTo>
                    <a:pt x="0" y="223"/>
                    <a:pt x="1" y="204"/>
                    <a:pt x="10" y="189"/>
                  </a:cubicBezTo>
                  <a:cubicBezTo>
                    <a:pt x="10" y="188"/>
                    <a:pt x="11" y="187"/>
                    <a:pt x="11" y="187"/>
                  </a:cubicBezTo>
                  <a:cubicBezTo>
                    <a:pt x="13" y="184"/>
                    <a:pt x="14" y="182"/>
                    <a:pt x="16" y="180"/>
                  </a:cubicBezTo>
                  <a:cubicBezTo>
                    <a:pt x="147" y="21"/>
                    <a:pt x="147" y="21"/>
                    <a:pt x="147" y="21"/>
                  </a:cubicBezTo>
                  <a:cubicBezTo>
                    <a:pt x="156" y="10"/>
                    <a:pt x="167" y="4"/>
                    <a:pt x="178" y="2"/>
                  </a:cubicBezTo>
                  <a:close/>
                </a:path>
              </a:pathLst>
            </a:custGeom>
            <a:solidFill>
              <a:srgbClr val="DACB8C"/>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600" eaLnBrk="1" fontAlgn="auto" hangingPunct="1">
                <a:spcBef>
                  <a:spcPts val="0"/>
                </a:spcBef>
                <a:spcAft>
                  <a:spcPts val="0"/>
                </a:spcAft>
                <a:defRPr/>
              </a:pPr>
              <a:endParaRPr lang="zh-CN" altLang="en-US" dirty="0">
                <a:solidFill>
                  <a:prstClr val="white"/>
                </a:solidFill>
                <a:cs typeface="+mn-ea"/>
                <a:sym typeface="+mn-lt"/>
              </a:endParaRPr>
            </a:p>
          </p:txBody>
        </p:sp>
      </p:grpSp>
      <p:grpSp>
        <p:nvGrpSpPr>
          <p:cNvPr id="39" name="组合 38"/>
          <p:cNvGrpSpPr/>
          <p:nvPr/>
        </p:nvGrpSpPr>
        <p:grpSpPr>
          <a:xfrm>
            <a:off x="536575" y="1497965"/>
            <a:ext cx="4135521" cy="2659035"/>
            <a:chOff x="1676" y="3532"/>
            <a:chExt cx="8808" cy="5663"/>
          </a:xfrm>
        </p:grpSpPr>
        <p:grpSp>
          <p:nvGrpSpPr>
            <p:cNvPr id="32" name="PA-组合 27"/>
            <p:cNvGrpSpPr/>
            <p:nvPr>
              <p:custDataLst>
                <p:tags r:id="rId2"/>
              </p:custDataLst>
            </p:nvPr>
          </p:nvGrpSpPr>
          <p:grpSpPr bwMode="auto">
            <a:xfrm>
              <a:off x="1829" y="6352"/>
              <a:ext cx="8502" cy="2843"/>
              <a:chOff x="7539648" y="1927083"/>
              <a:chExt cx="3612768" cy="1804337"/>
            </a:xfrm>
          </p:grpSpPr>
          <p:sp>
            <p:nvSpPr>
              <p:cNvPr id="33" name="PA-矩形 28"/>
              <p:cNvSpPr/>
              <p:nvPr>
                <p:custDataLst>
                  <p:tags r:id="rId6"/>
                </p:custDataLst>
              </p:nvPr>
            </p:nvSpPr>
            <p:spPr>
              <a:xfrm>
                <a:off x="7628878" y="1927083"/>
                <a:ext cx="506701" cy="506201"/>
              </a:xfrm>
              <a:prstGeom prst="rect">
                <a:avLst/>
              </a:prstGeom>
              <a:solidFill>
                <a:srgbClr val="F8BA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600" eaLnBrk="1" fontAlgn="auto" hangingPunct="1">
                  <a:spcBef>
                    <a:spcPts val="0"/>
                  </a:spcBef>
                  <a:spcAft>
                    <a:spcPts val="0"/>
                  </a:spcAft>
                  <a:defRPr/>
                </a:pPr>
                <a:r>
                  <a:rPr lang="en-US" sz="1400" dirty="0">
                    <a:solidFill>
                      <a:schemeClr val="bg1"/>
                    </a:solidFill>
                    <a:latin typeface="微软雅黑" panose="020B0503020204020204" pitchFamily="34" charset="-122"/>
                    <a:ea typeface="微软雅黑" panose="020B0503020204020204" pitchFamily="34" charset="-122"/>
                    <a:cs typeface="+mn-ea"/>
                    <a:sym typeface="+mn-lt"/>
                  </a:rPr>
                  <a:t>02</a:t>
                </a:r>
              </a:p>
            </p:txBody>
          </p:sp>
          <p:sp>
            <p:nvSpPr>
              <p:cNvPr id="34" name="PA-文本框 29"/>
              <p:cNvSpPr txBox="1"/>
              <p:nvPr>
                <p:custDataLst>
                  <p:tags r:id="rId7"/>
                </p:custDataLst>
              </p:nvPr>
            </p:nvSpPr>
            <p:spPr>
              <a:xfrm>
                <a:off x="7539648" y="2471368"/>
                <a:ext cx="3612768" cy="1260052"/>
              </a:xfrm>
              <a:prstGeom prst="rect">
                <a:avLst/>
              </a:prstGeom>
              <a:noFill/>
            </p:spPr>
            <p:txBody>
              <a:bodyPr>
                <a:spAutoFit/>
              </a:bodyPr>
              <a:lstStyle/>
              <a:p>
                <a:pPr defTabSz="609600" eaLnBrk="1" fontAlgn="auto" hangingPunct="1">
                  <a:spcBef>
                    <a:spcPts val="0"/>
                  </a:spcBef>
                  <a:spcAft>
                    <a:spcPts val="0"/>
                  </a:spcAft>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输入标题</a:t>
                </a:r>
                <a:endParaRPr lang="en-US" altLang="zh-CN" dirty="0">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a:p>
                <a:pPr eaLnBrk="1" fontAlgn="auto" hangingPunct="1">
                  <a:lnSpc>
                    <a:spcPts val="2200"/>
                  </a:lnSpc>
                  <a:spcBef>
                    <a:spcPts val="0"/>
                  </a:spcBef>
                  <a:spcAft>
                    <a:spcPts val="0"/>
                  </a:spcAft>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5" name="PA-组合 30"/>
            <p:cNvGrpSpPr/>
            <p:nvPr>
              <p:custDataLst>
                <p:tags r:id="rId3"/>
              </p:custDataLst>
            </p:nvPr>
          </p:nvGrpSpPr>
          <p:grpSpPr bwMode="auto">
            <a:xfrm>
              <a:off x="1676" y="3532"/>
              <a:ext cx="8808" cy="3204"/>
              <a:chOff x="156830" y="2160794"/>
              <a:chExt cx="3875762" cy="2033999"/>
            </a:xfrm>
          </p:grpSpPr>
          <p:sp>
            <p:nvSpPr>
              <p:cNvPr id="36" name="PA-矩形 31"/>
              <p:cNvSpPr/>
              <p:nvPr>
                <p:custDataLst>
                  <p:tags r:id="rId4"/>
                </p:custDataLst>
              </p:nvPr>
            </p:nvSpPr>
            <p:spPr>
              <a:xfrm>
                <a:off x="3444022" y="2160794"/>
                <a:ext cx="506060" cy="507901"/>
              </a:xfrm>
              <a:prstGeom prst="rect">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600" eaLnBrk="1" fontAlgn="auto" hangingPunct="1">
                  <a:spcBef>
                    <a:spcPts val="0"/>
                  </a:spcBef>
                  <a:spcAft>
                    <a:spcPts val="0"/>
                  </a:spcAft>
                  <a:defRPr/>
                </a:pPr>
                <a:r>
                  <a:rPr lang="en-US" sz="140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7" name="PA-文本框 32"/>
              <p:cNvSpPr txBox="1"/>
              <p:nvPr>
                <p:custDataLst>
                  <p:tags r:id="rId5"/>
                </p:custDataLst>
              </p:nvPr>
            </p:nvSpPr>
            <p:spPr>
              <a:xfrm>
                <a:off x="156830" y="2725834"/>
                <a:ext cx="3875762" cy="1468959"/>
              </a:xfrm>
              <a:prstGeom prst="rect">
                <a:avLst/>
              </a:prstGeom>
              <a:noFill/>
            </p:spPr>
            <p:txBody>
              <a:bodyPr>
                <a:spAutoFit/>
              </a:bodyPr>
              <a:lstStyle/>
              <a:p>
                <a:pPr algn="r" defTabSz="609600" eaLnBrk="1" fontAlgn="auto" hangingPunct="1">
                  <a:spcBef>
                    <a:spcPts val="0"/>
                  </a:spcBef>
                  <a:spcAft>
                    <a:spcPts val="0"/>
                  </a:spcAft>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输入标题</a:t>
                </a:r>
                <a:endParaRPr lang="en-US" altLang="zh-CN" dirty="0">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a:p>
                <a:pPr algn="r" eaLnBrk="1" fontAlgn="auto" hangingPunct="1">
                  <a:lnSpc>
                    <a:spcPts val="2200"/>
                  </a:lnSpc>
                  <a:spcBef>
                    <a:spcPts val="0"/>
                  </a:spcBef>
                  <a:spcAft>
                    <a:spcPts val="0"/>
                  </a:spcAft>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请在此处添加具体内容，文字尽量言简意赅，简单说明即可，不必过于请在此处添加具体内容，繁琐</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algn="r" defTabSz="609600" eaLnBrk="1" fontAlgn="auto" hangingPunct="1">
                  <a:spcBef>
                    <a:spcPts val="0"/>
                  </a:spcBef>
                  <a:spcAft>
                    <a:spcPts val="0"/>
                  </a:spcAft>
                  <a:defRPr/>
                </a:pP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750" fill="hold"/>
                                        <p:tgtEl>
                                          <p:spTgt spid="25"/>
                                        </p:tgtEl>
                                        <p:attrNameLst>
                                          <p:attrName>ppt_w</p:attrName>
                                        </p:attrNameLst>
                                      </p:cBhvr>
                                      <p:tavLst>
                                        <p:tav tm="0">
                                          <p:val>
                                            <p:fltVal val="0"/>
                                          </p:val>
                                        </p:tav>
                                        <p:tav tm="100000">
                                          <p:val>
                                            <p:strVal val="#ppt_w"/>
                                          </p:val>
                                        </p:tav>
                                      </p:tavLst>
                                    </p:anim>
                                    <p:anim calcmode="lin" valueType="num">
                                      <p:cBhvr>
                                        <p:cTn id="8" dur="750" fill="hold"/>
                                        <p:tgtEl>
                                          <p:spTgt spid="25"/>
                                        </p:tgtEl>
                                        <p:attrNameLst>
                                          <p:attrName>ppt_h</p:attrName>
                                        </p:attrNameLst>
                                      </p:cBhvr>
                                      <p:tavLst>
                                        <p:tav tm="0">
                                          <p:val>
                                            <p:fltVal val="0"/>
                                          </p:val>
                                        </p:tav>
                                        <p:tav tm="100000">
                                          <p:val>
                                            <p:strVal val="#ppt_h"/>
                                          </p:val>
                                        </p:tav>
                                      </p:tavLst>
                                    </p:anim>
                                    <p:animEffect transition="in" filter="fade">
                                      <p:cBhvr>
                                        <p:cTn id="9"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410845" y="1707515"/>
            <a:ext cx="8322310" cy="2403475"/>
            <a:chOff x="-175" y="1933"/>
            <a:chExt cx="15671" cy="4526"/>
          </a:xfrm>
        </p:grpSpPr>
        <p:sp>
          <p:nvSpPr>
            <p:cNvPr id="9" name="PA-圆角矩形 2"/>
            <p:cNvSpPr/>
            <p:nvPr>
              <p:custDataLst>
                <p:tags r:id="rId1"/>
              </p:custDataLst>
            </p:nvPr>
          </p:nvSpPr>
          <p:spPr>
            <a:xfrm>
              <a:off x="-175" y="1933"/>
              <a:ext cx="3448" cy="4526"/>
            </a:xfrm>
            <a:prstGeom prst="roundRect">
              <a:avLst>
                <a:gd name="adj" fmla="val 4218"/>
              </a:avLst>
            </a:prstGeom>
            <a:noFill/>
            <a:ln w="25400" cap="flat" cmpd="sng" algn="ctr">
              <a:solidFill>
                <a:srgbClr val="90C5D7"/>
              </a:solidFill>
              <a:prstDash val="solid"/>
              <a:round/>
              <a:headEnd type="none" w="med" len="med"/>
              <a:tailEnd type="none" w="med" len="me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汉仪旗黑-60简" panose="00020600040101010101" charset="-122"/>
              </a:endParaRPr>
            </a:p>
          </p:txBody>
        </p:sp>
        <p:sp>
          <p:nvSpPr>
            <p:cNvPr id="10" name="PA-圆角矩形 3"/>
            <p:cNvSpPr/>
            <p:nvPr>
              <p:custDataLst>
                <p:tags r:id="rId2"/>
              </p:custDataLst>
            </p:nvPr>
          </p:nvSpPr>
          <p:spPr>
            <a:xfrm>
              <a:off x="209" y="5498"/>
              <a:ext cx="2805" cy="604"/>
            </a:xfrm>
            <a:prstGeom prst="roundRect">
              <a:avLst/>
            </a:prstGeom>
            <a:solidFill>
              <a:srgbClr val="90C5D7"/>
            </a:solidFill>
            <a:ln w="25400" cap="flat" cmpd="sng" algn="ctr">
              <a:no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200" b="1" kern="0" noProof="0" dirty="0">
                  <a:solidFill>
                    <a:prstClr val="white"/>
                  </a:solidFill>
                  <a:latin typeface="微软雅黑" panose="020B0503020204020204" pitchFamily="34" charset="-122"/>
                  <a:ea typeface="微软雅黑" panose="020B0503020204020204" pitchFamily="34" charset="-122"/>
                  <a:cs typeface="汉仪旗黑-60简" panose="00020600040101010101" charset="-122"/>
                </a:rPr>
                <a:t>单击输入关键词</a:t>
              </a:r>
              <a:endParaRPr kumimoji="0" lang="zh-CN" altLang="en-US" sz="1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汉仪旗黑-60简" panose="00020600040101010101" charset="-122"/>
              </a:endParaRPr>
            </a:p>
          </p:txBody>
        </p:sp>
        <p:sp>
          <p:nvSpPr>
            <p:cNvPr id="12" name="PA-圆角矩形 22"/>
            <p:cNvSpPr/>
            <p:nvPr>
              <p:custDataLst>
                <p:tags r:id="rId3"/>
              </p:custDataLst>
            </p:nvPr>
          </p:nvSpPr>
          <p:spPr>
            <a:xfrm>
              <a:off x="3900" y="1933"/>
              <a:ext cx="3448" cy="4526"/>
            </a:xfrm>
            <a:prstGeom prst="roundRect">
              <a:avLst>
                <a:gd name="adj" fmla="val 4218"/>
              </a:avLst>
            </a:prstGeom>
            <a:noFill/>
            <a:ln w="25400" cap="flat" cmpd="sng" algn="ctr">
              <a:solidFill>
                <a:srgbClr val="ACB786"/>
              </a:solidFill>
              <a:prstDash val="solid"/>
              <a:round/>
              <a:headEnd type="none" w="med" len="med"/>
              <a:tailEnd type="none" w="med" len="me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汉仪旗黑-60简" panose="00020600040101010101" charset="-122"/>
              </a:endParaRPr>
            </a:p>
          </p:txBody>
        </p:sp>
        <p:sp>
          <p:nvSpPr>
            <p:cNvPr id="13" name="PA-圆角矩形 25"/>
            <p:cNvSpPr/>
            <p:nvPr>
              <p:custDataLst>
                <p:tags r:id="rId4"/>
              </p:custDataLst>
            </p:nvPr>
          </p:nvSpPr>
          <p:spPr>
            <a:xfrm>
              <a:off x="4283" y="5498"/>
              <a:ext cx="2805" cy="604"/>
            </a:xfrm>
            <a:prstGeom prst="roundRect">
              <a:avLst/>
            </a:prstGeom>
            <a:solidFill>
              <a:srgbClr val="ACB786"/>
            </a:solidFill>
            <a:ln w="25400" cap="flat" cmpd="sng" algn="ctr">
              <a:solidFill>
                <a:srgbClr val="E89F50"/>
              </a:solidFill>
              <a:prstDash val="solid"/>
              <a:round/>
              <a:headEnd type="none" w="med" len="med"/>
              <a:tailEnd type="none" w="med" len="med"/>
            </a:ln>
            <a:effectLst/>
          </p:spPr>
          <p:txBody>
            <a:bodyPr rtlCol="0" anchor="ctr"/>
            <a:lstStyle/>
            <a:p>
              <a:pPr lvl="0" algn="ctr" defTabSz="1217295">
                <a:defRPr/>
              </a:pPr>
              <a:r>
                <a:rPr lang="zh-CN" altLang="en-US" sz="1200" b="1" kern="0" dirty="0">
                  <a:solidFill>
                    <a:prstClr val="white"/>
                  </a:solidFill>
                  <a:latin typeface="微软雅黑" panose="020B0503020204020204" pitchFamily="34" charset="-122"/>
                  <a:ea typeface="微软雅黑" panose="020B0503020204020204" pitchFamily="34" charset="-122"/>
                  <a:cs typeface="汉仪旗黑-60简" panose="00020600040101010101" charset="-122"/>
                </a:rPr>
                <a:t>单击输入关键词</a:t>
              </a:r>
            </a:p>
          </p:txBody>
        </p:sp>
        <p:sp>
          <p:nvSpPr>
            <p:cNvPr id="15" name="PA-圆角矩形 29"/>
            <p:cNvSpPr/>
            <p:nvPr>
              <p:custDataLst>
                <p:tags r:id="rId5"/>
              </p:custDataLst>
            </p:nvPr>
          </p:nvSpPr>
          <p:spPr>
            <a:xfrm>
              <a:off x="7974" y="1933"/>
              <a:ext cx="3448" cy="4526"/>
            </a:xfrm>
            <a:prstGeom prst="roundRect">
              <a:avLst>
                <a:gd name="adj" fmla="val 4218"/>
              </a:avLst>
            </a:prstGeom>
            <a:noFill/>
            <a:ln w="25400" cap="flat" cmpd="sng" algn="ctr">
              <a:solidFill>
                <a:srgbClr val="DACB8C"/>
              </a:solidFill>
              <a:prstDash val="solid"/>
              <a:round/>
              <a:headEnd type="none" w="med" len="med"/>
              <a:tailEnd type="none" w="med" len="me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汉仪旗黑-60简" panose="00020600040101010101" charset="-122"/>
              </a:endParaRPr>
            </a:p>
          </p:txBody>
        </p:sp>
        <p:sp>
          <p:nvSpPr>
            <p:cNvPr id="16" name="PA-圆角矩形 32"/>
            <p:cNvSpPr/>
            <p:nvPr>
              <p:custDataLst>
                <p:tags r:id="rId6"/>
              </p:custDataLst>
            </p:nvPr>
          </p:nvSpPr>
          <p:spPr>
            <a:xfrm>
              <a:off x="8357" y="5498"/>
              <a:ext cx="2805" cy="604"/>
            </a:xfrm>
            <a:prstGeom prst="roundRect">
              <a:avLst/>
            </a:prstGeom>
            <a:solidFill>
              <a:srgbClr val="DACB8C"/>
            </a:solidFill>
            <a:ln w="25400" cap="flat" cmpd="sng" algn="ctr">
              <a:noFill/>
              <a:prstDash val="solid"/>
            </a:ln>
            <a:effectLst/>
          </p:spPr>
          <p:txBody>
            <a:bodyPr rtlCol="0" anchor="ctr"/>
            <a:lstStyle/>
            <a:p>
              <a:pPr lvl="0" algn="ctr" defTabSz="1217295">
                <a:defRPr/>
              </a:pPr>
              <a:r>
                <a:rPr lang="zh-CN" altLang="en-US" sz="1200" b="1" kern="0" dirty="0">
                  <a:solidFill>
                    <a:prstClr val="white"/>
                  </a:solidFill>
                  <a:latin typeface="微软雅黑" panose="020B0503020204020204" pitchFamily="34" charset="-122"/>
                  <a:ea typeface="微软雅黑" panose="020B0503020204020204" pitchFamily="34" charset="-122"/>
                  <a:cs typeface="汉仪旗黑-60简" panose="00020600040101010101" charset="-122"/>
                </a:rPr>
                <a:t>单击输入关键词</a:t>
              </a:r>
            </a:p>
          </p:txBody>
        </p:sp>
        <p:sp>
          <p:nvSpPr>
            <p:cNvPr id="18" name="PA-圆角矩形 36"/>
            <p:cNvSpPr/>
            <p:nvPr>
              <p:custDataLst>
                <p:tags r:id="rId7"/>
              </p:custDataLst>
            </p:nvPr>
          </p:nvSpPr>
          <p:spPr>
            <a:xfrm>
              <a:off x="12048" y="1933"/>
              <a:ext cx="3448" cy="4526"/>
            </a:xfrm>
            <a:prstGeom prst="roundRect">
              <a:avLst>
                <a:gd name="adj" fmla="val 4218"/>
              </a:avLst>
            </a:prstGeom>
            <a:noFill/>
            <a:ln w="25400" cap="flat" cmpd="sng" algn="ctr">
              <a:solidFill>
                <a:srgbClr val="FFC000"/>
              </a:solidFill>
              <a:prstDash val="solid"/>
              <a:round/>
              <a:headEnd type="none" w="med" len="med"/>
              <a:tailEnd type="none" w="med" len="me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汉仪旗黑-60简" panose="00020600040101010101" charset="-122"/>
              </a:endParaRPr>
            </a:p>
          </p:txBody>
        </p:sp>
        <p:sp>
          <p:nvSpPr>
            <p:cNvPr id="19" name="PA-圆角矩形 39"/>
            <p:cNvSpPr/>
            <p:nvPr>
              <p:custDataLst>
                <p:tags r:id="rId8"/>
              </p:custDataLst>
            </p:nvPr>
          </p:nvSpPr>
          <p:spPr>
            <a:xfrm>
              <a:off x="12432" y="5498"/>
              <a:ext cx="2805" cy="604"/>
            </a:xfrm>
            <a:prstGeom prst="roundRect">
              <a:avLst/>
            </a:prstGeom>
            <a:solidFill>
              <a:srgbClr val="FFC000"/>
            </a:solidFill>
            <a:ln w="25400" cap="flat" cmpd="sng" algn="ctr">
              <a:noFill/>
              <a:prstDash val="solid"/>
            </a:ln>
            <a:effectLst/>
          </p:spPr>
          <p:txBody>
            <a:bodyPr rtlCol="0" anchor="ctr"/>
            <a:lstStyle/>
            <a:p>
              <a:pPr lvl="0" algn="ctr" defTabSz="1217295">
                <a:defRPr/>
              </a:pPr>
              <a:r>
                <a:rPr lang="zh-CN" altLang="en-US" sz="1200" b="1" kern="0" dirty="0">
                  <a:solidFill>
                    <a:prstClr val="white"/>
                  </a:solidFill>
                  <a:latin typeface="微软雅黑" panose="020B0503020204020204" pitchFamily="34" charset="-122"/>
                  <a:ea typeface="微软雅黑" panose="020B0503020204020204" pitchFamily="34" charset="-122"/>
                  <a:cs typeface="汉仪旗黑-60简" panose="00020600040101010101" charset="-122"/>
                </a:rPr>
                <a:t>单击输入关键词</a:t>
              </a:r>
            </a:p>
          </p:txBody>
        </p:sp>
        <p:grpSp>
          <p:nvGrpSpPr>
            <p:cNvPr id="20" name="PA-组合 19"/>
            <p:cNvGrpSpPr/>
            <p:nvPr>
              <p:custDataLst>
                <p:tags r:id="rId9"/>
              </p:custDataLst>
            </p:nvPr>
          </p:nvGrpSpPr>
          <p:grpSpPr>
            <a:xfrm>
              <a:off x="267" y="2529"/>
              <a:ext cx="2752" cy="2485"/>
              <a:chOff x="1388760" y="2263812"/>
              <a:chExt cx="1747731" cy="1577702"/>
            </a:xfrm>
          </p:grpSpPr>
          <p:sp>
            <p:nvSpPr>
              <p:cNvPr id="21" name="PA-内容占位符 2"/>
              <p:cNvSpPr txBox="1"/>
              <p:nvPr>
                <p:custDataLst>
                  <p:tags r:id="rId22"/>
                </p:custDataLst>
              </p:nvPr>
            </p:nvSpPr>
            <p:spPr>
              <a:xfrm>
                <a:off x="1388760" y="2879353"/>
                <a:ext cx="1747731" cy="962161"/>
              </a:xfrm>
              <a:prstGeom prst="rect">
                <a:avLst/>
              </a:prstGeom>
              <a:ln>
                <a:noFill/>
              </a:ln>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kumimoji="0" lang="zh-CN" altLang="en-US" sz="1200" b="0" i="0" u="none" strike="noStrike" kern="1200" cap="none" spc="0" normalizeH="0" baseline="0" noProof="0" dirty="0">
                  <a:ln>
                    <a:noFill/>
                  </a:ln>
                  <a:solidFill>
                    <a:srgbClr val="5B5B5B"/>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2" name="组合 21"/>
              <p:cNvGrpSpPr/>
              <p:nvPr/>
            </p:nvGrpSpPr>
            <p:grpSpPr>
              <a:xfrm>
                <a:off x="1946370" y="2263812"/>
                <a:ext cx="513773" cy="511278"/>
                <a:chOff x="1946370" y="2263812"/>
                <a:chExt cx="513773" cy="511278"/>
              </a:xfrm>
            </p:grpSpPr>
            <p:sp>
              <p:nvSpPr>
                <p:cNvPr id="23" name="PA-椭圆 22"/>
                <p:cNvSpPr/>
                <p:nvPr>
                  <p:custDataLst>
                    <p:tags r:id="rId23"/>
                  </p:custDataLst>
                </p:nvPr>
              </p:nvSpPr>
              <p:spPr>
                <a:xfrm>
                  <a:off x="1947617" y="2263812"/>
                  <a:ext cx="511278" cy="511278"/>
                </a:xfrm>
                <a:prstGeom prst="ellipse">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24" name="PA-文本框 23"/>
                <p:cNvSpPr txBox="1"/>
                <p:nvPr>
                  <p:custDataLst>
                    <p:tags r:id="rId24"/>
                  </p:custDataLst>
                </p:nvPr>
              </p:nvSpPr>
              <p:spPr>
                <a:xfrm>
                  <a:off x="1946370" y="2344474"/>
                  <a:ext cx="513773" cy="366749"/>
                </a:xfrm>
                <a:prstGeom prst="rect">
                  <a:avLst/>
                </a:prstGeom>
                <a:noFill/>
                <a:ln>
                  <a:noFill/>
                </a:ln>
              </p:spPr>
              <p:txBody>
                <a:bodyPr wrap="square"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01</a:t>
                  </a:r>
                </a:p>
              </p:txBody>
            </p:sp>
          </p:grpSp>
        </p:grpSp>
        <p:grpSp>
          <p:nvGrpSpPr>
            <p:cNvPr id="2" name="PA-组合 24"/>
            <p:cNvGrpSpPr/>
            <p:nvPr>
              <p:custDataLst>
                <p:tags r:id="rId10"/>
              </p:custDataLst>
            </p:nvPr>
          </p:nvGrpSpPr>
          <p:grpSpPr>
            <a:xfrm>
              <a:off x="4336" y="2529"/>
              <a:ext cx="2752" cy="2485"/>
              <a:chOff x="1388760" y="2263812"/>
              <a:chExt cx="1747731" cy="1577702"/>
            </a:xfrm>
          </p:grpSpPr>
          <p:sp>
            <p:nvSpPr>
              <p:cNvPr id="3" name="PA-内容占位符 2"/>
              <p:cNvSpPr txBox="1"/>
              <p:nvPr>
                <p:custDataLst>
                  <p:tags r:id="rId19"/>
                </p:custDataLst>
              </p:nvPr>
            </p:nvSpPr>
            <p:spPr>
              <a:xfrm>
                <a:off x="1388760" y="2879353"/>
                <a:ext cx="1747731" cy="962161"/>
              </a:xfrm>
              <a:prstGeom prst="rect">
                <a:avLst/>
              </a:prstGeom>
              <a:ln>
                <a:noFill/>
              </a:ln>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kumimoji="0" lang="zh-CN" altLang="en-US" sz="1200" b="0" i="0" u="none" strike="noStrike" kern="1200" cap="none" spc="0" normalizeH="0" baseline="0" noProof="0" dirty="0">
                  <a:ln>
                    <a:noFill/>
                  </a:ln>
                  <a:solidFill>
                    <a:srgbClr val="5B5B5B"/>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4" name="组合 3"/>
              <p:cNvGrpSpPr/>
              <p:nvPr/>
            </p:nvGrpSpPr>
            <p:grpSpPr>
              <a:xfrm>
                <a:off x="1947617" y="2263812"/>
                <a:ext cx="513773" cy="511278"/>
                <a:chOff x="1947617" y="2263812"/>
                <a:chExt cx="513773" cy="511278"/>
              </a:xfrm>
            </p:grpSpPr>
            <p:sp>
              <p:nvSpPr>
                <p:cNvPr id="5" name="PA-椭圆 27"/>
                <p:cNvSpPr/>
                <p:nvPr>
                  <p:custDataLst>
                    <p:tags r:id="rId20"/>
                  </p:custDataLst>
                </p:nvPr>
              </p:nvSpPr>
              <p:spPr>
                <a:xfrm>
                  <a:off x="1947617" y="2263812"/>
                  <a:ext cx="511278" cy="511278"/>
                </a:xfrm>
                <a:prstGeom prst="ellipse">
                  <a:avLst/>
                </a:prstGeom>
                <a:solidFill>
                  <a:srgbClr val="ACB7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29" name="PA-文本框 28"/>
                <p:cNvSpPr txBox="1"/>
                <p:nvPr>
                  <p:custDataLst>
                    <p:tags r:id="rId21"/>
                  </p:custDataLst>
                </p:nvPr>
              </p:nvSpPr>
              <p:spPr>
                <a:xfrm>
                  <a:off x="1947617" y="2344474"/>
                  <a:ext cx="513773" cy="366749"/>
                </a:xfrm>
                <a:prstGeom prst="rect">
                  <a:avLst/>
                </a:prstGeom>
                <a:noFill/>
                <a:ln>
                  <a:noFill/>
                </a:ln>
              </p:spPr>
              <p:txBody>
                <a:bodyPr wrap="square"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02</a:t>
                  </a:r>
                </a:p>
              </p:txBody>
            </p:sp>
          </p:grpSp>
        </p:grpSp>
        <p:grpSp>
          <p:nvGrpSpPr>
            <p:cNvPr id="30" name="PA-组合 29"/>
            <p:cNvGrpSpPr/>
            <p:nvPr>
              <p:custDataLst>
                <p:tags r:id="rId11"/>
              </p:custDataLst>
            </p:nvPr>
          </p:nvGrpSpPr>
          <p:grpSpPr>
            <a:xfrm>
              <a:off x="8402" y="2529"/>
              <a:ext cx="2752" cy="2485"/>
              <a:chOff x="1388760" y="2263812"/>
              <a:chExt cx="1747731" cy="1577702"/>
            </a:xfrm>
          </p:grpSpPr>
          <p:sp>
            <p:nvSpPr>
              <p:cNvPr id="31" name="PA-内容占位符 2"/>
              <p:cNvSpPr txBox="1"/>
              <p:nvPr>
                <p:custDataLst>
                  <p:tags r:id="rId16"/>
                </p:custDataLst>
              </p:nvPr>
            </p:nvSpPr>
            <p:spPr>
              <a:xfrm>
                <a:off x="1388760" y="2879353"/>
                <a:ext cx="1747731" cy="962161"/>
              </a:xfrm>
              <a:prstGeom prst="rect">
                <a:avLst/>
              </a:prstGeom>
              <a:ln>
                <a:noFill/>
              </a:ln>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kumimoji="0" lang="zh-CN" altLang="en-US" sz="1200" b="0" i="0" u="none" strike="noStrike" kern="1200" cap="none" spc="0" normalizeH="0" baseline="0" noProof="0" dirty="0">
                  <a:ln>
                    <a:noFill/>
                  </a:ln>
                  <a:solidFill>
                    <a:srgbClr val="5B5B5B"/>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6" name="组合 5"/>
              <p:cNvGrpSpPr/>
              <p:nvPr/>
            </p:nvGrpSpPr>
            <p:grpSpPr>
              <a:xfrm>
                <a:off x="1946369" y="2263812"/>
                <a:ext cx="513773" cy="511278"/>
                <a:chOff x="1946369" y="2263812"/>
                <a:chExt cx="513773" cy="511278"/>
              </a:xfrm>
            </p:grpSpPr>
            <p:sp>
              <p:nvSpPr>
                <p:cNvPr id="7" name="PA-椭圆 32"/>
                <p:cNvSpPr/>
                <p:nvPr>
                  <p:custDataLst>
                    <p:tags r:id="rId17"/>
                  </p:custDataLst>
                </p:nvPr>
              </p:nvSpPr>
              <p:spPr>
                <a:xfrm>
                  <a:off x="1947617" y="2263812"/>
                  <a:ext cx="511278" cy="511278"/>
                </a:xfrm>
                <a:prstGeom prst="ellipse">
                  <a:avLst/>
                </a:prstGeom>
                <a:solidFill>
                  <a:srgbClr val="DACB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8" name="PA-文本框 33"/>
                <p:cNvSpPr txBox="1"/>
                <p:nvPr>
                  <p:custDataLst>
                    <p:tags r:id="rId18"/>
                  </p:custDataLst>
                </p:nvPr>
              </p:nvSpPr>
              <p:spPr>
                <a:xfrm>
                  <a:off x="1946369" y="2328831"/>
                  <a:ext cx="513773" cy="366749"/>
                </a:xfrm>
                <a:prstGeom prst="rect">
                  <a:avLst/>
                </a:prstGeom>
                <a:noFill/>
                <a:ln>
                  <a:noFill/>
                </a:ln>
              </p:spPr>
              <p:txBody>
                <a:bodyPr wrap="square"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03</a:t>
                  </a:r>
                </a:p>
              </p:txBody>
            </p:sp>
          </p:grpSp>
        </p:grpSp>
        <p:grpSp>
          <p:nvGrpSpPr>
            <p:cNvPr id="11" name="PA-组合 34"/>
            <p:cNvGrpSpPr/>
            <p:nvPr>
              <p:custDataLst>
                <p:tags r:id="rId12"/>
              </p:custDataLst>
            </p:nvPr>
          </p:nvGrpSpPr>
          <p:grpSpPr>
            <a:xfrm>
              <a:off x="12471" y="2529"/>
              <a:ext cx="2752" cy="2485"/>
              <a:chOff x="1388760" y="2263812"/>
              <a:chExt cx="1747731" cy="1577702"/>
            </a:xfrm>
          </p:grpSpPr>
          <p:sp>
            <p:nvSpPr>
              <p:cNvPr id="14" name="PA-内容占位符 2"/>
              <p:cNvSpPr txBox="1"/>
              <p:nvPr>
                <p:custDataLst>
                  <p:tags r:id="rId13"/>
                </p:custDataLst>
              </p:nvPr>
            </p:nvSpPr>
            <p:spPr>
              <a:xfrm>
                <a:off x="1388760" y="2879353"/>
                <a:ext cx="1747731" cy="962161"/>
              </a:xfrm>
              <a:prstGeom prst="rect">
                <a:avLst/>
              </a:prstGeom>
              <a:ln>
                <a:noFill/>
              </a:ln>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kumimoji="0" lang="zh-CN" altLang="en-US" sz="1200" b="0" i="0" u="none" strike="noStrike" kern="1200" cap="none" spc="0" normalizeH="0" baseline="0" noProof="0" dirty="0">
                  <a:ln>
                    <a:noFill/>
                  </a:ln>
                  <a:solidFill>
                    <a:srgbClr val="5B5B5B"/>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7" name="组合 16"/>
              <p:cNvGrpSpPr/>
              <p:nvPr/>
            </p:nvGrpSpPr>
            <p:grpSpPr>
              <a:xfrm>
                <a:off x="1947617" y="2263812"/>
                <a:ext cx="575054" cy="511278"/>
                <a:chOff x="1947617" y="2263812"/>
                <a:chExt cx="575054" cy="511278"/>
              </a:xfrm>
            </p:grpSpPr>
            <p:sp>
              <p:nvSpPr>
                <p:cNvPr id="38" name="PA-椭圆 37"/>
                <p:cNvSpPr/>
                <p:nvPr>
                  <p:custDataLst>
                    <p:tags r:id="rId14"/>
                  </p:custDataLst>
                </p:nvPr>
              </p:nvSpPr>
              <p:spPr>
                <a:xfrm>
                  <a:off x="1947617" y="2263812"/>
                  <a:ext cx="511278" cy="511278"/>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40" name="PA-文本框 38"/>
                <p:cNvSpPr txBox="1"/>
                <p:nvPr>
                  <p:custDataLst>
                    <p:tags r:id="rId15"/>
                  </p:custDataLst>
                </p:nvPr>
              </p:nvSpPr>
              <p:spPr>
                <a:xfrm>
                  <a:off x="1947617" y="2319396"/>
                  <a:ext cx="575054" cy="366749"/>
                </a:xfrm>
                <a:prstGeom prst="rect">
                  <a:avLst/>
                </a:prstGeom>
                <a:noFill/>
                <a:ln>
                  <a:noFill/>
                </a:ln>
              </p:spPr>
              <p:txBody>
                <a:bodyPr wrap="square"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04</a:t>
                  </a:r>
                </a:p>
              </p:txBody>
            </p:sp>
          </p:grpSp>
        </p:gr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190235" y="1868110"/>
            <a:ext cx="1130851" cy="11308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文本框 7"/>
          <p:cNvSpPr txBox="1"/>
          <p:nvPr/>
        </p:nvSpPr>
        <p:spPr>
          <a:xfrm>
            <a:off x="3426346" y="2023966"/>
            <a:ext cx="3841596" cy="521970"/>
          </a:xfrm>
          <a:prstGeom prst="rect">
            <a:avLst/>
          </a:prstGeom>
          <a:noFill/>
        </p:spPr>
        <p:txBody>
          <a:bodyPr wrap="square" rtlCol="0">
            <a:spAutoFit/>
          </a:bodyPr>
          <a:lstStyle/>
          <a:p>
            <a:pPr lvl="0"/>
            <a:r>
              <a:rPr lang="zh-CN" altLang="zh-CN" sz="2800" dirty="0">
                <a:solidFill>
                  <a:schemeClr val="tx1">
                    <a:lumMod val="65000"/>
                    <a:lumOff val="35000"/>
                  </a:schemeClr>
                </a:solidFill>
                <a:latin typeface="微软雅黑" panose="020B0503020204020204" pitchFamily="34" charset="-122"/>
                <a:ea typeface="微软雅黑" panose="020B0503020204020204" pitchFamily="34" charset="-122"/>
              </a:rPr>
              <a:t>输入标题内容</a:t>
            </a:r>
          </a:p>
        </p:txBody>
      </p:sp>
      <p:sp>
        <p:nvSpPr>
          <p:cNvPr id="6" name="文本框 10"/>
          <p:cNvSpPr txBox="1"/>
          <p:nvPr/>
        </p:nvSpPr>
        <p:spPr>
          <a:xfrm>
            <a:off x="3486000" y="2494543"/>
            <a:ext cx="2519503" cy="215444"/>
          </a:xfrm>
          <a:prstGeom prst="rect">
            <a:avLst/>
          </a:prstGeom>
          <a:noFill/>
        </p:spPr>
        <p:txBody>
          <a:bodyPr wrap="square" rtlCol="0">
            <a:spAutoFit/>
          </a:bodyPr>
          <a:lstStyle/>
          <a:p>
            <a:pPr algn="dist"/>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CLICK TO ADD UP YOUR TITLE HERE</a:t>
            </a:r>
          </a:p>
        </p:txBody>
      </p:sp>
      <p:sp>
        <p:nvSpPr>
          <p:cNvPr id="7" name="文本框 11"/>
          <p:cNvSpPr txBox="1"/>
          <p:nvPr/>
        </p:nvSpPr>
        <p:spPr>
          <a:xfrm>
            <a:off x="2302205" y="1741002"/>
            <a:ext cx="1547694" cy="1445260"/>
          </a:xfrm>
          <a:prstGeom prst="rect">
            <a:avLst/>
          </a:prstGeom>
          <a:noFill/>
        </p:spPr>
        <p:txBody>
          <a:bodyPr wrap="square" rtlCol="0">
            <a:spAutoFit/>
          </a:bodyPr>
          <a:lstStyle/>
          <a:p>
            <a:r>
              <a:rPr lang="en-US" altLang="zh-CN" sz="8800" dirty="0">
                <a:solidFill>
                  <a:schemeClr val="bg1"/>
                </a:solidFill>
                <a:latin typeface="IrisUPC" panose="020B0604020202020204" pitchFamily="34" charset="-34"/>
                <a:cs typeface="IrisUPC" panose="020B0604020202020204" pitchFamily="34" charset="-34"/>
              </a:rPr>
              <a:t>0</a:t>
            </a:r>
            <a:r>
              <a:rPr lang="en-US" sz="8800" dirty="0">
                <a:solidFill>
                  <a:schemeClr val="bg1"/>
                </a:solidFill>
                <a:latin typeface="IrisUPC" panose="020B0604020202020204" pitchFamily="34" charset="-34"/>
                <a:cs typeface="IrisUPC" panose="020B0604020202020204" pitchFamily="34" charset="-34"/>
              </a:rPr>
              <a:t>2</a:t>
            </a:r>
          </a:p>
        </p:txBody>
      </p:sp>
      <p:sp>
        <p:nvSpPr>
          <p:cNvPr id="8" name="矩形 18"/>
          <p:cNvSpPr>
            <a:spLocks noChangeArrowheads="1"/>
          </p:cNvSpPr>
          <p:nvPr/>
        </p:nvSpPr>
        <p:spPr bwMode="auto">
          <a:xfrm>
            <a:off x="3521995" y="2782486"/>
            <a:ext cx="3336006" cy="295466"/>
          </a:xfrm>
          <a:prstGeom prst="rect">
            <a:avLst/>
          </a:prstGeom>
          <a:noFill/>
          <a:ln w="9525">
            <a:noFill/>
            <a:miter lim="800000"/>
          </a:ln>
        </p:spPr>
        <p:txBody>
          <a:bodyPr wrap="square" lIns="0" tIns="0" rIns="0" bIns="0">
            <a:spAutoFit/>
          </a:bodyPr>
          <a:lstStyle/>
          <a:p>
            <a:pPr defTabSz="911860">
              <a:lnSpc>
                <a:spcPct val="120000"/>
              </a:lnSpc>
              <a:spcBef>
                <a:spcPct val="20000"/>
              </a:spcBef>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p>
        </p:txBody>
      </p:sp>
      <p:pic>
        <p:nvPicPr>
          <p:cNvPr id="5" name="图片 4" descr="图片1.png 去"/>
          <p:cNvPicPr>
            <a:picLocks noChangeAspect="1"/>
          </p:cNvPicPr>
          <p:nvPr/>
        </p:nvPicPr>
        <p:blipFill>
          <a:blip r:embed="rId3"/>
          <a:stretch>
            <a:fillRect/>
          </a:stretch>
        </p:blipFill>
        <p:spPr>
          <a:xfrm rot="21000000">
            <a:off x="6315075" y="3001010"/>
            <a:ext cx="2684145" cy="190754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2" presetClass="entr" presetSubtype="0" fill="hold" grpId="0" nodeType="afterEffect">
                                  <p:stCondLst>
                                    <p:cond delay="0"/>
                                  </p:stCondLst>
                                  <p:iterate type="lt">
                                    <p:tmPct val="26000"/>
                                  </p:iterate>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par>
                                <p:cTn id="20" presetID="52" presetClass="entr" presetSubtype="0" fill="hold" grpId="0" nodeType="withEffect">
                                  <p:stCondLst>
                                    <p:cond delay="0"/>
                                  </p:stCondLst>
                                  <p:iterate type="lt">
                                    <p:tmPct val="5417"/>
                                  </p:iterate>
                                  <p:childTnLst>
                                    <p:set>
                                      <p:cBhvr>
                                        <p:cTn id="21" dur="1" fill="hold">
                                          <p:stCondLst>
                                            <p:cond delay="0"/>
                                          </p:stCondLst>
                                        </p:cTn>
                                        <p:tgtEl>
                                          <p:spTgt spid="6"/>
                                        </p:tgtEl>
                                        <p:attrNameLst>
                                          <p:attrName>style.visibility</p:attrName>
                                        </p:attrNameLst>
                                      </p:cBhvr>
                                      <p:to>
                                        <p:strVal val="visible"/>
                                      </p:to>
                                    </p:set>
                                    <p:animScale>
                                      <p:cBhvr>
                                        <p:cTn id="2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
                                        </p:tgtEl>
                                        <p:attrNameLst>
                                          <p:attrName>ppt_x</p:attrName>
                                          <p:attrName>ppt_y</p:attrName>
                                        </p:attrNameLst>
                                      </p:cBhvr>
                                    </p:animMotion>
                                    <p:animEffect transition="in" filter="fade">
                                      <p:cBhvr>
                                        <p:cTn id="24" dur="1000"/>
                                        <p:tgtEl>
                                          <p:spTgt spid="6"/>
                                        </p:tgtEl>
                                      </p:cBhvr>
                                    </p:animEffect>
                                  </p:childTnLst>
                                </p:cTn>
                              </p:par>
                            </p:childTnLst>
                          </p:cTn>
                        </p:par>
                        <p:par>
                          <p:cTn id="25" fill="hold">
                            <p:stCondLst>
                              <p:cond delay="3625"/>
                            </p:stCondLst>
                            <p:childTnLst>
                              <p:par>
                                <p:cTn id="26" presetID="42"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65182" y="1334178"/>
            <a:ext cx="7947421" cy="3391711"/>
            <a:chOff x="-543" y="2299"/>
            <a:chExt cx="15629" cy="6670"/>
          </a:xfrm>
        </p:grpSpPr>
        <p:sp>
          <p:nvSpPr>
            <p:cNvPr id="23" name="MH_Picture_1"/>
            <p:cNvSpPr/>
            <p:nvPr>
              <p:custDataLst>
                <p:tags r:id="rId1"/>
              </p:custDataLst>
            </p:nvPr>
          </p:nvSpPr>
          <p:spPr>
            <a:xfrm>
              <a:off x="-543" y="2530"/>
              <a:ext cx="6822" cy="4136"/>
            </a:xfrm>
            <a:custGeom>
              <a:avLst/>
              <a:gdLst>
                <a:gd name="connsiteX0" fmla="*/ 0 w 7143750"/>
                <a:gd name="connsiteY0" fmla="*/ 0 h 2333625"/>
                <a:gd name="connsiteX1" fmla="*/ 4810125 w 7143750"/>
                <a:gd name="connsiteY1" fmla="*/ 0 h 2333625"/>
                <a:gd name="connsiteX2" fmla="*/ 7143750 w 7143750"/>
                <a:gd name="connsiteY2" fmla="*/ 2333625 h 2333625"/>
                <a:gd name="connsiteX3" fmla="*/ 0 w 7143750"/>
                <a:gd name="connsiteY3" fmla="*/ 2333625 h 2333625"/>
                <a:gd name="connsiteX0-1" fmla="*/ 0 w 7143750"/>
                <a:gd name="connsiteY0-2" fmla="*/ 0 h 2333625"/>
                <a:gd name="connsiteX1-3" fmla="*/ 4447761 w 7143750"/>
                <a:gd name="connsiteY1-4" fmla="*/ 9299 h 2333625"/>
                <a:gd name="connsiteX2-5" fmla="*/ 7143750 w 7143750"/>
                <a:gd name="connsiteY2-6" fmla="*/ 2333625 h 2333625"/>
                <a:gd name="connsiteX3-7" fmla="*/ 0 w 7143750"/>
                <a:gd name="connsiteY3-8" fmla="*/ 2333625 h 2333625"/>
                <a:gd name="connsiteX4" fmla="*/ 0 w 7143750"/>
                <a:gd name="connsiteY4" fmla="*/ 0 h 2333625"/>
                <a:gd name="connsiteX0-9" fmla="*/ 0 w 7143750"/>
                <a:gd name="connsiteY0-10" fmla="*/ 0 h 2333625"/>
                <a:gd name="connsiteX1-11" fmla="*/ 4447761 w 7143750"/>
                <a:gd name="connsiteY1-12" fmla="*/ 0 h 2333625"/>
                <a:gd name="connsiteX2-13" fmla="*/ 7143750 w 7143750"/>
                <a:gd name="connsiteY2-14" fmla="*/ 2333625 h 2333625"/>
                <a:gd name="connsiteX3-15" fmla="*/ 0 w 7143750"/>
                <a:gd name="connsiteY3-16" fmla="*/ 2333625 h 2333625"/>
                <a:gd name="connsiteX4-17" fmla="*/ 0 w 7143750"/>
                <a:gd name="connsiteY4-18" fmla="*/ 0 h 2333625"/>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7143750" h="2333625">
                  <a:moveTo>
                    <a:pt x="0" y="0"/>
                  </a:moveTo>
                  <a:lnTo>
                    <a:pt x="4447761" y="0"/>
                  </a:lnTo>
                  <a:lnTo>
                    <a:pt x="7143750" y="2333625"/>
                  </a:lnTo>
                  <a:lnTo>
                    <a:pt x="0" y="2333625"/>
                  </a:lnTo>
                  <a:lnTo>
                    <a:pt x="0" y="0"/>
                  </a:lnTo>
                  <a:close/>
                </a:path>
              </a:pathLst>
            </a:cu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latin typeface="微软雅黑" panose="020B0503020204020204" pitchFamily="34" charset="-122"/>
                <a:ea typeface="微软雅黑" panose="020B0503020204020204" pitchFamily="34" charset="-122"/>
              </a:endParaRPr>
            </a:p>
          </p:txBody>
        </p:sp>
        <p:sp>
          <p:nvSpPr>
            <p:cNvPr id="24" name="MH_Text_1"/>
            <p:cNvSpPr/>
            <p:nvPr>
              <p:custDataLst>
                <p:tags r:id="rId2"/>
              </p:custDataLst>
            </p:nvPr>
          </p:nvSpPr>
          <p:spPr>
            <a:xfrm flipH="1">
              <a:off x="7268" y="2811"/>
              <a:ext cx="7328" cy="3867"/>
            </a:xfrm>
            <a:custGeom>
              <a:avLst/>
              <a:gdLst>
                <a:gd name="connsiteX0" fmla="*/ 0 w 7143750"/>
                <a:gd name="connsiteY0" fmla="*/ 0 h 2333625"/>
                <a:gd name="connsiteX1" fmla="*/ 4810125 w 7143750"/>
                <a:gd name="connsiteY1" fmla="*/ 0 h 2333625"/>
                <a:gd name="connsiteX2" fmla="*/ 7143750 w 7143750"/>
                <a:gd name="connsiteY2" fmla="*/ 2333625 h 2333625"/>
                <a:gd name="connsiteX3" fmla="*/ 0 w 7143750"/>
                <a:gd name="connsiteY3" fmla="*/ 2333625 h 2333625"/>
                <a:gd name="connsiteX0-1" fmla="*/ 0 w 7143750"/>
                <a:gd name="connsiteY0-2" fmla="*/ 0 h 2333625"/>
                <a:gd name="connsiteX1-3" fmla="*/ 5061567 w 7143750"/>
                <a:gd name="connsiteY1-4" fmla="*/ 12969 h 2333625"/>
                <a:gd name="connsiteX2-5" fmla="*/ 7143750 w 7143750"/>
                <a:gd name="connsiteY2-6" fmla="*/ 2333625 h 2333625"/>
                <a:gd name="connsiteX3-7" fmla="*/ 0 w 7143750"/>
                <a:gd name="connsiteY3-8" fmla="*/ 2333625 h 2333625"/>
                <a:gd name="connsiteX4" fmla="*/ 0 w 7143750"/>
                <a:gd name="connsiteY4" fmla="*/ 0 h 2333625"/>
                <a:gd name="connsiteX0-9" fmla="*/ 0 w 7143750"/>
                <a:gd name="connsiteY0-10" fmla="*/ 12969 h 2346594"/>
                <a:gd name="connsiteX1-11" fmla="*/ 5019660 w 7143750"/>
                <a:gd name="connsiteY1-12" fmla="*/ 0 h 2346594"/>
                <a:gd name="connsiteX2-13" fmla="*/ 7143750 w 7143750"/>
                <a:gd name="connsiteY2-14" fmla="*/ 2346594 h 2346594"/>
                <a:gd name="connsiteX3-15" fmla="*/ 0 w 7143750"/>
                <a:gd name="connsiteY3-16" fmla="*/ 2346594 h 2346594"/>
                <a:gd name="connsiteX4-17" fmla="*/ 0 w 7143750"/>
                <a:gd name="connsiteY4-18" fmla="*/ 12969 h 2346594"/>
                <a:gd name="connsiteX0-19" fmla="*/ 0 w 7143750"/>
                <a:gd name="connsiteY0-20" fmla="*/ 0 h 2333625"/>
                <a:gd name="connsiteX1-21" fmla="*/ 5040614 w 7143750"/>
                <a:gd name="connsiteY1-22" fmla="*/ 0 h 2333625"/>
                <a:gd name="connsiteX2-23" fmla="*/ 7143750 w 7143750"/>
                <a:gd name="connsiteY2-24" fmla="*/ 2333625 h 2333625"/>
                <a:gd name="connsiteX3-25" fmla="*/ 0 w 7143750"/>
                <a:gd name="connsiteY3-26" fmla="*/ 2333625 h 2333625"/>
                <a:gd name="connsiteX4-27" fmla="*/ 0 w 7143750"/>
                <a:gd name="connsiteY4-28" fmla="*/ 0 h 2333625"/>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7143750" h="2333625">
                  <a:moveTo>
                    <a:pt x="0" y="0"/>
                  </a:moveTo>
                  <a:lnTo>
                    <a:pt x="5040614" y="0"/>
                  </a:lnTo>
                  <a:lnTo>
                    <a:pt x="7143750" y="2333625"/>
                  </a:lnTo>
                  <a:lnTo>
                    <a:pt x="0" y="2333625"/>
                  </a:lnTo>
                  <a:lnTo>
                    <a:pt x="0" y="0"/>
                  </a:lnTo>
                  <a:close/>
                </a:path>
              </a:pathLst>
            </a:custGeom>
            <a:solidFill>
              <a:srgbClr val="ACB786"/>
            </a:solidFill>
            <a:ln>
              <a:noFill/>
            </a:ln>
          </p:spPr>
          <p:style>
            <a:lnRef idx="2">
              <a:schemeClr val="accent1">
                <a:shade val="50000"/>
              </a:schemeClr>
            </a:lnRef>
            <a:fillRef idx="1">
              <a:schemeClr val="accent1"/>
            </a:fillRef>
            <a:effectRef idx="0">
              <a:schemeClr val="accent1"/>
            </a:effectRef>
            <a:fontRef idx="minor">
              <a:schemeClr val="lt1"/>
            </a:fontRef>
          </p:style>
          <p:txBody>
            <a:bodyPr lIns="1020000" anchor="ctr">
              <a:normAutofit/>
            </a:bodyPr>
            <a:lstStyle/>
            <a:p>
              <a:pPr algn="r" defTabSz="868045">
                <a:lnSpc>
                  <a:spcPct val="150000"/>
                </a:lnSpc>
              </a:pPr>
              <a:endParaRPr lang="en-US" altLang="zh-CN" sz="1000" dirty="0" smtClean="0">
                <a:latin typeface="微软雅黑" panose="020B0503020204020204" pitchFamily="34" charset="-122"/>
                <a:ea typeface="微软雅黑" panose="020B0503020204020204" pitchFamily="34" charset="-122"/>
              </a:endParaRPr>
            </a:p>
          </p:txBody>
        </p:sp>
        <p:cxnSp>
          <p:nvCxnSpPr>
            <p:cNvPr id="25" name="MH_Other_1"/>
            <p:cNvCxnSpPr/>
            <p:nvPr>
              <p:custDataLst>
                <p:tags r:id="rId3"/>
              </p:custDataLst>
            </p:nvPr>
          </p:nvCxnSpPr>
          <p:spPr>
            <a:xfrm>
              <a:off x="5145" y="2299"/>
              <a:ext cx="4819" cy="531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 name="MH_Other_2"/>
            <p:cNvCxnSpPr/>
            <p:nvPr>
              <p:custDataLst>
                <p:tags r:id="rId4"/>
              </p:custDataLst>
            </p:nvPr>
          </p:nvCxnSpPr>
          <p:spPr>
            <a:xfrm>
              <a:off x="6489" y="7609"/>
              <a:ext cx="3475"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 name="MH_Other_3"/>
            <p:cNvCxnSpPr/>
            <p:nvPr>
              <p:custDataLst>
                <p:tags r:id="rId5"/>
              </p:custDataLst>
            </p:nvPr>
          </p:nvCxnSpPr>
          <p:spPr>
            <a:xfrm flipV="1">
              <a:off x="6489" y="2552"/>
              <a:ext cx="2798" cy="505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 name="MH_Other_4"/>
            <p:cNvCxnSpPr/>
            <p:nvPr>
              <p:custDataLst>
                <p:tags r:id="rId6"/>
              </p:custDataLst>
            </p:nvPr>
          </p:nvCxnSpPr>
          <p:spPr>
            <a:xfrm>
              <a:off x="9257" y="2573"/>
              <a:ext cx="5272"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6" name="MH_Other_5"/>
            <p:cNvCxnSpPr/>
            <p:nvPr>
              <p:custDataLst>
                <p:tags r:id="rId7"/>
              </p:custDataLst>
            </p:nvPr>
          </p:nvCxnSpPr>
          <p:spPr>
            <a:xfrm>
              <a:off x="-542" y="2302"/>
              <a:ext cx="570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9139" y="3588"/>
              <a:ext cx="2961" cy="509"/>
            </a:xfrm>
            <a:prstGeom prst="rect">
              <a:avLst/>
            </a:prstGeom>
          </p:spPr>
          <p:txBody>
            <a:bodyPr wrap="none" anchor="ctr">
              <a:no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添加标题内容</a:t>
              </a:r>
            </a:p>
          </p:txBody>
        </p:sp>
        <p:sp>
          <p:nvSpPr>
            <p:cNvPr id="8" name="圆角矩形 7"/>
            <p:cNvSpPr/>
            <p:nvPr/>
          </p:nvSpPr>
          <p:spPr>
            <a:xfrm>
              <a:off x="9136" y="4121"/>
              <a:ext cx="5137" cy="1913"/>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Arial" panose="020B0604020202020204" pitchFamily="34" charset="0"/>
                <a:buNone/>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在此处添加详细文本描述，建议与标题相关并符合整体语言风格在此处添加详细文本描述，建议与标题相关并符合整体语言风格</a:t>
              </a:r>
              <a:endParaRPr lang="en-US" altLang="zh-CN"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buFont typeface="Arial" panose="020B0604020202020204" pitchFamily="34" charset="0"/>
                <a:buNone/>
              </a:pPr>
              <a:endParaRPr lang="en-US" altLang="zh-CN"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圆角矩形 8"/>
            <p:cNvSpPr/>
            <p:nvPr/>
          </p:nvSpPr>
          <p:spPr>
            <a:xfrm>
              <a:off x="690" y="7740"/>
              <a:ext cx="14396" cy="1229"/>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buFont typeface="Arial" panose="020B0604020202020204" pitchFamily="34" charset="0"/>
                <a:buNone/>
              </a:pPr>
              <a:endParaRPr lang="zh-CN" altLang="en-US" sz="1000" dirty="0">
                <a:solidFill>
                  <a:schemeClr val="tx1"/>
                </a:solidFill>
                <a:latin typeface="微软雅黑" panose="020B0503020204020204" pitchFamily="34" charset="-122"/>
                <a:ea typeface="微软雅黑" panose="020B0503020204020204" pitchFamily="34" charset="-122"/>
              </a:endParaRPr>
            </a:p>
          </p:txBody>
        </p:sp>
        <p:sp>
          <p:nvSpPr>
            <p:cNvPr id="10" name="等腰三角形 9"/>
            <p:cNvSpPr/>
            <p:nvPr/>
          </p:nvSpPr>
          <p:spPr>
            <a:xfrm flipV="1">
              <a:off x="7094" y="2530"/>
              <a:ext cx="1999" cy="1676"/>
            </a:xfrm>
            <a:prstGeom prst="triangle">
              <a:avLst>
                <a:gd name="adj" fmla="val 52151"/>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11" name="KSO_Shape"/>
            <p:cNvSpPr/>
            <p:nvPr/>
          </p:nvSpPr>
          <p:spPr bwMode="auto">
            <a:xfrm>
              <a:off x="13117" y="3161"/>
              <a:ext cx="1156" cy="875"/>
            </a:xfrm>
            <a:custGeom>
              <a:avLst/>
              <a:gdLst>
                <a:gd name="T0" fmla="*/ 354414 w 2295525"/>
                <a:gd name="T1" fmla="*/ 1437494 h 1735138"/>
                <a:gd name="T2" fmla="*/ 223983 w 2295525"/>
                <a:gd name="T3" fmla="*/ 1389407 h 1735138"/>
                <a:gd name="T4" fmla="*/ 200120 w 2295525"/>
                <a:gd name="T5" fmla="*/ 1433678 h 1735138"/>
                <a:gd name="T6" fmla="*/ 1871799 w 2295525"/>
                <a:gd name="T7" fmla="*/ 1202082 h 1735138"/>
                <a:gd name="T8" fmla="*/ 1862595 w 2295525"/>
                <a:gd name="T9" fmla="*/ 1430571 h 1735138"/>
                <a:gd name="T10" fmla="*/ 1585813 w 2295525"/>
                <a:gd name="T11" fmla="*/ 1207999 h 1735138"/>
                <a:gd name="T12" fmla="*/ 1490656 w 2295525"/>
                <a:gd name="T13" fmla="*/ 1402297 h 1735138"/>
                <a:gd name="T14" fmla="*/ 1152749 w 2295525"/>
                <a:gd name="T15" fmla="*/ 1383558 h 1735138"/>
                <a:gd name="T16" fmla="*/ 1090837 w 2295525"/>
                <a:gd name="T17" fmla="*/ 1220821 h 1735138"/>
                <a:gd name="T18" fmla="*/ 783516 w 2295525"/>
                <a:gd name="T19" fmla="*/ 1424982 h 1735138"/>
                <a:gd name="T20" fmla="*/ 1483025 w 2295525"/>
                <a:gd name="T21" fmla="*/ 1122300 h 1735138"/>
                <a:gd name="T22" fmla="*/ 1518730 w 2295525"/>
                <a:gd name="T23" fmla="*/ 1215802 h 1735138"/>
                <a:gd name="T24" fmla="*/ 1183050 w 2295525"/>
                <a:gd name="T25" fmla="*/ 1170419 h 1735138"/>
                <a:gd name="T26" fmla="*/ 1093135 w 2295525"/>
                <a:gd name="T27" fmla="*/ 1129269 h 1735138"/>
                <a:gd name="T28" fmla="*/ 556942 w 2295525"/>
                <a:gd name="T29" fmla="*/ 1349470 h 1735138"/>
                <a:gd name="T30" fmla="*/ 575056 w 2295525"/>
                <a:gd name="T31" fmla="*/ 1122300 h 1735138"/>
                <a:gd name="T32" fmla="*/ 1862842 w 2295525"/>
                <a:gd name="T33" fmla="*/ 1073163 h 1735138"/>
                <a:gd name="T34" fmla="*/ 1818708 w 2295525"/>
                <a:gd name="T35" fmla="*/ 1141187 h 1735138"/>
                <a:gd name="T36" fmla="*/ 1616812 w 2295525"/>
                <a:gd name="T37" fmla="*/ 1141187 h 1735138"/>
                <a:gd name="T38" fmla="*/ 1710350 w 2295525"/>
                <a:gd name="T39" fmla="*/ 973592 h 1735138"/>
                <a:gd name="T40" fmla="*/ 1049969 w 2295525"/>
                <a:gd name="T41" fmla="*/ 1053775 h 1735138"/>
                <a:gd name="T42" fmla="*/ 1014682 w 2295525"/>
                <a:gd name="T43" fmla="*/ 1139873 h 1735138"/>
                <a:gd name="T44" fmla="*/ 810877 w 2295525"/>
                <a:gd name="T45" fmla="*/ 1148088 h 1735138"/>
                <a:gd name="T46" fmla="*/ 894641 w 2295525"/>
                <a:gd name="T47" fmla="*/ 977206 h 1735138"/>
                <a:gd name="T48" fmla="*/ 1442943 w 2295525"/>
                <a:gd name="T49" fmla="*/ 1075103 h 1735138"/>
                <a:gd name="T50" fmla="*/ 1436373 w 2295525"/>
                <a:gd name="T51" fmla="*/ 1150050 h 1735138"/>
                <a:gd name="T52" fmla="*/ 1208721 w 2295525"/>
                <a:gd name="T53" fmla="*/ 1078390 h 1735138"/>
                <a:gd name="T54" fmla="*/ 1323368 w 2295525"/>
                <a:gd name="T55" fmla="*/ 948876 h 1735138"/>
                <a:gd name="T56" fmla="*/ 1621695 w 2295525"/>
                <a:gd name="T57" fmla="*/ 933562 h 1735138"/>
                <a:gd name="T58" fmla="*/ 1479674 w 2295525"/>
                <a:gd name="T59" fmla="*/ 1082709 h 1735138"/>
                <a:gd name="T60" fmla="*/ 1414939 w 2295525"/>
                <a:gd name="T61" fmla="*/ 921326 h 1735138"/>
                <a:gd name="T62" fmla="*/ 734217 w 2295525"/>
                <a:gd name="T63" fmla="*/ 885923 h 1735138"/>
                <a:gd name="T64" fmla="*/ 821379 w 2295525"/>
                <a:gd name="T65" fmla="*/ 995880 h 1735138"/>
                <a:gd name="T66" fmla="*/ 569798 w 2295525"/>
                <a:gd name="T67" fmla="*/ 1011399 h 1735138"/>
                <a:gd name="T68" fmla="*/ 708465 w 2295525"/>
                <a:gd name="T69" fmla="*/ 874696 h 1735138"/>
                <a:gd name="T70" fmla="*/ 1179427 w 2295525"/>
                <a:gd name="T71" fmla="*/ 987627 h 1735138"/>
                <a:gd name="T72" fmla="*/ 1053942 w 2295525"/>
                <a:gd name="T73" fmla="*/ 998854 h 1735138"/>
                <a:gd name="T74" fmla="*/ 1081279 w 2295525"/>
                <a:gd name="T75" fmla="*/ 872390 h 1735138"/>
                <a:gd name="T76" fmla="*/ 630962 w 2295525"/>
                <a:gd name="T77" fmla="*/ 582190 h 1735138"/>
                <a:gd name="T78" fmla="*/ 650134 w 2295525"/>
                <a:gd name="T79" fmla="*/ 606180 h 1735138"/>
                <a:gd name="T80" fmla="*/ 568156 w 2295525"/>
                <a:gd name="T81" fmla="*/ 576931 h 1735138"/>
                <a:gd name="T82" fmla="*/ 423066 w 2295525"/>
                <a:gd name="T83" fmla="*/ 442769 h 1735138"/>
                <a:gd name="T84" fmla="*/ 467582 w 2295525"/>
                <a:gd name="T85" fmla="*/ 701168 h 1735138"/>
                <a:gd name="T86" fmla="*/ 431639 w 2295525"/>
                <a:gd name="T87" fmla="*/ 840254 h 1735138"/>
                <a:gd name="T88" fmla="*/ 233461 w 2295525"/>
                <a:gd name="T89" fmla="*/ 1059432 h 1735138"/>
                <a:gd name="T90" fmla="*/ 24401 w 2295525"/>
                <a:gd name="T91" fmla="*/ 753902 h 1735138"/>
                <a:gd name="T92" fmla="*/ 24071 w 2295525"/>
                <a:gd name="T93" fmla="*/ 496162 h 1735138"/>
                <a:gd name="T94" fmla="*/ 271712 w 2295525"/>
                <a:gd name="T95" fmla="*/ 589107 h 1735138"/>
                <a:gd name="T96" fmla="*/ 114945 w 2295525"/>
                <a:gd name="T97" fmla="*/ 167158 h 1735138"/>
                <a:gd name="T98" fmla="*/ 805855 w 2295525"/>
                <a:gd name="T99" fmla="*/ 635663 h 1735138"/>
                <a:gd name="T100" fmla="*/ 259204 w 2295525"/>
                <a:gd name="T101" fmla="*/ 33300 h 1735138"/>
                <a:gd name="T102" fmla="*/ 328699 w 2295525"/>
                <a:gd name="T103" fmla="*/ 129902 h 1735138"/>
                <a:gd name="T104" fmla="*/ 367892 w 2295525"/>
                <a:gd name="T105" fmla="*/ 169466 h 1735138"/>
                <a:gd name="T106" fmla="*/ 336932 w 2295525"/>
                <a:gd name="T107" fmla="*/ 328712 h 1735138"/>
                <a:gd name="T108" fmla="*/ 211447 w 2295525"/>
                <a:gd name="T109" fmla="*/ 381464 h 1735138"/>
                <a:gd name="T110" fmla="*/ 106711 w 2295525"/>
                <a:gd name="T111" fmla="*/ 261452 h 1735138"/>
                <a:gd name="T112" fmla="*/ 105065 w 2295525"/>
                <a:gd name="T113" fmla="*/ 98581 h 1735138"/>
                <a:gd name="T114" fmla="*/ 1739362 w 2295525"/>
                <a:gd name="T115" fmla="*/ 11210 h 1735138"/>
                <a:gd name="T116" fmla="*/ 1780178 w 2295525"/>
                <a:gd name="T117" fmla="*/ 665335 h 1735138"/>
                <a:gd name="T118" fmla="*/ 801905 w 2295525"/>
                <a:gd name="T119" fmla="*/ 719736 h 1735138"/>
                <a:gd name="T120" fmla="*/ 728501 w 2295525"/>
                <a:gd name="T121" fmla="*/ 578954 h 1735138"/>
                <a:gd name="T122" fmla="*/ 797296 w 2295525"/>
                <a:gd name="T123" fmla="*/ 2967 h 173513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295525" h="1735138">
                  <a:moveTo>
                    <a:pt x="350837" y="1671638"/>
                  </a:moveTo>
                  <a:lnTo>
                    <a:pt x="438244" y="1671638"/>
                  </a:lnTo>
                  <a:lnTo>
                    <a:pt x="442634" y="1674019"/>
                  </a:lnTo>
                  <a:lnTo>
                    <a:pt x="452213" y="1680766"/>
                  </a:lnTo>
                  <a:lnTo>
                    <a:pt x="458599" y="1685132"/>
                  </a:lnTo>
                  <a:lnTo>
                    <a:pt x="465384" y="1690291"/>
                  </a:lnTo>
                  <a:lnTo>
                    <a:pt x="472169" y="1695847"/>
                  </a:lnTo>
                  <a:lnTo>
                    <a:pt x="478156" y="1701404"/>
                  </a:lnTo>
                  <a:lnTo>
                    <a:pt x="483743" y="1706960"/>
                  </a:lnTo>
                  <a:lnTo>
                    <a:pt x="488533" y="1712913"/>
                  </a:lnTo>
                  <a:lnTo>
                    <a:pt x="490129" y="1715691"/>
                  </a:lnTo>
                  <a:lnTo>
                    <a:pt x="490928" y="1718072"/>
                  </a:lnTo>
                  <a:lnTo>
                    <a:pt x="491726" y="1720454"/>
                  </a:lnTo>
                  <a:lnTo>
                    <a:pt x="492125" y="1723232"/>
                  </a:lnTo>
                  <a:lnTo>
                    <a:pt x="491726" y="1725216"/>
                  </a:lnTo>
                  <a:lnTo>
                    <a:pt x="490928" y="1727201"/>
                  </a:lnTo>
                  <a:lnTo>
                    <a:pt x="489331" y="1729582"/>
                  </a:lnTo>
                  <a:lnTo>
                    <a:pt x="486537" y="1730772"/>
                  </a:lnTo>
                  <a:lnTo>
                    <a:pt x="483743" y="1732360"/>
                  </a:lnTo>
                  <a:lnTo>
                    <a:pt x="479752" y="1733551"/>
                  </a:lnTo>
                  <a:lnTo>
                    <a:pt x="475362" y="1734344"/>
                  </a:lnTo>
                  <a:lnTo>
                    <a:pt x="469774" y="1734741"/>
                  </a:lnTo>
                  <a:lnTo>
                    <a:pt x="462590" y="1735138"/>
                  </a:lnTo>
                  <a:lnTo>
                    <a:pt x="455805" y="1735138"/>
                  </a:lnTo>
                  <a:lnTo>
                    <a:pt x="449419" y="1734741"/>
                  </a:lnTo>
                  <a:lnTo>
                    <a:pt x="443432" y="1733947"/>
                  </a:lnTo>
                  <a:lnTo>
                    <a:pt x="437446" y="1733154"/>
                  </a:lnTo>
                  <a:lnTo>
                    <a:pt x="431858" y="1731566"/>
                  </a:lnTo>
                  <a:lnTo>
                    <a:pt x="427069" y="1730376"/>
                  </a:lnTo>
                  <a:lnTo>
                    <a:pt x="421481" y="1727994"/>
                  </a:lnTo>
                  <a:lnTo>
                    <a:pt x="416691" y="1726010"/>
                  </a:lnTo>
                  <a:lnTo>
                    <a:pt x="411902" y="1724026"/>
                  </a:lnTo>
                  <a:lnTo>
                    <a:pt x="402722" y="1718866"/>
                  </a:lnTo>
                  <a:lnTo>
                    <a:pt x="394341" y="1712913"/>
                  </a:lnTo>
                  <a:lnTo>
                    <a:pt x="385560" y="1706960"/>
                  </a:lnTo>
                  <a:lnTo>
                    <a:pt x="381968" y="1704579"/>
                  </a:lnTo>
                  <a:lnTo>
                    <a:pt x="379573" y="1703785"/>
                  </a:lnTo>
                  <a:lnTo>
                    <a:pt x="377578" y="1703785"/>
                  </a:lnTo>
                  <a:lnTo>
                    <a:pt x="376780" y="1704182"/>
                  </a:lnTo>
                  <a:lnTo>
                    <a:pt x="376380" y="1705372"/>
                  </a:lnTo>
                  <a:lnTo>
                    <a:pt x="375582" y="1706563"/>
                  </a:lnTo>
                  <a:lnTo>
                    <a:pt x="375183" y="1707357"/>
                  </a:lnTo>
                  <a:lnTo>
                    <a:pt x="373986" y="1707754"/>
                  </a:lnTo>
                  <a:lnTo>
                    <a:pt x="364008" y="1707357"/>
                  </a:lnTo>
                  <a:lnTo>
                    <a:pt x="358420" y="1706563"/>
                  </a:lnTo>
                  <a:lnTo>
                    <a:pt x="356425" y="1706166"/>
                  </a:lnTo>
                  <a:lnTo>
                    <a:pt x="355227" y="1705769"/>
                  </a:lnTo>
                  <a:lnTo>
                    <a:pt x="353232" y="1697435"/>
                  </a:lnTo>
                  <a:lnTo>
                    <a:pt x="352433" y="1690688"/>
                  </a:lnTo>
                  <a:lnTo>
                    <a:pt x="351635" y="1685132"/>
                  </a:lnTo>
                  <a:lnTo>
                    <a:pt x="351236" y="1680766"/>
                  </a:lnTo>
                  <a:lnTo>
                    <a:pt x="351635" y="1677988"/>
                  </a:lnTo>
                  <a:lnTo>
                    <a:pt x="351635" y="1676004"/>
                  </a:lnTo>
                  <a:lnTo>
                    <a:pt x="352433" y="1674019"/>
                  </a:lnTo>
                  <a:lnTo>
                    <a:pt x="350837" y="1671638"/>
                  </a:lnTo>
                  <a:close/>
                  <a:moveTo>
                    <a:pt x="168275" y="1670050"/>
                  </a:moveTo>
                  <a:lnTo>
                    <a:pt x="265566" y="1670050"/>
                  </a:lnTo>
                  <a:lnTo>
                    <a:pt x="269899" y="1672491"/>
                  </a:lnTo>
                  <a:lnTo>
                    <a:pt x="281322" y="1679406"/>
                  </a:lnTo>
                  <a:lnTo>
                    <a:pt x="288018" y="1683881"/>
                  </a:lnTo>
                  <a:lnTo>
                    <a:pt x="295502" y="1689170"/>
                  </a:lnTo>
                  <a:lnTo>
                    <a:pt x="302986" y="1694458"/>
                  </a:lnTo>
                  <a:lnTo>
                    <a:pt x="309682" y="1700560"/>
                  </a:lnTo>
                  <a:lnTo>
                    <a:pt x="315984" y="1706255"/>
                  </a:lnTo>
                  <a:lnTo>
                    <a:pt x="318742" y="1709510"/>
                  </a:lnTo>
                  <a:lnTo>
                    <a:pt x="321105" y="1711950"/>
                  </a:lnTo>
                  <a:lnTo>
                    <a:pt x="322681" y="1714798"/>
                  </a:lnTo>
                  <a:lnTo>
                    <a:pt x="323862" y="1717646"/>
                  </a:lnTo>
                  <a:lnTo>
                    <a:pt x="325044" y="1720086"/>
                  </a:lnTo>
                  <a:lnTo>
                    <a:pt x="325438" y="1722934"/>
                  </a:lnTo>
                  <a:lnTo>
                    <a:pt x="325044" y="1724968"/>
                  </a:lnTo>
                  <a:lnTo>
                    <a:pt x="323862" y="1727002"/>
                  </a:lnTo>
                  <a:lnTo>
                    <a:pt x="321893" y="1728629"/>
                  </a:lnTo>
                  <a:lnTo>
                    <a:pt x="319529" y="1730663"/>
                  </a:lnTo>
                  <a:lnTo>
                    <a:pt x="315984" y="1732290"/>
                  </a:lnTo>
                  <a:lnTo>
                    <a:pt x="312046" y="1733104"/>
                  </a:lnTo>
                  <a:lnTo>
                    <a:pt x="306531" y="1734324"/>
                  </a:lnTo>
                  <a:lnTo>
                    <a:pt x="300229" y="1734731"/>
                  </a:lnTo>
                  <a:lnTo>
                    <a:pt x="292351" y="1735138"/>
                  </a:lnTo>
                  <a:lnTo>
                    <a:pt x="285261" y="1735138"/>
                  </a:lnTo>
                  <a:lnTo>
                    <a:pt x="278171" y="1734731"/>
                  </a:lnTo>
                  <a:lnTo>
                    <a:pt x="271475" y="1733918"/>
                  </a:lnTo>
                  <a:lnTo>
                    <a:pt x="264778" y="1732697"/>
                  </a:lnTo>
                  <a:lnTo>
                    <a:pt x="258476" y="1731477"/>
                  </a:lnTo>
                  <a:lnTo>
                    <a:pt x="252568" y="1729850"/>
                  </a:lnTo>
                  <a:lnTo>
                    <a:pt x="247053" y="1727816"/>
                  </a:lnTo>
                  <a:lnTo>
                    <a:pt x="241145" y="1725782"/>
                  </a:lnTo>
                  <a:lnTo>
                    <a:pt x="236024" y="1723748"/>
                  </a:lnTo>
                  <a:lnTo>
                    <a:pt x="225783" y="1718052"/>
                  </a:lnTo>
                  <a:lnTo>
                    <a:pt x="215936" y="1712357"/>
                  </a:lnTo>
                  <a:lnTo>
                    <a:pt x="206876" y="1706255"/>
                  </a:lnTo>
                  <a:lnTo>
                    <a:pt x="202543" y="1703814"/>
                  </a:lnTo>
                  <a:lnTo>
                    <a:pt x="200180" y="1703001"/>
                  </a:lnTo>
                  <a:lnTo>
                    <a:pt x="198211" y="1703001"/>
                  </a:lnTo>
                  <a:lnTo>
                    <a:pt x="197423" y="1703408"/>
                  </a:lnTo>
                  <a:lnTo>
                    <a:pt x="196241" y="1704628"/>
                  </a:lnTo>
                  <a:lnTo>
                    <a:pt x="195847" y="1705848"/>
                  </a:lnTo>
                  <a:lnTo>
                    <a:pt x="195060" y="1706662"/>
                  </a:lnTo>
                  <a:lnTo>
                    <a:pt x="193878" y="1707069"/>
                  </a:lnTo>
                  <a:lnTo>
                    <a:pt x="182455" y="1706662"/>
                  </a:lnTo>
                  <a:lnTo>
                    <a:pt x="176941" y="1705848"/>
                  </a:lnTo>
                  <a:lnTo>
                    <a:pt x="174183" y="1705442"/>
                  </a:lnTo>
                  <a:lnTo>
                    <a:pt x="173002" y="1705035"/>
                  </a:lnTo>
                  <a:lnTo>
                    <a:pt x="171032" y="1696492"/>
                  </a:lnTo>
                  <a:lnTo>
                    <a:pt x="169457" y="1689576"/>
                  </a:lnTo>
                  <a:lnTo>
                    <a:pt x="169063" y="1683881"/>
                  </a:lnTo>
                  <a:lnTo>
                    <a:pt x="168669" y="1679406"/>
                  </a:lnTo>
                  <a:lnTo>
                    <a:pt x="169063" y="1676152"/>
                  </a:lnTo>
                  <a:lnTo>
                    <a:pt x="169063" y="1674118"/>
                  </a:lnTo>
                  <a:lnTo>
                    <a:pt x="169457" y="1672491"/>
                  </a:lnTo>
                  <a:lnTo>
                    <a:pt x="168275" y="1670050"/>
                  </a:lnTo>
                  <a:close/>
                  <a:moveTo>
                    <a:pt x="1942197" y="1444625"/>
                  </a:moveTo>
                  <a:lnTo>
                    <a:pt x="2238486" y="1444625"/>
                  </a:lnTo>
                  <a:lnTo>
                    <a:pt x="2244427" y="1445021"/>
                  </a:lnTo>
                  <a:lnTo>
                    <a:pt x="2249973" y="1445812"/>
                  </a:lnTo>
                  <a:lnTo>
                    <a:pt x="2255518" y="1447000"/>
                  </a:lnTo>
                  <a:lnTo>
                    <a:pt x="2260272" y="1448978"/>
                  </a:lnTo>
                  <a:lnTo>
                    <a:pt x="2265421" y="1451748"/>
                  </a:lnTo>
                  <a:lnTo>
                    <a:pt x="2270174" y="1454123"/>
                  </a:lnTo>
                  <a:lnTo>
                    <a:pt x="2274532" y="1457289"/>
                  </a:lnTo>
                  <a:lnTo>
                    <a:pt x="2278493" y="1461246"/>
                  </a:lnTo>
                  <a:lnTo>
                    <a:pt x="2282454" y="1465204"/>
                  </a:lnTo>
                  <a:lnTo>
                    <a:pt x="2285623" y="1469557"/>
                  </a:lnTo>
                  <a:lnTo>
                    <a:pt x="2287999" y="1474306"/>
                  </a:lnTo>
                  <a:lnTo>
                    <a:pt x="2290772" y="1479451"/>
                  </a:lnTo>
                  <a:lnTo>
                    <a:pt x="2292356" y="1484200"/>
                  </a:lnTo>
                  <a:lnTo>
                    <a:pt x="2293941" y="1489740"/>
                  </a:lnTo>
                  <a:lnTo>
                    <a:pt x="2294733" y="1495280"/>
                  </a:lnTo>
                  <a:lnTo>
                    <a:pt x="2295525" y="1501217"/>
                  </a:lnTo>
                  <a:lnTo>
                    <a:pt x="2295525" y="1665451"/>
                  </a:lnTo>
                  <a:lnTo>
                    <a:pt x="2294733" y="1671387"/>
                  </a:lnTo>
                  <a:lnTo>
                    <a:pt x="2293941" y="1676927"/>
                  </a:lnTo>
                  <a:lnTo>
                    <a:pt x="2292356" y="1682468"/>
                  </a:lnTo>
                  <a:lnTo>
                    <a:pt x="2290772" y="1688008"/>
                  </a:lnTo>
                  <a:lnTo>
                    <a:pt x="2287999" y="1692361"/>
                  </a:lnTo>
                  <a:lnTo>
                    <a:pt x="2285623" y="1697110"/>
                  </a:lnTo>
                  <a:lnTo>
                    <a:pt x="2282454" y="1701859"/>
                  </a:lnTo>
                  <a:lnTo>
                    <a:pt x="2278493" y="1705421"/>
                  </a:lnTo>
                  <a:lnTo>
                    <a:pt x="2274532" y="1709378"/>
                  </a:lnTo>
                  <a:lnTo>
                    <a:pt x="2270174" y="1712544"/>
                  </a:lnTo>
                  <a:lnTo>
                    <a:pt x="2265421" y="1715315"/>
                  </a:lnTo>
                  <a:lnTo>
                    <a:pt x="2260272" y="1717689"/>
                  </a:lnTo>
                  <a:lnTo>
                    <a:pt x="2255518" y="1719668"/>
                  </a:lnTo>
                  <a:lnTo>
                    <a:pt x="2249973" y="1720855"/>
                  </a:lnTo>
                  <a:lnTo>
                    <a:pt x="2244427" y="1722042"/>
                  </a:lnTo>
                  <a:lnTo>
                    <a:pt x="2238486" y="1722438"/>
                  </a:lnTo>
                  <a:lnTo>
                    <a:pt x="1942197" y="1722438"/>
                  </a:lnTo>
                  <a:lnTo>
                    <a:pt x="1936652" y="1722042"/>
                  </a:lnTo>
                  <a:lnTo>
                    <a:pt x="1931106" y="1720855"/>
                  </a:lnTo>
                  <a:lnTo>
                    <a:pt x="1925561" y="1719668"/>
                  </a:lnTo>
                  <a:lnTo>
                    <a:pt x="1920412" y="1717689"/>
                  </a:lnTo>
                  <a:lnTo>
                    <a:pt x="1915262" y="1715315"/>
                  </a:lnTo>
                  <a:lnTo>
                    <a:pt x="1910905" y="1712544"/>
                  </a:lnTo>
                  <a:lnTo>
                    <a:pt x="1906548" y="1709378"/>
                  </a:lnTo>
                  <a:lnTo>
                    <a:pt x="1902191" y="1705421"/>
                  </a:lnTo>
                  <a:lnTo>
                    <a:pt x="1899022" y="1701859"/>
                  </a:lnTo>
                  <a:lnTo>
                    <a:pt x="1895457" y="1697110"/>
                  </a:lnTo>
                  <a:lnTo>
                    <a:pt x="1892684" y="1692361"/>
                  </a:lnTo>
                  <a:lnTo>
                    <a:pt x="1890307" y="1688008"/>
                  </a:lnTo>
                  <a:lnTo>
                    <a:pt x="1888327" y="1682468"/>
                  </a:lnTo>
                  <a:lnTo>
                    <a:pt x="1887139" y="1676927"/>
                  </a:lnTo>
                  <a:lnTo>
                    <a:pt x="1886346" y="1671387"/>
                  </a:lnTo>
                  <a:lnTo>
                    <a:pt x="1885950" y="1665451"/>
                  </a:lnTo>
                  <a:lnTo>
                    <a:pt x="1885950" y="1501217"/>
                  </a:lnTo>
                  <a:lnTo>
                    <a:pt x="1886346" y="1495280"/>
                  </a:lnTo>
                  <a:lnTo>
                    <a:pt x="1887139" y="1489740"/>
                  </a:lnTo>
                  <a:lnTo>
                    <a:pt x="1888327" y="1484200"/>
                  </a:lnTo>
                  <a:lnTo>
                    <a:pt x="1890307" y="1479451"/>
                  </a:lnTo>
                  <a:lnTo>
                    <a:pt x="1892684" y="1474306"/>
                  </a:lnTo>
                  <a:lnTo>
                    <a:pt x="1895457" y="1469557"/>
                  </a:lnTo>
                  <a:lnTo>
                    <a:pt x="1899022" y="1465204"/>
                  </a:lnTo>
                  <a:lnTo>
                    <a:pt x="1902191" y="1461246"/>
                  </a:lnTo>
                  <a:lnTo>
                    <a:pt x="1906548" y="1457289"/>
                  </a:lnTo>
                  <a:lnTo>
                    <a:pt x="1910905" y="1454123"/>
                  </a:lnTo>
                  <a:lnTo>
                    <a:pt x="1915262" y="1451748"/>
                  </a:lnTo>
                  <a:lnTo>
                    <a:pt x="1920412" y="1448978"/>
                  </a:lnTo>
                  <a:lnTo>
                    <a:pt x="1925561" y="1447000"/>
                  </a:lnTo>
                  <a:lnTo>
                    <a:pt x="1931106" y="1445812"/>
                  </a:lnTo>
                  <a:lnTo>
                    <a:pt x="1936652" y="1445021"/>
                  </a:lnTo>
                  <a:lnTo>
                    <a:pt x="1942197" y="1444625"/>
                  </a:lnTo>
                  <a:close/>
                  <a:moveTo>
                    <a:pt x="1445637" y="1444625"/>
                  </a:moveTo>
                  <a:lnTo>
                    <a:pt x="1743650" y="1444625"/>
                  </a:lnTo>
                  <a:lnTo>
                    <a:pt x="1749627" y="1445021"/>
                  </a:lnTo>
                  <a:lnTo>
                    <a:pt x="1755204" y="1445812"/>
                  </a:lnTo>
                  <a:lnTo>
                    <a:pt x="1760384" y="1447000"/>
                  </a:lnTo>
                  <a:lnTo>
                    <a:pt x="1765563" y="1448978"/>
                  </a:lnTo>
                  <a:lnTo>
                    <a:pt x="1770743" y="1451748"/>
                  </a:lnTo>
                  <a:lnTo>
                    <a:pt x="1775524" y="1454123"/>
                  </a:lnTo>
                  <a:lnTo>
                    <a:pt x="1779508" y="1457289"/>
                  </a:lnTo>
                  <a:lnTo>
                    <a:pt x="1783890" y="1461246"/>
                  </a:lnTo>
                  <a:lnTo>
                    <a:pt x="1787476" y="1465204"/>
                  </a:lnTo>
                  <a:lnTo>
                    <a:pt x="1790663" y="1469557"/>
                  </a:lnTo>
                  <a:lnTo>
                    <a:pt x="1793452" y="1474306"/>
                  </a:lnTo>
                  <a:lnTo>
                    <a:pt x="1796241" y="1479451"/>
                  </a:lnTo>
                  <a:lnTo>
                    <a:pt x="1797835" y="1484200"/>
                  </a:lnTo>
                  <a:lnTo>
                    <a:pt x="1799428" y="1489740"/>
                  </a:lnTo>
                  <a:lnTo>
                    <a:pt x="1800225" y="1495280"/>
                  </a:lnTo>
                  <a:lnTo>
                    <a:pt x="1800225" y="1501217"/>
                  </a:lnTo>
                  <a:lnTo>
                    <a:pt x="1800225" y="1665451"/>
                  </a:lnTo>
                  <a:lnTo>
                    <a:pt x="1800225" y="1671387"/>
                  </a:lnTo>
                  <a:lnTo>
                    <a:pt x="1799428" y="1676927"/>
                  </a:lnTo>
                  <a:lnTo>
                    <a:pt x="1797835" y="1682468"/>
                  </a:lnTo>
                  <a:lnTo>
                    <a:pt x="1796241" y="1688008"/>
                  </a:lnTo>
                  <a:lnTo>
                    <a:pt x="1793452" y="1692361"/>
                  </a:lnTo>
                  <a:lnTo>
                    <a:pt x="1790663" y="1697110"/>
                  </a:lnTo>
                  <a:lnTo>
                    <a:pt x="1787476" y="1701859"/>
                  </a:lnTo>
                  <a:lnTo>
                    <a:pt x="1783890" y="1705421"/>
                  </a:lnTo>
                  <a:lnTo>
                    <a:pt x="1779508" y="1709378"/>
                  </a:lnTo>
                  <a:lnTo>
                    <a:pt x="1775524" y="1712544"/>
                  </a:lnTo>
                  <a:lnTo>
                    <a:pt x="1770743" y="1715315"/>
                  </a:lnTo>
                  <a:lnTo>
                    <a:pt x="1765563" y="1717689"/>
                  </a:lnTo>
                  <a:lnTo>
                    <a:pt x="1760384" y="1719668"/>
                  </a:lnTo>
                  <a:lnTo>
                    <a:pt x="1755204" y="1720855"/>
                  </a:lnTo>
                  <a:lnTo>
                    <a:pt x="1749627" y="1722042"/>
                  </a:lnTo>
                  <a:lnTo>
                    <a:pt x="1743650" y="1722438"/>
                  </a:lnTo>
                  <a:lnTo>
                    <a:pt x="1445637" y="1722438"/>
                  </a:lnTo>
                  <a:lnTo>
                    <a:pt x="1439661" y="1722042"/>
                  </a:lnTo>
                  <a:lnTo>
                    <a:pt x="1434083" y="1720855"/>
                  </a:lnTo>
                  <a:lnTo>
                    <a:pt x="1428904" y="1719668"/>
                  </a:lnTo>
                  <a:lnTo>
                    <a:pt x="1423724" y="1717689"/>
                  </a:lnTo>
                  <a:lnTo>
                    <a:pt x="1418545" y="1715315"/>
                  </a:lnTo>
                  <a:lnTo>
                    <a:pt x="1413764" y="1712544"/>
                  </a:lnTo>
                  <a:lnTo>
                    <a:pt x="1409780" y="1709378"/>
                  </a:lnTo>
                  <a:lnTo>
                    <a:pt x="1405397" y="1705421"/>
                  </a:lnTo>
                  <a:lnTo>
                    <a:pt x="1401811" y="1701859"/>
                  </a:lnTo>
                  <a:lnTo>
                    <a:pt x="1398624" y="1697110"/>
                  </a:lnTo>
                  <a:lnTo>
                    <a:pt x="1395835" y="1692361"/>
                  </a:lnTo>
                  <a:lnTo>
                    <a:pt x="1393046" y="1688008"/>
                  </a:lnTo>
                  <a:lnTo>
                    <a:pt x="1391453" y="1682468"/>
                  </a:lnTo>
                  <a:lnTo>
                    <a:pt x="1389859" y="1676927"/>
                  </a:lnTo>
                  <a:lnTo>
                    <a:pt x="1389062" y="1671387"/>
                  </a:lnTo>
                  <a:lnTo>
                    <a:pt x="1389062" y="1665451"/>
                  </a:lnTo>
                  <a:lnTo>
                    <a:pt x="1389062" y="1501217"/>
                  </a:lnTo>
                  <a:lnTo>
                    <a:pt x="1389062" y="1495280"/>
                  </a:lnTo>
                  <a:lnTo>
                    <a:pt x="1389859" y="1489740"/>
                  </a:lnTo>
                  <a:lnTo>
                    <a:pt x="1391453" y="1484200"/>
                  </a:lnTo>
                  <a:lnTo>
                    <a:pt x="1393046" y="1479451"/>
                  </a:lnTo>
                  <a:lnTo>
                    <a:pt x="1395835" y="1474306"/>
                  </a:lnTo>
                  <a:lnTo>
                    <a:pt x="1398624" y="1469557"/>
                  </a:lnTo>
                  <a:lnTo>
                    <a:pt x="1401811" y="1465204"/>
                  </a:lnTo>
                  <a:lnTo>
                    <a:pt x="1405397" y="1461246"/>
                  </a:lnTo>
                  <a:lnTo>
                    <a:pt x="1409780" y="1457289"/>
                  </a:lnTo>
                  <a:lnTo>
                    <a:pt x="1413764" y="1454123"/>
                  </a:lnTo>
                  <a:lnTo>
                    <a:pt x="1418545" y="1451748"/>
                  </a:lnTo>
                  <a:lnTo>
                    <a:pt x="1423724" y="1448978"/>
                  </a:lnTo>
                  <a:lnTo>
                    <a:pt x="1428904" y="1447000"/>
                  </a:lnTo>
                  <a:lnTo>
                    <a:pt x="1434083" y="1445812"/>
                  </a:lnTo>
                  <a:lnTo>
                    <a:pt x="1439661" y="1445021"/>
                  </a:lnTo>
                  <a:lnTo>
                    <a:pt x="1445637" y="1444625"/>
                  </a:lnTo>
                  <a:close/>
                  <a:moveTo>
                    <a:pt x="971098" y="1444625"/>
                  </a:moveTo>
                  <a:lnTo>
                    <a:pt x="1267674" y="1444625"/>
                  </a:lnTo>
                  <a:lnTo>
                    <a:pt x="1273224" y="1445021"/>
                  </a:lnTo>
                  <a:lnTo>
                    <a:pt x="1278775" y="1445812"/>
                  </a:lnTo>
                  <a:lnTo>
                    <a:pt x="1284326" y="1447000"/>
                  </a:lnTo>
                  <a:lnTo>
                    <a:pt x="1289481" y="1448978"/>
                  </a:lnTo>
                  <a:lnTo>
                    <a:pt x="1294635" y="1451748"/>
                  </a:lnTo>
                  <a:lnTo>
                    <a:pt x="1298996" y="1454123"/>
                  </a:lnTo>
                  <a:lnTo>
                    <a:pt x="1303358" y="1457289"/>
                  </a:lnTo>
                  <a:lnTo>
                    <a:pt x="1307719" y="1461246"/>
                  </a:lnTo>
                  <a:lnTo>
                    <a:pt x="1311288" y="1465204"/>
                  </a:lnTo>
                  <a:lnTo>
                    <a:pt x="1314459" y="1469557"/>
                  </a:lnTo>
                  <a:lnTo>
                    <a:pt x="1317235" y="1474306"/>
                  </a:lnTo>
                  <a:lnTo>
                    <a:pt x="1319614" y="1479451"/>
                  </a:lnTo>
                  <a:lnTo>
                    <a:pt x="1321596" y="1484200"/>
                  </a:lnTo>
                  <a:lnTo>
                    <a:pt x="1323182" y="1489740"/>
                  </a:lnTo>
                  <a:lnTo>
                    <a:pt x="1323975" y="1495280"/>
                  </a:lnTo>
                  <a:lnTo>
                    <a:pt x="1323975" y="1501217"/>
                  </a:lnTo>
                  <a:lnTo>
                    <a:pt x="1323975" y="1665451"/>
                  </a:lnTo>
                  <a:lnTo>
                    <a:pt x="1323975" y="1671387"/>
                  </a:lnTo>
                  <a:lnTo>
                    <a:pt x="1323182" y="1676927"/>
                  </a:lnTo>
                  <a:lnTo>
                    <a:pt x="1321596" y="1682468"/>
                  </a:lnTo>
                  <a:lnTo>
                    <a:pt x="1319614" y="1688008"/>
                  </a:lnTo>
                  <a:lnTo>
                    <a:pt x="1317235" y="1692361"/>
                  </a:lnTo>
                  <a:lnTo>
                    <a:pt x="1314459" y="1697110"/>
                  </a:lnTo>
                  <a:lnTo>
                    <a:pt x="1311288" y="1701859"/>
                  </a:lnTo>
                  <a:lnTo>
                    <a:pt x="1307719" y="1705421"/>
                  </a:lnTo>
                  <a:lnTo>
                    <a:pt x="1303358" y="1709378"/>
                  </a:lnTo>
                  <a:lnTo>
                    <a:pt x="1298996" y="1712544"/>
                  </a:lnTo>
                  <a:lnTo>
                    <a:pt x="1294635" y="1715315"/>
                  </a:lnTo>
                  <a:lnTo>
                    <a:pt x="1289481" y="1717689"/>
                  </a:lnTo>
                  <a:lnTo>
                    <a:pt x="1284326" y="1719668"/>
                  </a:lnTo>
                  <a:lnTo>
                    <a:pt x="1278775" y="1720855"/>
                  </a:lnTo>
                  <a:lnTo>
                    <a:pt x="1273224" y="1722042"/>
                  </a:lnTo>
                  <a:lnTo>
                    <a:pt x="1267674" y="1722438"/>
                  </a:lnTo>
                  <a:lnTo>
                    <a:pt x="971098" y="1722438"/>
                  </a:lnTo>
                  <a:lnTo>
                    <a:pt x="965151" y="1722042"/>
                  </a:lnTo>
                  <a:lnTo>
                    <a:pt x="959600" y="1720855"/>
                  </a:lnTo>
                  <a:lnTo>
                    <a:pt x="954049" y="1719668"/>
                  </a:lnTo>
                  <a:lnTo>
                    <a:pt x="949291" y="1717689"/>
                  </a:lnTo>
                  <a:lnTo>
                    <a:pt x="944137" y="1715315"/>
                  </a:lnTo>
                  <a:lnTo>
                    <a:pt x="939379" y="1712544"/>
                  </a:lnTo>
                  <a:lnTo>
                    <a:pt x="935414" y="1709378"/>
                  </a:lnTo>
                  <a:lnTo>
                    <a:pt x="931053" y="1705421"/>
                  </a:lnTo>
                  <a:lnTo>
                    <a:pt x="927088" y="1701859"/>
                  </a:lnTo>
                  <a:lnTo>
                    <a:pt x="924312" y="1697110"/>
                  </a:lnTo>
                  <a:lnTo>
                    <a:pt x="921140" y="1692361"/>
                  </a:lnTo>
                  <a:lnTo>
                    <a:pt x="918762" y="1688008"/>
                  </a:lnTo>
                  <a:lnTo>
                    <a:pt x="917176" y="1682468"/>
                  </a:lnTo>
                  <a:lnTo>
                    <a:pt x="915590" y="1676927"/>
                  </a:lnTo>
                  <a:lnTo>
                    <a:pt x="914400" y="1671387"/>
                  </a:lnTo>
                  <a:lnTo>
                    <a:pt x="914400" y="1665451"/>
                  </a:lnTo>
                  <a:lnTo>
                    <a:pt x="914400" y="1501217"/>
                  </a:lnTo>
                  <a:lnTo>
                    <a:pt x="914400" y="1495280"/>
                  </a:lnTo>
                  <a:lnTo>
                    <a:pt x="915590" y="1489740"/>
                  </a:lnTo>
                  <a:lnTo>
                    <a:pt x="917176" y="1484200"/>
                  </a:lnTo>
                  <a:lnTo>
                    <a:pt x="918762" y="1479451"/>
                  </a:lnTo>
                  <a:lnTo>
                    <a:pt x="921140" y="1474306"/>
                  </a:lnTo>
                  <a:lnTo>
                    <a:pt x="924312" y="1469557"/>
                  </a:lnTo>
                  <a:lnTo>
                    <a:pt x="927088" y="1465204"/>
                  </a:lnTo>
                  <a:lnTo>
                    <a:pt x="931053" y="1461246"/>
                  </a:lnTo>
                  <a:lnTo>
                    <a:pt x="935414" y="1457289"/>
                  </a:lnTo>
                  <a:lnTo>
                    <a:pt x="939379" y="1454123"/>
                  </a:lnTo>
                  <a:lnTo>
                    <a:pt x="944137" y="1451748"/>
                  </a:lnTo>
                  <a:lnTo>
                    <a:pt x="949291" y="1448978"/>
                  </a:lnTo>
                  <a:lnTo>
                    <a:pt x="954049" y="1447000"/>
                  </a:lnTo>
                  <a:lnTo>
                    <a:pt x="959600" y="1445812"/>
                  </a:lnTo>
                  <a:lnTo>
                    <a:pt x="965151" y="1445021"/>
                  </a:lnTo>
                  <a:lnTo>
                    <a:pt x="971098" y="1444625"/>
                  </a:lnTo>
                  <a:close/>
                  <a:moveTo>
                    <a:pt x="1787045" y="1350963"/>
                  </a:moveTo>
                  <a:lnTo>
                    <a:pt x="1913358" y="1350963"/>
                  </a:lnTo>
                  <a:lnTo>
                    <a:pt x="1913358" y="1366815"/>
                  </a:lnTo>
                  <a:lnTo>
                    <a:pt x="1914148" y="1381479"/>
                  </a:lnTo>
                  <a:lnTo>
                    <a:pt x="1915332" y="1395746"/>
                  </a:lnTo>
                  <a:lnTo>
                    <a:pt x="1917700" y="1409617"/>
                  </a:lnTo>
                  <a:lnTo>
                    <a:pt x="1910200" y="1412391"/>
                  </a:lnTo>
                  <a:lnTo>
                    <a:pt x="1903095" y="1414769"/>
                  </a:lnTo>
                  <a:lnTo>
                    <a:pt x="1896385" y="1418732"/>
                  </a:lnTo>
                  <a:lnTo>
                    <a:pt x="1890069" y="1422299"/>
                  </a:lnTo>
                  <a:lnTo>
                    <a:pt x="1883753" y="1427055"/>
                  </a:lnTo>
                  <a:lnTo>
                    <a:pt x="1877833" y="1431810"/>
                  </a:lnTo>
                  <a:lnTo>
                    <a:pt x="1872306" y="1437359"/>
                  </a:lnTo>
                  <a:lnTo>
                    <a:pt x="1867570" y="1442907"/>
                  </a:lnTo>
                  <a:lnTo>
                    <a:pt x="1863228" y="1448852"/>
                  </a:lnTo>
                  <a:lnTo>
                    <a:pt x="1859280" y="1455589"/>
                  </a:lnTo>
                  <a:lnTo>
                    <a:pt x="1856122" y="1462326"/>
                  </a:lnTo>
                  <a:lnTo>
                    <a:pt x="1852965" y="1469460"/>
                  </a:lnTo>
                  <a:lnTo>
                    <a:pt x="1850596" y="1476990"/>
                  </a:lnTo>
                  <a:lnTo>
                    <a:pt x="1849017" y="1484916"/>
                  </a:lnTo>
                  <a:lnTo>
                    <a:pt x="1847833" y="1492842"/>
                  </a:lnTo>
                  <a:lnTo>
                    <a:pt x="1847438" y="1500768"/>
                  </a:lnTo>
                  <a:lnTo>
                    <a:pt x="1847438" y="1628776"/>
                  </a:lnTo>
                  <a:lnTo>
                    <a:pt x="1837570" y="1628776"/>
                  </a:lnTo>
                  <a:lnTo>
                    <a:pt x="1837570" y="1500768"/>
                  </a:lnTo>
                  <a:lnTo>
                    <a:pt x="1837175" y="1492842"/>
                  </a:lnTo>
                  <a:lnTo>
                    <a:pt x="1836386" y="1485312"/>
                  </a:lnTo>
                  <a:lnTo>
                    <a:pt x="1834412" y="1478178"/>
                  </a:lnTo>
                  <a:lnTo>
                    <a:pt x="1832439" y="1470252"/>
                  </a:lnTo>
                  <a:lnTo>
                    <a:pt x="1830070" y="1463515"/>
                  </a:lnTo>
                  <a:lnTo>
                    <a:pt x="1826518" y="1456778"/>
                  </a:lnTo>
                  <a:lnTo>
                    <a:pt x="1822965" y="1450833"/>
                  </a:lnTo>
                  <a:lnTo>
                    <a:pt x="1818623" y="1444888"/>
                  </a:lnTo>
                  <a:lnTo>
                    <a:pt x="1813886" y="1438944"/>
                  </a:lnTo>
                  <a:lnTo>
                    <a:pt x="1809150" y="1433792"/>
                  </a:lnTo>
                  <a:lnTo>
                    <a:pt x="1803623" y="1428640"/>
                  </a:lnTo>
                  <a:lnTo>
                    <a:pt x="1798097" y="1424280"/>
                  </a:lnTo>
                  <a:lnTo>
                    <a:pt x="1791781" y="1420317"/>
                  </a:lnTo>
                  <a:lnTo>
                    <a:pt x="1785466" y="1416354"/>
                  </a:lnTo>
                  <a:lnTo>
                    <a:pt x="1778755" y="1413580"/>
                  </a:lnTo>
                  <a:lnTo>
                    <a:pt x="1771650" y="1411202"/>
                  </a:lnTo>
                  <a:lnTo>
                    <a:pt x="1774808" y="1406446"/>
                  </a:lnTo>
                  <a:lnTo>
                    <a:pt x="1777571" y="1401294"/>
                  </a:lnTo>
                  <a:lnTo>
                    <a:pt x="1779940" y="1394953"/>
                  </a:lnTo>
                  <a:lnTo>
                    <a:pt x="1782308" y="1388216"/>
                  </a:lnTo>
                  <a:lnTo>
                    <a:pt x="1784282" y="1380290"/>
                  </a:lnTo>
                  <a:lnTo>
                    <a:pt x="1785466" y="1371571"/>
                  </a:lnTo>
                  <a:lnTo>
                    <a:pt x="1786650" y="1361663"/>
                  </a:lnTo>
                  <a:lnTo>
                    <a:pt x="1787045" y="1350963"/>
                  </a:lnTo>
                  <a:close/>
                  <a:moveTo>
                    <a:pt x="1316831" y="1350963"/>
                  </a:moveTo>
                  <a:lnTo>
                    <a:pt x="1412875" y="1350963"/>
                  </a:lnTo>
                  <a:lnTo>
                    <a:pt x="1413272" y="1360950"/>
                  </a:lnTo>
                  <a:lnTo>
                    <a:pt x="1414066" y="1370138"/>
                  </a:lnTo>
                  <a:lnTo>
                    <a:pt x="1415653" y="1378527"/>
                  </a:lnTo>
                  <a:lnTo>
                    <a:pt x="1416844" y="1386116"/>
                  </a:lnTo>
                  <a:lnTo>
                    <a:pt x="1418828" y="1392907"/>
                  </a:lnTo>
                  <a:lnTo>
                    <a:pt x="1420813" y="1398900"/>
                  </a:lnTo>
                  <a:lnTo>
                    <a:pt x="1423194" y="1404492"/>
                  </a:lnTo>
                  <a:lnTo>
                    <a:pt x="1425575" y="1408886"/>
                  </a:lnTo>
                  <a:lnTo>
                    <a:pt x="1419622" y="1410884"/>
                  </a:lnTo>
                  <a:lnTo>
                    <a:pt x="1413272" y="1412881"/>
                  </a:lnTo>
                  <a:lnTo>
                    <a:pt x="1407716" y="1414878"/>
                  </a:lnTo>
                  <a:lnTo>
                    <a:pt x="1402556" y="1418074"/>
                  </a:lnTo>
                  <a:lnTo>
                    <a:pt x="1397000" y="1420870"/>
                  </a:lnTo>
                  <a:lnTo>
                    <a:pt x="1391841" y="1424466"/>
                  </a:lnTo>
                  <a:lnTo>
                    <a:pt x="1386681" y="1427661"/>
                  </a:lnTo>
                  <a:lnTo>
                    <a:pt x="1382316" y="1432056"/>
                  </a:lnTo>
                  <a:lnTo>
                    <a:pt x="1377950" y="1436050"/>
                  </a:lnTo>
                  <a:lnTo>
                    <a:pt x="1374378" y="1440844"/>
                  </a:lnTo>
                  <a:lnTo>
                    <a:pt x="1370410" y="1445638"/>
                  </a:lnTo>
                  <a:lnTo>
                    <a:pt x="1366441" y="1450431"/>
                  </a:lnTo>
                  <a:lnTo>
                    <a:pt x="1363663" y="1456024"/>
                  </a:lnTo>
                  <a:lnTo>
                    <a:pt x="1360885" y="1461616"/>
                  </a:lnTo>
                  <a:lnTo>
                    <a:pt x="1358106" y="1467209"/>
                  </a:lnTo>
                  <a:lnTo>
                    <a:pt x="1356519" y="1473201"/>
                  </a:lnTo>
                  <a:lnTo>
                    <a:pt x="1352947" y="1464413"/>
                  </a:lnTo>
                  <a:lnTo>
                    <a:pt x="1348978" y="1456423"/>
                  </a:lnTo>
                  <a:lnTo>
                    <a:pt x="1344216" y="1448833"/>
                  </a:lnTo>
                  <a:lnTo>
                    <a:pt x="1339056" y="1441643"/>
                  </a:lnTo>
                  <a:lnTo>
                    <a:pt x="1332706" y="1434852"/>
                  </a:lnTo>
                  <a:lnTo>
                    <a:pt x="1325960" y="1428860"/>
                  </a:lnTo>
                  <a:lnTo>
                    <a:pt x="1318816" y="1423267"/>
                  </a:lnTo>
                  <a:lnTo>
                    <a:pt x="1311275" y="1418873"/>
                  </a:lnTo>
                  <a:lnTo>
                    <a:pt x="1314053" y="1401696"/>
                  </a:lnTo>
                  <a:lnTo>
                    <a:pt x="1316038" y="1384918"/>
                  </a:lnTo>
                  <a:lnTo>
                    <a:pt x="1316435" y="1376130"/>
                  </a:lnTo>
                  <a:lnTo>
                    <a:pt x="1316831" y="1367741"/>
                  </a:lnTo>
                  <a:lnTo>
                    <a:pt x="1317228" y="1359352"/>
                  </a:lnTo>
                  <a:lnTo>
                    <a:pt x="1316831" y="1350963"/>
                  </a:lnTo>
                  <a:close/>
                  <a:moveTo>
                    <a:pt x="692943" y="1350963"/>
                  </a:moveTo>
                  <a:lnTo>
                    <a:pt x="941785" y="1350963"/>
                  </a:lnTo>
                  <a:lnTo>
                    <a:pt x="941785" y="1366815"/>
                  </a:lnTo>
                  <a:lnTo>
                    <a:pt x="942578" y="1381479"/>
                  </a:lnTo>
                  <a:lnTo>
                    <a:pt x="944166" y="1395746"/>
                  </a:lnTo>
                  <a:lnTo>
                    <a:pt x="946150" y="1409617"/>
                  </a:lnTo>
                  <a:lnTo>
                    <a:pt x="938610" y="1412391"/>
                  </a:lnTo>
                  <a:lnTo>
                    <a:pt x="931466" y="1414769"/>
                  </a:lnTo>
                  <a:lnTo>
                    <a:pt x="924719" y="1418732"/>
                  </a:lnTo>
                  <a:lnTo>
                    <a:pt x="917972" y="1422299"/>
                  </a:lnTo>
                  <a:lnTo>
                    <a:pt x="912019" y="1427055"/>
                  </a:lnTo>
                  <a:lnTo>
                    <a:pt x="906066" y="1431810"/>
                  </a:lnTo>
                  <a:lnTo>
                    <a:pt x="900906" y="1437359"/>
                  </a:lnTo>
                  <a:lnTo>
                    <a:pt x="896144" y="1442907"/>
                  </a:lnTo>
                  <a:lnTo>
                    <a:pt x="891381" y="1448852"/>
                  </a:lnTo>
                  <a:lnTo>
                    <a:pt x="887809" y="1455589"/>
                  </a:lnTo>
                  <a:lnTo>
                    <a:pt x="883841" y="1462326"/>
                  </a:lnTo>
                  <a:lnTo>
                    <a:pt x="881459" y="1469460"/>
                  </a:lnTo>
                  <a:lnTo>
                    <a:pt x="878681" y="1476990"/>
                  </a:lnTo>
                  <a:lnTo>
                    <a:pt x="877094" y="1484916"/>
                  </a:lnTo>
                  <a:lnTo>
                    <a:pt x="876300" y="1492842"/>
                  </a:lnTo>
                  <a:lnTo>
                    <a:pt x="875903" y="1500768"/>
                  </a:lnTo>
                  <a:lnTo>
                    <a:pt x="875903" y="1628776"/>
                  </a:lnTo>
                  <a:lnTo>
                    <a:pt x="692943" y="1628776"/>
                  </a:lnTo>
                  <a:lnTo>
                    <a:pt x="686990" y="1628776"/>
                  </a:lnTo>
                  <a:lnTo>
                    <a:pt x="681434" y="1627983"/>
                  </a:lnTo>
                  <a:lnTo>
                    <a:pt x="675878" y="1626002"/>
                  </a:lnTo>
                  <a:lnTo>
                    <a:pt x="671115" y="1624417"/>
                  </a:lnTo>
                  <a:lnTo>
                    <a:pt x="665956" y="1622039"/>
                  </a:lnTo>
                  <a:lnTo>
                    <a:pt x="661193" y="1618868"/>
                  </a:lnTo>
                  <a:lnTo>
                    <a:pt x="657224" y="1616094"/>
                  </a:lnTo>
                  <a:lnTo>
                    <a:pt x="652859" y="1612131"/>
                  </a:lnTo>
                  <a:lnTo>
                    <a:pt x="648890" y="1608168"/>
                  </a:lnTo>
                  <a:lnTo>
                    <a:pt x="646112" y="1603809"/>
                  </a:lnTo>
                  <a:lnTo>
                    <a:pt x="643334" y="1599053"/>
                  </a:lnTo>
                  <a:lnTo>
                    <a:pt x="640556" y="1594297"/>
                  </a:lnTo>
                  <a:lnTo>
                    <a:pt x="638968" y="1589145"/>
                  </a:lnTo>
                  <a:lnTo>
                    <a:pt x="637381" y="1583597"/>
                  </a:lnTo>
                  <a:lnTo>
                    <a:pt x="636587" y="1578048"/>
                  </a:lnTo>
                  <a:lnTo>
                    <a:pt x="636587" y="1572104"/>
                  </a:lnTo>
                  <a:lnTo>
                    <a:pt x="636587" y="1407635"/>
                  </a:lnTo>
                  <a:lnTo>
                    <a:pt x="636587" y="1401691"/>
                  </a:lnTo>
                  <a:lnTo>
                    <a:pt x="637381" y="1396142"/>
                  </a:lnTo>
                  <a:lnTo>
                    <a:pt x="638968" y="1390990"/>
                  </a:lnTo>
                  <a:lnTo>
                    <a:pt x="640556" y="1385442"/>
                  </a:lnTo>
                  <a:lnTo>
                    <a:pt x="643334" y="1380686"/>
                  </a:lnTo>
                  <a:lnTo>
                    <a:pt x="646112" y="1375534"/>
                  </a:lnTo>
                  <a:lnTo>
                    <a:pt x="648890" y="1371571"/>
                  </a:lnTo>
                  <a:lnTo>
                    <a:pt x="652859" y="1367608"/>
                  </a:lnTo>
                  <a:lnTo>
                    <a:pt x="657224" y="1364041"/>
                  </a:lnTo>
                  <a:lnTo>
                    <a:pt x="661193" y="1360474"/>
                  </a:lnTo>
                  <a:lnTo>
                    <a:pt x="665956" y="1357700"/>
                  </a:lnTo>
                  <a:lnTo>
                    <a:pt x="671115" y="1355322"/>
                  </a:lnTo>
                  <a:lnTo>
                    <a:pt x="675878" y="1353341"/>
                  </a:lnTo>
                  <a:lnTo>
                    <a:pt x="681434" y="1352152"/>
                  </a:lnTo>
                  <a:lnTo>
                    <a:pt x="686990" y="1351359"/>
                  </a:lnTo>
                  <a:lnTo>
                    <a:pt x="692943" y="1350963"/>
                  </a:lnTo>
                  <a:close/>
                  <a:moveTo>
                    <a:pt x="2082006" y="1166813"/>
                  </a:moveTo>
                  <a:lnTo>
                    <a:pt x="2083990" y="1169978"/>
                  </a:lnTo>
                  <a:lnTo>
                    <a:pt x="2086768" y="1172747"/>
                  </a:lnTo>
                  <a:lnTo>
                    <a:pt x="2089547" y="1175120"/>
                  </a:lnTo>
                  <a:lnTo>
                    <a:pt x="2093515" y="1176702"/>
                  </a:lnTo>
                  <a:lnTo>
                    <a:pt x="2096293" y="1177494"/>
                  </a:lnTo>
                  <a:lnTo>
                    <a:pt x="2100262" y="1177494"/>
                  </a:lnTo>
                  <a:lnTo>
                    <a:pt x="2107803" y="1177098"/>
                  </a:lnTo>
                  <a:lnTo>
                    <a:pt x="2116137" y="1176702"/>
                  </a:lnTo>
                  <a:lnTo>
                    <a:pt x="2125662" y="1177098"/>
                  </a:lnTo>
                  <a:lnTo>
                    <a:pt x="2135584" y="1177889"/>
                  </a:lnTo>
                  <a:lnTo>
                    <a:pt x="2144315" y="1179076"/>
                  </a:lnTo>
                  <a:lnTo>
                    <a:pt x="2152650" y="1180658"/>
                  </a:lnTo>
                  <a:lnTo>
                    <a:pt x="2161381" y="1183427"/>
                  </a:lnTo>
                  <a:lnTo>
                    <a:pt x="2169318" y="1186196"/>
                  </a:lnTo>
                  <a:lnTo>
                    <a:pt x="2176462" y="1189756"/>
                  </a:lnTo>
                  <a:lnTo>
                    <a:pt x="2183606" y="1193317"/>
                  </a:lnTo>
                  <a:lnTo>
                    <a:pt x="2190353" y="1197668"/>
                  </a:lnTo>
                  <a:lnTo>
                    <a:pt x="2196703" y="1202810"/>
                  </a:lnTo>
                  <a:lnTo>
                    <a:pt x="2202656" y="1208348"/>
                  </a:lnTo>
                  <a:lnTo>
                    <a:pt x="2207815" y="1213886"/>
                  </a:lnTo>
                  <a:lnTo>
                    <a:pt x="2212975" y="1220611"/>
                  </a:lnTo>
                  <a:lnTo>
                    <a:pt x="2217737" y="1227731"/>
                  </a:lnTo>
                  <a:lnTo>
                    <a:pt x="2222500" y="1234852"/>
                  </a:lnTo>
                  <a:lnTo>
                    <a:pt x="2226072" y="1243554"/>
                  </a:lnTo>
                  <a:lnTo>
                    <a:pt x="2231628" y="1256213"/>
                  </a:lnTo>
                  <a:lnTo>
                    <a:pt x="2236787" y="1268476"/>
                  </a:lnTo>
                  <a:lnTo>
                    <a:pt x="2240756" y="1280343"/>
                  </a:lnTo>
                  <a:lnTo>
                    <a:pt x="2244725" y="1291814"/>
                  </a:lnTo>
                  <a:lnTo>
                    <a:pt x="2247503" y="1302890"/>
                  </a:lnTo>
                  <a:lnTo>
                    <a:pt x="2250281" y="1313175"/>
                  </a:lnTo>
                  <a:lnTo>
                    <a:pt x="2252265" y="1323460"/>
                  </a:lnTo>
                  <a:lnTo>
                    <a:pt x="2253853" y="1333350"/>
                  </a:lnTo>
                  <a:lnTo>
                    <a:pt x="2254647" y="1342843"/>
                  </a:lnTo>
                  <a:lnTo>
                    <a:pt x="2255043" y="1352337"/>
                  </a:lnTo>
                  <a:lnTo>
                    <a:pt x="2255837" y="1361831"/>
                  </a:lnTo>
                  <a:lnTo>
                    <a:pt x="2255043" y="1371325"/>
                  </a:lnTo>
                  <a:lnTo>
                    <a:pt x="2254647" y="1380027"/>
                  </a:lnTo>
                  <a:lnTo>
                    <a:pt x="2253853" y="1389126"/>
                  </a:lnTo>
                  <a:lnTo>
                    <a:pt x="2252662" y="1398619"/>
                  </a:lnTo>
                  <a:lnTo>
                    <a:pt x="2251075" y="1408113"/>
                  </a:lnTo>
                  <a:lnTo>
                    <a:pt x="2245122" y="1407322"/>
                  </a:lnTo>
                  <a:lnTo>
                    <a:pt x="2239168" y="1406926"/>
                  </a:lnTo>
                  <a:lnTo>
                    <a:pt x="2220118" y="1406926"/>
                  </a:lnTo>
                  <a:lnTo>
                    <a:pt x="2219722" y="1396246"/>
                  </a:lnTo>
                  <a:lnTo>
                    <a:pt x="2219325" y="1385961"/>
                  </a:lnTo>
                  <a:lnTo>
                    <a:pt x="2218928" y="1382401"/>
                  </a:lnTo>
                  <a:lnTo>
                    <a:pt x="2218134" y="1379632"/>
                  </a:lnTo>
                  <a:lnTo>
                    <a:pt x="2216547" y="1377258"/>
                  </a:lnTo>
                  <a:lnTo>
                    <a:pt x="2214165" y="1374489"/>
                  </a:lnTo>
                  <a:lnTo>
                    <a:pt x="2212181" y="1372907"/>
                  </a:lnTo>
                  <a:lnTo>
                    <a:pt x="2209403" y="1371325"/>
                  </a:lnTo>
                  <a:lnTo>
                    <a:pt x="2206228" y="1370534"/>
                  </a:lnTo>
                  <a:lnTo>
                    <a:pt x="2203053" y="1369742"/>
                  </a:lnTo>
                  <a:lnTo>
                    <a:pt x="2199878" y="1369742"/>
                  </a:lnTo>
                  <a:lnTo>
                    <a:pt x="2196703" y="1370929"/>
                  </a:lnTo>
                  <a:lnTo>
                    <a:pt x="2193925" y="1372116"/>
                  </a:lnTo>
                  <a:lnTo>
                    <a:pt x="2191543" y="1373698"/>
                  </a:lnTo>
                  <a:lnTo>
                    <a:pt x="2189559" y="1376072"/>
                  </a:lnTo>
                  <a:lnTo>
                    <a:pt x="2187178" y="1378841"/>
                  </a:lnTo>
                  <a:lnTo>
                    <a:pt x="2185987" y="1381214"/>
                  </a:lnTo>
                  <a:lnTo>
                    <a:pt x="2185590" y="1384774"/>
                  </a:lnTo>
                  <a:lnTo>
                    <a:pt x="2184003" y="1395455"/>
                  </a:lnTo>
                  <a:lnTo>
                    <a:pt x="2182018" y="1406926"/>
                  </a:lnTo>
                  <a:lnTo>
                    <a:pt x="2013743" y="1406926"/>
                  </a:lnTo>
                  <a:lnTo>
                    <a:pt x="2010965" y="1399015"/>
                  </a:lnTo>
                  <a:lnTo>
                    <a:pt x="2009775" y="1395850"/>
                  </a:lnTo>
                  <a:lnTo>
                    <a:pt x="2008584" y="1393477"/>
                  </a:lnTo>
                  <a:lnTo>
                    <a:pt x="2006600" y="1391499"/>
                  </a:lnTo>
                  <a:lnTo>
                    <a:pt x="2003822" y="1389126"/>
                  </a:lnTo>
                  <a:lnTo>
                    <a:pt x="2001440" y="1387939"/>
                  </a:lnTo>
                  <a:lnTo>
                    <a:pt x="1998662" y="1387148"/>
                  </a:lnTo>
                  <a:lnTo>
                    <a:pt x="1995090" y="1386752"/>
                  </a:lnTo>
                  <a:lnTo>
                    <a:pt x="1992312" y="1386752"/>
                  </a:lnTo>
                  <a:lnTo>
                    <a:pt x="1988740" y="1387543"/>
                  </a:lnTo>
                  <a:lnTo>
                    <a:pt x="1986359" y="1388730"/>
                  </a:lnTo>
                  <a:lnTo>
                    <a:pt x="1983581" y="1390708"/>
                  </a:lnTo>
                  <a:lnTo>
                    <a:pt x="1981597" y="1393081"/>
                  </a:lnTo>
                  <a:lnTo>
                    <a:pt x="1980009" y="1395455"/>
                  </a:lnTo>
                  <a:lnTo>
                    <a:pt x="1978818" y="1398224"/>
                  </a:lnTo>
                  <a:lnTo>
                    <a:pt x="1978025" y="1400993"/>
                  </a:lnTo>
                  <a:lnTo>
                    <a:pt x="1978025" y="1404553"/>
                  </a:lnTo>
                  <a:lnTo>
                    <a:pt x="1978025" y="1406926"/>
                  </a:lnTo>
                  <a:lnTo>
                    <a:pt x="1952625" y="1406926"/>
                  </a:lnTo>
                  <a:lnTo>
                    <a:pt x="1949847" y="1390708"/>
                  </a:lnTo>
                  <a:lnTo>
                    <a:pt x="1949053" y="1382005"/>
                  </a:lnTo>
                  <a:lnTo>
                    <a:pt x="1948259" y="1373698"/>
                  </a:lnTo>
                  <a:lnTo>
                    <a:pt x="1947862" y="1364996"/>
                  </a:lnTo>
                  <a:lnTo>
                    <a:pt x="1947862" y="1355897"/>
                  </a:lnTo>
                  <a:lnTo>
                    <a:pt x="1948259" y="1346404"/>
                  </a:lnTo>
                  <a:lnTo>
                    <a:pt x="1949053" y="1337305"/>
                  </a:lnTo>
                  <a:lnTo>
                    <a:pt x="1950243" y="1327020"/>
                  </a:lnTo>
                  <a:lnTo>
                    <a:pt x="1952228" y="1316736"/>
                  </a:lnTo>
                  <a:lnTo>
                    <a:pt x="1954609" y="1305659"/>
                  </a:lnTo>
                  <a:lnTo>
                    <a:pt x="1958181" y="1294188"/>
                  </a:lnTo>
                  <a:lnTo>
                    <a:pt x="1961356" y="1282716"/>
                  </a:lnTo>
                  <a:lnTo>
                    <a:pt x="1966118" y="1270453"/>
                  </a:lnTo>
                  <a:lnTo>
                    <a:pt x="1971675" y="1257399"/>
                  </a:lnTo>
                  <a:lnTo>
                    <a:pt x="1977231" y="1243554"/>
                  </a:lnTo>
                  <a:lnTo>
                    <a:pt x="1980803" y="1237225"/>
                  </a:lnTo>
                  <a:lnTo>
                    <a:pt x="1984772" y="1230896"/>
                  </a:lnTo>
                  <a:lnTo>
                    <a:pt x="1988740" y="1224567"/>
                  </a:lnTo>
                  <a:lnTo>
                    <a:pt x="1993106" y="1218238"/>
                  </a:lnTo>
                  <a:lnTo>
                    <a:pt x="1994693" y="1215864"/>
                  </a:lnTo>
                  <a:lnTo>
                    <a:pt x="1996281" y="1213491"/>
                  </a:lnTo>
                  <a:lnTo>
                    <a:pt x="2001440" y="1208744"/>
                  </a:lnTo>
                  <a:lnTo>
                    <a:pt x="2006600" y="1203601"/>
                  </a:lnTo>
                  <a:lnTo>
                    <a:pt x="2011362" y="1198855"/>
                  </a:lnTo>
                  <a:lnTo>
                    <a:pt x="2016522" y="1194899"/>
                  </a:lnTo>
                  <a:lnTo>
                    <a:pt x="2022078" y="1190943"/>
                  </a:lnTo>
                  <a:lnTo>
                    <a:pt x="2027634" y="1186987"/>
                  </a:lnTo>
                  <a:lnTo>
                    <a:pt x="2033190" y="1184218"/>
                  </a:lnTo>
                  <a:lnTo>
                    <a:pt x="2038350" y="1181449"/>
                  </a:lnTo>
                  <a:lnTo>
                    <a:pt x="2043906" y="1178285"/>
                  </a:lnTo>
                  <a:lnTo>
                    <a:pt x="2049859" y="1176307"/>
                  </a:lnTo>
                  <a:lnTo>
                    <a:pt x="2060972" y="1171956"/>
                  </a:lnTo>
                  <a:lnTo>
                    <a:pt x="2071290" y="1169187"/>
                  </a:lnTo>
                  <a:lnTo>
                    <a:pt x="2082006" y="1166813"/>
                  </a:lnTo>
                  <a:close/>
                  <a:moveTo>
                    <a:pt x="1110232" y="1166813"/>
                  </a:moveTo>
                  <a:lnTo>
                    <a:pt x="1112219" y="1169978"/>
                  </a:lnTo>
                  <a:lnTo>
                    <a:pt x="1115000" y="1172747"/>
                  </a:lnTo>
                  <a:lnTo>
                    <a:pt x="1118179" y="1175120"/>
                  </a:lnTo>
                  <a:lnTo>
                    <a:pt x="1121359" y="1176702"/>
                  </a:lnTo>
                  <a:lnTo>
                    <a:pt x="1124935" y="1177494"/>
                  </a:lnTo>
                  <a:lnTo>
                    <a:pt x="1128114" y="1177494"/>
                  </a:lnTo>
                  <a:lnTo>
                    <a:pt x="1136062" y="1177098"/>
                  </a:lnTo>
                  <a:lnTo>
                    <a:pt x="1144407" y="1176702"/>
                  </a:lnTo>
                  <a:lnTo>
                    <a:pt x="1154342" y="1177098"/>
                  </a:lnTo>
                  <a:lnTo>
                    <a:pt x="1163879" y="1177889"/>
                  </a:lnTo>
                  <a:lnTo>
                    <a:pt x="1173019" y="1179076"/>
                  </a:lnTo>
                  <a:lnTo>
                    <a:pt x="1181364" y="1180658"/>
                  </a:lnTo>
                  <a:lnTo>
                    <a:pt x="1189709" y="1183427"/>
                  </a:lnTo>
                  <a:lnTo>
                    <a:pt x="1197259" y="1186196"/>
                  </a:lnTo>
                  <a:lnTo>
                    <a:pt x="1204810" y="1189756"/>
                  </a:lnTo>
                  <a:lnTo>
                    <a:pt x="1211963" y="1193317"/>
                  </a:lnTo>
                  <a:lnTo>
                    <a:pt x="1218718" y="1197668"/>
                  </a:lnTo>
                  <a:lnTo>
                    <a:pt x="1225077" y="1202810"/>
                  </a:lnTo>
                  <a:lnTo>
                    <a:pt x="1231037" y="1208348"/>
                  </a:lnTo>
                  <a:lnTo>
                    <a:pt x="1236601" y="1213886"/>
                  </a:lnTo>
                  <a:lnTo>
                    <a:pt x="1241767" y="1220611"/>
                  </a:lnTo>
                  <a:lnTo>
                    <a:pt x="1246138" y="1227731"/>
                  </a:lnTo>
                  <a:lnTo>
                    <a:pt x="1250907" y="1234852"/>
                  </a:lnTo>
                  <a:lnTo>
                    <a:pt x="1254881" y="1243554"/>
                  </a:lnTo>
                  <a:lnTo>
                    <a:pt x="1260444" y="1256213"/>
                  </a:lnTo>
                  <a:lnTo>
                    <a:pt x="1265213" y="1268476"/>
                  </a:lnTo>
                  <a:lnTo>
                    <a:pt x="1269584" y="1280343"/>
                  </a:lnTo>
                  <a:lnTo>
                    <a:pt x="1273160" y="1291814"/>
                  </a:lnTo>
                  <a:lnTo>
                    <a:pt x="1276339" y="1302890"/>
                  </a:lnTo>
                  <a:lnTo>
                    <a:pt x="1278724" y="1313175"/>
                  </a:lnTo>
                  <a:lnTo>
                    <a:pt x="1281108" y="1323460"/>
                  </a:lnTo>
                  <a:lnTo>
                    <a:pt x="1282300" y="1333350"/>
                  </a:lnTo>
                  <a:lnTo>
                    <a:pt x="1283492" y="1342843"/>
                  </a:lnTo>
                  <a:lnTo>
                    <a:pt x="1283890" y="1352337"/>
                  </a:lnTo>
                  <a:lnTo>
                    <a:pt x="1284287" y="1361831"/>
                  </a:lnTo>
                  <a:lnTo>
                    <a:pt x="1283890" y="1371325"/>
                  </a:lnTo>
                  <a:lnTo>
                    <a:pt x="1283492" y="1380027"/>
                  </a:lnTo>
                  <a:lnTo>
                    <a:pt x="1282300" y="1389126"/>
                  </a:lnTo>
                  <a:lnTo>
                    <a:pt x="1281506" y="1398619"/>
                  </a:lnTo>
                  <a:lnTo>
                    <a:pt x="1279519" y="1408113"/>
                  </a:lnTo>
                  <a:lnTo>
                    <a:pt x="1273558" y="1407322"/>
                  </a:lnTo>
                  <a:lnTo>
                    <a:pt x="1267994" y="1406926"/>
                  </a:lnTo>
                  <a:lnTo>
                    <a:pt x="1248920" y="1406926"/>
                  </a:lnTo>
                  <a:lnTo>
                    <a:pt x="1248125" y="1385961"/>
                  </a:lnTo>
                  <a:lnTo>
                    <a:pt x="1247728" y="1382401"/>
                  </a:lnTo>
                  <a:lnTo>
                    <a:pt x="1246138" y="1379632"/>
                  </a:lnTo>
                  <a:lnTo>
                    <a:pt x="1244946" y="1377258"/>
                  </a:lnTo>
                  <a:lnTo>
                    <a:pt x="1242959" y="1374489"/>
                  </a:lnTo>
                  <a:lnTo>
                    <a:pt x="1240575" y="1372907"/>
                  </a:lnTo>
                  <a:lnTo>
                    <a:pt x="1237793" y="1371325"/>
                  </a:lnTo>
                  <a:lnTo>
                    <a:pt x="1235011" y="1370534"/>
                  </a:lnTo>
                  <a:lnTo>
                    <a:pt x="1231435" y="1369742"/>
                  </a:lnTo>
                  <a:lnTo>
                    <a:pt x="1228653" y="1369742"/>
                  </a:lnTo>
                  <a:lnTo>
                    <a:pt x="1225077" y="1370929"/>
                  </a:lnTo>
                  <a:lnTo>
                    <a:pt x="1222692" y="1372116"/>
                  </a:lnTo>
                  <a:lnTo>
                    <a:pt x="1220308" y="1373698"/>
                  </a:lnTo>
                  <a:lnTo>
                    <a:pt x="1217526" y="1376072"/>
                  </a:lnTo>
                  <a:lnTo>
                    <a:pt x="1215937" y="1378841"/>
                  </a:lnTo>
                  <a:lnTo>
                    <a:pt x="1214745" y="1381214"/>
                  </a:lnTo>
                  <a:lnTo>
                    <a:pt x="1214347" y="1384774"/>
                  </a:lnTo>
                  <a:lnTo>
                    <a:pt x="1211963" y="1395455"/>
                  </a:lnTo>
                  <a:lnTo>
                    <a:pt x="1209976" y="1406926"/>
                  </a:lnTo>
                  <a:lnTo>
                    <a:pt x="1041881" y="1406926"/>
                  </a:lnTo>
                  <a:lnTo>
                    <a:pt x="1039497" y="1399015"/>
                  </a:lnTo>
                  <a:lnTo>
                    <a:pt x="1038305" y="1395850"/>
                  </a:lnTo>
                  <a:lnTo>
                    <a:pt x="1036715" y="1393477"/>
                  </a:lnTo>
                  <a:lnTo>
                    <a:pt x="1034728" y="1391499"/>
                  </a:lnTo>
                  <a:lnTo>
                    <a:pt x="1032344" y="1389126"/>
                  </a:lnTo>
                  <a:lnTo>
                    <a:pt x="1029960" y="1387939"/>
                  </a:lnTo>
                  <a:lnTo>
                    <a:pt x="1026780" y="1387148"/>
                  </a:lnTo>
                  <a:lnTo>
                    <a:pt x="1023601" y="1386752"/>
                  </a:lnTo>
                  <a:lnTo>
                    <a:pt x="1020422" y="1386752"/>
                  </a:lnTo>
                  <a:lnTo>
                    <a:pt x="1017243" y="1387543"/>
                  </a:lnTo>
                  <a:lnTo>
                    <a:pt x="1014461" y="1388730"/>
                  </a:lnTo>
                  <a:lnTo>
                    <a:pt x="1012077" y="1390708"/>
                  </a:lnTo>
                  <a:lnTo>
                    <a:pt x="1010090" y="1393081"/>
                  </a:lnTo>
                  <a:lnTo>
                    <a:pt x="1008103" y="1395455"/>
                  </a:lnTo>
                  <a:lnTo>
                    <a:pt x="1006911" y="1398224"/>
                  </a:lnTo>
                  <a:lnTo>
                    <a:pt x="1006116" y="1400993"/>
                  </a:lnTo>
                  <a:lnTo>
                    <a:pt x="1006116" y="1404553"/>
                  </a:lnTo>
                  <a:lnTo>
                    <a:pt x="1006116" y="1406926"/>
                  </a:lnTo>
                  <a:lnTo>
                    <a:pt x="980684" y="1406926"/>
                  </a:lnTo>
                  <a:lnTo>
                    <a:pt x="978299" y="1390708"/>
                  </a:lnTo>
                  <a:lnTo>
                    <a:pt x="977107" y="1382005"/>
                  </a:lnTo>
                  <a:lnTo>
                    <a:pt x="976710" y="1373698"/>
                  </a:lnTo>
                  <a:lnTo>
                    <a:pt x="976312" y="1364996"/>
                  </a:lnTo>
                  <a:lnTo>
                    <a:pt x="976312" y="1355897"/>
                  </a:lnTo>
                  <a:lnTo>
                    <a:pt x="976710" y="1346404"/>
                  </a:lnTo>
                  <a:lnTo>
                    <a:pt x="977504" y="1337305"/>
                  </a:lnTo>
                  <a:lnTo>
                    <a:pt x="978697" y="1327020"/>
                  </a:lnTo>
                  <a:lnTo>
                    <a:pt x="980286" y="1316736"/>
                  </a:lnTo>
                  <a:lnTo>
                    <a:pt x="983068" y="1305659"/>
                  </a:lnTo>
                  <a:lnTo>
                    <a:pt x="985850" y="1294188"/>
                  </a:lnTo>
                  <a:lnTo>
                    <a:pt x="989823" y="1282716"/>
                  </a:lnTo>
                  <a:lnTo>
                    <a:pt x="994195" y="1270453"/>
                  </a:lnTo>
                  <a:lnTo>
                    <a:pt x="999758" y="1257399"/>
                  </a:lnTo>
                  <a:lnTo>
                    <a:pt x="1005719" y="1243554"/>
                  </a:lnTo>
                  <a:lnTo>
                    <a:pt x="1008898" y="1237225"/>
                  </a:lnTo>
                  <a:lnTo>
                    <a:pt x="1012872" y="1230500"/>
                  </a:lnTo>
                  <a:lnTo>
                    <a:pt x="1016846" y="1224567"/>
                  </a:lnTo>
                  <a:lnTo>
                    <a:pt x="1021217" y="1218238"/>
                  </a:lnTo>
                  <a:lnTo>
                    <a:pt x="1023204" y="1215864"/>
                  </a:lnTo>
                  <a:lnTo>
                    <a:pt x="1024793" y="1213491"/>
                  </a:lnTo>
                  <a:lnTo>
                    <a:pt x="1029960" y="1208744"/>
                  </a:lnTo>
                  <a:lnTo>
                    <a:pt x="1034331" y="1203601"/>
                  </a:lnTo>
                  <a:lnTo>
                    <a:pt x="1039894" y="1198855"/>
                  </a:lnTo>
                  <a:lnTo>
                    <a:pt x="1045060" y="1194899"/>
                  </a:lnTo>
                  <a:lnTo>
                    <a:pt x="1050624" y="1190943"/>
                  </a:lnTo>
                  <a:lnTo>
                    <a:pt x="1055790" y="1186987"/>
                  </a:lnTo>
                  <a:lnTo>
                    <a:pt x="1061353" y="1184218"/>
                  </a:lnTo>
                  <a:lnTo>
                    <a:pt x="1066917" y="1181449"/>
                  </a:lnTo>
                  <a:lnTo>
                    <a:pt x="1072480" y="1178285"/>
                  </a:lnTo>
                  <a:lnTo>
                    <a:pt x="1078043" y="1176307"/>
                  </a:lnTo>
                  <a:lnTo>
                    <a:pt x="1089170" y="1171956"/>
                  </a:lnTo>
                  <a:lnTo>
                    <a:pt x="1099900" y="1169187"/>
                  </a:lnTo>
                  <a:lnTo>
                    <a:pt x="1110232" y="1166813"/>
                  </a:lnTo>
                  <a:close/>
                  <a:moveTo>
                    <a:pt x="1601784" y="1141413"/>
                  </a:moveTo>
                  <a:lnTo>
                    <a:pt x="1608513" y="1141413"/>
                  </a:lnTo>
                  <a:lnTo>
                    <a:pt x="1616826" y="1141413"/>
                  </a:lnTo>
                  <a:lnTo>
                    <a:pt x="1628701" y="1141809"/>
                  </a:lnTo>
                  <a:lnTo>
                    <a:pt x="1639785" y="1142996"/>
                  </a:lnTo>
                  <a:lnTo>
                    <a:pt x="1644139" y="1143392"/>
                  </a:lnTo>
                  <a:lnTo>
                    <a:pt x="1656410" y="1145766"/>
                  </a:lnTo>
                  <a:lnTo>
                    <a:pt x="1668285" y="1149327"/>
                  </a:lnTo>
                  <a:lnTo>
                    <a:pt x="1673431" y="1150910"/>
                  </a:lnTo>
                  <a:lnTo>
                    <a:pt x="1682140" y="1154075"/>
                  </a:lnTo>
                  <a:lnTo>
                    <a:pt x="1690453" y="1157241"/>
                  </a:lnTo>
                  <a:lnTo>
                    <a:pt x="1694807" y="1158823"/>
                  </a:lnTo>
                  <a:lnTo>
                    <a:pt x="1703516" y="1163572"/>
                  </a:lnTo>
                  <a:lnTo>
                    <a:pt x="1711828" y="1167924"/>
                  </a:lnTo>
                  <a:lnTo>
                    <a:pt x="1714995" y="1169903"/>
                  </a:lnTo>
                  <a:lnTo>
                    <a:pt x="1726079" y="1177421"/>
                  </a:lnTo>
                  <a:lnTo>
                    <a:pt x="1729245" y="1179399"/>
                  </a:lnTo>
                  <a:lnTo>
                    <a:pt x="1739142" y="1186918"/>
                  </a:lnTo>
                  <a:lnTo>
                    <a:pt x="1740329" y="1188105"/>
                  </a:lnTo>
                  <a:lnTo>
                    <a:pt x="1745475" y="1192853"/>
                  </a:lnTo>
                  <a:lnTo>
                    <a:pt x="1747058" y="1194436"/>
                  </a:lnTo>
                  <a:lnTo>
                    <a:pt x="1748642" y="1196018"/>
                  </a:lnTo>
                  <a:lnTo>
                    <a:pt x="1743100" y="1240732"/>
                  </a:lnTo>
                  <a:lnTo>
                    <a:pt x="1739142" y="1274761"/>
                  </a:lnTo>
                  <a:lnTo>
                    <a:pt x="1736766" y="1296128"/>
                  </a:lnTo>
                  <a:lnTo>
                    <a:pt x="1738746" y="1294150"/>
                  </a:lnTo>
                  <a:lnTo>
                    <a:pt x="1739537" y="1293358"/>
                  </a:lnTo>
                  <a:lnTo>
                    <a:pt x="1740725" y="1293358"/>
                  </a:lnTo>
                  <a:lnTo>
                    <a:pt x="1741912" y="1293754"/>
                  </a:lnTo>
                  <a:lnTo>
                    <a:pt x="1743100" y="1294150"/>
                  </a:lnTo>
                  <a:lnTo>
                    <a:pt x="1744288" y="1295733"/>
                  </a:lnTo>
                  <a:lnTo>
                    <a:pt x="1745079" y="1297315"/>
                  </a:lnTo>
                  <a:lnTo>
                    <a:pt x="1747454" y="1301668"/>
                  </a:lnTo>
                  <a:lnTo>
                    <a:pt x="1749038" y="1307603"/>
                  </a:lnTo>
                  <a:lnTo>
                    <a:pt x="1750621" y="1315121"/>
                  </a:lnTo>
                  <a:lnTo>
                    <a:pt x="1751809" y="1323827"/>
                  </a:lnTo>
                  <a:lnTo>
                    <a:pt x="1752204" y="1332928"/>
                  </a:lnTo>
                  <a:lnTo>
                    <a:pt x="1752600" y="1343216"/>
                  </a:lnTo>
                  <a:lnTo>
                    <a:pt x="1752204" y="1352712"/>
                  </a:lnTo>
                  <a:lnTo>
                    <a:pt x="1751809" y="1361813"/>
                  </a:lnTo>
                  <a:lnTo>
                    <a:pt x="1750621" y="1370518"/>
                  </a:lnTo>
                  <a:lnTo>
                    <a:pt x="1749038" y="1378036"/>
                  </a:lnTo>
                  <a:lnTo>
                    <a:pt x="1747454" y="1383972"/>
                  </a:lnTo>
                  <a:lnTo>
                    <a:pt x="1745079" y="1388324"/>
                  </a:lnTo>
                  <a:lnTo>
                    <a:pt x="1744288" y="1390303"/>
                  </a:lnTo>
                  <a:lnTo>
                    <a:pt x="1743100" y="1391490"/>
                  </a:lnTo>
                  <a:lnTo>
                    <a:pt x="1741912" y="1391886"/>
                  </a:lnTo>
                  <a:lnTo>
                    <a:pt x="1740725" y="1392281"/>
                  </a:lnTo>
                  <a:lnTo>
                    <a:pt x="1739142" y="1391886"/>
                  </a:lnTo>
                  <a:lnTo>
                    <a:pt x="1737954" y="1391094"/>
                  </a:lnTo>
                  <a:lnTo>
                    <a:pt x="1736766" y="1389511"/>
                  </a:lnTo>
                  <a:lnTo>
                    <a:pt x="1735975" y="1387929"/>
                  </a:lnTo>
                  <a:lnTo>
                    <a:pt x="1733996" y="1382785"/>
                  </a:lnTo>
                  <a:lnTo>
                    <a:pt x="1731620" y="1376849"/>
                  </a:lnTo>
                  <a:lnTo>
                    <a:pt x="1730829" y="1384367"/>
                  </a:lnTo>
                  <a:lnTo>
                    <a:pt x="1729641" y="1391886"/>
                  </a:lnTo>
                  <a:lnTo>
                    <a:pt x="1725683" y="1406526"/>
                  </a:lnTo>
                  <a:lnTo>
                    <a:pt x="1475905" y="1406526"/>
                  </a:lnTo>
                  <a:lnTo>
                    <a:pt x="1471551" y="1394260"/>
                  </a:lnTo>
                  <a:lnTo>
                    <a:pt x="1469968" y="1388324"/>
                  </a:lnTo>
                  <a:lnTo>
                    <a:pt x="1467592" y="1381993"/>
                  </a:lnTo>
                  <a:lnTo>
                    <a:pt x="1466009" y="1387137"/>
                  </a:lnTo>
                  <a:lnTo>
                    <a:pt x="1464426" y="1391490"/>
                  </a:lnTo>
                  <a:lnTo>
                    <a:pt x="1463238" y="1392677"/>
                  </a:lnTo>
                  <a:lnTo>
                    <a:pt x="1462051" y="1393864"/>
                  </a:lnTo>
                  <a:lnTo>
                    <a:pt x="1460863" y="1394260"/>
                  </a:lnTo>
                  <a:lnTo>
                    <a:pt x="1459676" y="1394655"/>
                  </a:lnTo>
                  <a:lnTo>
                    <a:pt x="1458884" y="1394260"/>
                  </a:lnTo>
                  <a:lnTo>
                    <a:pt x="1457696" y="1393468"/>
                  </a:lnTo>
                  <a:lnTo>
                    <a:pt x="1456509" y="1392281"/>
                  </a:lnTo>
                  <a:lnTo>
                    <a:pt x="1454925" y="1391094"/>
                  </a:lnTo>
                  <a:lnTo>
                    <a:pt x="1452946" y="1386346"/>
                  </a:lnTo>
                  <a:lnTo>
                    <a:pt x="1451363" y="1380015"/>
                  </a:lnTo>
                  <a:lnTo>
                    <a:pt x="1450175" y="1372892"/>
                  </a:lnTo>
                  <a:lnTo>
                    <a:pt x="1448592" y="1364583"/>
                  </a:lnTo>
                  <a:lnTo>
                    <a:pt x="1447800" y="1355086"/>
                  </a:lnTo>
                  <a:lnTo>
                    <a:pt x="1447800" y="1345194"/>
                  </a:lnTo>
                  <a:lnTo>
                    <a:pt x="1447800" y="1334906"/>
                  </a:lnTo>
                  <a:lnTo>
                    <a:pt x="1448592" y="1325805"/>
                  </a:lnTo>
                  <a:lnTo>
                    <a:pt x="1450175" y="1317496"/>
                  </a:lnTo>
                  <a:lnTo>
                    <a:pt x="1451363" y="1310373"/>
                  </a:lnTo>
                  <a:lnTo>
                    <a:pt x="1452946" y="1304438"/>
                  </a:lnTo>
                  <a:lnTo>
                    <a:pt x="1454925" y="1299689"/>
                  </a:lnTo>
                  <a:lnTo>
                    <a:pt x="1456509" y="1298107"/>
                  </a:lnTo>
                  <a:lnTo>
                    <a:pt x="1457696" y="1296920"/>
                  </a:lnTo>
                  <a:lnTo>
                    <a:pt x="1458884" y="1296128"/>
                  </a:lnTo>
                  <a:lnTo>
                    <a:pt x="1459676" y="1296128"/>
                  </a:lnTo>
                  <a:lnTo>
                    <a:pt x="1460467" y="1296128"/>
                  </a:lnTo>
                  <a:lnTo>
                    <a:pt x="1461259" y="1296524"/>
                  </a:lnTo>
                  <a:lnTo>
                    <a:pt x="1462051" y="1283466"/>
                  </a:lnTo>
                  <a:lnTo>
                    <a:pt x="1462446" y="1277531"/>
                  </a:lnTo>
                  <a:lnTo>
                    <a:pt x="1464030" y="1271991"/>
                  </a:lnTo>
                  <a:lnTo>
                    <a:pt x="1462051" y="1258142"/>
                  </a:lnTo>
                  <a:lnTo>
                    <a:pt x="1460071" y="1245480"/>
                  </a:lnTo>
                  <a:lnTo>
                    <a:pt x="1456905" y="1223717"/>
                  </a:lnTo>
                  <a:lnTo>
                    <a:pt x="1453738" y="1208681"/>
                  </a:lnTo>
                  <a:lnTo>
                    <a:pt x="1452550" y="1203537"/>
                  </a:lnTo>
                  <a:lnTo>
                    <a:pt x="1458488" y="1199975"/>
                  </a:lnTo>
                  <a:lnTo>
                    <a:pt x="1465217" y="1196018"/>
                  </a:lnTo>
                  <a:lnTo>
                    <a:pt x="1471551" y="1191270"/>
                  </a:lnTo>
                  <a:lnTo>
                    <a:pt x="1477884" y="1186522"/>
                  </a:lnTo>
                  <a:lnTo>
                    <a:pt x="1489760" y="1177421"/>
                  </a:lnTo>
                  <a:lnTo>
                    <a:pt x="1495302" y="1173464"/>
                  </a:lnTo>
                  <a:lnTo>
                    <a:pt x="1500843" y="1170299"/>
                  </a:lnTo>
                  <a:lnTo>
                    <a:pt x="1515490" y="1163176"/>
                  </a:lnTo>
                  <a:lnTo>
                    <a:pt x="1530136" y="1157241"/>
                  </a:lnTo>
                  <a:lnTo>
                    <a:pt x="1539636" y="1154075"/>
                  </a:lnTo>
                  <a:lnTo>
                    <a:pt x="1548741" y="1150910"/>
                  </a:lnTo>
                  <a:lnTo>
                    <a:pt x="1558241" y="1148536"/>
                  </a:lnTo>
                  <a:lnTo>
                    <a:pt x="1568533" y="1145766"/>
                  </a:lnTo>
                  <a:lnTo>
                    <a:pt x="1576450" y="1144183"/>
                  </a:lnTo>
                  <a:lnTo>
                    <a:pt x="1583971" y="1142996"/>
                  </a:lnTo>
                  <a:lnTo>
                    <a:pt x="1594658" y="1142204"/>
                  </a:lnTo>
                  <a:lnTo>
                    <a:pt x="1601784" y="1141413"/>
                  </a:lnTo>
                  <a:close/>
                  <a:moveTo>
                    <a:pt x="1832358" y="1052513"/>
                  </a:moveTo>
                  <a:lnTo>
                    <a:pt x="1843104" y="1052513"/>
                  </a:lnTo>
                  <a:lnTo>
                    <a:pt x="1847083" y="1052911"/>
                  </a:lnTo>
                  <a:lnTo>
                    <a:pt x="1839522" y="1055300"/>
                  </a:lnTo>
                  <a:lnTo>
                    <a:pt x="1831960" y="1058882"/>
                  </a:lnTo>
                  <a:lnTo>
                    <a:pt x="1825194" y="1062067"/>
                  </a:lnTo>
                  <a:lnTo>
                    <a:pt x="1818428" y="1065650"/>
                  </a:lnTo>
                  <a:lnTo>
                    <a:pt x="1820418" y="1066446"/>
                  </a:lnTo>
                  <a:lnTo>
                    <a:pt x="1828776" y="1066048"/>
                  </a:lnTo>
                  <a:lnTo>
                    <a:pt x="1837532" y="1065650"/>
                  </a:lnTo>
                  <a:lnTo>
                    <a:pt x="1846685" y="1066048"/>
                  </a:lnTo>
                  <a:lnTo>
                    <a:pt x="1856237" y="1066446"/>
                  </a:lnTo>
                  <a:lnTo>
                    <a:pt x="1865789" y="1067640"/>
                  </a:lnTo>
                  <a:lnTo>
                    <a:pt x="1876137" y="1069631"/>
                  </a:lnTo>
                  <a:lnTo>
                    <a:pt x="1885688" y="1072417"/>
                  </a:lnTo>
                  <a:lnTo>
                    <a:pt x="1895638" y="1075602"/>
                  </a:lnTo>
                  <a:lnTo>
                    <a:pt x="1905588" y="1079981"/>
                  </a:lnTo>
                  <a:lnTo>
                    <a:pt x="1910761" y="1082369"/>
                  </a:lnTo>
                  <a:lnTo>
                    <a:pt x="1915139" y="1085156"/>
                  </a:lnTo>
                  <a:lnTo>
                    <a:pt x="1919915" y="1088340"/>
                  </a:lnTo>
                  <a:lnTo>
                    <a:pt x="1924691" y="1091525"/>
                  </a:lnTo>
                  <a:lnTo>
                    <a:pt x="1929069" y="1095506"/>
                  </a:lnTo>
                  <a:lnTo>
                    <a:pt x="1933845" y="1099487"/>
                  </a:lnTo>
                  <a:lnTo>
                    <a:pt x="1938223" y="1103468"/>
                  </a:lnTo>
                  <a:lnTo>
                    <a:pt x="1942202" y="1108245"/>
                  </a:lnTo>
                  <a:lnTo>
                    <a:pt x="1946580" y="1112623"/>
                  </a:lnTo>
                  <a:lnTo>
                    <a:pt x="1950162" y="1118197"/>
                  </a:lnTo>
                  <a:lnTo>
                    <a:pt x="1954142" y="1123770"/>
                  </a:lnTo>
                  <a:lnTo>
                    <a:pt x="1957724" y="1129741"/>
                  </a:lnTo>
                  <a:lnTo>
                    <a:pt x="1960908" y="1136110"/>
                  </a:lnTo>
                  <a:lnTo>
                    <a:pt x="1964490" y="1142878"/>
                  </a:lnTo>
                  <a:lnTo>
                    <a:pt x="1968868" y="1152830"/>
                  </a:lnTo>
                  <a:lnTo>
                    <a:pt x="1972847" y="1163180"/>
                  </a:lnTo>
                  <a:lnTo>
                    <a:pt x="1979613" y="1182288"/>
                  </a:lnTo>
                  <a:lnTo>
                    <a:pt x="1975633" y="1185871"/>
                  </a:lnTo>
                  <a:lnTo>
                    <a:pt x="1972051" y="1190249"/>
                  </a:lnTo>
                  <a:lnTo>
                    <a:pt x="1967674" y="1192638"/>
                  </a:lnTo>
                  <a:lnTo>
                    <a:pt x="1965684" y="1193832"/>
                  </a:lnTo>
                  <a:lnTo>
                    <a:pt x="1963694" y="1195823"/>
                  </a:lnTo>
                  <a:lnTo>
                    <a:pt x="1962102" y="1197415"/>
                  </a:lnTo>
                  <a:lnTo>
                    <a:pt x="1961306" y="1199007"/>
                  </a:lnTo>
                  <a:lnTo>
                    <a:pt x="1960112" y="1201396"/>
                  </a:lnTo>
                  <a:lnTo>
                    <a:pt x="1959316" y="1202988"/>
                  </a:lnTo>
                  <a:lnTo>
                    <a:pt x="1958918" y="1205377"/>
                  </a:lnTo>
                  <a:lnTo>
                    <a:pt x="1958918" y="1207367"/>
                  </a:lnTo>
                  <a:lnTo>
                    <a:pt x="1952152" y="1218115"/>
                  </a:lnTo>
                  <a:lnTo>
                    <a:pt x="1946580" y="1229262"/>
                  </a:lnTo>
                  <a:lnTo>
                    <a:pt x="1941008" y="1240806"/>
                  </a:lnTo>
                  <a:lnTo>
                    <a:pt x="1936233" y="1252350"/>
                  </a:lnTo>
                  <a:lnTo>
                    <a:pt x="1932253" y="1263895"/>
                  </a:lnTo>
                  <a:lnTo>
                    <a:pt x="1928273" y="1274245"/>
                  </a:lnTo>
                  <a:lnTo>
                    <a:pt x="1925089" y="1284993"/>
                  </a:lnTo>
                  <a:lnTo>
                    <a:pt x="1921905" y="1294945"/>
                  </a:lnTo>
                  <a:lnTo>
                    <a:pt x="1919915" y="1304897"/>
                  </a:lnTo>
                  <a:lnTo>
                    <a:pt x="1917925" y="1314451"/>
                  </a:lnTo>
                  <a:lnTo>
                    <a:pt x="1784997" y="1314451"/>
                  </a:lnTo>
                  <a:lnTo>
                    <a:pt x="1783007" y="1303305"/>
                  </a:lnTo>
                  <a:lnTo>
                    <a:pt x="1780222" y="1293353"/>
                  </a:lnTo>
                  <a:lnTo>
                    <a:pt x="1778630" y="1288974"/>
                  </a:lnTo>
                  <a:lnTo>
                    <a:pt x="1777038" y="1284993"/>
                  </a:lnTo>
                  <a:lnTo>
                    <a:pt x="1775446" y="1281410"/>
                  </a:lnTo>
                  <a:lnTo>
                    <a:pt x="1773058" y="1278226"/>
                  </a:lnTo>
                  <a:lnTo>
                    <a:pt x="1782609" y="1200202"/>
                  </a:lnTo>
                  <a:lnTo>
                    <a:pt x="1783007" y="1196619"/>
                  </a:lnTo>
                  <a:lnTo>
                    <a:pt x="1783007" y="1192638"/>
                  </a:lnTo>
                  <a:lnTo>
                    <a:pt x="1782211" y="1189453"/>
                  </a:lnTo>
                  <a:lnTo>
                    <a:pt x="1781416" y="1185472"/>
                  </a:lnTo>
                  <a:lnTo>
                    <a:pt x="1779824" y="1182288"/>
                  </a:lnTo>
                  <a:lnTo>
                    <a:pt x="1778232" y="1178705"/>
                  </a:lnTo>
                  <a:lnTo>
                    <a:pt x="1776242" y="1175919"/>
                  </a:lnTo>
                  <a:lnTo>
                    <a:pt x="1774252" y="1172734"/>
                  </a:lnTo>
                  <a:lnTo>
                    <a:pt x="1767884" y="1166763"/>
                  </a:lnTo>
                  <a:lnTo>
                    <a:pt x="1761516" y="1161588"/>
                  </a:lnTo>
                  <a:lnTo>
                    <a:pt x="1752362" y="1154422"/>
                  </a:lnTo>
                  <a:lnTo>
                    <a:pt x="1741219" y="1146460"/>
                  </a:lnTo>
                  <a:lnTo>
                    <a:pt x="1734851" y="1142480"/>
                  </a:lnTo>
                  <a:lnTo>
                    <a:pt x="1728085" y="1138101"/>
                  </a:lnTo>
                  <a:lnTo>
                    <a:pt x="1720921" y="1134518"/>
                  </a:lnTo>
                  <a:lnTo>
                    <a:pt x="1712564" y="1130139"/>
                  </a:lnTo>
                  <a:lnTo>
                    <a:pt x="1704206" y="1126158"/>
                  </a:lnTo>
                  <a:lnTo>
                    <a:pt x="1695450" y="1122576"/>
                  </a:lnTo>
                  <a:lnTo>
                    <a:pt x="1698236" y="1118197"/>
                  </a:lnTo>
                  <a:lnTo>
                    <a:pt x="1701420" y="1114216"/>
                  </a:lnTo>
                  <a:lnTo>
                    <a:pt x="1697440" y="1114614"/>
                  </a:lnTo>
                  <a:lnTo>
                    <a:pt x="1701420" y="1111827"/>
                  </a:lnTo>
                  <a:lnTo>
                    <a:pt x="1705002" y="1109041"/>
                  </a:lnTo>
                  <a:lnTo>
                    <a:pt x="1710176" y="1103069"/>
                  </a:lnTo>
                  <a:lnTo>
                    <a:pt x="1715748" y="1097894"/>
                  </a:lnTo>
                  <a:lnTo>
                    <a:pt x="1721319" y="1093117"/>
                  </a:lnTo>
                  <a:lnTo>
                    <a:pt x="1726891" y="1088340"/>
                  </a:lnTo>
                  <a:lnTo>
                    <a:pt x="1732463" y="1083962"/>
                  </a:lnTo>
                  <a:lnTo>
                    <a:pt x="1738035" y="1080379"/>
                  </a:lnTo>
                  <a:lnTo>
                    <a:pt x="1744005" y="1076398"/>
                  </a:lnTo>
                  <a:lnTo>
                    <a:pt x="1749975" y="1073611"/>
                  </a:lnTo>
                  <a:lnTo>
                    <a:pt x="1755944" y="1070427"/>
                  </a:lnTo>
                  <a:lnTo>
                    <a:pt x="1761914" y="1067640"/>
                  </a:lnTo>
                  <a:lnTo>
                    <a:pt x="1773456" y="1063261"/>
                  </a:lnTo>
                  <a:lnTo>
                    <a:pt x="1784997" y="1059679"/>
                  </a:lnTo>
                  <a:lnTo>
                    <a:pt x="1796539" y="1056892"/>
                  </a:lnTo>
                  <a:lnTo>
                    <a:pt x="1806489" y="1054902"/>
                  </a:lnTo>
                  <a:lnTo>
                    <a:pt x="1816438" y="1053707"/>
                  </a:lnTo>
                  <a:lnTo>
                    <a:pt x="1824796" y="1052911"/>
                  </a:lnTo>
                  <a:lnTo>
                    <a:pt x="1832358" y="1052513"/>
                  </a:lnTo>
                  <a:close/>
                  <a:moveTo>
                    <a:pt x="861259" y="1052513"/>
                  </a:moveTo>
                  <a:lnTo>
                    <a:pt x="871603" y="1052513"/>
                  </a:lnTo>
                  <a:lnTo>
                    <a:pt x="875581" y="1052911"/>
                  </a:lnTo>
                  <a:lnTo>
                    <a:pt x="868022" y="1055295"/>
                  </a:lnTo>
                  <a:lnTo>
                    <a:pt x="860861" y="1058873"/>
                  </a:lnTo>
                  <a:lnTo>
                    <a:pt x="854098" y="1062053"/>
                  </a:lnTo>
                  <a:lnTo>
                    <a:pt x="847335" y="1065630"/>
                  </a:lnTo>
                  <a:lnTo>
                    <a:pt x="849324" y="1066425"/>
                  </a:lnTo>
                  <a:lnTo>
                    <a:pt x="857281" y="1066027"/>
                  </a:lnTo>
                  <a:lnTo>
                    <a:pt x="866033" y="1065630"/>
                  </a:lnTo>
                  <a:lnTo>
                    <a:pt x="875183" y="1066027"/>
                  </a:lnTo>
                  <a:lnTo>
                    <a:pt x="884732" y="1066425"/>
                  </a:lnTo>
                  <a:lnTo>
                    <a:pt x="894678" y="1067617"/>
                  </a:lnTo>
                  <a:lnTo>
                    <a:pt x="904624" y="1069605"/>
                  </a:lnTo>
                  <a:lnTo>
                    <a:pt x="914172" y="1072387"/>
                  </a:lnTo>
                  <a:lnTo>
                    <a:pt x="924516" y="1075567"/>
                  </a:lnTo>
                  <a:lnTo>
                    <a:pt x="934064" y="1079939"/>
                  </a:lnTo>
                  <a:lnTo>
                    <a:pt x="939236" y="1082324"/>
                  </a:lnTo>
                  <a:lnTo>
                    <a:pt x="944010" y="1085106"/>
                  </a:lnTo>
                  <a:lnTo>
                    <a:pt x="948784" y="1088286"/>
                  </a:lnTo>
                  <a:lnTo>
                    <a:pt x="953160" y="1091466"/>
                  </a:lnTo>
                  <a:lnTo>
                    <a:pt x="957934" y="1095441"/>
                  </a:lnTo>
                  <a:lnTo>
                    <a:pt x="962708" y="1099415"/>
                  </a:lnTo>
                  <a:lnTo>
                    <a:pt x="966687" y="1103390"/>
                  </a:lnTo>
                  <a:lnTo>
                    <a:pt x="971063" y="1108160"/>
                  </a:lnTo>
                  <a:lnTo>
                    <a:pt x="974644" y="1112532"/>
                  </a:lnTo>
                  <a:lnTo>
                    <a:pt x="979020" y="1118097"/>
                  </a:lnTo>
                  <a:lnTo>
                    <a:pt x="982998" y="1123662"/>
                  </a:lnTo>
                  <a:lnTo>
                    <a:pt x="986181" y="1129624"/>
                  </a:lnTo>
                  <a:lnTo>
                    <a:pt x="989762" y="1135983"/>
                  </a:lnTo>
                  <a:lnTo>
                    <a:pt x="992944" y="1142741"/>
                  </a:lnTo>
                  <a:lnTo>
                    <a:pt x="997321" y="1152678"/>
                  </a:lnTo>
                  <a:lnTo>
                    <a:pt x="1001299" y="1163012"/>
                  </a:lnTo>
                  <a:lnTo>
                    <a:pt x="1008062" y="1182091"/>
                  </a:lnTo>
                  <a:lnTo>
                    <a:pt x="1004482" y="1185668"/>
                  </a:lnTo>
                  <a:lnTo>
                    <a:pt x="1000105" y="1190040"/>
                  </a:lnTo>
                  <a:lnTo>
                    <a:pt x="996525" y="1192425"/>
                  </a:lnTo>
                  <a:lnTo>
                    <a:pt x="994138" y="1193618"/>
                  </a:lnTo>
                  <a:lnTo>
                    <a:pt x="992546" y="1195605"/>
                  </a:lnTo>
                  <a:lnTo>
                    <a:pt x="990955" y="1197195"/>
                  </a:lnTo>
                  <a:lnTo>
                    <a:pt x="989762" y="1198785"/>
                  </a:lnTo>
                  <a:lnTo>
                    <a:pt x="988568" y="1201170"/>
                  </a:lnTo>
                  <a:lnTo>
                    <a:pt x="987772" y="1202760"/>
                  </a:lnTo>
                  <a:lnTo>
                    <a:pt x="987375" y="1205145"/>
                  </a:lnTo>
                  <a:lnTo>
                    <a:pt x="987375" y="1207132"/>
                  </a:lnTo>
                  <a:lnTo>
                    <a:pt x="980611" y="1217864"/>
                  </a:lnTo>
                  <a:lnTo>
                    <a:pt x="975041" y="1228993"/>
                  </a:lnTo>
                  <a:lnTo>
                    <a:pt x="969870" y="1240520"/>
                  </a:lnTo>
                  <a:lnTo>
                    <a:pt x="965095" y="1252047"/>
                  </a:lnTo>
                  <a:lnTo>
                    <a:pt x="960321" y="1263574"/>
                  </a:lnTo>
                  <a:lnTo>
                    <a:pt x="956741" y="1273908"/>
                  </a:lnTo>
                  <a:lnTo>
                    <a:pt x="953558" y="1284640"/>
                  </a:lnTo>
                  <a:lnTo>
                    <a:pt x="950773" y="1294577"/>
                  </a:lnTo>
                  <a:lnTo>
                    <a:pt x="948784" y="1304514"/>
                  </a:lnTo>
                  <a:lnTo>
                    <a:pt x="946397" y="1314054"/>
                  </a:lnTo>
                  <a:lnTo>
                    <a:pt x="746283" y="1314054"/>
                  </a:lnTo>
                  <a:lnTo>
                    <a:pt x="745487" y="1310874"/>
                  </a:lnTo>
                  <a:lnTo>
                    <a:pt x="745487" y="1314054"/>
                  </a:lnTo>
                  <a:lnTo>
                    <a:pt x="692972" y="1314054"/>
                  </a:lnTo>
                  <a:lnTo>
                    <a:pt x="688994" y="1314054"/>
                  </a:lnTo>
                  <a:lnTo>
                    <a:pt x="685811" y="1314451"/>
                  </a:lnTo>
                  <a:lnTo>
                    <a:pt x="683026" y="1296565"/>
                  </a:lnTo>
                  <a:lnTo>
                    <a:pt x="681833" y="1287423"/>
                  </a:lnTo>
                  <a:lnTo>
                    <a:pt x="681435" y="1278281"/>
                  </a:lnTo>
                  <a:lnTo>
                    <a:pt x="681037" y="1268344"/>
                  </a:lnTo>
                  <a:lnTo>
                    <a:pt x="681435" y="1258804"/>
                  </a:lnTo>
                  <a:lnTo>
                    <a:pt x="681833" y="1249265"/>
                  </a:lnTo>
                  <a:lnTo>
                    <a:pt x="682628" y="1238930"/>
                  </a:lnTo>
                  <a:lnTo>
                    <a:pt x="684617" y="1228596"/>
                  </a:lnTo>
                  <a:lnTo>
                    <a:pt x="686607" y="1217466"/>
                  </a:lnTo>
                  <a:lnTo>
                    <a:pt x="688994" y="1205940"/>
                  </a:lnTo>
                  <a:lnTo>
                    <a:pt x="692176" y="1194810"/>
                  </a:lnTo>
                  <a:lnTo>
                    <a:pt x="696155" y="1182488"/>
                  </a:lnTo>
                  <a:lnTo>
                    <a:pt x="700929" y="1169769"/>
                  </a:lnTo>
                  <a:lnTo>
                    <a:pt x="706499" y="1156255"/>
                  </a:lnTo>
                  <a:lnTo>
                    <a:pt x="712466" y="1142741"/>
                  </a:lnTo>
                  <a:lnTo>
                    <a:pt x="716445" y="1134791"/>
                  </a:lnTo>
                  <a:lnTo>
                    <a:pt x="720821" y="1127636"/>
                  </a:lnTo>
                  <a:lnTo>
                    <a:pt x="725595" y="1120482"/>
                  </a:lnTo>
                  <a:lnTo>
                    <a:pt x="729971" y="1114122"/>
                  </a:lnTo>
                  <a:lnTo>
                    <a:pt x="726391" y="1114520"/>
                  </a:lnTo>
                  <a:lnTo>
                    <a:pt x="729971" y="1111737"/>
                  </a:lnTo>
                  <a:lnTo>
                    <a:pt x="733950" y="1108955"/>
                  </a:lnTo>
                  <a:lnTo>
                    <a:pt x="739122" y="1102993"/>
                  </a:lnTo>
                  <a:lnTo>
                    <a:pt x="744294" y="1097826"/>
                  </a:lnTo>
                  <a:lnTo>
                    <a:pt x="749863" y="1093056"/>
                  </a:lnTo>
                  <a:lnTo>
                    <a:pt x="755433" y="1088286"/>
                  </a:lnTo>
                  <a:lnTo>
                    <a:pt x="761401" y="1083914"/>
                  </a:lnTo>
                  <a:lnTo>
                    <a:pt x="766970" y="1080337"/>
                  </a:lnTo>
                  <a:lnTo>
                    <a:pt x="772938" y="1076362"/>
                  </a:lnTo>
                  <a:lnTo>
                    <a:pt x="778508" y="1073579"/>
                  </a:lnTo>
                  <a:lnTo>
                    <a:pt x="784475" y="1070400"/>
                  </a:lnTo>
                  <a:lnTo>
                    <a:pt x="790443" y="1067617"/>
                  </a:lnTo>
                  <a:lnTo>
                    <a:pt x="802378" y="1063245"/>
                  </a:lnTo>
                  <a:lnTo>
                    <a:pt x="813916" y="1059668"/>
                  </a:lnTo>
                  <a:lnTo>
                    <a:pt x="824658" y="1056885"/>
                  </a:lnTo>
                  <a:lnTo>
                    <a:pt x="835399" y="1054898"/>
                  </a:lnTo>
                  <a:lnTo>
                    <a:pt x="844947" y="1053705"/>
                  </a:lnTo>
                  <a:lnTo>
                    <a:pt x="853700" y="1052911"/>
                  </a:lnTo>
                  <a:lnTo>
                    <a:pt x="861259" y="1052513"/>
                  </a:lnTo>
                  <a:close/>
                  <a:moveTo>
                    <a:pt x="1326357" y="1047750"/>
                  </a:moveTo>
                  <a:lnTo>
                    <a:pt x="1337469" y="1047750"/>
                  </a:lnTo>
                  <a:lnTo>
                    <a:pt x="1348582" y="1048148"/>
                  </a:lnTo>
                  <a:lnTo>
                    <a:pt x="1358901" y="1048942"/>
                  </a:lnTo>
                  <a:lnTo>
                    <a:pt x="1368822" y="1050532"/>
                  </a:lnTo>
                  <a:lnTo>
                    <a:pt x="1378347" y="1052520"/>
                  </a:lnTo>
                  <a:lnTo>
                    <a:pt x="1387476" y="1054904"/>
                  </a:lnTo>
                  <a:lnTo>
                    <a:pt x="1396604" y="1057289"/>
                  </a:lnTo>
                  <a:lnTo>
                    <a:pt x="1404541" y="1060469"/>
                  </a:lnTo>
                  <a:lnTo>
                    <a:pt x="1412479" y="1063251"/>
                  </a:lnTo>
                  <a:lnTo>
                    <a:pt x="1419623" y="1066828"/>
                  </a:lnTo>
                  <a:lnTo>
                    <a:pt x="1426766" y="1070008"/>
                  </a:lnTo>
                  <a:lnTo>
                    <a:pt x="1433116" y="1073983"/>
                  </a:lnTo>
                  <a:lnTo>
                    <a:pt x="1444626" y="1081137"/>
                  </a:lnTo>
                  <a:lnTo>
                    <a:pt x="1454151" y="1087894"/>
                  </a:lnTo>
                  <a:lnTo>
                    <a:pt x="1461691" y="1093856"/>
                  </a:lnTo>
                  <a:lnTo>
                    <a:pt x="1466851" y="1098228"/>
                  </a:lnTo>
                  <a:lnTo>
                    <a:pt x="1471613" y="1102600"/>
                  </a:lnTo>
                  <a:lnTo>
                    <a:pt x="1465660" y="1153079"/>
                  </a:lnTo>
                  <a:lnTo>
                    <a:pt x="1458913" y="1157848"/>
                  </a:lnTo>
                  <a:lnTo>
                    <a:pt x="1447404" y="1166195"/>
                  </a:lnTo>
                  <a:lnTo>
                    <a:pt x="1441848" y="1170170"/>
                  </a:lnTo>
                  <a:lnTo>
                    <a:pt x="1437482" y="1172555"/>
                  </a:lnTo>
                  <a:lnTo>
                    <a:pt x="1434704" y="1174542"/>
                  </a:lnTo>
                  <a:lnTo>
                    <a:pt x="1432323" y="1175734"/>
                  </a:lnTo>
                  <a:lnTo>
                    <a:pt x="1427560" y="1179311"/>
                  </a:lnTo>
                  <a:lnTo>
                    <a:pt x="1424385" y="1184081"/>
                  </a:lnTo>
                  <a:lnTo>
                    <a:pt x="1421210" y="1188851"/>
                  </a:lnTo>
                  <a:lnTo>
                    <a:pt x="1419226" y="1194018"/>
                  </a:lnTo>
                  <a:lnTo>
                    <a:pt x="1418035" y="1199582"/>
                  </a:lnTo>
                  <a:lnTo>
                    <a:pt x="1418035" y="1205544"/>
                  </a:lnTo>
                  <a:lnTo>
                    <a:pt x="1418432" y="1208724"/>
                  </a:lnTo>
                  <a:lnTo>
                    <a:pt x="1418829" y="1211506"/>
                  </a:lnTo>
                  <a:lnTo>
                    <a:pt x="1419623" y="1216673"/>
                  </a:lnTo>
                  <a:lnTo>
                    <a:pt x="1422401" y="1229392"/>
                  </a:lnTo>
                  <a:lnTo>
                    <a:pt x="1425576" y="1248073"/>
                  </a:lnTo>
                  <a:lnTo>
                    <a:pt x="1427163" y="1259202"/>
                  </a:lnTo>
                  <a:lnTo>
                    <a:pt x="1429148" y="1271524"/>
                  </a:lnTo>
                  <a:lnTo>
                    <a:pt x="1427560" y="1279076"/>
                  </a:lnTo>
                  <a:lnTo>
                    <a:pt x="1425973" y="1282255"/>
                  </a:lnTo>
                  <a:lnTo>
                    <a:pt x="1423988" y="1285832"/>
                  </a:lnTo>
                  <a:lnTo>
                    <a:pt x="1422401" y="1289807"/>
                  </a:lnTo>
                  <a:lnTo>
                    <a:pt x="1420416" y="1293782"/>
                  </a:lnTo>
                  <a:lnTo>
                    <a:pt x="1418035" y="1303718"/>
                  </a:lnTo>
                  <a:lnTo>
                    <a:pt x="1416051" y="1314450"/>
                  </a:lnTo>
                  <a:lnTo>
                    <a:pt x="1312863" y="1314450"/>
                  </a:lnTo>
                  <a:lnTo>
                    <a:pt x="1310879" y="1304911"/>
                  </a:lnTo>
                  <a:lnTo>
                    <a:pt x="1308894" y="1294974"/>
                  </a:lnTo>
                  <a:lnTo>
                    <a:pt x="1305719" y="1285038"/>
                  </a:lnTo>
                  <a:lnTo>
                    <a:pt x="1302544" y="1274306"/>
                  </a:lnTo>
                  <a:lnTo>
                    <a:pt x="1298972" y="1263972"/>
                  </a:lnTo>
                  <a:lnTo>
                    <a:pt x="1295004" y="1252843"/>
                  </a:lnTo>
                  <a:lnTo>
                    <a:pt x="1290241" y="1240919"/>
                  </a:lnTo>
                  <a:lnTo>
                    <a:pt x="1285082" y="1229392"/>
                  </a:lnTo>
                  <a:lnTo>
                    <a:pt x="1280319" y="1219456"/>
                  </a:lnTo>
                  <a:lnTo>
                    <a:pt x="1275160" y="1210711"/>
                  </a:lnTo>
                  <a:lnTo>
                    <a:pt x="1270000" y="1202365"/>
                  </a:lnTo>
                  <a:lnTo>
                    <a:pt x="1264047" y="1194813"/>
                  </a:lnTo>
                  <a:lnTo>
                    <a:pt x="1258094" y="1188056"/>
                  </a:lnTo>
                  <a:lnTo>
                    <a:pt x="1251744" y="1181696"/>
                  </a:lnTo>
                  <a:lnTo>
                    <a:pt x="1244997" y="1175734"/>
                  </a:lnTo>
                  <a:lnTo>
                    <a:pt x="1238250" y="1170567"/>
                  </a:lnTo>
                  <a:lnTo>
                    <a:pt x="1231503" y="1165400"/>
                  </a:lnTo>
                  <a:lnTo>
                    <a:pt x="1224757" y="1161823"/>
                  </a:lnTo>
                  <a:lnTo>
                    <a:pt x="1217613" y="1157848"/>
                  </a:lnTo>
                  <a:lnTo>
                    <a:pt x="1210469" y="1154669"/>
                  </a:lnTo>
                  <a:lnTo>
                    <a:pt x="1202928" y="1151886"/>
                  </a:lnTo>
                  <a:lnTo>
                    <a:pt x="1195785" y="1149501"/>
                  </a:lnTo>
                  <a:lnTo>
                    <a:pt x="1188641" y="1147912"/>
                  </a:lnTo>
                  <a:lnTo>
                    <a:pt x="1181497" y="1145924"/>
                  </a:lnTo>
                  <a:lnTo>
                    <a:pt x="1179116" y="1131218"/>
                  </a:lnTo>
                  <a:lnTo>
                    <a:pt x="1176735" y="1120486"/>
                  </a:lnTo>
                  <a:lnTo>
                    <a:pt x="1174750" y="1110152"/>
                  </a:lnTo>
                  <a:lnTo>
                    <a:pt x="1180703" y="1106973"/>
                  </a:lnTo>
                  <a:lnTo>
                    <a:pt x="1187053" y="1102998"/>
                  </a:lnTo>
                  <a:lnTo>
                    <a:pt x="1193800" y="1098228"/>
                  </a:lnTo>
                  <a:lnTo>
                    <a:pt x="1200150" y="1093856"/>
                  </a:lnTo>
                  <a:lnTo>
                    <a:pt x="1212453" y="1084317"/>
                  </a:lnTo>
                  <a:lnTo>
                    <a:pt x="1217613" y="1080342"/>
                  </a:lnTo>
                  <a:lnTo>
                    <a:pt x="1223169" y="1077163"/>
                  </a:lnTo>
                  <a:lnTo>
                    <a:pt x="1237060" y="1070406"/>
                  </a:lnTo>
                  <a:lnTo>
                    <a:pt x="1250950" y="1064444"/>
                  </a:lnTo>
                  <a:lnTo>
                    <a:pt x="1264444" y="1059674"/>
                  </a:lnTo>
                  <a:lnTo>
                    <a:pt x="1277541" y="1055699"/>
                  </a:lnTo>
                  <a:lnTo>
                    <a:pt x="1290241" y="1052520"/>
                  </a:lnTo>
                  <a:lnTo>
                    <a:pt x="1302941" y="1050135"/>
                  </a:lnTo>
                  <a:lnTo>
                    <a:pt x="1314847" y="1048545"/>
                  </a:lnTo>
                  <a:lnTo>
                    <a:pt x="1326357" y="1047750"/>
                  </a:lnTo>
                  <a:close/>
                  <a:moveTo>
                    <a:pt x="525022" y="1035050"/>
                  </a:moveTo>
                  <a:lnTo>
                    <a:pt x="554037" y="1036676"/>
                  </a:lnTo>
                  <a:lnTo>
                    <a:pt x="512762" y="1068388"/>
                  </a:lnTo>
                  <a:lnTo>
                    <a:pt x="525022" y="1035050"/>
                  </a:lnTo>
                  <a:close/>
                  <a:moveTo>
                    <a:pt x="174832" y="915044"/>
                  </a:moveTo>
                  <a:lnTo>
                    <a:pt x="50860" y="916631"/>
                  </a:lnTo>
                  <a:lnTo>
                    <a:pt x="57218" y="934484"/>
                  </a:lnTo>
                  <a:lnTo>
                    <a:pt x="174832" y="915044"/>
                  </a:lnTo>
                  <a:close/>
                  <a:moveTo>
                    <a:pt x="403703" y="711119"/>
                  </a:moveTo>
                  <a:lnTo>
                    <a:pt x="403703" y="723418"/>
                  </a:lnTo>
                  <a:lnTo>
                    <a:pt x="512179" y="715086"/>
                  </a:lnTo>
                  <a:lnTo>
                    <a:pt x="403703" y="711119"/>
                  </a:lnTo>
                  <a:close/>
                  <a:moveTo>
                    <a:pt x="773852" y="677863"/>
                  </a:moveTo>
                  <a:lnTo>
                    <a:pt x="777038" y="678259"/>
                  </a:lnTo>
                  <a:lnTo>
                    <a:pt x="778632" y="678259"/>
                  </a:lnTo>
                  <a:lnTo>
                    <a:pt x="779428" y="679050"/>
                  </a:lnTo>
                  <a:lnTo>
                    <a:pt x="780225" y="679446"/>
                  </a:lnTo>
                  <a:lnTo>
                    <a:pt x="780623" y="680632"/>
                  </a:lnTo>
                  <a:lnTo>
                    <a:pt x="780623" y="681423"/>
                  </a:lnTo>
                  <a:lnTo>
                    <a:pt x="780225" y="682215"/>
                  </a:lnTo>
                  <a:lnTo>
                    <a:pt x="779428" y="684588"/>
                  </a:lnTo>
                  <a:lnTo>
                    <a:pt x="777038" y="687357"/>
                  </a:lnTo>
                  <a:lnTo>
                    <a:pt x="774648" y="689731"/>
                  </a:lnTo>
                  <a:lnTo>
                    <a:pt x="771860" y="692500"/>
                  </a:lnTo>
                  <a:lnTo>
                    <a:pt x="767877" y="695665"/>
                  </a:lnTo>
                  <a:lnTo>
                    <a:pt x="763894" y="698038"/>
                  </a:lnTo>
                  <a:lnTo>
                    <a:pt x="760309" y="700808"/>
                  </a:lnTo>
                  <a:lnTo>
                    <a:pt x="755927" y="702785"/>
                  </a:lnTo>
                  <a:lnTo>
                    <a:pt x="752342" y="704368"/>
                  </a:lnTo>
                  <a:lnTo>
                    <a:pt x="748758" y="705555"/>
                  </a:lnTo>
                  <a:lnTo>
                    <a:pt x="745969" y="705950"/>
                  </a:lnTo>
                  <a:lnTo>
                    <a:pt x="742783" y="706346"/>
                  </a:lnTo>
                  <a:lnTo>
                    <a:pt x="740791" y="706741"/>
                  </a:lnTo>
                  <a:lnTo>
                    <a:pt x="738800" y="707928"/>
                  </a:lnTo>
                  <a:lnTo>
                    <a:pt x="737605" y="708719"/>
                  </a:lnTo>
                  <a:lnTo>
                    <a:pt x="736011" y="709906"/>
                  </a:lnTo>
                  <a:lnTo>
                    <a:pt x="735215" y="711093"/>
                  </a:lnTo>
                  <a:lnTo>
                    <a:pt x="734816" y="712280"/>
                  </a:lnTo>
                  <a:lnTo>
                    <a:pt x="734816" y="713467"/>
                  </a:lnTo>
                  <a:lnTo>
                    <a:pt x="735215" y="715049"/>
                  </a:lnTo>
                  <a:lnTo>
                    <a:pt x="736011" y="716236"/>
                  </a:lnTo>
                  <a:lnTo>
                    <a:pt x="738003" y="717027"/>
                  </a:lnTo>
                  <a:lnTo>
                    <a:pt x="739596" y="717818"/>
                  </a:lnTo>
                  <a:lnTo>
                    <a:pt x="741986" y="718609"/>
                  </a:lnTo>
                  <a:lnTo>
                    <a:pt x="745173" y="719005"/>
                  </a:lnTo>
                  <a:lnTo>
                    <a:pt x="748359" y="719400"/>
                  </a:lnTo>
                  <a:lnTo>
                    <a:pt x="752342" y="719005"/>
                  </a:lnTo>
                  <a:lnTo>
                    <a:pt x="760707" y="719005"/>
                  </a:lnTo>
                  <a:lnTo>
                    <a:pt x="763894" y="719400"/>
                  </a:lnTo>
                  <a:lnTo>
                    <a:pt x="767877" y="719796"/>
                  </a:lnTo>
                  <a:lnTo>
                    <a:pt x="770665" y="720983"/>
                  </a:lnTo>
                  <a:lnTo>
                    <a:pt x="773852" y="722169"/>
                  </a:lnTo>
                  <a:lnTo>
                    <a:pt x="776640" y="723356"/>
                  </a:lnTo>
                  <a:lnTo>
                    <a:pt x="779428" y="724939"/>
                  </a:lnTo>
                  <a:lnTo>
                    <a:pt x="781420" y="726917"/>
                  </a:lnTo>
                  <a:lnTo>
                    <a:pt x="783411" y="729686"/>
                  </a:lnTo>
                  <a:lnTo>
                    <a:pt x="785403" y="732455"/>
                  </a:lnTo>
                  <a:lnTo>
                    <a:pt x="786598" y="736015"/>
                  </a:lnTo>
                  <a:lnTo>
                    <a:pt x="787793" y="739180"/>
                  </a:lnTo>
                  <a:lnTo>
                    <a:pt x="788191" y="743531"/>
                  </a:lnTo>
                  <a:lnTo>
                    <a:pt x="788988" y="747883"/>
                  </a:lnTo>
                  <a:lnTo>
                    <a:pt x="788988" y="752630"/>
                  </a:lnTo>
                  <a:lnTo>
                    <a:pt x="788590" y="756982"/>
                  </a:lnTo>
                  <a:lnTo>
                    <a:pt x="787793" y="760542"/>
                  </a:lnTo>
                  <a:lnTo>
                    <a:pt x="786200" y="764102"/>
                  </a:lnTo>
                  <a:lnTo>
                    <a:pt x="783810" y="767267"/>
                  </a:lnTo>
                  <a:lnTo>
                    <a:pt x="781420" y="770827"/>
                  </a:lnTo>
                  <a:lnTo>
                    <a:pt x="778632" y="773596"/>
                  </a:lnTo>
                  <a:lnTo>
                    <a:pt x="775445" y="776761"/>
                  </a:lnTo>
                  <a:lnTo>
                    <a:pt x="771860" y="779135"/>
                  </a:lnTo>
                  <a:lnTo>
                    <a:pt x="767479" y="781113"/>
                  </a:lnTo>
                  <a:lnTo>
                    <a:pt x="763097" y="783486"/>
                  </a:lnTo>
                  <a:lnTo>
                    <a:pt x="753936" y="787442"/>
                  </a:lnTo>
                  <a:lnTo>
                    <a:pt x="744376" y="790607"/>
                  </a:lnTo>
                  <a:lnTo>
                    <a:pt x="734020" y="792980"/>
                  </a:lnTo>
                  <a:lnTo>
                    <a:pt x="724062" y="795354"/>
                  </a:lnTo>
                  <a:lnTo>
                    <a:pt x="714104" y="796936"/>
                  </a:lnTo>
                  <a:lnTo>
                    <a:pt x="704942" y="798123"/>
                  </a:lnTo>
                  <a:lnTo>
                    <a:pt x="696179" y="798914"/>
                  </a:lnTo>
                  <a:lnTo>
                    <a:pt x="684230" y="799705"/>
                  </a:lnTo>
                  <a:lnTo>
                    <a:pt x="679450" y="800101"/>
                  </a:lnTo>
                  <a:lnTo>
                    <a:pt x="682636" y="698830"/>
                  </a:lnTo>
                  <a:lnTo>
                    <a:pt x="683433" y="697247"/>
                  </a:lnTo>
                  <a:lnTo>
                    <a:pt x="683831" y="695665"/>
                  </a:lnTo>
                  <a:lnTo>
                    <a:pt x="684628" y="694478"/>
                  </a:lnTo>
                  <a:lnTo>
                    <a:pt x="685425" y="692896"/>
                  </a:lnTo>
                  <a:lnTo>
                    <a:pt x="688213" y="690522"/>
                  </a:lnTo>
                  <a:lnTo>
                    <a:pt x="692196" y="688940"/>
                  </a:lnTo>
                  <a:lnTo>
                    <a:pt x="696976" y="687357"/>
                  </a:lnTo>
                  <a:lnTo>
                    <a:pt x="701756" y="685775"/>
                  </a:lnTo>
                  <a:lnTo>
                    <a:pt x="707731" y="684588"/>
                  </a:lnTo>
                  <a:lnTo>
                    <a:pt x="714104" y="683797"/>
                  </a:lnTo>
                  <a:lnTo>
                    <a:pt x="727647" y="682610"/>
                  </a:lnTo>
                  <a:lnTo>
                    <a:pt x="741588" y="681819"/>
                  </a:lnTo>
                  <a:lnTo>
                    <a:pt x="755529" y="680632"/>
                  </a:lnTo>
                  <a:lnTo>
                    <a:pt x="762300" y="679446"/>
                  </a:lnTo>
                  <a:lnTo>
                    <a:pt x="768275" y="678654"/>
                  </a:lnTo>
                  <a:lnTo>
                    <a:pt x="773852" y="677863"/>
                  </a:lnTo>
                  <a:close/>
                  <a:moveTo>
                    <a:pt x="425557" y="466725"/>
                  </a:moveTo>
                  <a:lnTo>
                    <a:pt x="429928" y="467122"/>
                  </a:lnTo>
                  <a:lnTo>
                    <a:pt x="434299" y="467519"/>
                  </a:lnTo>
                  <a:lnTo>
                    <a:pt x="438272" y="467915"/>
                  </a:lnTo>
                  <a:lnTo>
                    <a:pt x="442643" y="468709"/>
                  </a:lnTo>
                  <a:lnTo>
                    <a:pt x="446219" y="470296"/>
                  </a:lnTo>
                  <a:lnTo>
                    <a:pt x="453769" y="473073"/>
                  </a:lnTo>
                  <a:lnTo>
                    <a:pt x="461716" y="477040"/>
                  </a:lnTo>
                  <a:lnTo>
                    <a:pt x="468471" y="481801"/>
                  </a:lnTo>
                  <a:lnTo>
                    <a:pt x="475225" y="487356"/>
                  </a:lnTo>
                  <a:lnTo>
                    <a:pt x="481980" y="493307"/>
                  </a:lnTo>
                  <a:lnTo>
                    <a:pt x="487543" y="500052"/>
                  </a:lnTo>
                  <a:lnTo>
                    <a:pt x="493503" y="507590"/>
                  </a:lnTo>
                  <a:lnTo>
                    <a:pt x="499066" y="515524"/>
                  </a:lnTo>
                  <a:lnTo>
                    <a:pt x="504629" y="524253"/>
                  </a:lnTo>
                  <a:lnTo>
                    <a:pt x="509795" y="532981"/>
                  </a:lnTo>
                  <a:lnTo>
                    <a:pt x="514165" y="542106"/>
                  </a:lnTo>
                  <a:lnTo>
                    <a:pt x="518933" y="552025"/>
                  </a:lnTo>
                  <a:lnTo>
                    <a:pt x="523304" y="561943"/>
                  </a:lnTo>
                  <a:lnTo>
                    <a:pt x="526880" y="572259"/>
                  </a:lnTo>
                  <a:lnTo>
                    <a:pt x="530854" y="582177"/>
                  </a:lnTo>
                  <a:lnTo>
                    <a:pt x="534033" y="592889"/>
                  </a:lnTo>
                  <a:lnTo>
                    <a:pt x="540390" y="613520"/>
                  </a:lnTo>
                  <a:lnTo>
                    <a:pt x="545953" y="634150"/>
                  </a:lnTo>
                  <a:lnTo>
                    <a:pt x="550721" y="653988"/>
                  </a:lnTo>
                  <a:lnTo>
                    <a:pt x="554297" y="673031"/>
                  </a:lnTo>
                  <a:lnTo>
                    <a:pt x="557873" y="690091"/>
                  </a:lnTo>
                  <a:lnTo>
                    <a:pt x="559860" y="705167"/>
                  </a:lnTo>
                  <a:lnTo>
                    <a:pt x="592045" y="701597"/>
                  </a:lnTo>
                  <a:lnTo>
                    <a:pt x="621449" y="697629"/>
                  </a:lnTo>
                  <a:lnTo>
                    <a:pt x="647673" y="694455"/>
                  </a:lnTo>
                  <a:lnTo>
                    <a:pt x="669925" y="690488"/>
                  </a:lnTo>
                  <a:lnTo>
                    <a:pt x="669527" y="696042"/>
                  </a:lnTo>
                  <a:lnTo>
                    <a:pt x="669130" y="702390"/>
                  </a:lnTo>
                  <a:lnTo>
                    <a:pt x="668733" y="716276"/>
                  </a:lnTo>
                  <a:lnTo>
                    <a:pt x="668733" y="750396"/>
                  </a:lnTo>
                  <a:lnTo>
                    <a:pt x="669130" y="768646"/>
                  </a:lnTo>
                  <a:lnTo>
                    <a:pt x="668733" y="786103"/>
                  </a:lnTo>
                  <a:lnTo>
                    <a:pt x="667938" y="803559"/>
                  </a:lnTo>
                  <a:lnTo>
                    <a:pt x="667143" y="811494"/>
                  </a:lnTo>
                  <a:lnTo>
                    <a:pt x="666349" y="819032"/>
                  </a:lnTo>
                  <a:lnTo>
                    <a:pt x="645289" y="825380"/>
                  </a:lnTo>
                  <a:lnTo>
                    <a:pt x="620654" y="831331"/>
                  </a:lnTo>
                  <a:lnTo>
                    <a:pt x="593237" y="837679"/>
                  </a:lnTo>
                  <a:lnTo>
                    <a:pt x="563436" y="844027"/>
                  </a:lnTo>
                  <a:lnTo>
                    <a:pt x="561052" y="872593"/>
                  </a:lnTo>
                  <a:lnTo>
                    <a:pt x="558668" y="896000"/>
                  </a:lnTo>
                  <a:lnTo>
                    <a:pt x="557873" y="905125"/>
                  </a:lnTo>
                  <a:lnTo>
                    <a:pt x="557079" y="916631"/>
                  </a:lnTo>
                  <a:lnTo>
                    <a:pt x="556681" y="928930"/>
                  </a:lnTo>
                  <a:lnTo>
                    <a:pt x="556284" y="942022"/>
                  </a:lnTo>
                  <a:lnTo>
                    <a:pt x="556284" y="955908"/>
                  </a:lnTo>
                  <a:lnTo>
                    <a:pt x="556284" y="970588"/>
                  </a:lnTo>
                  <a:lnTo>
                    <a:pt x="557079" y="984474"/>
                  </a:lnTo>
                  <a:lnTo>
                    <a:pt x="558271" y="997566"/>
                  </a:lnTo>
                  <a:lnTo>
                    <a:pt x="558668" y="1004311"/>
                  </a:lnTo>
                  <a:lnTo>
                    <a:pt x="558668" y="1009469"/>
                  </a:lnTo>
                  <a:lnTo>
                    <a:pt x="558271" y="1014626"/>
                  </a:lnTo>
                  <a:lnTo>
                    <a:pt x="557079" y="1018991"/>
                  </a:lnTo>
                  <a:lnTo>
                    <a:pt x="555489" y="1022164"/>
                  </a:lnTo>
                  <a:lnTo>
                    <a:pt x="553900" y="1024942"/>
                  </a:lnTo>
                  <a:lnTo>
                    <a:pt x="552310" y="1026925"/>
                  </a:lnTo>
                  <a:lnTo>
                    <a:pt x="549926" y="1028512"/>
                  </a:lnTo>
                  <a:lnTo>
                    <a:pt x="547145" y="1029306"/>
                  </a:lnTo>
                  <a:lnTo>
                    <a:pt x="544761" y="1030099"/>
                  </a:lnTo>
                  <a:lnTo>
                    <a:pt x="541582" y="1030496"/>
                  </a:lnTo>
                  <a:lnTo>
                    <a:pt x="538801" y="1030496"/>
                  </a:lnTo>
                  <a:lnTo>
                    <a:pt x="532046" y="1030099"/>
                  </a:lnTo>
                  <a:lnTo>
                    <a:pt x="525688" y="1028909"/>
                  </a:lnTo>
                  <a:lnTo>
                    <a:pt x="524894" y="1028512"/>
                  </a:lnTo>
                  <a:lnTo>
                    <a:pt x="524099" y="1027719"/>
                  </a:lnTo>
                  <a:lnTo>
                    <a:pt x="522510" y="1023751"/>
                  </a:lnTo>
                  <a:lnTo>
                    <a:pt x="520920" y="1018594"/>
                  </a:lnTo>
                  <a:lnTo>
                    <a:pt x="520125" y="1011452"/>
                  </a:lnTo>
                  <a:lnTo>
                    <a:pt x="519331" y="1002327"/>
                  </a:lnTo>
                  <a:lnTo>
                    <a:pt x="518536" y="992409"/>
                  </a:lnTo>
                  <a:lnTo>
                    <a:pt x="517741" y="968207"/>
                  </a:lnTo>
                  <a:lnTo>
                    <a:pt x="517344" y="941229"/>
                  </a:lnTo>
                  <a:lnTo>
                    <a:pt x="516947" y="911870"/>
                  </a:lnTo>
                  <a:lnTo>
                    <a:pt x="516549" y="853152"/>
                  </a:lnTo>
                  <a:lnTo>
                    <a:pt x="513768" y="853549"/>
                  </a:lnTo>
                  <a:lnTo>
                    <a:pt x="513768" y="976142"/>
                  </a:lnTo>
                  <a:lnTo>
                    <a:pt x="508602" y="1036050"/>
                  </a:lnTo>
                  <a:lnTo>
                    <a:pt x="504232" y="1082469"/>
                  </a:lnTo>
                  <a:lnTo>
                    <a:pt x="500258" y="1124127"/>
                  </a:lnTo>
                  <a:lnTo>
                    <a:pt x="499861" y="1128095"/>
                  </a:lnTo>
                  <a:lnTo>
                    <a:pt x="497874" y="1134443"/>
                  </a:lnTo>
                  <a:lnTo>
                    <a:pt x="495490" y="1141187"/>
                  </a:lnTo>
                  <a:lnTo>
                    <a:pt x="492311" y="1147535"/>
                  </a:lnTo>
                  <a:lnTo>
                    <a:pt x="489530" y="1153883"/>
                  </a:lnTo>
                  <a:lnTo>
                    <a:pt x="485954" y="1160231"/>
                  </a:lnTo>
                  <a:lnTo>
                    <a:pt x="482378" y="1166579"/>
                  </a:lnTo>
                  <a:lnTo>
                    <a:pt x="474828" y="1178481"/>
                  </a:lnTo>
                  <a:lnTo>
                    <a:pt x="438670" y="1654175"/>
                  </a:lnTo>
                  <a:lnTo>
                    <a:pt x="342512" y="1654175"/>
                  </a:lnTo>
                  <a:lnTo>
                    <a:pt x="294433" y="1276080"/>
                  </a:lnTo>
                  <a:lnTo>
                    <a:pt x="288473" y="1276873"/>
                  </a:lnTo>
                  <a:lnTo>
                    <a:pt x="282115" y="1277270"/>
                  </a:lnTo>
                  <a:lnTo>
                    <a:pt x="281718" y="1276873"/>
                  </a:lnTo>
                  <a:lnTo>
                    <a:pt x="281321" y="1276873"/>
                  </a:lnTo>
                  <a:lnTo>
                    <a:pt x="282115" y="1275683"/>
                  </a:lnTo>
                  <a:lnTo>
                    <a:pt x="282115" y="1275286"/>
                  </a:lnTo>
                  <a:lnTo>
                    <a:pt x="281321" y="1275286"/>
                  </a:lnTo>
                  <a:lnTo>
                    <a:pt x="281321" y="1276873"/>
                  </a:lnTo>
                  <a:lnTo>
                    <a:pt x="282910" y="1650208"/>
                  </a:lnTo>
                  <a:lnTo>
                    <a:pt x="170859" y="1653778"/>
                  </a:lnTo>
                  <a:lnTo>
                    <a:pt x="119998" y="1254655"/>
                  </a:lnTo>
                  <a:lnTo>
                    <a:pt x="116422" y="1253069"/>
                  </a:lnTo>
                  <a:lnTo>
                    <a:pt x="112846" y="1251482"/>
                  </a:lnTo>
                  <a:lnTo>
                    <a:pt x="109667" y="1249498"/>
                  </a:lnTo>
                  <a:lnTo>
                    <a:pt x="106489" y="1246721"/>
                  </a:lnTo>
                  <a:lnTo>
                    <a:pt x="103707" y="1243943"/>
                  </a:lnTo>
                  <a:lnTo>
                    <a:pt x="100528" y="1240373"/>
                  </a:lnTo>
                  <a:lnTo>
                    <a:pt x="98144" y="1236802"/>
                  </a:lnTo>
                  <a:lnTo>
                    <a:pt x="96158" y="1232438"/>
                  </a:lnTo>
                  <a:lnTo>
                    <a:pt x="91389" y="1223710"/>
                  </a:lnTo>
                  <a:lnTo>
                    <a:pt x="87416" y="1214188"/>
                  </a:lnTo>
                  <a:lnTo>
                    <a:pt x="84237" y="1203872"/>
                  </a:lnTo>
                  <a:lnTo>
                    <a:pt x="81853" y="1193557"/>
                  </a:lnTo>
                  <a:lnTo>
                    <a:pt x="79072" y="1182845"/>
                  </a:lnTo>
                  <a:lnTo>
                    <a:pt x="77085" y="1172133"/>
                  </a:lnTo>
                  <a:lnTo>
                    <a:pt x="73906" y="1153486"/>
                  </a:lnTo>
                  <a:lnTo>
                    <a:pt x="71522" y="1137616"/>
                  </a:lnTo>
                  <a:lnTo>
                    <a:pt x="70330" y="1132062"/>
                  </a:lnTo>
                  <a:lnTo>
                    <a:pt x="69535" y="1128491"/>
                  </a:lnTo>
                  <a:lnTo>
                    <a:pt x="69138" y="1124127"/>
                  </a:lnTo>
                  <a:lnTo>
                    <a:pt x="63178" y="1061839"/>
                  </a:lnTo>
                  <a:lnTo>
                    <a:pt x="56820" y="994392"/>
                  </a:lnTo>
                  <a:lnTo>
                    <a:pt x="50065" y="909490"/>
                  </a:lnTo>
                  <a:lnTo>
                    <a:pt x="42119" y="909490"/>
                  </a:lnTo>
                  <a:lnTo>
                    <a:pt x="35364" y="908299"/>
                  </a:lnTo>
                  <a:lnTo>
                    <a:pt x="29403" y="907506"/>
                  </a:lnTo>
                  <a:lnTo>
                    <a:pt x="24238" y="906316"/>
                  </a:lnTo>
                  <a:lnTo>
                    <a:pt x="20662" y="905125"/>
                  </a:lnTo>
                  <a:lnTo>
                    <a:pt x="17880" y="903935"/>
                  </a:lnTo>
                  <a:lnTo>
                    <a:pt x="17086" y="902745"/>
                  </a:lnTo>
                  <a:lnTo>
                    <a:pt x="16688" y="901555"/>
                  </a:lnTo>
                  <a:lnTo>
                    <a:pt x="16291" y="900761"/>
                  </a:lnTo>
                  <a:lnTo>
                    <a:pt x="16291" y="899571"/>
                  </a:lnTo>
                  <a:lnTo>
                    <a:pt x="14702" y="894413"/>
                  </a:lnTo>
                  <a:lnTo>
                    <a:pt x="12318" y="887669"/>
                  </a:lnTo>
                  <a:lnTo>
                    <a:pt x="10331" y="879734"/>
                  </a:lnTo>
                  <a:lnTo>
                    <a:pt x="8344" y="870212"/>
                  </a:lnTo>
                  <a:lnTo>
                    <a:pt x="6755" y="859103"/>
                  </a:lnTo>
                  <a:lnTo>
                    <a:pt x="4768" y="847201"/>
                  </a:lnTo>
                  <a:lnTo>
                    <a:pt x="3179" y="834109"/>
                  </a:lnTo>
                  <a:lnTo>
                    <a:pt x="1987" y="819826"/>
                  </a:lnTo>
                  <a:lnTo>
                    <a:pt x="795" y="805146"/>
                  </a:lnTo>
                  <a:lnTo>
                    <a:pt x="397" y="789277"/>
                  </a:lnTo>
                  <a:lnTo>
                    <a:pt x="0" y="773010"/>
                  </a:lnTo>
                  <a:lnTo>
                    <a:pt x="0" y="756347"/>
                  </a:lnTo>
                  <a:lnTo>
                    <a:pt x="795" y="738494"/>
                  </a:lnTo>
                  <a:lnTo>
                    <a:pt x="1987" y="721434"/>
                  </a:lnTo>
                  <a:lnTo>
                    <a:pt x="3576" y="703184"/>
                  </a:lnTo>
                  <a:lnTo>
                    <a:pt x="5563" y="684934"/>
                  </a:lnTo>
                  <a:lnTo>
                    <a:pt x="9139" y="667477"/>
                  </a:lnTo>
                  <a:lnTo>
                    <a:pt x="12715" y="649227"/>
                  </a:lnTo>
                  <a:lnTo>
                    <a:pt x="17483" y="631770"/>
                  </a:lnTo>
                  <a:lnTo>
                    <a:pt x="22649" y="614313"/>
                  </a:lnTo>
                  <a:lnTo>
                    <a:pt x="25430" y="605982"/>
                  </a:lnTo>
                  <a:lnTo>
                    <a:pt x="29006" y="597253"/>
                  </a:lnTo>
                  <a:lnTo>
                    <a:pt x="32185" y="588922"/>
                  </a:lnTo>
                  <a:lnTo>
                    <a:pt x="36158" y="580987"/>
                  </a:lnTo>
                  <a:lnTo>
                    <a:pt x="40132" y="573052"/>
                  </a:lnTo>
                  <a:lnTo>
                    <a:pt x="44503" y="565117"/>
                  </a:lnTo>
                  <a:lnTo>
                    <a:pt x="48873" y="557579"/>
                  </a:lnTo>
                  <a:lnTo>
                    <a:pt x="53244" y="549644"/>
                  </a:lnTo>
                  <a:lnTo>
                    <a:pt x="58410" y="542503"/>
                  </a:lnTo>
                  <a:lnTo>
                    <a:pt x="63973" y="535362"/>
                  </a:lnTo>
                  <a:lnTo>
                    <a:pt x="69535" y="528617"/>
                  </a:lnTo>
                  <a:lnTo>
                    <a:pt x="75496" y="522269"/>
                  </a:lnTo>
                  <a:lnTo>
                    <a:pt x="81456" y="515921"/>
                  </a:lnTo>
                  <a:lnTo>
                    <a:pt x="87416" y="509970"/>
                  </a:lnTo>
                  <a:lnTo>
                    <a:pt x="94171" y="504416"/>
                  </a:lnTo>
                  <a:lnTo>
                    <a:pt x="101720" y="498861"/>
                  </a:lnTo>
                  <a:lnTo>
                    <a:pt x="108873" y="493704"/>
                  </a:lnTo>
                  <a:lnTo>
                    <a:pt x="116422" y="488943"/>
                  </a:lnTo>
                  <a:lnTo>
                    <a:pt x="124369" y="484579"/>
                  </a:lnTo>
                  <a:lnTo>
                    <a:pt x="132713" y="480611"/>
                  </a:lnTo>
                  <a:lnTo>
                    <a:pt x="141455" y="477040"/>
                  </a:lnTo>
                  <a:lnTo>
                    <a:pt x="150594" y="473470"/>
                  </a:lnTo>
                  <a:lnTo>
                    <a:pt x="159733" y="470693"/>
                  </a:lnTo>
                  <a:lnTo>
                    <a:pt x="169667" y="467915"/>
                  </a:lnTo>
                  <a:lnTo>
                    <a:pt x="172845" y="467915"/>
                  </a:lnTo>
                  <a:lnTo>
                    <a:pt x="179998" y="468312"/>
                  </a:lnTo>
                  <a:lnTo>
                    <a:pt x="200262" y="469502"/>
                  </a:lnTo>
                  <a:lnTo>
                    <a:pt x="231652" y="471883"/>
                  </a:lnTo>
                  <a:lnTo>
                    <a:pt x="312711" y="730162"/>
                  </a:lnTo>
                  <a:lnTo>
                    <a:pt x="329400" y="728575"/>
                  </a:lnTo>
                  <a:lnTo>
                    <a:pt x="327413" y="709135"/>
                  </a:lnTo>
                  <a:lnTo>
                    <a:pt x="322247" y="527427"/>
                  </a:lnTo>
                  <a:lnTo>
                    <a:pt x="315492" y="509970"/>
                  </a:lnTo>
                  <a:lnTo>
                    <a:pt x="329002" y="486959"/>
                  </a:lnTo>
                  <a:lnTo>
                    <a:pt x="359598" y="486562"/>
                  </a:lnTo>
                  <a:lnTo>
                    <a:pt x="371916" y="509970"/>
                  </a:lnTo>
                  <a:lnTo>
                    <a:pt x="366353" y="530601"/>
                  </a:lnTo>
                  <a:lnTo>
                    <a:pt x="393372" y="722624"/>
                  </a:lnTo>
                  <a:lnTo>
                    <a:pt x="402114" y="721831"/>
                  </a:lnTo>
                  <a:lnTo>
                    <a:pt x="397346" y="476247"/>
                  </a:lnTo>
                  <a:lnTo>
                    <a:pt x="403703" y="473073"/>
                  </a:lnTo>
                  <a:lnTo>
                    <a:pt x="408869" y="470693"/>
                  </a:lnTo>
                  <a:lnTo>
                    <a:pt x="411253" y="468709"/>
                  </a:lnTo>
                  <a:lnTo>
                    <a:pt x="412047" y="467915"/>
                  </a:lnTo>
                  <a:lnTo>
                    <a:pt x="416816" y="467122"/>
                  </a:lnTo>
                  <a:lnTo>
                    <a:pt x="421584" y="467122"/>
                  </a:lnTo>
                  <a:lnTo>
                    <a:pt x="425557" y="466725"/>
                  </a:lnTo>
                  <a:close/>
                  <a:moveTo>
                    <a:pt x="2003425" y="196850"/>
                  </a:moveTo>
                  <a:lnTo>
                    <a:pt x="2003425" y="720725"/>
                  </a:lnTo>
                  <a:lnTo>
                    <a:pt x="1071562" y="720328"/>
                  </a:lnTo>
                  <a:lnTo>
                    <a:pt x="1251744" y="585391"/>
                  </a:lnTo>
                  <a:lnTo>
                    <a:pt x="1404144" y="665163"/>
                  </a:lnTo>
                  <a:lnTo>
                    <a:pt x="1657350" y="399256"/>
                  </a:lnTo>
                  <a:lnTo>
                    <a:pt x="1796653" y="458788"/>
                  </a:lnTo>
                  <a:lnTo>
                    <a:pt x="2003425" y="196850"/>
                  </a:lnTo>
                  <a:close/>
                  <a:moveTo>
                    <a:pt x="140097" y="182563"/>
                  </a:moveTo>
                  <a:lnTo>
                    <a:pt x="138509" y="201216"/>
                  </a:lnTo>
                  <a:lnTo>
                    <a:pt x="137319" y="215107"/>
                  </a:lnTo>
                  <a:lnTo>
                    <a:pt x="137716" y="215504"/>
                  </a:lnTo>
                  <a:lnTo>
                    <a:pt x="138509" y="201216"/>
                  </a:lnTo>
                  <a:lnTo>
                    <a:pt x="139303" y="194469"/>
                  </a:lnTo>
                  <a:lnTo>
                    <a:pt x="140097" y="188516"/>
                  </a:lnTo>
                  <a:lnTo>
                    <a:pt x="140097" y="182563"/>
                  </a:lnTo>
                  <a:close/>
                  <a:moveTo>
                    <a:pt x="164306" y="111125"/>
                  </a:moveTo>
                  <a:lnTo>
                    <a:pt x="162719" y="111522"/>
                  </a:lnTo>
                  <a:lnTo>
                    <a:pt x="161131" y="111919"/>
                  </a:lnTo>
                  <a:lnTo>
                    <a:pt x="159544" y="112713"/>
                  </a:lnTo>
                  <a:lnTo>
                    <a:pt x="158353" y="113507"/>
                  </a:lnTo>
                  <a:lnTo>
                    <a:pt x="155972" y="117078"/>
                  </a:lnTo>
                  <a:lnTo>
                    <a:pt x="153591" y="120650"/>
                  </a:lnTo>
                  <a:lnTo>
                    <a:pt x="158353" y="115491"/>
                  </a:lnTo>
                  <a:lnTo>
                    <a:pt x="161131" y="113110"/>
                  </a:lnTo>
                  <a:lnTo>
                    <a:pt x="164306" y="111125"/>
                  </a:lnTo>
                  <a:close/>
                  <a:moveTo>
                    <a:pt x="988111" y="91679"/>
                  </a:moveTo>
                  <a:lnTo>
                    <a:pt x="984541" y="92075"/>
                  </a:lnTo>
                  <a:lnTo>
                    <a:pt x="980971" y="93266"/>
                  </a:lnTo>
                  <a:lnTo>
                    <a:pt x="977798" y="94853"/>
                  </a:lnTo>
                  <a:lnTo>
                    <a:pt x="975022" y="97632"/>
                  </a:lnTo>
                  <a:lnTo>
                    <a:pt x="972642" y="100013"/>
                  </a:lnTo>
                  <a:lnTo>
                    <a:pt x="971055" y="103188"/>
                  </a:lnTo>
                  <a:lnTo>
                    <a:pt x="970262" y="106760"/>
                  </a:lnTo>
                  <a:lnTo>
                    <a:pt x="969865" y="110332"/>
                  </a:lnTo>
                  <a:lnTo>
                    <a:pt x="969865" y="578644"/>
                  </a:lnTo>
                  <a:lnTo>
                    <a:pt x="1457734" y="287338"/>
                  </a:lnTo>
                  <a:lnTo>
                    <a:pt x="1494622" y="333375"/>
                  </a:lnTo>
                  <a:lnTo>
                    <a:pt x="969865" y="642938"/>
                  </a:lnTo>
                  <a:lnTo>
                    <a:pt x="969865" y="758032"/>
                  </a:lnTo>
                  <a:lnTo>
                    <a:pt x="970262" y="762001"/>
                  </a:lnTo>
                  <a:lnTo>
                    <a:pt x="971055" y="765176"/>
                  </a:lnTo>
                  <a:lnTo>
                    <a:pt x="972642" y="768747"/>
                  </a:lnTo>
                  <a:lnTo>
                    <a:pt x="975022" y="771129"/>
                  </a:lnTo>
                  <a:lnTo>
                    <a:pt x="977798" y="773510"/>
                  </a:lnTo>
                  <a:lnTo>
                    <a:pt x="980971" y="775494"/>
                  </a:lnTo>
                  <a:lnTo>
                    <a:pt x="984541" y="776685"/>
                  </a:lnTo>
                  <a:lnTo>
                    <a:pt x="988111" y="776685"/>
                  </a:lnTo>
                  <a:lnTo>
                    <a:pt x="2043178" y="776685"/>
                  </a:lnTo>
                  <a:lnTo>
                    <a:pt x="2047144" y="776685"/>
                  </a:lnTo>
                  <a:lnTo>
                    <a:pt x="2050714" y="775494"/>
                  </a:lnTo>
                  <a:lnTo>
                    <a:pt x="2053887" y="773510"/>
                  </a:lnTo>
                  <a:lnTo>
                    <a:pt x="2056663" y="771129"/>
                  </a:lnTo>
                  <a:lnTo>
                    <a:pt x="2059043" y="768747"/>
                  </a:lnTo>
                  <a:lnTo>
                    <a:pt x="2060630" y="765176"/>
                  </a:lnTo>
                  <a:lnTo>
                    <a:pt x="2061820" y="762001"/>
                  </a:lnTo>
                  <a:lnTo>
                    <a:pt x="2062216" y="758032"/>
                  </a:lnTo>
                  <a:lnTo>
                    <a:pt x="2062216" y="110332"/>
                  </a:lnTo>
                  <a:lnTo>
                    <a:pt x="2061820" y="106760"/>
                  </a:lnTo>
                  <a:lnTo>
                    <a:pt x="2060630" y="103188"/>
                  </a:lnTo>
                  <a:lnTo>
                    <a:pt x="2059043" y="100013"/>
                  </a:lnTo>
                  <a:lnTo>
                    <a:pt x="2056663" y="97632"/>
                  </a:lnTo>
                  <a:lnTo>
                    <a:pt x="2053887" y="94853"/>
                  </a:lnTo>
                  <a:lnTo>
                    <a:pt x="2050714" y="93266"/>
                  </a:lnTo>
                  <a:lnTo>
                    <a:pt x="2047144" y="92075"/>
                  </a:lnTo>
                  <a:lnTo>
                    <a:pt x="2043178" y="91679"/>
                  </a:lnTo>
                  <a:lnTo>
                    <a:pt x="988111" y="91679"/>
                  </a:lnTo>
                  <a:close/>
                  <a:moveTo>
                    <a:pt x="273050" y="38100"/>
                  </a:moveTo>
                  <a:lnTo>
                    <a:pt x="286544" y="38497"/>
                  </a:lnTo>
                  <a:lnTo>
                    <a:pt x="299641" y="38894"/>
                  </a:lnTo>
                  <a:lnTo>
                    <a:pt x="312341" y="40085"/>
                  </a:lnTo>
                  <a:lnTo>
                    <a:pt x="323850" y="42466"/>
                  </a:lnTo>
                  <a:lnTo>
                    <a:pt x="335756" y="44847"/>
                  </a:lnTo>
                  <a:lnTo>
                    <a:pt x="347266" y="47229"/>
                  </a:lnTo>
                  <a:lnTo>
                    <a:pt x="357981" y="50800"/>
                  </a:lnTo>
                  <a:lnTo>
                    <a:pt x="368697" y="53975"/>
                  </a:lnTo>
                  <a:lnTo>
                    <a:pt x="378222" y="57944"/>
                  </a:lnTo>
                  <a:lnTo>
                    <a:pt x="387747" y="61516"/>
                  </a:lnTo>
                  <a:lnTo>
                    <a:pt x="396478" y="65881"/>
                  </a:lnTo>
                  <a:lnTo>
                    <a:pt x="404813" y="70247"/>
                  </a:lnTo>
                  <a:lnTo>
                    <a:pt x="412750" y="74216"/>
                  </a:lnTo>
                  <a:lnTo>
                    <a:pt x="419894" y="78582"/>
                  </a:lnTo>
                  <a:lnTo>
                    <a:pt x="432197" y="86519"/>
                  </a:lnTo>
                  <a:lnTo>
                    <a:pt x="442516" y="93266"/>
                  </a:lnTo>
                  <a:lnTo>
                    <a:pt x="449660" y="99219"/>
                  </a:lnTo>
                  <a:lnTo>
                    <a:pt x="455613" y="104378"/>
                  </a:lnTo>
                  <a:lnTo>
                    <a:pt x="454025" y="107553"/>
                  </a:lnTo>
                  <a:lnTo>
                    <a:pt x="451644" y="111522"/>
                  </a:lnTo>
                  <a:lnTo>
                    <a:pt x="448866" y="116285"/>
                  </a:lnTo>
                  <a:lnTo>
                    <a:pt x="444897" y="122238"/>
                  </a:lnTo>
                  <a:lnTo>
                    <a:pt x="440532" y="128588"/>
                  </a:lnTo>
                  <a:lnTo>
                    <a:pt x="434578" y="134938"/>
                  </a:lnTo>
                  <a:lnTo>
                    <a:pt x="427832" y="141288"/>
                  </a:lnTo>
                  <a:lnTo>
                    <a:pt x="423863" y="144066"/>
                  </a:lnTo>
                  <a:lnTo>
                    <a:pt x="420291" y="146844"/>
                  </a:lnTo>
                  <a:lnTo>
                    <a:pt x="415925" y="149225"/>
                  </a:lnTo>
                  <a:lnTo>
                    <a:pt x="411163" y="151607"/>
                  </a:lnTo>
                  <a:lnTo>
                    <a:pt x="406797" y="153591"/>
                  </a:lnTo>
                  <a:lnTo>
                    <a:pt x="401638" y="155179"/>
                  </a:lnTo>
                  <a:lnTo>
                    <a:pt x="396082" y="156369"/>
                  </a:lnTo>
                  <a:lnTo>
                    <a:pt x="390525" y="157560"/>
                  </a:lnTo>
                  <a:lnTo>
                    <a:pt x="384572" y="157957"/>
                  </a:lnTo>
                  <a:lnTo>
                    <a:pt x="379016" y="157957"/>
                  </a:lnTo>
                  <a:lnTo>
                    <a:pt x="372666" y="157560"/>
                  </a:lnTo>
                  <a:lnTo>
                    <a:pt x="365919" y="155973"/>
                  </a:lnTo>
                  <a:lnTo>
                    <a:pt x="358775" y="154385"/>
                  </a:lnTo>
                  <a:lnTo>
                    <a:pt x="351235" y="152003"/>
                  </a:lnTo>
                  <a:lnTo>
                    <a:pt x="343694" y="148828"/>
                  </a:lnTo>
                  <a:lnTo>
                    <a:pt x="335756" y="145257"/>
                  </a:lnTo>
                  <a:lnTo>
                    <a:pt x="327025" y="140891"/>
                  </a:lnTo>
                  <a:lnTo>
                    <a:pt x="317103" y="136525"/>
                  </a:lnTo>
                  <a:lnTo>
                    <a:pt x="355203" y="155179"/>
                  </a:lnTo>
                  <a:lnTo>
                    <a:pt x="373063" y="163116"/>
                  </a:lnTo>
                  <a:lnTo>
                    <a:pt x="381397" y="166688"/>
                  </a:lnTo>
                  <a:lnTo>
                    <a:pt x="389335" y="169466"/>
                  </a:lnTo>
                  <a:lnTo>
                    <a:pt x="397272" y="172244"/>
                  </a:lnTo>
                  <a:lnTo>
                    <a:pt x="404813" y="173832"/>
                  </a:lnTo>
                  <a:lnTo>
                    <a:pt x="411957" y="175023"/>
                  </a:lnTo>
                  <a:lnTo>
                    <a:pt x="418703" y="175419"/>
                  </a:lnTo>
                  <a:lnTo>
                    <a:pt x="425053" y="175023"/>
                  </a:lnTo>
                  <a:lnTo>
                    <a:pt x="428228" y="174625"/>
                  </a:lnTo>
                  <a:lnTo>
                    <a:pt x="431007" y="173832"/>
                  </a:lnTo>
                  <a:lnTo>
                    <a:pt x="434182" y="173038"/>
                  </a:lnTo>
                  <a:lnTo>
                    <a:pt x="436563" y="171847"/>
                  </a:lnTo>
                  <a:lnTo>
                    <a:pt x="438944" y="169863"/>
                  </a:lnTo>
                  <a:lnTo>
                    <a:pt x="441722" y="168276"/>
                  </a:lnTo>
                  <a:lnTo>
                    <a:pt x="442913" y="180976"/>
                  </a:lnTo>
                  <a:lnTo>
                    <a:pt x="443310" y="192882"/>
                  </a:lnTo>
                  <a:lnTo>
                    <a:pt x="443310" y="203994"/>
                  </a:lnTo>
                  <a:lnTo>
                    <a:pt x="442913" y="215107"/>
                  </a:lnTo>
                  <a:lnTo>
                    <a:pt x="444500" y="213122"/>
                  </a:lnTo>
                  <a:lnTo>
                    <a:pt x="445691" y="212328"/>
                  </a:lnTo>
                  <a:lnTo>
                    <a:pt x="446882" y="212328"/>
                  </a:lnTo>
                  <a:lnTo>
                    <a:pt x="447675" y="212726"/>
                  </a:lnTo>
                  <a:lnTo>
                    <a:pt x="448072" y="213519"/>
                  </a:lnTo>
                  <a:lnTo>
                    <a:pt x="448866" y="216297"/>
                  </a:lnTo>
                  <a:lnTo>
                    <a:pt x="448866" y="221457"/>
                  </a:lnTo>
                  <a:lnTo>
                    <a:pt x="448866" y="228204"/>
                  </a:lnTo>
                  <a:lnTo>
                    <a:pt x="447675" y="244079"/>
                  </a:lnTo>
                  <a:lnTo>
                    <a:pt x="445294" y="262335"/>
                  </a:lnTo>
                  <a:lnTo>
                    <a:pt x="443310" y="279797"/>
                  </a:lnTo>
                  <a:lnTo>
                    <a:pt x="440928" y="294482"/>
                  </a:lnTo>
                  <a:lnTo>
                    <a:pt x="439738" y="300038"/>
                  </a:lnTo>
                  <a:lnTo>
                    <a:pt x="438547" y="303213"/>
                  </a:lnTo>
                  <a:lnTo>
                    <a:pt x="437753" y="304800"/>
                  </a:lnTo>
                  <a:lnTo>
                    <a:pt x="437357" y="304800"/>
                  </a:lnTo>
                  <a:lnTo>
                    <a:pt x="436960" y="304007"/>
                  </a:lnTo>
                  <a:lnTo>
                    <a:pt x="435769" y="313929"/>
                  </a:lnTo>
                  <a:lnTo>
                    <a:pt x="434182" y="323057"/>
                  </a:lnTo>
                  <a:lnTo>
                    <a:pt x="432197" y="332185"/>
                  </a:lnTo>
                  <a:lnTo>
                    <a:pt x="429816" y="341313"/>
                  </a:lnTo>
                  <a:lnTo>
                    <a:pt x="427435" y="349647"/>
                  </a:lnTo>
                  <a:lnTo>
                    <a:pt x="424260" y="357982"/>
                  </a:lnTo>
                  <a:lnTo>
                    <a:pt x="421482" y="365919"/>
                  </a:lnTo>
                  <a:lnTo>
                    <a:pt x="417513" y="373460"/>
                  </a:lnTo>
                  <a:lnTo>
                    <a:pt x="413941" y="381397"/>
                  </a:lnTo>
                  <a:lnTo>
                    <a:pt x="409972" y="388938"/>
                  </a:lnTo>
                  <a:lnTo>
                    <a:pt x="406003" y="395685"/>
                  </a:lnTo>
                  <a:lnTo>
                    <a:pt x="401241" y="402432"/>
                  </a:lnTo>
                  <a:lnTo>
                    <a:pt x="396875" y="408782"/>
                  </a:lnTo>
                  <a:lnTo>
                    <a:pt x="391716" y="415132"/>
                  </a:lnTo>
                  <a:lnTo>
                    <a:pt x="386953" y="420688"/>
                  </a:lnTo>
                  <a:lnTo>
                    <a:pt x="381794" y="426244"/>
                  </a:lnTo>
                  <a:lnTo>
                    <a:pt x="376635" y="431801"/>
                  </a:lnTo>
                  <a:lnTo>
                    <a:pt x="371078" y="436563"/>
                  </a:lnTo>
                  <a:lnTo>
                    <a:pt x="365919" y="440929"/>
                  </a:lnTo>
                  <a:lnTo>
                    <a:pt x="360363" y="445691"/>
                  </a:lnTo>
                  <a:lnTo>
                    <a:pt x="354806" y="449660"/>
                  </a:lnTo>
                  <a:lnTo>
                    <a:pt x="349250" y="453232"/>
                  </a:lnTo>
                  <a:lnTo>
                    <a:pt x="343297" y="456804"/>
                  </a:lnTo>
                  <a:lnTo>
                    <a:pt x="337741" y="459582"/>
                  </a:lnTo>
                  <a:lnTo>
                    <a:pt x="332185" y="462757"/>
                  </a:lnTo>
                  <a:lnTo>
                    <a:pt x="326628" y="464741"/>
                  </a:lnTo>
                  <a:lnTo>
                    <a:pt x="320675" y="466726"/>
                  </a:lnTo>
                  <a:lnTo>
                    <a:pt x="315119" y="468313"/>
                  </a:lnTo>
                  <a:lnTo>
                    <a:pt x="309563" y="469901"/>
                  </a:lnTo>
                  <a:lnTo>
                    <a:pt x="304403" y="470694"/>
                  </a:lnTo>
                  <a:lnTo>
                    <a:pt x="298847" y="471091"/>
                  </a:lnTo>
                  <a:lnTo>
                    <a:pt x="293688" y="471488"/>
                  </a:lnTo>
                  <a:lnTo>
                    <a:pt x="288925" y="471091"/>
                  </a:lnTo>
                  <a:lnTo>
                    <a:pt x="284956" y="470694"/>
                  </a:lnTo>
                  <a:lnTo>
                    <a:pt x="280194" y="469901"/>
                  </a:lnTo>
                  <a:lnTo>
                    <a:pt x="275034" y="467916"/>
                  </a:lnTo>
                  <a:lnTo>
                    <a:pt x="270669" y="466329"/>
                  </a:lnTo>
                  <a:lnTo>
                    <a:pt x="265509" y="464344"/>
                  </a:lnTo>
                  <a:lnTo>
                    <a:pt x="259953" y="462360"/>
                  </a:lnTo>
                  <a:lnTo>
                    <a:pt x="254794" y="459185"/>
                  </a:lnTo>
                  <a:lnTo>
                    <a:pt x="244078" y="452438"/>
                  </a:lnTo>
                  <a:lnTo>
                    <a:pt x="232966" y="444898"/>
                  </a:lnTo>
                  <a:lnTo>
                    <a:pt x="221853" y="435769"/>
                  </a:lnTo>
                  <a:lnTo>
                    <a:pt x="211534" y="425450"/>
                  </a:lnTo>
                  <a:lnTo>
                    <a:pt x="200819" y="413941"/>
                  </a:lnTo>
                  <a:lnTo>
                    <a:pt x="190500" y="402035"/>
                  </a:lnTo>
                  <a:lnTo>
                    <a:pt x="185737" y="395685"/>
                  </a:lnTo>
                  <a:lnTo>
                    <a:pt x="180578" y="388938"/>
                  </a:lnTo>
                  <a:lnTo>
                    <a:pt x="176609" y="381794"/>
                  </a:lnTo>
                  <a:lnTo>
                    <a:pt x="171847" y="374651"/>
                  </a:lnTo>
                  <a:lnTo>
                    <a:pt x="167481" y="367507"/>
                  </a:lnTo>
                  <a:lnTo>
                    <a:pt x="163512" y="359569"/>
                  </a:lnTo>
                  <a:lnTo>
                    <a:pt x="159544" y="351632"/>
                  </a:lnTo>
                  <a:lnTo>
                    <a:pt x="156369" y="343694"/>
                  </a:lnTo>
                  <a:lnTo>
                    <a:pt x="152797" y="335757"/>
                  </a:lnTo>
                  <a:lnTo>
                    <a:pt x="150019" y="327422"/>
                  </a:lnTo>
                  <a:lnTo>
                    <a:pt x="147241" y="318691"/>
                  </a:lnTo>
                  <a:lnTo>
                    <a:pt x="144859" y="310357"/>
                  </a:lnTo>
                  <a:lnTo>
                    <a:pt x="142875" y="316310"/>
                  </a:lnTo>
                  <a:lnTo>
                    <a:pt x="140494" y="320676"/>
                  </a:lnTo>
                  <a:lnTo>
                    <a:pt x="139700" y="322263"/>
                  </a:lnTo>
                  <a:lnTo>
                    <a:pt x="138509" y="323057"/>
                  </a:lnTo>
                  <a:lnTo>
                    <a:pt x="137319" y="323851"/>
                  </a:lnTo>
                  <a:lnTo>
                    <a:pt x="136128" y="324247"/>
                  </a:lnTo>
                  <a:lnTo>
                    <a:pt x="134541" y="323851"/>
                  </a:lnTo>
                  <a:lnTo>
                    <a:pt x="133350" y="323057"/>
                  </a:lnTo>
                  <a:lnTo>
                    <a:pt x="132159" y="321866"/>
                  </a:lnTo>
                  <a:lnTo>
                    <a:pt x="130969" y="319485"/>
                  </a:lnTo>
                  <a:lnTo>
                    <a:pt x="128587" y="314722"/>
                  </a:lnTo>
                  <a:lnTo>
                    <a:pt x="126603" y="308372"/>
                  </a:lnTo>
                  <a:lnTo>
                    <a:pt x="125016" y="300038"/>
                  </a:lnTo>
                  <a:lnTo>
                    <a:pt x="123825" y="290513"/>
                  </a:lnTo>
                  <a:lnTo>
                    <a:pt x="123031" y="280591"/>
                  </a:lnTo>
                  <a:lnTo>
                    <a:pt x="122634" y="269478"/>
                  </a:lnTo>
                  <a:lnTo>
                    <a:pt x="123031" y="259557"/>
                  </a:lnTo>
                  <a:lnTo>
                    <a:pt x="123428" y="250032"/>
                  </a:lnTo>
                  <a:lnTo>
                    <a:pt x="124619" y="241300"/>
                  </a:lnTo>
                  <a:lnTo>
                    <a:pt x="125809" y="233760"/>
                  </a:lnTo>
                  <a:lnTo>
                    <a:pt x="127397" y="227013"/>
                  </a:lnTo>
                  <a:lnTo>
                    <a:pt x="129778" y="221854"/>
                  </a:lnTo>
                  <a:lnTo>
                    <a:pt x="131762" y="217488"/>
                  </a:lnTo>
                  <a:lnTo>
                    <a:pt x="132953" y="216297"/>
                  </a:lnTo>
                  <a:lnTo>
                    <a:pt x="134144" y="215504"/>
                  </a:lnTo>
                  <a:lnTo>
                    <a:pt x="130572" y="211138"/>
                  </a:lnTo>
                  <a:lnTo>
                    <a:pt x="127000" y="207169"/>
                  </a:lnTo>
                  <a:lnTo>
                    <a:pt x="124619" y="202407"/>
                  </a:lnTo>
                  <a:lnTo>
                    <a:pt x="122634" y="197247"/>
                  </a:lnTo>
                  <a:lnTo>
                    <a:pt x="120253" y="192485"/>
                  </a:lnTo>
                  <a:lnTo>
                    <a:pt x="119062" y="186928"/>
                  </a:lnTo>
                  <a:lnTo>
                    <a:pt x="118269" y="181372"/>
                  </a:lnTo>
                  <a:lnTo>
                    <a:pt x="117475" y="175816"/>
                  </a:lnTo>
                  <a:lnTo>
                    <a:pt x="117475" y="170260"/>
                  </a:lnTo>
                  <a:lnTo>
                    <a:pt x="117475" y="164704"/>
                  </a:lnTo>
                  <a:lnTo>
                    <a:pt x="117872" y="158751"/>
                  </a:lnTo>
                  <a:lnTo>
                    <a:pt x="118269" y="152797"/>
                  </a:lnTo>
                  <a:lnTo>
                    <a:pt x="120253" y="140891"/>
                  </a:lnTo>
                  <a:lnTo>
                    <a:pt x="123428" y="129381"/>
                  </a:lnTo>
                  <a:lnTo>
                    <a:pt x="126603" y="118666"/>
                  </a:lnTo>
                  <a:lnTo>
                    <a:pt x="130969" y="107951"/>
                  </a:lnTo>
                  <a:lnTo>
                    <a:pt x="135334" y="98426"/>
                  </a:lnTo>
                  <a:lnTo>
                    <a:pt x="139700" y="90091"/>
                  </a:lnTo>
                  <a:lnTo>
                    <a:pt x="144066" y="82154"/>
                  </a:lnTo>
                  <a:lnTo>
                    <a:pt x="148034" y="76597"/>
                  </a:lnTo>
                  <a:lnTo>
                    <a:pt x="152003" y="72231"/>
                  </a:lnTo>
                  <a:lnTo>
                    <a:pt x="153194" y="70644"/>
                  </a:lnTo>
                  <a:lnTo>
                    <a:pt x="154781" y="69850"/>
                  </a:lnTo>
                  <a:lnTo>
                    <a:pt x="170656" y="61913"/>
                  </a:lnTo>
                  <a:lnTo>
                    <a:pt x="186134" y="55960"/>
                  </a:lnTo>
                  <a:lnTo>
                    <a:pt x="201216" y="50403"/>
                  </a:lnTo>
                  <a:lnTo>
                    <a:pt x="216297" y="46038"/>
                  </a:lnTo>
                  <a:lnTo>
                    <a:pt x="230981" y="42863"/>
                  </a:lnTo>
                  <a:lnTo>
                    <a:pt x="245269" y="40482"/>
                  </a:lnTo>
                  <a:lnTo>
                    <a:pt x="259556" y="38894"/>
                  </a:lnTo>
                  <a:lnTo>
                    <a:pt x="273050" y="38100"/>
                  </a:lnTo>
                  <a:close/>
                  <a:moveTo>
                    <a:pt x="982954" y="0"/>
                  </a:moveTo>
                  <a:lnTo>
                    <a:pt x="988111" y="0"/>
                  </a:lnTo>
                  <a:lnTo>
                    <a:pt x="2043178" y="0"/>
                  </a:lnTo>
                  <a:lnTo>
                    <a:pt x="2049127" y="0"/>
                  </a:lnTo>
                  <a:lnTo>
                    <a:pt x="2054680" y="397"/>
                  </a:lnTo>
                  <a:lnTo>
                    <a:pt x="2060233" y="1191"/>
                  </a:lnTo>
                  <a:lnTo>
                    <a:pt x="2065786" y="1985"/>
                  </a:lnTo>
                  <a:lnTo>
                    <a:pt x="2070942" y="3572"/>
                  </a:lnTo>
                  <a:lnTo>
                    <a:pt x="2076099" y="5160"/>
                  </a:lnTo>
                  <a:lnTo>
                    <a:pt x="2081255" y="6747"/>
                  </a:lnTo>
                  <a:lnTo>
                    <a:pt x="2086411" y="8732"/>
                  </a:lnTo>
                  <a:lnTo>
                    <a:pt x="2091171" y="11113"/>
                  </a:lnTo>
                  <a:lnTo>
                    <a:pt x="2095931" y="13494"/>
                  </a:lnTo>
                  <a:lnTo>
                    <a:pt x="2100691" y="16272"/>
                  </a:lnTo>
                  <a:lnTo>
                    <a:pt x="2105054" y="19050"/>
                  </a:lnTo>
                  <a:lnTo>
                    <a:pt x="2109417" y="21828"/>
                  </a:lnTo>
                  <a:lnTo>
                    <a:pt x="2113780" y="25401"/>
                  </a:lnTo>
                  <a:lnTo>
                    <a:pt x="2121713" y="32544"/>
                  </a:lnTo>
                  <a:lnTo>
                    <a:pt x="2128852" y="40085"/>
                  </a:lnTo>
                  <a:lnTo>
                    <a:pt x="2131629" y="44451"/>
                  </a:lnTo>
                  <a:lnTo>
                    <a:pt x="2135198" y="48816"/>
                  </a:lnTo>
                  <a:lnTo>
                    <a:pt x="2137578" y="53182"/>
                  </a:lnTo>
                  <a:lnTo>
                    <a:pt x="2140751" y="57944"/>
                  </a:lnTo>
                  <a:lnTo>
                    <a:pt x="2143131" y="62707"/>
                  </a:lnTo>
                  <a:lnTo>
                    <a:pt x="2145114" y="67469"/>
                  </a:lnTo>
                  <a:lnTo>
                    <a:pt x="2147494" y="72628"/>
                  </a:lnTo>
                  <a:lnTo>
                    <a:pt x="2149081" y="77788"/>
                  </a:lnTo>
                  <a:lnTo>
                    <a:pt x="2150271" y="82947"/>
                  </a:lnTo>
                  <a:lnTo>
                    <a:pt x="2151461" y="88107"/>
                  </a:lnTo>
                  <a:lnTo>
                    <a:pt x="2152254" y="93663"/>
                  </a:lnTo>
                  <a:lnTo>
                    <a:pt x="2153444" y="99219"/>
                  </a:lnTo>
                  <a:lnTo>
                    <a:pt x="2153841" y="105172"/>
                  </a:lnTo>
                  <a:lnTo>
                    <a:pt x="2154237" y="110332"/>
                  </a:lnTo>
                  <a:lnTo>
                    <a:pt x="2154237" y="758032"/>
                  </a:lnTo>
                  <a:lnTo>
                    <a:pt x="2153841" y="763588"/>
                  </a:lnTo>
                  <a:lnTo>
                    <a:pt x="2153444" y="769144"/>
                  </a:lnTo>
                  <a:lnTo>
                    <a:pt x="2152254" y="775097"/>
                  </a:lnTo>
                  <a:lnTo>
                    <a:pt x="2151461" y="779860"/>
                  </a:lnTo>
                  <a:lnTo>
                    <a:pt x="2150271" y="785416"/>
                  </a:lnTo>
                  <a:lnTo>
                    <a:pt x="2149081" y="790972"/>
                  </a:lnTo>
                  <a:lnTo>
                    <a:pt x="2147494" y="796132"/>
                  </a:lnTo>
                  <a:lnTo>
                    <a:pt x="2145114" y="800894"/>
                  </a:lnTo>
                  <a:lnTo>
                    <a:pt x="2143131" y="805657"/>
                  </a:lnTo>
                  <a:lnTo>
                    <a:pt x="2140751" y="810816"/>
                  </a:lnTo>
                  <a:lnTo>
                    <a:pt x="2137578" y="815579"/>
                  </a:lnTo>
                  <a:lnTo>
                    <a:pt x="2135198" y="819547"/>
                  </a:lnTo>
                  <a:lnTo>
                    <a:pt x="2131629" y="824310"/>
                  </a:lnTo>
                  <a:lnTo>
                    <a:pt x="2128852" y="827882"/>
                  </a:lnTo>
                  <a:lnTo>
                    <a:pt x="2124886" y="832247"/>
                  </a:lnTo>
                  <a:lnTo>
                    <a:pt x="2121713" y="836216"/>
                  </a:lnTo>
                  <a:lnTo>
                    <a:pt x="2117350" y="839788"/>
                  </a:lnTo>
                  <a:lnTo>
                    <a:pt x="2113780" y="843360"/>
                  </a:lnTo>
                  <a:lnTo>
                    <a:pt x="2109417" y="846535"/>
                  </a:lnTo>
                  <a:lnTo>
                    <a:pt x="2105054" y="849710"/>
                  </a:lnTo>
                  <a:lnTo>
                    <a:pt x="2100691" y="852488"/>
                  </a:lnTo>
                  <a:lnTo>
                    <a:pt x="2095931" y="854869"/>
                  </a:lnTo>
                  <a:lnTo>
                    <a:pt x="2091171" y="857647"/>
                  </a:lnTo>
                  <a:lnTo>
                    <a:pt x="2086411" y="859632"/>
                  </a:lnTo>
                  <a:lnTo>
                    <a:pt x="2081255" y="861616"/>
                  </a:lnTo>
                  <a:lnTo>
                    <a:pt x="2076099" y="863601"/>
                  </a:lnTo>
                  <a:lnTo>
                    <a:pt x="2070942" y="865188"/>
                  </a:lnTo>
                  <a:lnTo>
                    <a:pt x="2065786" y="866379"/>
                  </a:lnTo>
                  <a:lnTo>
                    <a:pt x="2060233" y="867172"/>
                  </a:lnTo>
                  <a:lnTo>
                    <a:pt x="2054680" y="867966"/>
                  </a:lnTo>
                  <a:lnTo>
                    <a:pt x="2049127" y="868363"/>
                  </a:lnTo>
                  <a:lnTo>
                    <a:pt x="2043178" y="868363"/>
                  </a:lnTo>
                  <a:lnTo>
                    <a:pt x="988111" y="868363"/>
                  </a:lnTo>
                  <a:lnTo>
                    <a:pt x="982954" y="868363"/>
                  </a:lnTo>
                  <a:lnTo>
                    <a:pt x="977401" y="867966"/>
                  </a:lnTo>
                  <a:lnTo>
                    <a:pt x="971452" y="867172"/>
                  </a:lnTo>
                  <a:lnTo>
                    <a:pt x="966295" y="866379"/>
                  </a:lnTo>
                  <a:lnTo>
                    <a:pt x="960742" y="865188"/>
                  </a:lnTo>
                  <a:lnTo>
                    <a:pt x="955586" y="863601"/>
                  </a:lnTo>
                  <a:lnTo>
                    <a:pt x="950430" y="861616"/>
                  </a:lnTo>
                  <a:lnTo>
                    <a:pt x="945273" y="859632"/>
                  </a:lnTo>
                  <a:lnTo>
                    <a:pt x="940514" y="857647"/>
                  </a:lnTo>
                  <a:lnTo>
                    <a:pt x="935754" y="854869"/>
                  </a:lnTo>
                  <a:lnTo>
                    <a:pt x="930994" y="852488"/>
                  </a:lnTo>
                  <a:lnTo>
                    <a:pt x="926631" y="849710"/>
                  </a:lnTo>
                  <a:lnTo>
                    <a:pt x="922268" y="846535"/>
                  </a:lnTo>
                  <a:lnTo>
                    <a:pt x="918302" y="843360"/>
                  </a:lnTo>
                  <a:lnTo>
                    <a:pt x="913939" y="839788"/>
                  </a:lnTo>
                  <a:lnTo>
                    <a:pt x="910369" y="836216"/>
                  </a:lnTo>
                  <a:lnTo>
                    <a:pt x="906402" y="832247"/>
                  </a:lnTo>
                  <a:lnTo>
                    <a:pt x="903229" y="827882"/>
                  </a:lnTo>
                  <a:lnTo>
                    <a:pt x="899659" y="824310"/>
                  </a:lnTo>
                  <a:lnTo>
                    <a:pt x="896883" y="819547"/>
                  </a:lnTo>
                  <a:lnTo>
                    <a:pt x="893710" y="815579"/>
                  </a:lnTo>
                  <a:lnTo>
                    <a:pt x="891330" y="810816"/>
                  </a:lnTo>
                  <a:lnTo>
                    <a:pt x="888950" y="805657"/>
                  </a:lnTo>
                  <a:lnTo>
                    <a:pt x="886570" y="800894"/>
                  </a:lnTo>
                  <a:lnTo>
                    <a:pt x="884587" y="796132"/>
                  </a:lnTo>
                  <a:lnTo>
                    <a:pt x="883001" y="790972"/>
                  </a:lnTo>
                  <a:lnTo>
                    <a:pt x="881414" y="785416"/>
                  </a:lnTo>
                  <a:lnTo>
                    <a:pt x="879827" y="779860"/>
                  </a:lnTo>
                  <a:lnTo>
                    <a:pt x="879034" y="775097"/>
                  </a:lnTo>
                  <a:lnTo>
                    <a:pt x="878241" y="769144"/>
                  </a:lnTo>
                  <a:lnTo>
                    <a:pt x="877844" y="763588"/>
                  </a:lnTo>
                  <a:lnTo>
                    <a:pt x="877844" y="758032"/>
                  </a:lnTo>
                  <a:lnTo>
                    <a:pt x="877844" y="696913"/>
                  </a:lnTo>
                  <a:lnTo>
                    <a:pt x="833420" y="723504"/>
                  </a:lnTo>
                  <a:lnTo>
                    <a:pt x="804862" y="676672"/>
                  </a:lnTo>
                  <a:lnTo>
                    <a:pt x="877844" y="633413"/>
                  </a:lnTo>
                  <a:lnTo>
                    <a:pt x="877844" y="110332"/>
                  </a:lnTo>
                  <a:lnTo>
                    <a:pt x="877844" y="105172"/>
                  </a:lnTo>
                  <a:lnTo>
                    <a:pt x="878241" y="99219"/>
                  </a:lnTo>
                  <a:lnTo>
                    <a:pt x="879034" y="93663"/>
                  </a:lnTo>
                  <a:lnTo>
                    <a:pt x="879827" y="88107"/>
                  </a:lnTo>
                  <a:lnTo>
                    <a:pt x="881414" y="82947"/>
                  </a:lnTo>
                  <a:lnTo>
                    <a:pt x="883001" y="77788"/>
                  </a:lnTo>
                  <a:lnTo>
                    <a:pt x="884587" y="72628"/>
                  </a:lnTo>
                  <a:lnTo>
                    <a:pt x="886570" y="67469"/>
                  </a:lnTo>
                  <a:lnTo>
                    <a:pt x="888950" y="62707"/>
                  </a:lnTo>
                  <a:lnTo>
                    <a:pt x="891330" y="57944"/>
                  </a:lnTo>
                  <a:lnTo>
                    <a:pt x="893710" y="53182"/>
                  </a:lnTo>
                  <a:lnTo>
                    <a:pt x="896883" y="48816"/>
                  </a:lnTo>
                  <a:lnTo>
                    <a:pt x="899659" y="44451"/>
                  </a:lnTo>
                  <a:lnTo>
                    <a:pt x="903229" y="40085"/>
                  </a:lnTo>
                  <a:lnTo>
                    <a:pt x="910369" y="32544"/>
                  </a:lnTo>
                  <a:lnTo>
                    <a:pt x="918302" y="25401"/>
                  </a:lnTo>
                  <a:lnTo>
                    <a:pt x="922268" y="21828"/>
                  </a:lnTo>
                  <a:lnTo>
                    <a:pt x="926631" y="19050"/>
                  </a:lnTo>
                  <a:lnTo>
                    <a:pt x="930994" y="16272"/>
                  </a:lnTo>
                  <a:lnTo>
                    <a:pt x="935754" y="13494"/>
                  </a:lnTo>
                  <a:lnTo>
                    <a:pt x="940514" y="11113"/>
                  </a:lnTo>
                  <a:lnTo>
                    <a:pt x="945273" y="8732"/>
                  </a:lnTo>
                  <a:lnTo>
                    <a:pt x="950430" y="6747"/>
                  </a:lnTo>
                  <a:lnTo>
                    <a:pt x="955586" y="5160"/>
                  </a:lnTo>
                  <a:lnTo>
                    <a:pt x="960742" y="3572"/>
                  </a:lnTo>
                  <a:lnTo>
                    <a:pt x="966295" y="1985"/>
                  </a:lnTo>
                  <a:lnTo>
                    <a:pt x="971452" y="1191"/>
                  </a:lnTo>
                  <a:lnTo>
                    <a:pt x="977401" y="397"/>
                  </a:lnTo>
                  <a:lnTo>
                    <a:pt x="982954"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40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4655" y="1187450"/>
            <a:ext cx="5773420" cy="3124200"/>
            <a:chOff x="2653" y="1870"/>
            <a:chExt cx="9092" cy="4920"/>
          </a:xfrm>
        </p:grpSpPr>
        <p:grpSp>
          <p:nvGrpSpPr>
            <p:cNvPr id="26" name="淘宝网chenying0907出品 3"/>
            <p:cNvGrpSpPr/>
            <p:nvPr/>
          </p:nvGrpSpPr>
          <p:grpSpPr bwMode="auto">
            <a:xfrm>
              <a:off x="4963" y="1985"/>
              <a:ext cx="4491" cy="4446"/>
              <a:chOff x="0" y="0"/>
              <a:chExt cx="3803738" cy="3765566"/>
            </a:xfrm>
          </p:grpSpPr>
          <p:sp>
            <p:nvSpPr>
              <p:cNvPr id="27" name="淘宝网chenying0907出品 32"/>
              <p:cNvSpPr>
                <a:spLocks noChangeArrowheads="1"/>
              </p:cNvSpPr>
              <p:nvPr/>
            </p:nvSpPr>
            <p:spPr bwMode="auto">
              <a:xfrm rot="8100000">
                <a:off x="1149886" y="0"/>
                <a:ext cx="1491063" cy="1491063"/>
              </a:xfrm>
              <a:custGeom>
                <a:avLst/>
                <a:gdLst>
                  <a:gd name="T0" fmla="*/ 0 w 1712686"/>
                  <a:gd name="T1" fmla="*/ 745740 h 1712686"/>
                  <a:gd name="T2" fmla="*/ 0 w 1712686"/>
                  <a:gd name="T3" fmla="*/ 372870 h 1712686"/>
                  <a:gd name="T4" fmla="*/ 372870 w 1712686"/>
                  <a:gd name="T5" fmla="*/ 0 h 1712686"/>
                  <a:gd name="T6" fmla="*/ 745740 w 1712686"/>
                  <a:gd name="T7" fmla="*/ 0 h 1712686"/>
                  <a:gd name="T8" fmla="*/ 745740 w 1712686"/>
                  <a:gd name="T9" fmla="*/ 372870 h 1712686"/>
                  <a:gd name="T10" fmla="*/ 372870 w 1712686"/>
                  <a:gd name="T11" fmla="*/ 745740 h 1712686"/>
                  <a:gd name="T12" fmla="*/ 0 60000 65536"/>
                  <a:gd name="T13" fmla="*/ 0 60000 65536"/>
                  <a:gd name="T14" fmla="*/ 0 60000 65536"/>
                  <a:gd name="T15" fmla="*/ 0 60000 65536"/>
                  <a:gd name="T16" fmla="*/ 0 60000 65536"/>
                  <a:gd name="T17" fmla="*/ 0 60000 65536"/>
                  <a:gd name="T18" fmla="*/ 0 w 1712686"/>
                  <a:gd name="T19" fmla="*/ 0 h 1712686"/>
                  <a:gd name="T20" fmla="*/ 1712686 w 1712686"/>
                  <a:gd name="T21" fmla="*/ 1712686 h 1712686"/>
                </a:gdLst>
                <a:ahLst/>
                <a:cxnLst>
                  <a:cxn ang="T12">
                    <a:pos x="T0" y="T1"/>
                  </a:cxn>
                  <a:cxn ang="T13">
                    <a:pos x="T2" y="T3"/>
                  </a:cxn>
                  <a:cxn ang="T14">
                    <a:pos x="T4" y="T5"/>
                  </a:cxn>
                  <a:cxn ang="T15">
                    <a:pos x="T6" y="T7"/>
                  </a:cxn>
                  <a:cxn ang="T16">
                    <a:pos x="T8" y="T9"/>
                  </a:cxn>
                  <a:cxn ang="T17">
                    <a:pos x="T10" y="T11"/>
                  </a:cxn>
                </a:cxnLst>
                <a:rect l="T18" t="T19" r="T20" b="T21"/>
                <a:pathLst>
                  <a:path w="1712686" h="1712686">
                    <a:moveTo>
                      <a:pt x="0" y="1712686"/>
                    </a:moveTo>
                    <a:lnTo>
                      <a:pt x="0" y="856343"/>
                    </a:lnTo>
                    <a:cubicBezTo>
                      <a:pt x="0" y="383398"/>
                      <a:pt x="383398" y="0"/>
                      <a:pt x="856343" y="0"/>
                    </a:cubicBezTo>
                    <a:lnTo>
                      <a:pt x="1712686" y="0"/>
                    </a:lnTo>
                    <a:lnTo>
                      <a:pt x="1712686" y="856343"/>
                    </a:lnTo>
                    <a:cubicBezTo>
                      <a:pt x="1712686" y="1329288"/>
                      <a:pt x="1329288" y="1712686"/>
                      <a:pt x="856343" y="1712686"/>
                    </a:cubicBezTo>
                    <a:lnTo>
                      <a:pt x="0" y="1712686"/>
                    </a:lnTo>
                    <a:close/>
                  </a:path>
                </a:pathLst>
              </a:custGeom>
              <a:solidFill>
                <a:schemeClr val="accent3"/>
              </a:solidFill>
              <a:ln>
                <a:noFill/>
              </a:ln>
              <a:extLst>
                <a:ext uri="{91240B29-F687-4F45-9708-019B960494DF}">
                  <a14:hiddenLine xmlns:a14="http://schemas.microsoft.com/office/drawing/2010/main" w="25400">
                    <a:solidFill>
                      <a:srgbClr val="395E8A"/>
                    </a:solidFill>
                    <a:bevel/>
                  </a14:hiddenLine>
                </a:ext>
              </a:extLst>
            </p:spPr>
            <p:txBody>
              <a:bodyPr anchor="ctr"/>
              <a:lstStyle/>
              <a:p>
                <a:endParaRPr lang="zh-CN" altLang="en-US" sz="1180">
                  <a:solidFill>
                    <a:schemeClr val="tx2"/>
                  </a:solidFill>
                </a:endParaRPr>
              </a:p>
            </p:txBody>
          </p:sp>
          <p:sp>
            <p:nvSpPr>
              <p:cNvPr id="28" name="淘宝网chenying0907出品 23"/>
              <p:cNvSpPr>
                <a:spLocks noChangeArrowheads="1"/>
              </p:cNvSpPr>
              <p:nvPr/>
            </p:nvSpPr>
            <p:spPr bwMode="auto">
              <a:xfrm rot="2700000">
                <a:off x="2312674" y="1137250"/>
                <a:ext cx="1491063" cy="1491063"/>
              </a:xfrm>
              <a:custGeom>
                <a:avLst/>
                <a:gdLst>
                  <a:gd name="T0" fmla="*/ 0 w 1712686"/>
                  <a:gd name="T1" fmla="*/ 745740 h 1712686"/>
                  <a:gd name="T2" fmla="*/ 0 w 1712686"/>
                  <a:gd name="T3" fmla="*/ 372870 h 1712686"/>
                  <a:gd name="T4" fmla="*/ 372870 w 1712686"/>
                  <a:gd name="T5" fmla="*/ 0 h 1712686"/>
                  <a:gd name="T6" fmla="*/ 745740 w 1712686"/>
                  <a:gd name="T7" fmla="*/ 0 h 1712686"/>
                  <a:gd name="T8" fmla="*/ 745740 w 1712686"/>
                  <a:gd name="T9" fmla="*/ 372870 h 1712686"/>
                  <a:gd name="T10" fmla="*/ 372870 w 1712686"/>
                  <a:gd name="T11" fmla="*/ 745740 h 1712686"/>
                  <a:gd name="T12" fmla="*/ 0 60000 65536"/>
                  <a:gd name="T13" fmla="*/ 0 60000 65536"/>
                  <a:gd name="T14" fmla="*/ 0 60000 65536"/>
                  <a:gd name="T15" fmla="*/ 0 60000 65536"/>
                  <a:gd name="T16" fmla="*/ 0 60000 65536"/>
                  <a:gd name="T17" fmla="*/ 0 60000 65536"/>
                  <a:gd name="T18" fmla="*/ 0 w 1712686"/>
                  <a:gd name="T19" fmla="*/ 0 h 1712686"/>
                  <a:gd name="T20" fmla="*/ 1712686 w 1712686"/>
                  <a:gd name="T21" fmla="*/ 1712686 h 1712686"/>
                </a:gdLst>
                <a:ahLst/>
                <a:cxnLst>
                  <a:cxn ang="T12">
                    <a:pos x="T0" y="T1"/>
                  </a:cxn>
                  <a:cxn ang="T13">
                    <a:pos x="T2" y="T3"/>
                  </a:cxn>
                  <a:cxn ang="T14">
                    <a:pos x="T4" y="T5"/>
                  </a:cxn>
                  <a:cxn ang="T15">
                    <a:pos x="T6" y="T7"/>
                  </a:cxn>
                  <a:cxn ang="T16">
                    <a:pos x="T8" y="T9"/>
                  </a:cxn>
                  <a:cxn ang="T17">
                    <a:pos x="T10" y="T11"/>
                  </a:cxn>
                </a:cxnLst>
                <a:rect l="T18" t="T19" r="T20" b="T21"/>
                <a:pathLst>
                  <a:path w="1712686" h="1712686">
                    <a:moveTo>
                      <a:pt x="0" y="1712686"/>
                    </a:moveTo>
                    <a:lnTo>
                      <a:pt x="0" y="856343"/>
                    </a:lnTo>
                    <a:cubicBezTo>
                      <a:pt x="0" y="383398"/>
                      <a:pt x="383398" y="0"/>
                      <a:pt x="856343" y="0"/>
                    </a:cubicBezTo>
                    <a:lnTo>
                      <a:pt x="1712686" y="0"/>
                    </a:lnTo>
                    <a:lnTo>
                      <a:pt x="1712686" y="856343"/>
                    </a:lnTo>
                    <a:cubicBezTo>
                      <a:pt x="1712686" y="1329288"/>
                      <a:pt x="1329288" y="1712686"/>
                      <a:pt x="856343" y="1712686"/>
                    </a:cubicBezTo>
                    <a:lnTo>
                      <a:pt x="0" y="1712686"/>
                    </a:lnTo>
                    <a:close/>
                  </a:path>
                </a:pathLst>
              </a:custGeom>
              <a:solidFill>
                <a:schemeClr val="accent2"/>
              </a:solidFill>
              <a:ln>
                <a:noFill/>
              </a:ln>
              <a:extLst>
                <a:ext uri="{91240B29-F687-4F45-9708-019B960494DF}">
                  <a14:hiddenLine xmlns:a14="http://schemas.microsoft.com/office/drawing/2010/main" w="25400">
                    <a:solidFill>
                      <a:srgbClr val="395E8A"/>
                    </a:solidFill>
                    <a:bevel/>
                  </a14:hiddenLine>
                </a:ext>
              </a:extLst>
            </p:spPr>
            <p:txBody>
              <a:bodyPr anchor="ctr"/>
              <a:lstStyle/>
              <a:p>
                <a:endParaRPr lang="zh-CN" altLang="en-US" sz="1180">
                  <a:solidFill>
                    <a:schemeClr val="tx2"/>
                  </a:solidFill>
                </a:endParaRPr>
              </a:p>
            </p:txBody>
          </p:sp>
          <p:sp>
            <p:nvSpPr>
              <p:cNvPr id="29" name="淘宝网chenying0907出品 17"/>
              <p:cNvSpPr>
                <a:spLocks noChangeArrowheads="1"/>
              </p:cNvSpPr>
              <p:nvPr/>
            </p:nvSpPr>
            <p:spPr bwMode="auto">
              <a:xfrm rot="2700000">
                <a:off x="0" y="1137250"/>
                <a:ext cx="1491063" cy="1491063"/>
              </a:xfrm>
              <a:custGeom>
                <a:avLst/>
                <a:gdLst>
                  <a:gd name="T0" fmla="*/ 0 w 1712686"/>
                  <a:gd name="T1" fmla="*/ 745740 h 1712686"/>
                  <a:gd name="T2" fmla="*/ 0 w 1712686"/>
                  <a:gd name="T3" fmla="*/ 372870 h 1712686"/>
                  <a:gd name="T4" fmla="*/ 372870 w 1712686"/>
                  <a:gd name="T5" fmla="*/ 0 h 1712686"/>
                  <a:gd name="T6" fmla="*/ 745740 w 1712686"/>
                  <a:gd name="T7" fmla="*/ 0 h 1712686"/>
                  <a:gd name="T8" fmla="*/ 745740 w 1712686"/>
                  <a:gd name="T9" fmla="*/ 372870 h 1712686"/>
                  <a:gd name="T10" fmla="*/ 372870 w 1712686"/>
                  <a:gd name="T11" fmla="*/ 745740 h 1712686"/>
                  <a:gd name="T12" fmla="*/ 0 60000 65536"/>
                  <a:gd name="T13" fmla="*/ 0 60000 65536"/>
                  <a:gd name="T14" fmla="*/ 0 60000 65536"/>
                  <a:gd name="T15" fmla="*/ 0 60000 65536"/>
                  <a:gd name="T16" fmla="*/ 0 60000 65536"/>
                  <a:gd name="T17" fmla="*/ 0 60000 65536"/>
                  <a:gd name="T18" fmla="*/ 0 w 1712686"/>
                  <a:gd name="T19" fmla="*/ 0 h 1712686"/>
                  <a:gd name="T20" fmla="*/ 1712686 w 1712686"/>
                  <a:gd name="T21" fmla="*/ 1712686 h 1712686"/>
                </a:gdLst>
                <a:ahLst/>
                <a:cxnLst>
                  <a:cxn ang="T12">
                    <a:pos x="T0" y="T1"/>
                  </a:cxn>
                  <a:cxn ang="T13">
                    <a:pos x="T2" y="T3"/>
                  </a:cxn>
                  <a:cxn ang="T14">
                    <a:pos x="T4" y="T5"/>
                  </a:cxn>
                  <a:cxn ang="T15">
                    <a:pos x="T6" y="T7"/>
                  </a:cxn>
                  <a:cxn ang="T16">
                    <a:pos x="T8" y="T9"/>
                  </a:cxn>
                  <a:cxn ang="T17">
                    <a:pos x="T10" y="T11"/>
                  </a:cxn>
                </a:cxnLst>
                <a:rect l="T18" t="T19" r="T20" b="T21"/>
                <a:pathLst>
                  <a:path w="1712686" h="1712686">
                    <a:moveTo>
                      <a:pt x="0" y="1712686"/>
                    </a:moveTo>
                    <a:lnTo>
                      <a:pt x="0" y="856343"/>
                    </a:lnTo>
                    <a:cubicBezTo>
                      <a:pt x="0" y="383398"/>
                      <a:pt x="383398" y="0"/>
                      <a:pt x="856343" y="0"/>
                    </a:cubicBezTo>
                    <a:lnTo>
                      <a:pt x="1712686" y="0"/>
                    </a:lnTo>
                    <a:lnTo>
                      <a:pt x="1712686" y="856343"/>
                    </a:lnTo>
                    <a:cubicBezTo>
                      <a:pt x="1712686" y="1329288"/>
                      <a:pt x="1329288" y="1712686"/>
                      <a:pt x="856343" y="1712686"/>
                    </a:cubicBezTo>
                    <a:lnTo>
                      <a:pt x="0" y="1712686"/>
                    </a:lnTo>
                    <a:close/>
                  </a:path>
                </a:pathLst>
              </a:custGeom>
              <a:solidFill>
                <a:schemeClr val="accent1"/>
              </a:solidFill>
              <a:ln>
                <a:noFill/>
              </a:ln>
              <a:extLst>
                <a:ext uri="{91240B29-F687-4F45-9708-019B960494DF}">
                  <a14:hiddenLine xmlns:a14="http://schemas.microsoft.com/office/drawing/2010/main" w="25400">
                    <a:solidFill>
                      <a:srgbClr val="395E8A"/>
                    </a:solidFill>
                    <a:bevel/>
                  </a14:hiddenLine>
                </a:ext>
              </a:extLst>
            </p:spPr>
            <p:txBody>
              <a:bodyPr anchor="ctr"/>
              <a:lstStyle/>
              <a:p>
                <a:endParaRPr lang="zh-CN" altLang="en-US" sz="1180">
                  <a:solidFill>
                    <a:schemeClr val="tx2"/>
                  </a:solidFill>
                </a:endParaRPr>
              </a:p>
            </p:txBody>
          </p:sp>
          <p:sp>
            <p:nvSpPr>
              <p:cNvPr id="30" name="淘宝网chenying0907出品 12"/>
              <p:cNvSpPr>
                <a:spLocks noChangeArrowheads="1"/>
              </p:cNvSpPr>
              <p:nvPr/>
            </p:nvSpPr>
            <p:spPr bwMode="auto">
              <a:xfrm rot="8100000">
                <a:off x="1149886" y="2274503"/>
                <a:ext cx="1491063" cy="1491063"/>
              </a:xfrm>
              <a:custGeom>
                <a:avLst/>
                <a:gdLst>
                  <a:gd name="T0" fmla="*/ 0 w 1712686"/>
                  <a:gd name="T1" fmla="*/ 745740 h 1712686"/>
                  <a:gd name="T2" fmla="*/ 0 w 1712686"/>
                  <a:gd name="T3" fmla="*/ 372870 h 1712686"/>
                  <a:gd name="T4" fmla="*/ 372870 w 1712686"/>
                  <a:gd name="T5" fmla="*/ 0 h 1712686"/>
                  <a:gd name="T6" fmla="*/ 745740 w 1712686"/>
                  <a:gd name="T7" fmla="*/ 0 h 1712686"/>
                  <a:gd name="T8" fmla="*/ 745740 w 1712686"/>
                  <a:gd name="T9" fmla="*/ 372870 h 1712686"/>
                  <a:gd name="T10" fmla="*/ 372870 w 1712686"/>
                  <a:gd name="T11" fmla="*/ 745740 h 1712686"/>
                  <a:gd name="T12" fmla="*/ 0 60000 65536"/>
                  <a:gd name="T13" fmla="*/ 0 60000 65536"/>
                  <a:gd name="T14" fmla="*/ 0 60000 65536"/>
                  <a:gd name="T15" fmla="*/ 0 60000 65536"/>
                  <a:gd name="T16" fmla="*/ 0 60000 65536"/>
                  <a:gd name="T17" fmla="*/ 0 60000 65536"/>
                  <a:gd name="T18" fmla="*/ 0 w 1712686"/>
                  <a:gd name="T19" fmla="*/ 0 h 1712686"/>
                  <a:gd name="T20" fmla="*/ 1712686 w 1712686"/>
                  <a:gd name="T21" fmla="*/ 1712686 h 1712686"/>
                </a:gdLst>
                <a:ahLst/>
                <a:cxnLst>
                  <a:cxn ang="T12">
                    <a:pos x="T0" y="T1"/>
                  </a:cxn>
                  <a:cxn ang="T13">
                    <a:pos x="T2" y="T3"/>
                  </a:cxn>
                  <a:cxn ang="T14">
                    <a:pos x="T4" y="T5"/>
                  </a:cxn>
                  <a:cxn ang="T15">
                    <a:pos x="T6" y="T7"/>
                  </a:cxn>
                  <a:cxn ang="T16">
                    <a:pos x="T8" y="T9"/>
                  </a:cxn>
                  <a:cxn ang="T17">
                    <a:pos x="T10" y="T11"/>
                  </a:cxn>
                </a:cxnLst>
                <a:rect l="T18" t="T19" r="T20" b="T21"/>
                <a:pathLst>
                  <a:path w="1712686" h="1712686">
                    <a:moveTo>
                      <a:pt x="0" y="1712686"/>
                    </a:moveTo>
                    <a:lnTo>
                      <a:pt x="0" y="856343"/>
                    </a:lnTo>
                    <a:cubicBezTo>
                      <a:pt x="0" y="383398"/>
                      <a:pt x="383398" y="0"/>
                      <a:pt x="856343" y="0"/>
                    </a:cubicBezTo>
                    <a:lnTo>
                      <a:pt x="1712686" y="0"/>
                    </a:lnTo>
                    <a:lnTo>
                      <a:pt x="1712686" y="856343"/>
                    </a:lnTo>
                    <a:cubicBezTo>
                      <a:pt x="1712686" y="1329288"/>
                      <a:pt x="1329288" y="1712686"/>
                      <a:pt x="856343" y="1712686"/>
                    </a:cubicBezTo>
                    <a:lnTo>
                      <a:pt x="0" y="1712686"/>
                    </a:lnTo>
                    <a:close/>
                  </a:path>
                </a:pathLst>
              </a:custGeom>
              <a:solidFill>
                <a:schemeClr val="accent4"/>
              </a:solidFill>
              <a:ln>
                <a:noFill/>
              </a:ln>
              <a:extLst>
                <a:ext uri="{91240B29-F687-4F45-9708-019B960494DF}">
                  <a14:hiddenLine xmlns:a14="http://schemas.microsoft.com/office/drawing/2010/main" w="25400">
                    <a:solidFill>
                      <a:srgbClr val="395E8A"/>
                    </a:solidFill>
                    <a:bevel/>
                  </a14:hiddenLine>
                </a:ext>
              </a:extLst>
            </p:spPr>
            <p:txBody>
              <a:bodyPr anchor="ctr"/>
              <a:lstStyle/>
              <a:p>
                <a:endParaRPr lang="zh-CN" altLang="en-US" sz="1180">
                  <a:solidFill>
                    <a:schemeClr val="tx2"/>
                  </a:solidFill>
                </a:endParaRPr>
              </a:p>
            </p:txBody>
          </p:sp>
          <p:grpSp>
            <p:nvGrpSpPr>
              <p:cNvPr id="31" name="淘宝网chenying0907出品 55"/>
              <p:cNvGrpSpPr/>
              <p:nvPr/>
            </p:nvGrpSpPr>
            <p:grpSpPr bwMode="auto">
              <a:xfrm>
                <a:off x="1575364" y="2714549"/>
                <a:ext cx="640107" cy="610970"/>
                <a:chOff x="0" y="0"/>
                <a:chExt cx="334126" cy="318917"/>
              </a:xfrm>
            </p:grpSpPr>
            <p:sp>
              <p:nvSpPr>
                <p:cNvPr id="43" name="淘宝网chenying0907出品 52"/>
                <p:cNvSpPr>
                  <a:spLocks noChangeArrowheads="1"/>
                </p:cNvSpPr>
                <p:nvPr/>
              </p:nvSpPr>
              <p:spPr bwMode="auto">
                <a:xfrm>
                  <a:off x="204597" y="0"/>
                  <a:ext cx="129529" cy="131001"/>
                </a:xfrm>
                <a:custGeom>
                  <a:avLst/>
                  <a:gdLst>
                    <a:gd name="T0" fmla="*/ 2147483647 w 112"/>
                    <a:gd name="T1" fmla="*/ 2147483647 h 113"/>
                    <a:gd name="T2" fmla="*/ 2147483647 w 112"/>
                    <a:gd name="T3" fmla="*/ 2147483647 h 113"/>
                    <a:gd name="T4" fmla="*/ 2147483647 w 112"/>
                    <a:gd name="T5" fmla="*/ 2147483647 h 113"/>
                    <a:gd name="T6" fmla="*/ 2147483647 w 112"/>
                    <a:gd name="T7" fmla="*/ 0 h 113"/>
                    <a:gd name="T8" fmla="*/ 0 w 112"/>
                    <a:gd name="T9" fmla="*/ 2147483647 h 113"/>
                    <a:gd name="T10" fmla="*/ 2147483647 w 112"/>
                    <a:gd name="T11" fmla="*/ 2147483647 h 113"/>
                    <a:gd name="T12" fmla="*/ 2147483647 w 112"/>
                    <a:gd name="T13" fmla="*/ 2147483647 h 113"/>
                    <a:gd name="T14" fmla="*/ 2147483647 w 112"/>
                    <a:gd name="T15" fmla="*/ 2147483647 h 113"/>
                    <a:gd name="T16" fmla="*/ 2147483647 w 112"/>
                    <a:gd name="T17" fmla="*/ 2147483647 h 1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2"/>
                    <a:gd name="T28" fmla="*/ 0 h 113"/>
                    <a:gd name="T29" fmla="*/ 112 w 112"/>
                    <a:gd name="T30" fmla="*/ 113 h 1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2" h="113">
                      <a:moveTo>
                        <a:pt x="25" y="104"/>
                      </a:moveTo>
                      <a:cubicBezTo>
                        <a:pt x="34" y="110"/>
                        <a:pt x="44" y="113"/>
                        <a:pt x="56" y="113"/>
                      </a:cubicBezTo>
                      <a:cubicBezTo>
                        <a:pt x="87" y="113"/>
                        <a:pt x="112" y="88"/>
                        <a:pt x="112" y="57"/>
                      </a:cubicBezTo>
                      <a:cubicBezTo>
                        <a:pt x="112" y="26"/>
                        <a:pt x="87" y="0"/>
                        <a:pt x="56" y="0"/>
                      </a:cubicBezTo>
                      <a:cubicBezTo>
                        <a:pt x="27" y="0"/>
                        <a:pt x="4" y="21"/>
                        <a:pt x="0" y="49"/>
                      </a:cubicBezTo>
                      <a:cubicBezTo>
                        <a:pt x="56" y="49"/>
                        <a:pt x="56" y="49"/>
                        <a:pt x="56" y="49"/>
                      </a:cubicBezTo>
                      <a:cubicBezTo>
                        <a:pt x="74" y="49"/>
                        <a:pt x="74" y="49"/>
                        <a:pt x="74" y="49"/>
                      </a:cubicBezTo>
                      <a:cubicBezTo>
                        <a:pt x="62" y="63"/>
                        <a:pt x="62" y="63"/>
                        <a:pt x="62" y="63"/>
                      </a:cubicBezTo>
                      <a:lnTo>
                        <a:pt x="25" y="104"/>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44" name="淘宝网chenying0907出品 53"/>
                <p:cNvSpPr>
                  <a:spLocks noChangeArrowheads="1"/>
                </p:cNvSpPr>
                <p:nvPr/>
              </p:nvSpPr>
              <p:spPr bwMode="auto">
                <a:xfrm>
                  <a:off x="0" y="65746"/>
                  <a:ext cx="269362" cy="253171"/>
                </a:xfrm>
                <a:custGeom>
                  <a:avLst/>
                  <a:gdLst>
                    <a:gd name="T0" fmla="*/ 2147483647 w 232"/>
                    <a:gd name="T1" fmla="*/ 2147483647 h 218"/>
                    <a:gd name="T2" fmla="*/ 2147483647 w 232"/>
                    <a:gd name="T3" fmla="*/ 2147483647 h 218"/>
                    <a:gd name="T4" fmla="*/ 2147483647 w 232"/>
                    <a:gd name="T5" fmla="*/ 2147483647 h 218"/>
                    <a:gd name="T6" fmla="*/ 2147483647 w 232"/>
                    <a:gd name="T7" fmla="*/ 2147483647 h 218"/>
                    <a:gd name="T8" fmla="*/ 2147483647 w 232"/>
                    <a:gd name="T9" fmla="*/ 2147483647 h 218"/>
                    <a:gd name="T10" fmla="*/ 2147483647 w 232"/>
                    <a:gd name="T11" fmla="*/ 2147483647 h 218"/>
                    <a:gd name="T12" fmla="*/ 2147483647 w 232"/>
                    <a:gd name="T13" fmla="*/ 2147483647 h 218"/>
                    <a:gd name="T14" fmla="*/ 2147483647 w 232"/>
                    <a:gd name="T15" fmla="*/ 2147483647 h 218"/>
                    <a:gd name="T16" fmla="*/ 2147483647 w 232"/>
                    <a:gd name="T17" fmla="*/ 2147483647 h 218"/>
                    <a:gd name="T18" fmla="*/ 2147483647 w 232"/>
                    <a:gd name="T19" fmla="*/ 2147483647 h 218"/>
                    <a:gd name="T20" fmla="*/ 2147483647 w 232"/>
                    <a:gd name="T21" fmla="*/ 2147483647 h 218"/>
                    <a:gd name="T22" fmla="*/ 2147483647 w 232"/>
                    <a:gd name="T23" fmla="*/ 0 h 218"/>
                    <a:gd name="T24" fmla="*/ 2147483647 w 232"/>
                    <a:gd name="T25" fmla="*/ 0 h 218"/>
                    <a:gd name="T26" fmla="*/ 0 w 232"/>
                    <a:gd name="T27" fmla="*/ 0 h 218"/>
                    <a:gd name="T28" fmla="*/ 2147483647 w 232"/>
                    <a:gd name="T29" fmla="*/ 2147483647 h 2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2"/>
                    <a:gd name="T46" fmla="*/ 0 h 218"/>
                    <a:gd name="T47" fmla="*/ 232 w 232"/>
                    <a:gd name="T48" fmla="*/ 218 h 2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2" h="218">
                      <a:moveTo>
                        <a:pt x="103" y="117"/>
                      </a:moveTo>
                      <a:cubicBezTo>
                        <a:pt x="103" y="123"/>
                        <a:pt x="103" y="123"/>
                        <a:pt x="103" y="123"/>
                      </a:cubicBezTo>
                      <a:cubicBezTo>
                        <a:pt x="103" y="130"/>
                        <a:pt x="103" y="130"/>
                        <a:pt x="103" y="130"/>
                      </a:cubicBezTo>
                      <a:cubicBezTo>
                        <a:pt x="103" y="200"/>
                        <a:pt x="103" y="200"/>
                        <a:pt x="103" y="200"/>
                      </a:cubicBezTo>
                      <a:cubicBezTo>
                        <a:pt x="88" y="202"/>
                        <a:pt x="76" y="210"/>
                        <a:pt x="76" y="218"/>
                      </a:cubicBezTo>
                      <a:cubicBezTo>
                        <a:pt x="152" y="218"/>
                        <a:pt x="152" y="218"/>
                        <a:pt x="152" y="218"/>
                      </a:cubicBezTo>
                      <a:cubicBezTo>
                        <a:pt x="152" y="210"/>
                        <a:pt x="142" y="203"/>
                        <a:pt x="128" y="200"/>
                      </a:cubicBezTo>
                      <a:cubicBezTo>
                        <a:pt x="128" y="130"/>
                        <a:pt x="128" y="130"/>
                        <a:pt x="128" y="130"/>
                      </a:cubicBezTo>
                      <a:cubicBezTo>
                        <a:pt x="128" y="123"/>
                        <a:pt x="128" y="123"/>
                        <a:pt x="128" y="123"/>
                      </a:cubicBezTo>
                      <a:cubicBezTo>
                        <a:pt x="128" y="117"/>
                        <a:pt x="128" y="117"/>
                        <a:pt x="128" y="117"/>
                      </a:cubicBezTo>
                      <a:cubicBezTo>
                        <a:pt x="194" y="42"/>
                        <a:pt x="194" y="42"/>
                        <a:pt x="194" y="42"/>
                      </a:cubicBezTo>
                      <a:cubicBezTo>
                        <a:pt x="232" y="0"/>
                        <a:pt x="232" y="0"/>
                        <a:pt x="232" y="0"/>
                      </a:cubicBezTo>
                      <a:cubicBezTo>
                        <a:pt x="175" y="0"/>
                        <a:pt x="175" y="0"/>
                        <a:pt x="175" y="0"/>
                      </a:cubicBezTo>
                      <a:cubicBezTo>
                        <a:pt x="0" y="0"/>
                        <a:pt x="0" y="0"/>
                        <a:pt x="0" y="0"/>
                      </a:cubicBezTo>
                      <a:lnTo>
                        <a:pt x="103" y="117"/>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grpSp>
          <p:sp>
            <p:nvSpPr>
              <p:cNvPr id="32" name="淘宝网chenying0907出品 76"/>
              <p:cNvSpPr>
                <a:spLocks noChangeArrowheads="1"/>
              </p:cNvSpPr>
              <p:nvPr/>
            </p:nvSpPr>
            <p:spPr bwMode="auto">
              <a:xfrm>
                <a:off x="443206" y="1596910"/>
                <a:ext cx="604650" cy="571745"/>
              </a:xfrm>
              <a:custGeom>
                <a:avLst/>
                <a:gdLst>
                  <a:gd name="T0" fmla="*/ 2147483647 w 249"/>
                  <a:gd name="T1" fmla="*/ 2147483647 h 235"/>
                  <a:gd name="T2" fmla="*/ 2147483647 w 249"/>
                  <a:gd name="T3" fmla="*/ 2147483647 h 235"/>
                  <a:gd name="T4" fmla="*/ 2147483647 w 249"/>
                  <a:gd name="T5" fmla="*/ 2147483647 h 235"/>
                  <a:gd name="T6" fmla="*/ 2147483647 w 249"/>
                  <a:gd name="T7" fmla="*/ 2147483647 h 235"/>
                  <a:gd name="T8" fmla="*/ 2147483647 w 249"/>
                  <a:gd name="T9" fmla="*/ 2147483647 h 235"/>
                  <a:gd name="T10" fmla="*/ 2147483647 w 249"/>
                  <a:gd name="T11" fmla="*/ 2147483647 h 235"/>
                  <a:gd name="T12" fmla="*/ 2147483647 w 249"/>
                  <a:gd name="T13" fmla="*/ 2147483647 h 235"/>
                  <a:gd name="T14" fmla="*/ 2147483647 w 249"/>
                  <a:gd name="T15" fmla="*/ 2147483647 h 235"/>
                  <a:gd name="T16" fmla="*/ 2147483647 w 249"/>
                  <a:gd name="T17" fmla="*/ 2147483647 h 235"/>
                  <a:gd name="T18" fmla="*/ 2147483647 w 249"/>
                  <a:gd name="T19" fmla="*/ 2147483647 h 235"/>
                  <a:gd name="T20" fmla="*/ 2147483647 w 249"/>
                  <a:gd name="T21" fmla="*/ 2147483647 h 235"/>
                  <a:gd name="T22" fmla="*/ 2147483647 w 249"/>
                  <a:gd name="T23" fmla="*/ 2147483647 h 235"/>
                  <a:gd name="T24" fmla="*/ 2147483647 w 249"/>
                  <a:gd name="T25" fmla="*/ 2147483647 h 235"/>
                  <a:gd name="T26" fmla="*/ 2147483647 w 249"/>
                  <a:gd name="T27" fmla="*/ 2147483647 h 235"/>
                  <a:gd name="T28" fmla="*/ 2147483647 w 249"/>
                  <a:gd name="T29" fmla="*/ 2147483647 h 235"/>
                  <a:gd name="T30" fmla="*/ 2147483647 w 249"/>
                  <a:gd name="T31" fmla="*/ 2147483647 h 235"/>
                  <a:gd name="T32" fmla="*/ 2147483647 w 249"/>
                  <a:gd name="T33" fmla="*/ 2147483647 h 235"/>
                  <a:gd name="T34" fmla="*/ 2147483647 w 249"/>
                  <a:gd name="T35" fmla="*/ 2147483647 h 235"/>
                  <a:gd name="T36" fmla="*/ 2147483647 w 249"/>
                  <a:gd name="T37" fmla="*/ 2147483647 h 235"/>
                  <a:gd name="T38" fmla="*/ 2147483647 w 249"/>
                  <a:gd name="T39" fmla="*/ 2147483647 h 235"/>
                  <a:gd name="T40" fmla="*/ 2147483647 w 249"/>
                  <a:gd name="T41" fmla="*/ 2147483647 h 235"/>
                  <a:gd name="T42" fmla="*/ 2147483647 w 249"/>
                  <a:gd name="T43" fmla="*/ 2147483647 h 235"/>
                  <a:gd name="T44" fmla="*/ 2147483647 w 249"/>
                  <a:gd name="T45" fmla="*/ 2147483647 h 235"/>
                  <a:gd name="T46" fmla="*/ 2147483647 w 249"/>
                  <a:gd name="T47" fmla="*/ 2147483647 h 235"/>
                  <a:gd name="T48" fmla="*/ 2147483647 w 249"/>
                  <a:gd name="T49" fmla="*/ 2147483647 h 235"/>
                  <a:gd name="T50" fmla="*/ 2147483647 w 249"/>
                  <a:gd name="T51" fmla="*/ 2147483647 h 2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49"/>
                  <a:gd name="T79" fmla="*/ 0 h 235"/>
                  <a:gd name="T80" fmla="*/ 249 w 249"/>
                  <a:gd name="T81" fmla="*/ 235 h 23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49" h="235">
                    <a:moveTo>
                      <a:pt x="35" y="189"/>
                    </a:moveTo>
                    <a:cubicBezTo>
                      <a:pt x="61" y="192"/>
                      <a:pt x="83" y="165"/>
                      <a:pt x="104" y="154"/>
                    </a:cubicBezTo>
                    <a:cubicBezTo>
                      <a:pt x="106" y="153"/>
                      <a:pt x="114" y="148"/>
                      <a:pt x="116" y="152"/>
                    </a:cubicBezTo>
                    <a:cubicBezTo>
                      <a:pt x="118" y="156"/>
                      <a:pt x="117" y="162"/>
                      <a:pt x="117" y="165"/>
                    </a:cubicBezTo>
                    <a:cubicBezTo>
                      <a:pt x="117" y="175"/>
                      <a:pt x="116" y="184"/>
                      <a:pt x="116" y="194"/>
                    </a:cubicBezTo>
                    <a:cubicBezTo>
                      <a:pt x="115" y="205"/>
                      <a:pt x="115" y="223"/>
                      <a:pt x="114" y="235"/>
                    </a:cubicBezTo>
                    <a:cubicBezTo>
                      <a:pt x="135" y="235"/>
                      <a:pt x="135" y="235"/>
                      <a:pt x="135" y="235"/>
                    </a:cubicBezTo>
                    <a:cubicBezTo>
                      <a:pt x="134" y="223"/>
                      <a:pt x="134" y="205"/>
                      <a:pt x="133" y="194"/>
                    </a:cubicBezTo>
                    <a:cubicBezTo>
                      <a:pt x="133" y="184"/>
                      <a:pt x="132" y="175"/>
                      <a:pt x="132" y="165"/>
                    </a:cubicBezTo>
                    <a:cubicBezTo>
                      <a:pt x="132" y="162"/>
                      <a:pt x="131" y="156"/>
                      <a:pt x="133" y="152"/>
                    </a:cubicBezTo>
                    <a:cubicBezTo>
                      <a:pt x="135" y="148"/>
                      <a:pt x="143" y="153"/>
                      <a:pt x="145" y="154"/>
                    </a:cubicBezTo>
                    <a:cubicBezTo>
                      <a:pt x="166" y="165"/>
                      <a:pt x="188" y="192"/>
                      <a:pt x="213" y="189"/>
                    </a:cubicBezTo>
                    <a:cubicBezTo>
                      <a:pt x="228" y="187"/>
                      <a:pt x="236" y="175"/>
                      <a:pt x="241" y="162"/>
                    </a:cubicBezTo>
                    <a:cubicBezTo>
                      <a:pt x="249" y="138"/>
                      <a:pt x="249" y="92"/>
                      <a:pt x="224" y="77"/>
                    </a:cubicBezTo>
                    <a:cubicBezTo>
                      <a:pt x="185" y="53"/>
                      <a:pt x="172" y="128"/>
                      <a:pt x="139" y="131"/>
                    </a:cubicBezTo>
                    <a:cubicBezTo>
                      <a:pt x="132" y="131"/>
                      <a:pt x="133" y="129"/>
                      <a:pt x="135" y="123"/>
                    </a:cubicBezTo>
                    <a:cubicBezTo>
                      <a:pt x="138" y="113"/>
                      <a:pt x="144" y="103"/>
                      <a:pt x="150" y="94"/>
                    </a:cubicBezTo>
                    <a:cubicBezTo>
                      <a:pt x="164" y="76"/>
                      <a:pt x="182" y="53"/>
                      <a:pt x="178" y="29"/>
                    </a:cubicBezTo>
                    <a:cubicBezTo>
                      <a:pt x="175" y="6"/>
                      <a:pt x="148" y="0"/>
                      <a:pt x="124" y="1"/>
                    </a:cubicBezTo>
                    <a:cubicBezTo>
                      <a:pt x="101" y="0"/>
                      <a:pt x="74" y="6"/>
                      <a:pt x="71" y="29"/>
                    </a:cubicBezTo>
                    <a:cubicBezTo>
                      <a:pt x="67" y="53"/>
                      <a:pt x="85" y="76"/>
                      <a:pt x="99" y="94"/>
                    </a:cubicBezTo>
                    <a:cubicBezTo>
                      <a:pt x="105" y="103"/>
                      <a:pt x="111" y="113"/>
                      <a:pt x="114" y="123"/>
                    </a:cubicBezTo>
                    <a:cubicBezTo>
                      <a:pt x="116" y="129"/>
                      <a:pt x="117" y="131"/>
                      <a:pt x="110" y="131"/>
                    </a:cubicBezTo>
                    <a:cubicBezTo>
                      <a:pt x="77" y="128"/>
                      <a:pt x="64" y="53"/>
                      <a:pt x="25" y="77"/>
                    </a:cubicBezTo>
                    <a:cubicBezTo>
                      <a:pt x="0" y="92"/>
                      <a:pt x="0" y="138"/>
                      <a:pt x="8" y="162"/>
                    </a:cubicBezTo>
                    <a:cubicBezTo>
                      <a:pt x="13" y="175"/>
                      <a:pt x="21" y="187"/>
                      <a:pt x="35" y="189"/>
                    </a:cubicBezTo>
                    <a:close/>
                  </a:path>
                </a:pathLst>
              </a:custGeom>
              <a:solidFill>
                <a:srgbClr val="F3F2E5"/>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33" name="淘宝网chenying0907出品 111"/>
              <p:cNvSpPr>
                <a:spLocks noChangeArrowheads="1"/>
              </p:cNvSpPr>
              <p:nvPr/>
            </p:nvSpPr>
            <p:spPr bwMode="auto">
              <a:xfrm>
                <a:off x="2805254" y="1645056"/>
                <a:ext cx="505904" cy="475453"/>
              </a:xfrm>
              <a:custGeom>
                <a:avLst/>
                <a:gdLst>
                  <a:gd name="T0" fmla="*/ 2147483647 w 91"/>
                  <a:gd name="T1" fmla="*/ 2147483647 h 86"/>
                  <a:gd name="T2" fmla="*/ 2147483647 w 91"/>
                  <a:gd name="T3" fmla="*/ 2147483647 h 86"/>
                  <a:gd name="T4" fmla="*/ 2147483647 w 91"/>
                  <a:gd name="T5" fmla="*/ 2147483647 h 86"/>
                  <a:gd name="T6" fmla="*/ 2147483647 w 91"/>
                  <a:gd name="T7" fmla="*/ 2147483647 h 86"/>
                  <a:gd name="T8" fmla="*/ 2147483647 w 91"/>
                  <a:gd name="T9" fmla="*/ 2147483647 h 86"/>
                  <a:gd name="T10" fmla="*/ 2147483647 w 91"/>
                  <a:gd name="T11" fmla="*/ 2147483647 h 86"/>
                  <a:gd name="T12" fmla="*/ 2147483647 w 91"/>
                  <a:gd name="T13" fmla="*/ 2147483647 h 86"/>
                  <a:gd name="T14" fmla="*/ 2147483647 w 91"/>
                  <a:gd name="T15" fmla="*/ 2147483647 h 86"/>
                  <a:gd name="T16" fmla="*/ 2147483647 w 91"/>
                  <a:gd name="T17" fmla="*/ 2147483647 h 86"/>
                  <a:gd name="T18" fmla="*/ 2147483647 w 91"/>
                  <a:gd name="T19" fmla="*/ 2147483647 h 86"/>
                  <a:gd name="T20" fmla="*/ 2147483647 w 91"/>
                  <a:gd name="T21" fmla="*/ 2147483647 h 86"/>
                  <a:gd name="T22" fmla="*/ 2147483647 w 91"/>
                  <a:gd name="T23" fmla="*/ 2147483647 h 86"/>
                  <a:gd name="T24" fmla="*/ 2147483647 w 91"/>
                  <a:gd name="T25" fmla="*/ 2147483647 h 86"/>
                  <a:gd name="T26" fmla="*/ 2147483647 w 91"/>
                  <a:gd name="T27" fmla="*/ 0 h 86"/>
                  <a:gd name="T28" fmla="*/ 2147483647 w 91"/>
                  <a:gd name="T29" fmla="*/ 0 h 86"/>
                  <a:gd name="T30" fmla="*/ 2147483647 w 91"/>
                  <a:gd name="T31" fmla="*/ 0 h 86"/>
                  <a:gd name="T32" fmla="*/ 2147483647 w 91"/>
                  <a:gd name="T33" fmla="*/ 0 h 86"/>
                  <a:gd name="T34" fmla="*/ 2147483647 w 91"/>
                  <a:gd name="T35" fmla="*/ 2147483647 h 86"/>
                  <a:gd name="T36" fmla="*/ 2147483647 w 91"/>
                  <a:gd name="T37" fmla="*/ 2147483647 h 86"/>
                  <a:gd name="T38" fmla="*/ 2147483647 w 91"/>
                  <a:gd name="T39" fmla="*/ 2147483647 h 86"/>
                  <a:gd name="T40" fmla="*/ 0 w 91"/>
                  <a:gd name="T41" fmla="*/ 2147483647 h 86"/>
                  <a:gd name="T42" fmla="*/ 2147483647 w 91"/>
                  <a:gd name="T43" fmla="*/ 2147483647 h 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1"/>
                  <a:gd name="T67" fmla="*/ 0 h 86"/>
                  <a:gd name="T68" fmla="*/ 91 w 91"/>
                  <a:gd name="T69" fmla="*/ 86 h 8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1" h="86">
                    <a:moveTo>
                      <a:pt x="15" y="86"/>
                    </a:moveTo>
                    <a:cubicBezTo>
                      <a:pt x="24" y="86"/>
                      <a:pt x="31" y="79"/>
                      <a:pt x="31" y="71"/>
                    </a:cubicBezTo>
                    <a:cubicBezTo>
                      <a:pt x="31" y="71"/>
                      <a:pt x="31" y="71"/>
                      <a:pt x="31" y="71"/>
                    </a:cubicBezTo>
                    <a:cubicBezTo>
                      <a:pt x="31" y="20"/>
                      <a:pt x="31" y="20"/>
                      <a:pt x="31" y="20"/>
                    </a:cubicBezTo>
                    <a:cubicBezTo>
                      <a:pt x="81" y="20"/>
                      <a:pt x="81" y="20"/>
                      <a:pt x="81" y="20"/>
                    </a:cubicBezTo>
                    <a:cubicBezTo>
                      <a:pt x="81" y="56"/>
                      <a:pt x="81" y="56"/>
                      <a:pt x="81" y="56"/>
                    </a:cubicBezTo>
                    <a:cubicBezTo>
                      <a:pt x="80" y="55"/>
                      <a:pt x="78" y="55"/>
                      <a:pt x="76" y="55"/>
                    </a:cubicBezTo>
                    <a:cubicBezTo>
                      <a:pt x="67" y="55"/>
                      <a:pt x="60" y="62"/>
                      <a:pt x="60" y="71"/>
                    </a:cubicBezTo>
                    <a:cubicBezTo>
                      <a:pt x="60" y="79"/>
                      <a:pt x="67" y="86"/>
                      <a:pt x="76" y="86"/>
                    </a:cubicBezTo>
                    <a:cubicBezTo>
                      <a:pt x="84" y="86"/>
                      <a:pt x="91" y="79"/>
                      <a:pt x="91" y="71"/>
                    </a:cubicBezTo>
                    <a:cubicBezTo>
                      <a:pt x="91" y="71"/>
                      <a:pt x="91" y="71"/>
                      <a:pt x="91" y="71"/>
                    </a:cubicBezTo>
                    <a:cubicBezTo>
                      <a:pt x="91" y="71"/>
                      <a:pt x="91" y="71"/>
                      <a:pt x="91" y="71"/>
                    </a:cubicBezTo>
                    <a:cubicBezTo>
                      <a:pt x="91" y="20"/>
                      <a:pt x="91" y="20"/>
                      <a:pt x="91" y="20"/>
                    </a:cubicBezTo>
                    <a:cubicBezTo>
                      <a:pt x="91" y="0"/>
                      <a:pt x="91" y="0"/>
                      <a:pt x="91" y="0"/>
                    </a:cubicBezTo>
                    <a:cubicBezTo>
                      <a:pt x="81" y="0"/>
                      <a:pt x="81" y="0"/>
                      <a:pt x="81" y="0"/>
                    </a:cubicBezTo>
                    <a:cubicBezTo>
                      <a:pt x="31" y="0"/>
                      <a:pt x="31" y="0"/>
                      <a:pt x="31" y="0"/>
                    </a:cubicBezTo>
                    <a:cubicBezTo>
                      <a:pt x="21" y="0"/>
                      <a:pt x="21" y="0"/>
                      <a:pt x="21" y="0"/>
                    </a:cubicBezTo>
                    <a:cubicBezTo>
                      <a:pt x="21" y="20"/>
                      <a:pt x="21" y="20"/>
                      <a:pt x="21" y="20"/>
                    </a:cubicBezTo>
                    <a:cubicBezTo>
                      <a:pt x="21" y="56"/>
                      <a:pt x="21" y="56"/>
                      <a:pt x="21" y="56"/>
                    </a:cubicBezTo>
                    <a:cubicBezTo>
                      <a:pt x="19" y="55"/>
                      <a:pt x="17" y="55"/>
                      <a:pt x="15" y="55"/>
                    </a:cubicBezTo>
                    <a:cubicBezTo>
                      <a:pt x="7" y="55"/>
                      <a:pt x="0" y="62"/>
                      <a:pt x="0" y="71"/>
                    </a:cubicBezTo>
                    <a:cubicBezTo>
                      <a:pt x="0" y="79"/>
                      <a:pt x="7" y="86"/>
                      <a:pt x="15" y="86"/>
                    </a:cubicBezTo>
                    <a:close/>
                  </a:path>
                </a:pathLst>
              </a:custGeom>
              <a:solidFill>
                <a:srgbClr val="F3F2E5"/>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grpSp>
            <p:nvGrpSpPr>
              <p:cNvPr id="34" name="淘宝网chenying0907出品 60"/>
              <p:cNvGrpSpPr/>
              <p:nvPr/>
            </p:nvGrpSpPr>
            <p:grpSpPr bwMode="auto">
              <a:xfrm>
                <a:off x="1603329" y="455196"/>
                <a:ext cx="584177" cy="580670"/>
                <a:chOff x="0" y="0"/>
                <a:chExt cx="81446" cy="80957"/>
              </a:xfrm>
            </p:grpSpPr>
            <p:sp>
              <p:nvSpPr>
                <p:cNvPr id="35" name="淘宝网chenying0907出品 120"/>
                <p:cNvSpPr>
                  <a:spLocks noChangeArrowheads="1"/>
                </p:cNvSpPr>
                <p:nvPr/>
              </p:nvSpPr>
              <p:spPr bwMode="auto">
                <a:xfrm>
                  <a:off x="59367" y="44159"/>
                  <a:ext cx="22079" cy="26494"/>
                </a:xfrm>
                <a:custGeom>
                  <a:avLst/>
                  <a:gdLst>
                    <a:gd name="T0" fmla="*/ 0 w 19"/>
                    <a:gd name="T1" fmla="*/ 0 h 23"/>
                    <a:gd name="T2" fmla="*/ 2147483647 w 19"/>
                    <a:gd name="T3" fmla="*/ 2147483647 h 23"/>
                    <a:gd name="T4" fmla="*/ 2147483647 w 19"/>
                    <a:gd name="T5" fmla="*/ 0 h 23"/>
                    <a:gd name="T6" fmla="*/ 0 w 19"/>
                    <a:gd name="T7" fmla="*/ 0 h 23"/>
                    <a:gd name="T8" fmla="*/ 0 60000 65536"/>
                    <a:gd name="T9" fmla="*/ 0 60000 65536"/>
                    <a:gd name="T10" fmla="*/ 0 60000 65536"/>
                    <a:gd name="T11" fmla="*/ 0 60000 65536"/>
                    <a:gd name="T12" fmla="*/ 0 w 19"/>
                    <a:gd name="T13" fmla="*/ 0 h 23"/>
                    <a:gd name="T14" fmla="*/ 19 w 19"/>
                    <a:gd name="T15" fmla="*/ 23 h 23"/>
                  </a:gdLst>
                  <a:ahLst/>
                  <a:cxnLst>
                    <a:cxn ang="T8">
                      <a:pos x="T0" y="T1"/>
                    </a:cxn>
                    <a:cxn ang="T9">
                      <a:pos x="T2" y="T3"/>
                    </a:cxn>
                    <a:cxn ang="T10">
                      <a:pos x="T4" y="T5"/>
                    </a:cxn>
                    <a:cxn ang="T11">
                      <a:pos x="T6" y="T7"/>
                    </a:cxn>
                  </a:cxnLst>
                  <a:rect l="T12" t="T13" r="T14" b="T15"/>
                  <a:pathLst>
                    <a:path w="19" h="23">
                      <a:moveTo>
                        <a:pt x="0" y="0"/>
                      </a:moveTo>
                      <a:cubicBezTo>
                        <a:pt x="1" y="9"/>
                        <a:pt x="4" y="17"/>
                        <a:pt x="7" y="23"/>
                      </a:cubicBezTo>
                      <a:cubicBezTo>
                        <a:pt x="14" y="17"/>
                        <a:pt x="18" y="9"/>
                        <a:pt x="19" y="0"/>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36" name="淘宝网chenying0907出品 121"/>
                <p:cNvSpPr>
                  <a:spLocks noChangeArrowheads="1"/>
                </p:cNvSpPr>
                <p:nvPr/>
              </p:nvSpPr>
              <p:spPr bwMode="auto">
                <a:xfrm>
                  <a:off x="59367" y="10304"/>
                  <a:ext cx="22079" cy="26494"/>
                </a:xfrm>
                <a:custGeom>
                  <a:avLst/>
                  <a:gdLst>
                    <a:gd name="T0" fmla="*/ 2147483647 w 19"/>
                    <a:gd name="T1" fmla="*/ 0 h 23"/>
                    <a:gd name="T2" fmla="*/ 0 w 19"/>
                    <a:gd name="T3" fmla="*/ 2147483647 h 23"/>
                    <a:gd name="T4" fmla="*/ 2147483647 w 19"/>
                    <a:gd name="T5" fmla="*/ 2147483647 h 23"/>
                    <a:gd name="T6" fmla="*/ 2147483647 w 19"/>
                    <a:gd name="T7" fmla="*/ 0 h 23"/>
                    <a:gd name="T8" fmla="*/ 0 60000 65536"/>
                    <a:gd name="T9" fmla="*/ 0 60000 65536"/>
                    <a:gd name="T10" fmla="*/ 0 60000 65536"/>
                    <a:gd name="T11" fmla="*/ 0 60000 65536"/>
                    <a:gd name="T12" fmla="*/ 0 w 19"/>
                    <a:gd name="T13" fmla="*/ 0 h 23"/>
                    <a:gd name="T14" fmla="*/ 19 w 19"/>
                    <a:gd name="T15" fmla="*/ 23 h 23"/>
                  </a:gdLst>
                  <a:ahLst/>
                  <a:cxnLst>
                    <a:cxn ang="T8">
                      <a:pos x="T0" y="T1"/>
                    </a:cxn>
                    <a:cxn ang="T9">
                      <a:pos x="T2" y="T3"/>
                    </a:cxn>
                    <a:cxn ang="T10">
                      <a:pos x="T4" y="T5"/>
                    </a:cxn>
                    <a:cxn ang="T11">
                      <a:pos x="T6" y="T7"/>
                    </a:cxn>
                  </a:cxnLst>
                  <a:rect l="T12" t="T13" r="T14" b="T15"/>
                  <a:pathLst>
                    <a:path w="19" h="23">
                      <a:moveTo>
                        <a:pt x="7" y="0"/>
                      </a:moveTo>
                      <a:cubicBezTo>
                        <a:pt x="4" y="6"/>
                        <a:pt x="1" y="14"/>
                        <a:pt x="0" y="23"/>
                      </a:cubicBezTo>
                      <a:cubicBezTo>
                        <a:pt x="19" y="23"/>
                        <a:pt x="19" y="23"/>
                        <a:pt x="19" y="23"/>
                      </a:cubicBezTo>
                      <a:cubicBezTo>
                        <a:pt x="18" y="14"/>
                        <a:pt x="14" y="6"/>
                        <a:pt x="7" y="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37" name="淘宝网chenying0907出品 122"/>
                <p:cNvSpPr>
                  <a:spLocks noChangeArrowheads="1"/>
                </p:cNvSpPr>
                <p:nvPr/>
              </p:nvSpPr>
              <p:spPr bwMode="auto">
                <a:xfrm>
                  <a:off x="43176" y="0"/>
                  <a:ext cx="19626" cy="36798"/>
                </a:xfrm>
                <a:custGeom>
                  <a:avLst/>
                  <a:gdLst>
                    <a:gd name="T0" fmla="*/ 0 w 17"/>
                    <a:gd name="T1" fmla="*/ 0 h 32"/>
                    <a:gd name="T2" fmla="*/ 0 w 17"/>
                    <a:gd name="T3" fmla="*/ 2147483647 h 32"/>
                    <a:gd name="T4" fmla="*/ 2147483647 w 17"/>
                    <a:gd name="T5" fmla="*/ 2147483647 h 32"/>
                    <a:gd name="T6" fmla="*/ 2147483647 w 17"/>
                    <a:gd name="T7" fmla="*/ 2147483647 h 32"/>
                    <a:gd name="T8" fmla="*/ 0 w 17"/>
                    <a:gd name="T9" fmla="*/ 0 h 32"/>
                    <a:gd name="T10" fmla="*/ 0 60000 65536"/>
                    <a:gd name="T11" fmla="*/ 0 60000 65536"/>
                    <a:gd name="T12" fmla="*/ 0 60000 65536"/>
                    <a:gd name="T13" fmla="*/ 0 60000 65536"/>
                    <a:gd name="T14" fmla="*/ 0 60000 65536"/>
                    <a:gd name="T15" fmla="*/ 0 w 17"/>
                    <a:gd name="T16" fmla="*/ 0 h 32"/>
                    <a:gd name="T17" fmla="*/ 17 w 17"/>
                    <a:gd name="T18" fmla="*/ 32 h 32"/>
                  </a:gdLst>
                  <a:ahLst/>
                  <a:cxnLst>
                    <a:cxn ang="T10">
                      <a:pos x="T0" y="T1"/>
                    </a:cxn>
                    <a:cxn ang="T11">
                      <a:pos x="T2" y="T3"/>
                    </a:cxn>
                    <a:cxn ang="T12">
                      <a:pos x="T4" y="T5"/>
                    </a:cxn>
                    <a:cxn ang="T13">
                      <a:pos x="T6" y="T7"/>
                    </a:cxn>
                    <a:cxn ang="T14">
                      <a:pos x="T8" y="T9"/>
                    </a:cxn>
                  </a:cxnLst>
                  <a:rect l="T15" t="T16" r="T17" b="T18"/>
                  <a:pathLst>
                    <a:path w="17" h="32">
                      <a:moveTo>
                        <a:pt x="0" y="0"/>
                      </a:moveTo>
                      <a:cubicBezTo>
                        <a:pt x="0" y="32"/>
                        <a:pt x="0" y="32"/>
                        <a:pt x="0" y="32"/>
                      </a:cubicBezTo>
                      <a:cubicBezTo>
                        <a:pt x="8" y="32"/>
                        <a:pt x="8" y="32"/>
                        <a:pt x="8" y="32"/>
                      </a:cubicBezTo>
                      <a:cubicBezTo>
                        <a:pt x="9" y="21"/>
                        <a:pt x="12" y="12"/>
                        <a:pt x="17" y="6"/>
                      </a:cubicBezTo>
                      <a:cubicBezTo>
                        <a:pt x="12" y="2"/>
                        <a:pt x="6" y="1"/>
                        <a:pt x="0" y="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38" name="淘宝网chenying0907出品 123"/>
                <p:cNvSpPr>
                  <a:spLocks noChangeArrowheads="1"/>
                </p:cNvSpPr>
                <p:nvPr/>
              </p:nvSpPr>
              <p:spPr bwMode="auto">
                <a:xfrm>
                  <a:off x="17663" y="44159"/>
                  <a:ext cx="19626" cy="36798"/>
                </a:xfrm>
                <a:custGeom>
                  <a:avLst/>
                  <a:gdLst>
                    <a:gd name="T0" fmla="*/ 2147483647 w 17"/>
                    <a:gd name="T1" fmla="*/ 2147483647 h 32"/>
                    <a:gd name="T2" fmla="*/ 2147483647 w 17"/>
                    <a:gd name="T3" fmla="*/ 0 h 32"/>
                    <a:gd name="T4" fmla="*/ 2147483647 w 17"/>
                    <a:gd name="T5" fmla="*/ 0 h 32"/>
                    <a:gd name="T6" fmla="*/ 0 w 17"/>
                    <a:gd name="T7" fmla="*/ 2147483647 h 32"/>
                    <a:gd name="T8" fmla="*/ 2147483647 w 17"/>
                    <a:gd name="T9" fmla="*/ 2147483647 h 32"/>
                    <a:gd name="T10" fmla="*/ 0 60000 65536"/>
                    <a:gd name="T11" fmla="*/ 0 60000 65536"/>
                    <a:gd name="T12" fmla="*/ 0 60000 65536"/>
                    <a:gd name="T13" fmla="*/ 0 60000 65536"/>
                    <a:gd name="T14" fmla="*/ 0 60000 65536"/>
                    <a:gd name="T15" fmla="*/ 0 w 17"/>
                    <a:gd name="T16" fmla="*/ 0 h 32"/>
                    <a:gd name="T17" fmla="*/ 17 w 17"/>
                    <a:gd name="T18" fmla="*/ 32 h 32"/>
                  </a:gdLst>
                  <a:ahLst/>
                  <a:cxnLst>
                    <a:cxn ang="T10">
                      <a:pos x="T0" y="T1"/>
                    </a:cxn>
                    <a:cxn ang="T11">
                      <a:pos x="T2" y="T3"/>
                    </a:cxn>
                    <a:cxn ang="T12">
                      <a:pos x="T4" y="T5"/>
                    </a:cxn>
                    <a:cxn ang="T13">
                      <a:pos x="T6" y="T7"/>
                    </a:cxn>
                    <a:cxn ang="T14">
                      <a:pos x="T8" y="T9"/>
                    </a:cxn>
                  </a:cxnLst>
                  <a:rect l="T15" t="T16" r="T17" b="T18"/>
                  <a:pathLst>
                    <a:path w="17" h="32">
                      <a:moveTo>
                        <a:pt x="17" y="32"/>
                      </a:moveTo>
                      <a:cubicBezTo>
                        <a:pt x="17" y="0"/>
                        <a:pt x="17" y="0"/>
                        <a:pt x="17" y="0"/>
                      </a:cubicBezTo>
                      <a:cubicBezTo>
                        <a:pt x="8" y="0"/>
                        <a:pt x="8" y="0"/>
                        <a:pt x="8" y="0"/>
                      </a:cubicBezTo>
                      <a:cubicBezTo>
                        <a:pt x="8" y="10"/>
                        <a:pt x="5" y="20"/>
                        <a:pt x="0" y="26"/>
                      </a:cubicBezTo>
                      <a:cubicBezTo>
                        <a:pt x="5" y="29"/>
                        <a:pt x="11" y="32"/>
                        <a:pt x="17" y="3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39" name="淘宝网chenying0907出品 124"/>
                <p:cNvSpPr>
                  <a:spLocks noChangeArrowheads="1"/>
                </p:cNvSpPr>
                <p:nvPr/>
              </p:nvSpPr>
              <p:spPr bwMode="auto">
                <a:xfrm>
                  <a:off x="17663" y="0"/>
                  <a:ext cx="19626" cy="36798"/>
                </a:xfrm>
                <a:custGeom>
                  <a:avLst/>
                  <a:gdLst>
                    <a:gd name="T0" fmla="*/ 2147483647 w 17"/>
                    <a:gd name="T1" fmla="*/ 2147483647 h 32"/>
                    <a:gd name="T2" fmla="*/ 2147483647 w 17"/>
                    <a:gd name="T3" fmla="*/ 2147483647 h 32"/>
                    <a:gd name="T4" fmla="*/ 2147483647 w 17"/>
                    <a:gd name="T5" fmla="*/ 0 h 32"/>
                    <a:gd name="T6" fmla="*/ 0 w 17"/>
                    <a:gd name="T7" fmla="*/ 2147483647 h 32"/>
                    <a:gd name="T8" fmla="*/ 2147483647 w 17"/>
                    <a:gd name="T9" fmla="*/ 2147483647 h 32"/>
                    <a:gd name="T10" fmla="*/ 0 60000 65536"/>
                    <a:gd name="T11" fmla="*/ 0 60000 65536"/>
                    <a:gd name="T12" fmla="*/ 0 60000 65536"/>
                    <a:gd name="T13" fmla="*/ 0 60000 65536"/>
                    <a:gd name="T14" fmla="*/ 0 60000 65536"/>
                    <a:gd name="T15" fmla="*/ 0 w 17"/>
                    <a:gd name="T16" fmla="*/ 0 h 32"/>
                    <a:gd name="T17" fmla="*/ 17 w 17"/>
                    <a:gd name="T18" fmla="*/ 32 h 32"/>
                  </a:gdLst>
                  <a:ahLst/>
                  <a:cxnLst>
                    <a:cxn ang="T10">
                      <a:pos x="T0" y="T1"/>
                    </a:cxn>
                    <a:cxn ang="T11">
                      <a:pos x="T2" y="T3"/>
                    </a:cxn>
                    <a:cxn ang="T12">
                      <a:pos x="T4" y="T5"/>
                    </a:cxn>
                    <a:cxn ang="T13">
                      <a:pos x="T6" y="T7"/>
                    </a:cxn>
                    <a:cxn ang="T14">
                      <a:pos x="T8" y="T9"/>
                    </a:cxn>
                  </a:cxnLst>
                  <a:rect l="T15" t="T16" r="T17" b="T18"/>
                  <a:pathLst>
                    <a:path w="17" h="32">
                      <a:moveTo>
                        <a:pt x="8" y="32"/>
                      </a:moveTo>
                      <a:cubicBezTo>
                        <a:pt x="17" y="32"/>
                        <a:pt x="17" y="32"/>
                        <a:pt x="17" y="32"/>
                      </a:cubicBezTo>
                      <a:cubicBezTo>
                        <a:pt x="17" y="0"/>
                        <a:pt x="17" y="0"/>
                        <a:pt x="17" y="0"/>
                      </a:cubicBezTo>
                      <a:cubicBezTo>
                        <a:pt x="11" y="1"/>
                        <a:pt x="5" y="3"/>
                        <a:pt x="0" y="6"/>
                      </a:cubicBezTo>
                      <a:cubicBezTo>
                        <a:pt x="5" y="12"/>
                        <a:pt x="8" y="22"/>
                        <a:pt x="8" y="3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40" name="淘宝网chenying0907出品 125"/>
                <p:cNvSpPr>
                  <a:spLocks noChangeArrowheads="1"/>
                </p:cNvSpPr>
                <p:nvPr/>
              </p:nvSpPr>
              <p:spPr bwMode="auto">
                <a:xfrm>
                  <a:off x="0" y="44159"/>
                  <a:ext cx="21098" cy="26494"/>
                </a:xfrm>
                <a:custGeom>
                  <a:avLst/>
                  <a:gdLst>
                    <a:gd name="T0" fmla="*/ 2147483647 w 18"/>
                    <a:gd name="T1" fmla="*/ 2147483647 h 23"/>
                    <a:gd name="T2" fmla="*/ 2147483647 w 18"/>
                    <a:gd name="T3" fmla="*/ 0 h 23"/>
                    <a:gd name="T4" fmla="*/ 0 w 18"/>
                    <a:gd name="T5" fmla="*/ 0 h 23"/>
                    <a:gd name="T6" fmla="*/ 2147483647 w 18"/>
                    <a:gd name="T7" fmla="*/ 2147483647 h 23"/>
                    <a:gd name="T8" fmla="*/ 0 60000 65536"/>
                    <a:gd name="T9" fmla="*/ 0 60000 65536"/>
                    <a:gd name="T10" fmla="*/ 0 60000 65536"/>
                    <a:gd name="T11" fmla="*/ 0 60000 65536"/>
                    <a:gd name="T12" fmla="*/ 0 w 18"/>
                    <a:gd name="T13" fmla="*/ 0 h 23"/>
                    <a:gd name="T14" fmla="*/ 18 w 18"/>
                    <a:gd name="T15" fmla="*/ 23 h 23"/>
                  </a:gdLst>
                  <a:ahLst/>
                  <a:cxnLst>
                    <a:cxn ang="T8">
                      <a:pos x="T0" y="T1"/>
                    </a:cxn>
                    <a:cxn ang="T9">
                      <a:pos x="T2" y="T3"/>
                    </a:cxn>
                    <a:cxn ang="T10">
                      <a:pos x="T4" y="T5"/>
                    </a:cxn>
                    <a:cxn ang="T11">
                      <a:pos x="T6" y="T7"/>
                    </a:cxn>
                  </a:cxnLst>
                  <a:rect l="T12" t="T13" r="T14" b="T15"/>
                  <a:pathLst>
                    <a:path w="18" h="23">
                      <a:moveTo>
                        <a:pt x="11" y="23"/>
                      </a:moveTo>
                      <a:cubicBezTo>
                        <a:pt x="14" y="17"/>
                        <a:pt x="17" y="9"/>
                        <a:pt x="18" y="0"/>
                      </a:cubicBezTo>
                      <a:cubicBezTo>
                        <a:pt x="0" y="0"/>
                        <a:pt x="0" y="0"/>
                        <a:pt x="0" y="0"/>
                      </a:cubicBezTo>
                      <a:cubicBezTo>
                        <a:pt x="0" y="9"/>
                        <a:pt x="4" y="17"/>
                        <a:pt x="11"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41" name="淘宝网chenying0907出品 126"/>
                <p:cNvSpPr>
                  <a:spLocks noChangeArrowheads="1"/>
                </p:cNvSpPr>
                <p:nvPr/>
              </p:nvSpPr>
              <p:spPr bwMode="auto">
                <a:xfrm>
                  <a:off x="0" y="10304"/>
                  <a:ext cx="21098" cy="26494"/>
                </a:xfrm>
                <a:custGeom>
                  <a:avLst/>
                  <a:gdLst>
                    <a:gd name="T0" fmla="*/ 2147483647 w 18"/>
                    <a:gd name="T1" fmla="*/ 0 h 23"/>
                    <a:gd name="T2" fmla="*/ 0 w 18"/>
                    <a:gd name="T3" fmla="*/ 2147483647 h 23"/>
                    <a:gd name="T4" fmla="*/ 2147483647 w 18"/>
                    <a:gd name="T5" fmla="*/ 2147483647 h 23"/>
                    <a:gd name="T6" fmla="*/ 2147483647 w 18"/>
                    <a:gd name="T7" fmla="*/ 0 h 23"/>
                    <a:gd name="T8" fmla="*/ 0 60000 65536"/>
                    <a:gd name="T9" fmla="*/ 0 60000 65536"/>
                    <a:gd name="T10" fmla="*/ 0 60000 65536"/>
                    <a:gd name="T11" fmla="*/ 0 60000 65536"/>
                    <a:gd name="T12" fmla="*/ 0 w 18"/>
                    <a:gd name="T13" fmla="*/ 0 h 23"/>
                    <a:gd name="T14" fmla="*/ 18 w 18"/>
                    <a:gd name="T15" fmla="*/ 23 h 23"/>
                  </a:gdLst>
                  <a:ahLst/>
                  <a:cxnLst>
                    <a:cxn ang="T8">
                      <a:pos x="T0" y="T1"/>
                    </a:cxn>
                    <a:cxn ang="T9">
                      <a:pos x="T2" y="T3"/>
                    </a:cxn>
                    <a:cxn ang="T10">
                      <a:pos x="T4" y="T5"/>
                    </a:cxn>
                    <a:cxn ang="T11">
                      <a:pos x="T6" y="T7"/>
                    </a:cxn>
                  </a:cxnLst>
                  <a:rect l="T12" t="T13" r="T14" b="T15"/>
                  <a:pathLst>
                    <a:path w="18" h="23">
                      <a:moveTo>
                        <a:pt x="11" y="0"/>
                      </a:moveTo>
                      <a:cubicBezTo>
                        <a:pt x="4" y="6"/>
                        <a:pt x="0" y="14"/>
                        <a:pt x="0" y="23"/>
                      </a:cubicBezTo>
                      <a:cubicBezTo>
                        <a:pt x="18" y="23"/>
                        <a:pt x="18" y="23"/>
                        <a:pt x="18" y="23"/>
                      </a:cubicBezTo>
                      <a:cubicBezTo>
                        <a:pt x="17" y="14"/>
                        <a:pt x="14" y="6"/>
                        <a:pt x="11" y="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sp>
              <p:nvSpPr>
                <p:cNvPr id="42" name="淘宝网chenying0907出品 127"/>
                <p:cNvSpPr>
                  <a:spLocks noChangeArrowheads="1"/>
                </p:cNvSpPr>
                <p:nvPr/>
              </p:nvSpPr>
              <p:spPr bwMode="auto">
                <a:xfrm>
                  <a:off x="43176" y="44159"/>
                  <a:ext cx="19626" cy="36798"/>
                </a:xfrm>
                <a:custGeom>
                  <a:avLst/>
                  <a:gdLst>
                    <a:gd name="T0" fmla="*/ 0 w 17"/>
                    <a:gd name="T1" fmla="*/ 2147483647 h 32"/>
                    <a:gd name="T2" fmla="*/ 2147483647 w 17"/>
                    <a:gd name="T3" fmla="*/ 2147483647 h 32"/>
                    <a:gd name="T4" fmla="*/ 2147483647 w 17"/>
                    <a:gd name="T5" fmla="*/ 0 h 32"/>
                    <a:gd name="T6" fmla="*/ 0 w 17"/>
                    <a:gd name="T7" fmla="*/ 0 h 32"/>
                    <a:gd name="T8" fmla="*/ 0 w 17"/>
                    <a:gd name="T9" fmla="*/ 2147483647 h 32"/>
                    <a:gd name="T10" fmla="*/ 0 60000 65536"/>
                    <a:gd name="T11" fmla="*/ 0 60000 65536"/>
                    <a:gd name="T12" fmla="*/ 0 60000 65536"/>
                    <a:gd name="T13" fmla="*/ 0 60000 65536"/>
                    <a:gd name="T14" fmla="*/ 0 60000 65536"/>
                    <a:gd name="T15" fmla="*/ 0 w 17"/>
                    <a:gd name="T16" fmla="*/ 0 h 32"/>
                    <a:gd name="T17" fmla="*/ 17 w 17"/>
                    <a:gd name="T18" fmla="*/ 32 h 32"/>
                  </a:gdLst>
                  <a:ahLst/>
                  <a:cxnLst>
                    <a:cxn ang="T10">
                      <a:pos x="T0" y="T1"/>
                    </a:cxn>
                    <a:cxn ang="T11">
                      <a:pos x="T2" y="T3"/>
                    </a:cxn>
                    <a:cxn ang="T12">
                      <a:pos x="T4" y="T5"/>
                    </a:cxn>
                    <a:cxn ang="T13">
                      <a:pos x="T6" y="T7"/>
                    </a:cxn>
                    <a:cxn ang="T14">
                      <a:pos x="T8" y="T9"/>
                    </a:cxn>
                  </a:cxnLst>
                  <a:rect l="T15" t="T16" r="T17" b="T18"/>
                  <a:pathLst>
                    <a:path w="17" h="32">
                      <a:moveTo>
                        <a:pt x="0" y="32"/>
                      </a:moveTo>
                      <a:cubicBezTo>
                        <a:pt x="6" y="32"/>
                        <a:pt x="12" y="30"/>
                        <a:pt x="17" y="26"/>
                      </a:cubicBezTo>
                      <a:cubicBezTo>
                        <a:pt x="12" y="20"/>
                        <a:pt x="9" y="11"/>
                        <a:pt x="8" y="0"/>
                      </a:cubicBezTo>
                      <a:cubicBezTo>
                        <a:pt x="0" y="0"/>
                        <a:pt x="0" y="0"/>
                        <a:pt x="0" y="0"/>
                      </a:cubicBezTo>
                      <a:lnTo>
                        <a:pt x="0" y="32"/>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sz="1180">
                    <a:solidFill>
                      <a:schemeClr val="tx2"/>
                    </a:solidFill>
                  </a:endParaRPr>
                </a:p>
              </p:txBody>
            </p:sp>
          </p:grpSp>
        </p:grpSp>
        <p:grpSp>
          <p:nvGrpSpPr>
            <p:cNvPr id="45" name="淘宝网chenying0907出品 2"/>
            <p:cNvGrpSpPr/>
            <p:nvPr/>
          </p:nvGrpSpPr>
          <p:grpSpPr bwMode="auto">
            <a:xfrm>
              <a:off x="8869" y="1870"/>
              <a:ext cx="2877" cy="1450"/>
              <a:chOff x="0" y="0"/>
              <a:chExt cx="2437765" cy="1228812"/>
            </a:xfrm>
          </p:grpSpPr>
          <p:sp>
            <p:nvSpPr>
              <p:cNvPr id="46" name="TextBox 11"/>
              <p:cNvSpPr>
                <a:spLocks noChangeArrowheads="1"/>
              </p:cNvSpPr>
              <p:nvPr/>
            </p:nvSpPr>
            <p:spPr bwMode="auto">
              <a:xfrm>
                <a:off x="0" y="0"/>
                <a:ext cx="2437765" cy="431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500" b="1" dirty="0">
                    <a:solidFill>
                      <a:schemeClr val="accent3"/>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500" b="1" dirty="0">
                  <a:solidFill>
                    <a:schemeClr val="accent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TextBox 12"/>
              <p:cNvSpPr>
                <a:spLocks noChangeArrowheads="1"/>
              </p:cNvSpPr>
              <p:nvPr/>
            </p:nvSpPr>
            <p:spPr bwMode="auto">
              <a:xfrm>
                <a:off x="0" y="489486"/>
                <a:ext cx="2437765" cy="73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8" name="淘宝网chenying0907出品 71"/>
            <p:cNvGrpSpPr/>
            <p:nvPr/>
          </p:nvGrpSpPr>
          <p:grpSpPr bwMode="auto">
            <a:xfrm>
              <a:off x="2653" y="1870"/>
              <a:ext cx="2879" cy="1450"/>
              <a:chOff x="0" y="0"/>
              <a:chExt cx="2437765" cy="1228812"/>
            </a:xfrm>
          </p:grpSpPr>
          <p:sp>
            <p:nvSpPr>
              <p:cNvPr id="49" name="TextBox 11"/>
              <p:cNvSpPr>
                <a:spLocks noChangeArrowheads="1"/>
              </p:cNvSpPr>
              <p:nvPr/>
            </p:nvSpPr>
            <p:spPr bwMode="auto">
              <a:xfrm>
                <a:off x="0" y="0"/>
                <a:ext cx="2437765" cy="431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5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5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TextBox 12"/>
              <p:cNvSpPr>
                <a:spLocks noChangeArrowheads="1"/>
              </p:cNvSpPr>
              <p:nvPr/>
            </p:nvSpPr>
            <p:spPr bwMode="auto">
              <a:xfrm>
                <a:off x="0" y="489486"/>
                <a:ext cx="2437765" cy="73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1" name="淘宝网chenying0907出品 74"/>
            <p:cNvGrpSpPr/>
            <p:nvPr/>
          </p:nvGrpSpPr>
          <p:grpSpPr bwMode="auto">
            <a:xfrm>
              <a:off x="8869" y="5340"/>
              <a:ext cx="2877" cy="1450"/>
              <a:chOff x="0" y="0"/>
              <a:chExt cx="2437765" cy="1228812"/>
            </a:xfrm>
          </p:grpSpPr>
          <p:sp>
            <p:nvSpPr>
              <p:cNvPr id="52" name="TextBox 11"/>
              <p:cNvSpPr>
                <a:spLocks noChangeArrowheads="1"/>
              </p:cNvSpPr>
              <p:nvPr/>
            </p:nvSpPr>
            <p:spPr bwMode="auto">
              <a:xfrm>
                <a:off x="0" y="0"/>
                <a:ext cx="2437765" cy="431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5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5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2"/>
              <p:cNvSpPr>
                <a:spLocks noChangeArrowheads="1"/>
              </p:cNvSpPr>
              <p:nvPr/>
            </p:nvSpPr>
            <p:spPr bwMode="auto">
              <a:xfrm>
                <a:off x="0" y="489486"/>
                <a:ext cx="2437765" cy="73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4" name="淘宝网chenying0907出品 77"/>
            <p:cNvGrpSpPr/>
            <p:nvPr/>
          </p:nvGrpSpPr>
          <p:grpSpPr bwMode="auto">
            <a:xfrm>
              <a:off x="2653" y="5340"/>
              <a:ext cx="2879" cy="1450"/>
              <a:chOff x="0" y="0"/>
              <a:chExt cx="2437765" cy="1228812"/>
            </a:xfrm>
          </p:grpSpPr>
          <p:sp>
            <p:nvSpPr>
              <p:cNvPr id="55" name="TextBox 11"/>
              <p:cNvSpPr>
                <a:spLocks noChangeArrowheads="1"/>
              </p:cNvSpPr>
              <p:nvPr/>
            </p:nvSpPr>
            <p:spPr bwMode="auto">
              <a:xfrm>
                <a:off x="0" y="0"/>
                <a:ext cx="2437765" cy="431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500" b="1" dirty="0">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500" b="1" dirty="0">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TextBox 12"/>
              <p:cNvSpPr>
                <a:spLocks noChangeArrowheads="1"/>
              </p:cNvSpPr>
              <p:nvPr/>
            </p:nvSpPr>
            <p:spPr bwMode="auto">
              <a:xfrm>
                <a:off x="0" y="489486"/>
                <a:ext cx="2437765" cy="73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defRPr sz="2100">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a:t>
                </a:r>
                <a:endParaRPr lang="en-US" altLang="zh-CN" sz="1000"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A-燕尾形 5"/>
          <p:cNvSpPr/>
          <p:nvPr>
            <p:custDataLst>
              <p:tags r:id="rId1"/>
            </p:custDataLst>
          </p:nvPr>
        </p:nvSpPr>
        <p:spPr>
          <a:xfrm>
            <a:off x="723265" y="1518285"/>
            <a:ext cx="1698625" cy="603250"/>
          </a:xfrm>
          <a:prstGeom prst="chevron">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16" name="PA-燕尾形 7"/>
          <p:cNvSpPr/>
          <p:nvPr>
            <p:custDataLst>
              <p:tags r:id="rId2"/>
            </p:custDataLst>
          </p:nvPr>
        </p:nvSpPr>
        <p:spPr>
          <a:xfrm>
            <a:off x="2658745" y="1518285"/>
            <a:ext cx="1698625" cy="603250"/>
          </a:xfrm>
          <a:prstGeom prst="chevron">
            <a:avLst/>
          </a:prstGeom>
          <a:solidFill>
            <a:srgbClr val="DACB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17" name="PA-燕尾形 9"/>
          <p:cNvSpPr/>
          <p:nvPr>
            <p:custDataLst>
              <p:tags r:id="rId3"/>
            </p:custDataLst>
          </p:nvPr>
        </p:nvSpPr>
        <p:spPr>
          <a:xfrm>
            <a:off x="4669155" y="1518285"/>
            <a:ext cx="1698625" cy="60325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18" name="PA-燕尾形 10"/>
          <p:cNvSpPr/>
          <p:nvPr>
            <p:custDataLst>
              <p:tags r:id="rId4"/>
            </p:custDataLst>
          </p:nvPr>
        </p:nvSpPr>
        <p:spPr>
          <a:xfrm>
            <a:off x="6679565" y="1518285"/>
            <a:ext cx="1698625" cy="603250"/>
          </a:xfrm>
          <a:prstGeom prst="chevron">
            <a:avLst/>
          </a:prstGeom>
          <a:solidFill>
            <a:srgbClr val="ACB7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19" name="PA-矩形 11"/>
          <p:cNvSpPr/>
          <p:nvPr>
            <p:custDataLst>
              <p:tags r:id="rId5"/>
            </p:custDataLst>
          </p:nvPr>
        </p:nvSpPr>
        <p:spPr>
          <a:xfrm>
            <a:off x="1230630" y="2414905"/>
            <a:ext cx="6841490" cy="645160"/>
          </a:xfrm>
          <a:prstGeom prst="rect">
            <a:avLst/>
          </a:prstGeom>
          <a:ln>
            <a:noFill/>
          </a:ln>
        </p:spPr>
        <p:txBody>
          <a:bodyPr wrap="square">
            <a:spAutoFit/>
          </a:bodyPr>
          <a:lstStyle/>
          <a:p>
            <a:pPr algn="ctr">
              <a:lnSpc>
                <a:spcPct val="150000"/>
              </a:lnSpc>
            </a:pPr>
            <a:r>
              <a:rPr lang="zh-CN" altLang="en-US" sz="12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单击此处添加您的文字内容。本模板的所有素材和逻辑图表，均可自由编辑替换和移动。作品中目录框架完整，您可以根据实际进行增添。</a:t>
            </a:r>
          </a:p>
        </p:txBody>
      </p:sp>
      <p:sp>
        <p:nvSpPr>
          <p:cNvPr id="20" name="PA-文本框 12"/>
          <p:cNvSpPr txBox="1"/>
          <p:nvPr>
            <p:custDataLst>
              <p:tags r:id="rId6"/>
            </p:custDataLst>
          </p:nvPr>
        </p:nvSpPr>
        <p:spPr>
          <a:xfrm>
            <a:off x="1108075" y="1650365"/>
            <a:ext cx="1104900" cy="337185"/>
          </a:xfrm>
          <a:prstGeom prst="rect">
            <a:avLst/>
          </a:prstGeom>
          <a:noFill/>
          <a:ln>
            <a:noFill/>
          </a:ln>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步骤一</a:t>
            </a:r>
          </a:p>
        </p:txBody>
      </p:sp>
      <p:sp>
        <p:nvSpPr>
          <p:cNvPr id="21" name="PA-文本框 13"/>
          <p:cNvSpPr txBox="1"/>
          <p:nvPr>
            <p:custDataLst>
              <p:tags r:id="rId7"/>
            </p:custDataLst>
          </p:nvPr>
        </p:nvSpPr>
        <p:spPr>
          <a:xfrm>
            <a:off x="2955290" y="1650365"/>
            <a:ext cx="1104900" cy="337185"/>
          </a:xfrm>
          <a:prstGeom prst="rect">
            <a:avLst/>
          </a:prstGeom>
          <a:noFill/>
          <a:ln>
            <a:noFill/>
          </a:ln>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步骤二</a:t>
            </a:r>
          </a:p>
        </p:txBody>
      </p:sp>
      <p:sp>
        <p:nvSpPr>
          <p:cNvPr id="22" name="PA-文本框 14"/>
          <p:cNvSpPr txBox="1"/>
          <p:nvPr>
            <p:custDataLst>
              <p:tags r:id="rId8"/>
            </p:custDataLst>
          </p:nvPr>
        </p:nvSpPr>
        <p:spPr>
          <a:xfrm>
            <a:off x="4965700" y="1650365"/>
            <a:ext cx="1104900" cy="337185"/>
          </a:xfrm>
          <a:prstGeom prst="rect">
            <a:avLst/>
          </a:prstGeom>
          <a:noFill/>
          <a:ln>
            <a:noFill/>
          </a:ln>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步骤三</a:t>
            </a:r>
          </a:p>
        </p:txBody>
      </p:sp>
      <p:sp>
        <p:nvSpPr>
          <p:cNvPr id="23" name="PA-文本框 15"/>
          <p:cNvSpPr txBox="1"/>
          <p:nvPr>
            <p:custDataLst>
              <p:tags r:id="rId9"/>
            </p:custDataLst>
          </p:nvPr>
        </p:nvSpPr>
        <p:spPr>
          <a:xfrm>
            <a:off x="6988175" y="1650365"/>
            <a:ext cx="1104900" cy="337185"/>
          </a:xfrm>
          <a:prstGeom prst="rect">
            <a:avLst/>
          </a:prstGeom>
          <a:noFill/>
          <a:ln>
            <a:noFill/>
          </a:ln>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汉仪旗黑-60简" panose="00020600040101010101" charset="-122"/>
              </a:rPr>
              <a:t>步骤四</a:t>
            </a:r>
          </a:p>
        </p:txBody>
      </p:sp>
      <p:sp>
        <p:nvSpPr>
          <p:cNvPr id="24" name="PA-椭圆 16"/>
          <p:cNvSpPr/>
          <p:nvPr>
            <p:custDataLst>
              <p:tags r:id="rId10"/>
            </p:custDataLst>
          </p:nvPr>
        </p:nvSpPr>
        <p:spPr>
          <a:xfrm>
            <a:off x="1351280" y="3510280"/>
            <a:ext cx="509270" cy="509270"/>
          </a:xfrm>
          <a:prstGeom prst="ellipse">
            <a:avLst/>
          </a:prstGeom>
          <a:solidFill>
            <a:srgbClr val="DACB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25" name="PA-椭圆 17"/>
          <p:cNvSpPr/>
          <p:nvPr>
            <p:custDataLst>
              <p:tags r:id="rId11"/>
            </p:custDataLst>
          </p:nvPr>
        </p:nvSpPr>
        <p:spPr>
          <a:xfrm>
            <a:off x="4899025" y="3510280"/>
            <a:ext cx="509270" cy="509270"/>
          </a:xfrm>
          <a:prstGeom prst="ellipse">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grpSp>
        <p:nvGrpSpPr>
          <p:cNvPr id="26" name="PA-组合 18"/>
          <p:cNvGrpSpPr/>
          <p:nvPr>
            <p:custDataLst>
              <p:tags r:id="rId12"/>
            </p:custDataLst>
          </p:nvPr>
        </p:nvGrpSpPr>
        <p:grpSpPr>
          <a:xfrm>
            <a:off x="1469390" y="3629660"/>
            <a:ext cx="273050" cy="269240"/>
            <a:chOff x="9786938" y="3573463"/>
            <a:chExt cx="482600" cy="476250"/>
          </a:xfrm>
          <a:solidFill>
            <a:schemeClr val="bg1"/>
          </a:solidFill>
        </p:grpSpPr>
        <p:sp>
          <p:nvSpPr>
            <p:cNvPr id="27" name="PA-任意多边形 107"/>
            <p:cNvSpPr>
              <a:spLocks noEditPoints="1"/>
            </p:cNvSpPr>
            <p:nvPr>
              <p:custDataLst>
                <p:tags r:id="rId18"/>
              </p:custDataLst>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2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28" name="PA-任意多边形 108"/>
            <p:cNvSpPr>
              <a:spLocks noEditPoints="1"/>
            </p:cNvSpPr>
            <p:nvPr>
              <p:custDataLst>
                <p:tags r:id="rId19"/>
              </p:custDataLst>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2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grpSp>
      <p:sp>
        <p:nvSpPr>
          <p:cNvPr id="29" name="PA-任意多边形 72"/>
          <p:cNvSpPr>
            <a:spLocks noEditPoints="1"/>
          </p:cNvSpPr>
          <p:nvPr>
            <p:custDataLst>
              <p:tags r:id="rId13"/>
            </p:custDataLst>
          </p:nvPr>
        </p:nvSpPr>
        <p:spPr bwMode="auto">
          <a:xfrm>
            <a:off x="5003165" y="3652520"/>
            <a:ext cx="300990" cy="224790"/>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2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31" name="PA-矩形 22"/>
          <p:cNvSpPr/>
          <p:nvPr>
            <p:custDataLst>
              <p:tags r:id="rId14"/>
            </p:custDataLst>
          </p:nvPr>
        </p:nvSpPr>
        <p:spPr>
          <a:xfrm>
            <a:off x="1908175" y="3500755"/>
            <a:ext cx="2667000" cy="922020"/>
          </a:xfrm>
          <a:prstGeom prst="rect">
            <a:avLst/>
          </a:prstGeom>
          <a:ln>
            <a:noFill/>
          </a:ln>
        </p:spPr>
        <p:txBody>
          <a:bodyPr wrap="square">
            <a:spAutoFit/>
          </a:bodyPr>
          <a:lstStyle/>
          <a:p>
            <a:pPr>
              <a:lnSpc>
                <a:spcPct val="150000"/>
              </a:lnSpc>
            </a:pPr>
            <a:r>
              <a:rPr lang="zh-CN" altLang="en-US" sz="12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单击此处添加您的文字内容。本模板的所有素材和逻辑图表，均可自由编辑替换和移动。</a:t>
            </a:r>
          </a:p>
        </p:txBody>
      </p:sp>
      <p:sp>
        <p:nvSpPr>
          <p:cNvPr id="35" name="PA-文本框 23"/>
          <p:cNvSpPr txBox="1"/>
          <p:nvPr>
            <p:custDataLst>
              <p:tags r:id="rId15"/>
            </p:custDataLst>
          </p:nvPr>
        </p:nvSpPr>
        <p:spPr>
          <a:xfrm>
            <a:off x="1908175" y="3171190"/>
            <a:ext cx="1463675" cy="337185"/>
          </a:xfrm>
          <a:prstGeom prst="rect">
            <a:avLst/>
          </a:prstGeom>
          <a:noFill/>
          <a:ln>
            <a:noFill/>
          </a:ln>
        </p:spPr>
        <p:txBody>
          <a:bodyPr wrap="square" rtlCol="0">
            <a:spAutoFit/>
          </a:bodyPr>
          <a:lstStyle/>
          <a:p>
            <a:r>
              <a:rPr lang="zh-CN" altLang="en-US" sz="1600" b="1"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思路一</a:t>
            </a:r>
          </a:p>
        </p:txBody>
      </p:sp>
      <p:sp>
        <p:nvSpPr>
          <p:cNvPr id="36" name="PA-矩形 24"/>
          <p:cNvSpPr/>
          <p:nvPr>
            <p:custDataLst>
              <p:tags r:id="rId16"/>
            </p:custDataLst>
          </p:nvPr>
        </p:nvSpPr>
        <p:spPr>
          <a:xfrm>
            <a:off x="5512435" y="3500755"/>
            <a:ext cx="2667000" cy="922020"/>
          </a:xfrm>
          <a:prstGeom prst="rect">
            <a:avLst/>
          </a:prstGeom>
          <a:ln>
            <a:noFill/>
          </a:ln>
        </p:spPr>
        <p:txBody>
          <a:bodyPr wrap="square">
            <a:spAutoFit/>
          </a:bodyPr>
          <a:lstStyle/>
          <a:p>
            <a:pPr>
              <a:lnSpc>
                <a:spcPct val="150000"/>
              </a:lnSpc>
            </a:pPr>
            <a:r>
              <a:rPr lang="zh-CN" altLang="en-US" sz="12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单击此处添加您的文字内容。本模板的所有素材和逻辑图表，均可自由编辑替换和移动。</a:t>
            </a:r>
          </a:p>
        </p:txBody>
      </p:sp>
      <p:sp>
        <p:nvSpPr>
          <p:cNvPr id="51" name="PA-文本框 25"/>
          <p:cNvSpPr txBox="1"/>
          <p:nvPr>
            <p:custDataLst>
              <p:tags r:id="rId17"/>
            </p:custDataLst>
          </p:nvPr>
        </p:nvSpPr>
        <p:spPr>
          <a:xfrm>
            <a:off x="5512435" y="3171190"/>
            <a:ext cx="1463675" cy="337185"/>
          </a:xfrm>
          <a:prstGeom prst="rect">
            <a:avLst/>
          </a:prstGeom>
          <a:noFill/>
          <a:ln>
            <a:noFill/>
          </a:ln>
        </p:spPr>
        <p:txBody>
          <a:bodyPr wrap="square" rtlCol="0">
            <a:spAutoFit/>
          </a:bodyPr>
          <a:lstStyle/>
          <a:p>
            <a:r>
              <a:rPr lang="zh-CN" altLang="en-US" sz="1600" b="1"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思路二</a:t>
            </a:r>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ppt_x</p:attrName>
                                        </p:attrNameLst>
                                      </p:cBhvr>
                                      <p:tavLst>
                                        <p:tav tm="0">
                                          <p:val>
                                            <p:strVal val="#ppt_x-.2"/>
                                          </p:val>
                                        </p:tav>
                                        <p:tav tm="100000">
                                          <p:val>
                                            <p:strVal val="#ppt_x"/>
                                          </p:val>
                                        </p:tav>
                                      </p:tavLst>
                                    </p:anim>
                                    <p:anim calcmode="lin" valueType="num">
                                      <p:cBhvr>
                                        <p:cTn id="8"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5"/>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ppt_x</p:attrName>
                                        </p:attrNameLst>
                                      </p:cBhvr>
                                      <p:tavLst>
                                        <p:tav tm="0">
                                          <p:val>
                                            <p:strVal val="#ppt_x-.2"/>
                                          </p:val>
                                        </p:tav>
                                        <p:tav tm="100000">
                                          <p:val>
                                            <p:strVal val="#ppt_x"/>
                                          </p:val>
                                        </p:tav>
                                      </p:tavLst>
                                    </p:anim>
                                    <p:anim calcmode="lin" valueType="num">
                                      <p:cBhvr>
                                        <p:cTn id="13"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6"/>
                                        </p:tgtEl>
                                      </p:cBhvr>
                                    </p:animEffect>
                                  </p:childTnLst>
                                </p:cTn>
                              </p:par>
                              <p:par>
                                <p:cTn id="15" presetID="29"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ppt_x</p:attrName>
                                        </p:attrNameLst>
                                      </p:cBhvr>
                                      <p:tavLst>
                                        <p:tav tm="0">
                                          <p:val>
                                            <p:strVal val="#ppt_x-.2"/>
                                          </p:val>
                                        </p:tav>
                                        <p:tav tm="100000">
                                          <p:val>
                                            <p:strVal val="#ppt_x"/>
                                          </p:val>
                                        </p:tav>
                                      </p:tavLst>
                                    </p:anim>
                                    <p:anim calcmode="lin" valueType="num">
                                      <p:cBhvr>
                                        <p:cTn id="18" dur="1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7"/>
                                        </p:tgtEl>
                                      </p:cBhvr>
                                    </p:animEffect>
                                  </p:childTnLst>
                                </p:cTn>
                              </p:par>
                              <p:par>
                                <p:cTn id="20" presetID="29"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ppt_x</p:attrName>
                                        </p:attrNameLst>
                                      </p:cBhvr>
                                      <p:tavLst>
                                        <p:tav tm="0">
                                          <p:val>
                                            <p:strVal val="#ppt_x-.2"/>
                                          </p:val>
                                        </p:tav>
                                        <p:tav tm="100000">
                                          <p:val>
                                            <p:strVal val="#ppt_x"/>
                                          </p:val>
                                        </p:tav>
                                      </p:tavLst>
                                    </p:anim>
                                    <p:anim calcmode="lin" valueType="num">
                                      <p:cBhvr>
                                        <p:cTn id="23"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8"/>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1000" fill="hold"/>
                                        <p:tgtEl>
                                          <p:spTgt spid="19"/>
                                        </p:tgtEl>
                                        <p:attrNameLst>
                                          <p:attrName>ppt_x</p:attrName>
                                        </p:attrNameLst>
                                      </p:cBhvr>
                                      <p:tavLst>
                                        <p:tav tm="0">
                                          <p:val>
                                            <p:strVal val="#ppt_x-.2"/>
                                          </p:val>
                                        </p:tav>
                                        <p:tav tm="100000">
                                          <p:val>
                                            <p:strVal val="#ppt_x"/>
                                          </p:val>
                                        </p:tav>
                                      </p:tavLst>
                                    </p:anim>
                                    <p:anim calcmode="lin" valueType="num">
                                      <p:cBhvr>
                                        <p:cTn id="28"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9"/>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ppt_x</p:attrName>
                                        </p:attrNameLst>
                                      </p:cBhvr>
                                      <p:tavLst>
                                        <p:tav tm="0">
                                          <p:val>
                                            <p:strVal val="#ppt_x-.2"/>
                                          </p:val>
                                        </p:tav>
                                        <p:tav tm="100000">
                                          <p:val>
                                            <p:strVal val="#ppt_x"/>
                                          </p:val>
                                        </p:tav>
                                      </p:tavLst>
                                    </p:anim>
                                    <p:anim calcmode="lin" valueType="num">
                                      <p:cBhvr>
                                        <p:cTn id="33"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34" dur="1000"/>
                                        <p:tgtEl>
                                          <p:spTgt spid="20"/>
                                        </p:tgtEl>
                                      </p:cBhvr>
                                    </p:animEffect>
                                  </p:childTnLst>
                                </p:cTn>
                              </p:par>
                              <p:par>
                                <p:cTn id="35" presetID="29"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1000" fill="hold"/>
                                        <p:tgtEl>
                                          <p:spTgt spid="21"/>
                                        </p:tgtEl>
                                        <p:attrNameLst>
                                          <p:attrName>ppt_x</p:attrName>
                                        </p:attrNameLst>
                                      </p:cBhvr>
                                      <p:tavLst>
                                        <p:tav tm="0">
                                          <p:val>
                                            <p:strVal val="#ppt_x-.2"/>
                                          </p:val>
                                        </p:tav>
                                        <p:tav tm="100000">
                                          <p:val>
                                            <p:strVal val="#ppt_x"/>
                                          </p:val>
                                        </p:tav>
                                      </p:tavLst>
                                    </p:anim>
                                    <p:anim calcmode="lin" valueType="num">
                                      <p:cBhvr>
                                        <p:cTn id="38" dur="1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1"/>
                                        </p:tgtEl>
                                      </p:cBhvr>
                                    </p:animEffect>
                                  </p:childTnLst>
                                </p:cTn>
                              </p:par>
                              <p:par>
                                <p:cTn id="40" presetID="29"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1000" fill="hold"/>
                                        <p:tgtEl>
                                          <p:spTgt spid="22"/>
                                        </p:tgtEl>
                                        <p:attrNameLst>
                                          <p:attrName>ppt_x</p:attrName>
                                        </p:attrNameLst>
                                      </p:cBhvr>
                                      <p:tavLst>
                                        <p:tav tm="0">
                                          <p:val>
                                            <p:strVal val="#ppt_x-.2"/>
                                          </p:val>
                                        </p:tav>
                                        <p:tav tm="100000">
                                          <p:val>
                                            <p:strVal val="#ppt_x"/>
                                          </p:val>
                                        </p:tav>
                                      </p:tavLst>
                                    </p:anim>
                                    <p:anim calcmode="lin" valueType="num">
                                      <p:cBhvr>
                                        <p:cTn id="43"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2"/>
                                        </p:tgtEl>
                                      </p:cBhvr>
                                    </p:animEffect>
                                  </p:childTnLst>
                                </p:cTn>
                              </p:par>
                              <p:par>
                                <p:cTn id="45" presetID="29"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1000" fill="hold"/>
                                        <p:tgtEl>
                                          <p:spTgt spid="23"/>
                                        </p:tgtEl>
                                        <p:attrNameLst>
                                          <p:attrName>ppt_x</p:attrName>
                                        </p:attrNameLst>
                                      </p:cBhvr>
                                      <p:tavLst>
                                        <p:tav tm="0">
                                          <p:val>
                                            <p:strVal val="#ppt_x-.2"/>
                                          </p:val>
                                        </p:tav>
                                        <p:tav tm="100000">
                                          <p:val>
                                            <p:strVal val="#ppt_x"/>
                                          </p:val>
                                        </p:tav>
                                      </p:tavLst>
                                    </p:anim>
                                    <p:anim calcmode="lin" valueType="num">
                                      <p:cBhvr>
                                        <p:cTn id="48" dur="1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49" dur="1000"/>
                                        <p:tgtEl>
                                          <p:spTgt spid="23"/>
                                        </p:tgtEl>
                                      </p:cBhvr>
                                    </p:animEffect>
                                  </p:childTnLst>
                                </p:cTn>
                              </p:par>
                              <p:par>
                                <p:cTn id="50" presetID="29"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1000" fill="hold"/>
                                        <p:tgtEl>
                                          <p:spTgt spid="24"/>
                                        </p:tgtEl>
                                        <p:attrNameLst>
                                          <p:attrName>ppt_x</p:attrName>
                                        </p:attrNameLst>
                                      </p:cBhvr>
                                      <p:tavLst>
                                        <p:tav tm="0">
                                          <p:val>
                                            <p:strVal val="#ppt_x-.2"/>
                                          </p:val>
                                        </p:tav>
                                        <p:tav tm="100000">
                                          <p:val>
                                            <p:strVal val="#ppt_x"/>
                                          </p:val>
                                        </p:tav>
                                      </p:tavLst>
                                    </p:anim>
                                    <p:anim calcmode="lin" valueType="num">
                                      <p:cBhvr>
                                        <p:cTn id="53" dur="1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54" dur="1000"/>
                                        <p:tgtEl>
                                          <p:spTgt spid="24"/>
                                        </p:tgtEl>
                                      </p:cBhvr>
                                    </p:animEffect>
                                  </p:childTnLst>
                                </p:cTn>
                              </p:par>
                              <p:par>
                                <p:cTn id="55" presetID="29"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1000" fill="hold"/>
                                        <p:tgtEl>
                                          <p:spTgt spid="25"/>
                                        </p:tgtEl>
                                        <p:attrNameLst>
                                          <p:attrName>ppt_x</p:attrName>
                                        </p:attrNameLst>
                                      </p:cBhvr>
                                      <p:tavLst>
                                        <p:tav tm="0">
                                          <p:val>
                                            <p:strVal val="#ppt_x-.2"/>
                                          </p:val>
                                        </p:tav>
                                        <p:tav tm="100000">
                                          <p:val>
                                            <p:strVal val="#ppt_x"/>
                                          </p:val>
                                        </p:tav>
                                      </p:tavLst>
                                    </p:anim>
                                    <p:anim calcmode="lin" valueType="num">
                                      <p:cBhvr>
                                        <p:cTn id="58"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59" dur="1000"/>
                                        <p:tgtEl>
                                          <p:spTgt spid="25"/>
                                        </p:tgtEl>
                                      </p:cBhvr>
                                    </p:animEffect>
                                  </p:childTnLst>
                                </p:cTn>
                              </p:par>
                              <p:par>
                                <p:cTn id="60" presetID="29" presetClass="entr" presetSubtype="0"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1000" fill="hold"/>
                                        <p:tgtEl>
                                          <p:spTgt spid="26"/>
                                        </p:tgtEl>
                                        <p:attrNameLst>
                                          <p:attrName>ppt_x</p:attrName>
                                        </p:attrNameLst>
                                      </p:cBhvr>
                                      <p:tavLst>
                                        <p:tav tm="0">
                                          <p:val>
                                            <p:strVal val="#ppt_x-.2"/>
                                          </p:val>
                                        </p:tav>
                                        <p:tav tm="100000">
                                          <p:val>
                                            <p:strVal val="#ppt_x"/>
                                          </p:val>
                                        </p:tav>
                                      </p:tavLst>
                                    </p:anim>
                                    <p:anim calcmode="lin" valueType="num">
                                      <p:cBhvr>
                                        <p:cTn id="63"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64" dur="1000"/>
                                        <p:tgtEl>
                                          <p:spTgt spid="26"/>
                                        </p:tgtEl>
                                      </p:cBhvr>
                                    </p:animEffect>
                                  </p:childTnLst>
                                </p:cTn>
                              </p:par>
                              <p:par>
                                <p:cTn id="65" presetID="29" presetClass="entr" presetSubtype="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ppt_x</p:attrName>
                                        </p:attrNameLst>
                                      </p:cBhvr>
                                      <p:tavLst>
                                        <p:tav tm="0">
                                          <p:val>
                                            <p:strVal val="#ppt_x-.2"/>
                                          </p:val>
                                        </p:tav>
                                        <p:tav tm="100000">
                                          <p:val>
                                            <p:strVal val="#ppt_x"/>
                                          </p:val>
                                        </p:tav>
                                      </p:tavLst>
                                    </p:anim>
                                    <p:anim calcmode="lin" valueType="num">
                                      <p:cBhvr>
                                        <p:cTn id="68"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69" dur="1000"/>
                                        <p:tgtEl>
                                          <p:spTgt spid="29"/>
                                        </p:tgtEl>
                                      </p:cBhvr>
                                    </p:animEffect>
                                  </p:childTnLst>
                                </p:cTn>
                              </p:par>
                              <p:par>
                                <p:cTn id="70" presetID="29"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 calcmode="lin" valueType="num">
                                      <p:cBhvr>
                                        <p:cTn id="72" dur="1000" fill="hold"/>
                                        <p:tgtEl>
                                          <p:spTgt spid="31"/>
                                        </p:tgtEl>
                                        <p:attrNameLst>
                                          <p:attrName>ppt_x</p:attrName>
                                        </p:attrNameLst>
                                      </p:cBhvr>
                                      <p:tavLst>
                                        <p:tav tm="0">
                                          <p:val>
                                            <p:strVal val="#ppt_x-.2"/>
                                          </p:val>
                                        </p:tav>
                                        <p:tav tm="100000">
                                          <p:val>
                                            <p:strVal val="#ppt_x"/>
                                          </p:val>
                                        </p:tav>
                                      </p:tavLst>
                                    </p:anim>
                                    <p:anim calcmode="lin" valueType="num">
                                      <p:cBhvr>
                                        <p:cTn id="73" dur="1000" fill="hold"/>
                                        <p:tgtEl>
                                          <p:spTgt spid="31"/>
                                        </p:tgtEl>
                                        <p:attrNameLst>
                                          <p:attrName>ppt_y</p:attrName>
                                        </p:attrNameLst>
                                      </p:cBhvr>
                                      <p:tavLst>
                                        <p:tav tm="0">
                                          <p:val>
                                            <p:strVal val="#ppt_y"/>
                                          </p:val>
                                        </p:tav>
                                        <p:tav tm="100000">
                                          <p:val>
                                            <p:strVal val="#ppt_y"/>
                                          </p:val>
                                        </p:tav>
                                      </p:tavLst>
                                    </p:anim>
                                    <p:animEffect transition="in" filter="wipe(right)" prLst="gradientSize: 0.1">
                                      <p:cBhvr>
                                        <p:cTn id="74" dur="1000"/>
                                        <p:tgtEl>
                                          <p:spTgt spid="31"/>
                                        </p:tgtEl>
                                      </p:cBhvr>
                                    </p:animEffect>
                                  </p:childTnLst>
                                </p:cTn>
                              </p:par>
                              <p:par>
                                <p:cTn id="75" presetID="29"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p:cTn id="77" dur="1000" fill="hold"/>
                                        <p:tgtEl>
                                          <p:spTgt spid="35"/>
                                        </p:tgtEl>
                                        <p:attrNameLst>
                                          <p:attrName>ppt_x</p:attrName>
                                        </p:attrNameLst>
                                      </p:cBhvr>
                                      <p:tavLst>
                                        <p:tav tm="0">
                                          <p:val>
                                            <p:strVal val="#ppt_x-.2"/>
                                          </p:val>
                                        </p:tav>
                                        <p:tav tm="100000">
                                          <p:val>
                                            <p:strVal val="#ppt_x"/>
                                          </p:val>
                                        </p:tav>
                                      </p:tavLst>
                                    </p:anim>
                                    <p:anim calcmode="lin" valueType="num">
                                      <p:cBhvr>
                                        <p:cTn id="78"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79" dur="1000"/>
                                        <p:tgtEl>
                                          <p:spTgt spid="35"/>
                                        </p:tgtEl>
                                      </p:cBhvr>
                                    </p:animEffect>
                                  </p:childTnLst>
                                </p:cTn>
                              </p:par>
                              <p:par>
                                <p:cTn id="80" presetID="29" presetClass="entr" presetSubtype="0"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p:cTn id="82" dur="1000" fill="hold"/>
                                        <p:tgtEl>
                                          <p:spTgt spid="36"/>
                                        </p:tgtEl>
                                        <p:attrNameLst>
                                          <p:attrName>ppt_x</p:attrName>
                                        </p:attrNameLst>
                                      </p:cBhvr>
                                      <p:tavLst>
                                        <p:tav tm="0">
                                          <p:val>
                                            <p:strVal val="#ppt_x-.2"/>
                                          </p:val>
                                        </p:tav>
                                        <p:tav tm="100000">
                                          <p:val>
                                            <p:strVal val="#ppt_x"/>
                                          </p:val>
                                        </p:tav>
                                      </p:tavLst>
                                    </p:anim>
                                    <p:anim calcmode="lin" valueType="num">
                                      <p:cBhvr>
                                        <p:cTn id="83"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84" dur="1000"/>
                                        <p:tgtEl>
                                          <p:spTgt spid="36"/>
                                        </p:tgtEl>
                                      </p:cBhvr>
                                    </p:animEffect>
                                  </p:childTnLst>
                                </p:cTn>
                              </p:par>
                              <p:par>
                                <p:cTn id="85" presetID="29" presetClass="entr" presetSubtype="0" fill="hold" grpId="0" nodeType="with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p:cTn id="87" dur="1000" fill="hold"/>
                                        <p:tgtEl>
                                          <p:spTgt spid="51"/>
                                        </p:tgtEl>
                                        <p:attrNameLst>
                                          <p:attrName>ppt_x</p:attrName>
                                        </p:attrNameLst>
                                      </p:cBhvr>
                                      <p:tavLst>
                                        <p:tav tm="0">
                                          <p:val>
                                            <p:strVal val="#ppt_x-.2"/>
                                          </p:val>
                                        </p:tav>
                                        <p:tav tm="100000">
                                          <p:val>
                                            <p:strVal val="#ppt_x"/>
                                          </p:val>
                                        </p:tav>
                                      </p:tavLst>
                                    </p:anim>
                                    <p:anim calcmode="lin" valueType="num">
                                      <p:cBhvr>
                                        <p:cTn id="88" dur="1000" fill="hold"/>
                                        <p:tgtEl>
                                          <p:spTgt spid="51"/>
                                        </p:tgtEl>
                                        <p:attrNameLst>
                                          <p:attrName>ppt_y</p:attrName>
                                        </p:attrNameLst>
                                      </p:cBhvr>
                                      <p:tavLst>
                                        <p:tav tm="0">
                                          <p:val>
                                            <p:strVal val="#ppt_y"/>
                                          </p:val>
                                        </p:tav>
                                        <p:tav tm="100000">
                                          <p:val>
                                            <p:strVal val="#ppt_y"/>
                                          </p:val>
                                        </p:tav>
                                      </p:tavLst>
                                    </p:anim>
                                    <p:animEffect transition="in" filter="wipe(right)" prLst="gradientSize: 0.1">
                                      <p:cBhvr>
                                        <p:cTn id="89"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p:bldP spid="20" grpId="0"/>
      <p:bldP spid="21" grpId="0"/>
      <p:bldP spid="22" grpId="0"/>
      <p:bldP spid="23" grpId="0"/>
      <p:bldP spid="24" grpId="0" animBg="1"/>
      <p:bldP spid="25" grpId="0" animBg="1"/>
      <p:bldP spid="29" grpId="0" animBg="1"/>
      <p:bldP spid="31" grpId="0"/>
      <p:bldP spid="35" grpId="0"/>
      <p:bldP spid="36"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190235" y="1868110"/>
            <a:ext cx="1130851" cy="11308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文本框 7"/>
          <p:cNvSpPr txBox="1"/>
          <p:nvPr/>
        </p:nvSpPr>
        <p:spPr>
          <a:xfrm>
            <a:off x="3426346" y="2023966"/>
            <a:ext cx="3841596" cy="521970"/>
          </a:xfrm>
          <a:prstGeom prst="rect">
            <a:avLst/>
          </a:prstGeom>
          <a:noFill/>
        </p:spPr>
        <p:txBody>
          <a:bodyPr wrap="square" rtlCol="0">
            <a:spAutoFit/>
          </a:bodyPr>
          <a:lstStyle/>
          <a:p>
            <a:pPr lvl="0"/>
            <a:r>
              <a:rPr lang="zh-CN" altLang="zh-CN" sz="2800" dirty="0">
                <a:solidFill>
                  <a:schemeClr val="tx1">
                    <a:lumMod val="65000"/>
                    <a:lumOff val="35000"/>
                  </a:schemeClr>
                </a:solidFill>
                <a:latin typeface="微软雅黑" panose="020B0503020204020204" pitchFamily="34" charset="-122"/>
                <a:ea typeface="微软雅黑" panose="020B0503020204020204" pitchFamily="34" charset="-122"/>
              </a:rPr>
              <a:t>输入标题内容</a:t>
            </a:r>
          </a:p>
        </p:txBody>
      </p:sp>
      <p:sp>
        <p:nvSpPr>
          <p:cNvPr id="6" name="文本框 10"/>
          <p:cNvSpPr txBox="1"/>
          <p:nvPr/>
        </p:nvSpPr>
        <p:spPr>
          <a:xfrm>
            <a:off x="3486000" y="2494543"/>
            <a:ext cx="2519503" cy="215444"/>
          </a:xfrm>
          <a:prstGeom prst="rect">
            <a:avLst/>
          </a:prstGeom>
          <a:noFill/>
        </p:spPr>
        <p:txBody>
          <a:bodyPr wrap="square" rtlCol="0">
            <a:spAutoFit/>
          </a:bodyPr>
          <a:lstStyle/>
          <a:p>
            <a:pPr algn="dist"/>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CLICK TO ADD UP YOUR TITLE HERE</a:t>
            </a:r>
          </a:p>
        </p:txBody>
      </p:sp>
      <p:sp>
        <p:nvSpPr>
          <p:cNvPr id="7" name="文本框 11"/>
          <p:cNvSpPr txBox="1"/>
          <p:nvPr/>
        </p:nvSpPr>
        <p:spPr>
          <a:xfrm>
            <a:off x="2302205" y="1741002"/>
            <a:ext cx="1547694" cy="1445260"/>
          </a:xfrm>
          <a:prstGeom prst="rect">
            <a:avLst/>
          </a:prstGeom>
          <a:noFill/>
        </p:spPr>
        <p:txBody>
          <a:bodyPr wrap="square" rtlCol="0">
            <a:spAutoFit/>
          </a:bodyPr>
          <a:lstStyle/>
          <a:p>
            <a:r>
              <a:rPr lang="en-US" altLang="zh-CN" sz="8800" dirty="0">
                <a:solidFill>
                  <a:schemeClr val="bg1"/>
                </a:solidFill>
                <a:latin typeface="IrisUPC" panose="020B0604020202020204" pitchFamily="34" charset="-34"/>
                <a:cs typeface="IrisUPC" panose="020B0604020202020204" pitchFamily="34" charset="-34"/>
              </a:rPr>
              <a:t>0</a:t>
            </a:r>
            <a:r>
              <a:rPr lang="en-US" sz="8800" dirty="0">
                <a:solidFill>
                  <a:schemeClr val="bg1"/>
                </a:solidFill>
                <a:latin typeface="IrisUPC" panose="020B0604020202020204" pitchFamily="34" charset="-34"/>
                <a:cs typeface="IrisUPC" panose="020B0604020202020204" pitchFamily="34" charset="-34"/>
              </a:rPr>
              <a:t>3</a:t>
            </a:r>
          </a:p>
        </p:txBody>
      </p:sp>
      <p:sp>
        <p:nvSpPr>
          <p:cNvPr id="8" name="矩形 18"/>
          <p:cNvSpPr>
            <a:spLocks noChangeArrowheads="1"/>
          </p:cNvSpPr>
          <p:nvPr/>
        </p:nvSpPr>
        <p:spPr bwMode="auto">
          <a:xfrm>
            <a:off x="3521995" y="2782486"/>
            <a:ext cx="3336006" cy="295466"/>
          </a:xfrm>
          <a:prstGeom prst="rect">
            <a:avLst/>
          </a:prstGeom>
          <a:noFill/>
          <a:ln w="9525">
            <a:noFill/>
            <a:miter lim="800000"/>
          </a:ln>
        </p:spPr>
        <p:txBody>
          <a:bodyPr wrap="square" lIns="0" tIns="0" rIns="0" bIns="0">
            <a:spAutoFit/>
          </a:bodyPr>
          <a:lstStyle/>
          <a:p>
            <a:pPr defTabSz="911860">
              <a:lnSpc>
                <a:spcPct val="120000"/>
              </a:lnSpc>
              <a:spcBef>
                <a:spcPct val="20000"/>
              </a:spcBef>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p>
        </p:txBody>
      </p:sp>
      <p:pic>
        <p:nvPicPr>
          <p:cNvPr id="5" name="图片 4" descr="图片1.png 去"/>
          <p:cNvPicPr>
            <a:picLocks noChangeAspect="1"/>
          </p:cNvPicPr>
          <p:nvPr/>
        </p:nvPicPr>
        <p:blipFill>
          <a:blip r:embed="rId3"/>
          <a:stretch>
            <a:fillRect/>
          </a:stretch>
        </p:blipFill>
        <p:spPr>
          <a:xfrm rot="21000000">
            <a:off x="6315075" y="3001010"/>
            <a:ext cx="2684145" cy="190754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2" presetClass="entr" presetSubtype="0" fill="hold" grpId="0" nodeType="afterEffect">
                                  <p:stCondLst>
                                    <p:cond delay="0"/>
                                  </p:stCondLst>
                                  <p:iterate type="lt">
                                    <p:tmPct val="26000"/>
                                  </p:iterate>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par>
                                <p:cTn id="20" presetID="52" presetClass="entr" presetSubtype="0" fill="hold" grpId="0" nodeType="withEffect">
                                  <p:stCondLst>
                                    <p:cond delay="0"/>
                                  </p:stCondLst>
                                  <p:iterate type="lt">
                                    <p:tmPct val="5417"/>
                                  </p:iterate>
                                  <p:childTnLst>
                                    <p:set>
                                      <p:cBhvr>
                                        <p:cTn id="21" dur="1" fill="hold">
                                          <p:stCondLst>
                                            <p:cond delay="0"/>
                                          </p:stCondLst>
                                        </p:cTn>
                                        <p:tgtEl>
                                          <p:spTgt spid="6"/>
                                        </p:tgtEl>
                                        <p:attrNameLst>
                                          <p:attrName>style.visibility</p:attrName>
                                        </p:attrNameLst>
                                      </p:cBhvr>
                                      <p:to>
                                        <p:strVal val="visible"/>
                                      </p:to>
                                    </p:set>
                                    <p:animScale>
                                      <p:cBhvr>
                                        <p:cTn id="2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
                                        </p:tgtEl>
                                        <p:attrNameLst>
                                          <p:attrName>ppt_x</p:attrName>
                                          <p:attrName>ppt_y</p:attrName>
                                        </p:attrNameLst>
                                      </p:cBhvr>
                                    </p:animMotion>
                                    <p:animEffect transition="in" filter="fade">
                                      <p:cBhvr>
                                        <p:cTn id="24" dur="1000"/>
                                        <p:tgtEl>
                                          <p:spTgt spid="6"/>
                                        </p:tgtEl>
                                      </p:cBhvr>
                                    </p:animEffect>
                                  </p:childTnLst>
                                </p:cTn>
                              </p:par>
                            </p:childTnLst>
                          </p:cTn>
                        </p:par>
                        <p:par>
                          <p:cTn id="25" fill="hold">
                            <p:stCondLst>
                              <p:cond delay="3625"/>
                            </p:stCondLst>
                            <p:childTnLst>
                              <p:par>
                                <p:cTn id="26" presetID="42"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Freeform 2"/>
          <p:cNvSpPr/>
          <p:nvPr/>
        </p:nvSpPr>
        <p:spPr>
          <a:xfrm>
            <a:off x="3455266" y="2074850"/>
            <a:ext cx="2216352" cy="2189881"/>
          </a:xfrm>
          <a:custGeom>
            <a:avLst/>
            <a:gdLst>
              <a:gd name="connsiteX0" fmla="*/ 0 w 2189205"/>
              <a:gd name="connsiteY0" fmla="*/ 1094603 h 2189205"/>
              <a:gd name="connsiteX1" fmla="*/ 1094603 w 2189205"/>
              <a:gd name="connsiteY1" fmla="*/ 0 h 2189205"/>
              <a:gd name="connsiteX2" fmla="*/ 2189206 w 2189205"/>
              <a:gd name="connsiteY2" fmla="*/ 1094603 h 2189205"/>
              <a:gd name="connsiteX3" fmla="*/ 1094603 w 2189205"/>
              <a:gd name="connsiteY3" fmla="*/ 2189206 h 2189205"/>
              <a:gd name="connsiteX4" fmla="*/ 0 w 2189205"/>
              <a:gd name="connsiteY4" fmla="*/ 1094603 h 2189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9205" h="2189205">
                <a:moveTo>
                  <a:pt x="0" y="1094603"/>
                </a:moveTo>
                <a:cubicBezTo>
                  <a:pt x="0" y="490070"/>
                  <a:pt x="490070" y="0"/>
                  <a:pt x="1094603" y="0"/>
                </a:cubicBezTo>
                <a:cubicBezTo>
                  <a:pt x="1699136" y="0"/>
                  <a:pt x="2189206" y="490070"/>
                  <a:pt x="2189206" y="1094603"/>
                </a:cubicBezTo>
                <a:cubicBezTo>
                  <a:pt x="2189206" y="1699136"/>
                  <a:pt x="1699136" y="2189206"/>
                  <a:pt x="1094603" y="2189206"/>
                </a:cubicBezTo>
                <a:cubicBezTo>
                  <a:pt x="490070" y="2189206"/>
                  <a:pt x="0" y="1699136"/>
                  <a:pt x="0" y="1094603"/>
                </a:cubicBezTo>
                <a:close/>
              </a:path>
            </a:pathLst>
          </a:custGeom>
          <a:solidFill>
            <a:schemeClr val="accent3"/>
          </a:solidFill>
          <a:ln w="25400" cap="flat" cmpd="sng" algn="ctr">
            <a:noFill/>
            <a:prstDash val="solid"/>
          </a:ln>
          <a:effectLst/>
        </p:spPr>
        <p:txBody>
          <a:bodyPr spcFirstLastPara="0" vert="horz" wrap="square" lIns="938456" tIns="209196" rIns="938456" bIns="1972398" numCol="1" spcCol="1364" anchor="ctr" anchorCtr="0">
            <a:noAutofit/>
          </a:bodyPr>
          <a:lstStyle/>
          <a:p>
            <a:pPr algn="ctr" defTabSz="572770" fontAlgn="base">
              <a:lnSpc>
                <a:spcPct val="90000"/>
              </a:lnSpc>
              <a:spcBef>
                <a:spcPct val="0"/>
              </a:spcBef>
              <a:spcAft>
                <a:spcPct val="35000"/>
              </a:spcAft>
              <a:defRPr/>
            </a:pPr>
            <a:r>
              <a:rPr lang="en-US" sz="1300" kern="0" dirty="0">
                <a:solidFill>
                  <a:srgbClr val="FFFFFF"/>
                </a:solidFill>
                <a:latin typeface="微软雅黑" panose="020B0503020204020204" pitchFamily="34" charset="-122"/>
                <a:ea typeface="微软雅黑" panose="020B0503020204020204" pitchFamily="34" charset="-122"/>
                <a:sym typeface="Gill Sans" charset="0"/>
              </a:rPr>
              <a:t>25%</a:t>
            </a:r>
          </a:p>
        </p:txBody>
      </p:sp>
      <p:sp>
        <p:nvSpPr>
          <p:cNvPr id="139" name="Freeform 4"/>
          <p:cNvSpPr/>
          <p:nvPr/>
        </p:nvSpPr>
        <p:spPr>
          <a:xfrm>
            <a:off x="3676901" y="2512827"/>
            <a:ext cx="1773081" cy="1751904"/>
          </a:xfrm>
          <a:custGeom>
            <a:avLst/>
            <a:gdLst>
              <a:gd name="connsiteX0" fmla="*/ 0 w 1751364"/>
              <a:gd name="connsiteY0" fmla="*/ 875682 h 1751364"/>
              <a:gd name="connsiteX1" fmla="*/ 875682 w 1751364"/>
              <a:gd name="connsiteY1" fmla="*/ 0 h 1751364"/>
              <a:gd name="connsiteX2" fmla="*/ 1751364 w 1751364"/>
              <a:gd name="connsiteY2" fmla="*/ 875682 h 1751364"/>
              <a:gd name="connsiteX3" fmla="*/ 875682 w 1751364"/>
              <a:gd name="connsiteY3" fmla="*/ 1751364 h 1751364"/>
              <a:gd name="connsiteX4" fmla="*/ 0 w 1751364"/>
              <a:gd name="connsiteY4" fmla="*/ 875682 h 1751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1364" h="1751364">
                <a:moveTo>
                  <a:pt x="0" y="875682"/>
                </a:moveTo>
                <a:cubicBezTo>
                  <a:pt x="0" y="392056"/>
                  <a:pt x="392056" y="0"/>
                  <a:pt x="875682" y="0"/>
                </a:cubicBezTo>
                <a:cubicBezTo>
                  <a:pt x="1359308" y="0"/>
                  <a:pt x="1751364" y="392056"/>
                  <a:pt x="1751364" y="875682"/>
                </a:cubicBezTo>
                <a:cubicBezTo>
                  <a:pt x="1751364" y="1359308"/>
                  <a:pt x="1359308" y="1751364"/>
                  <a:pt x="875682" y="1751364"/>
                </a:cubicBezTo>
                <a:cubicBezTo>
                  <a:pt x="392056" y="1751364"/>
                  <a:pt x="0" y="1359308"/>
                  <a:pt x="0" y="875682"/>
                </a:cubicBezTo>
                <a:close/>
              </a:path>
            </a:pathLst>
          </a:custGeom>
          <a:solidFill>
            <a:schemeClr val="accent2"/>
          </a:solidFill>
          <a:ln w="25400" cap="flat" cmpd="sng" algn="ctr">
            <a:noFill/>
            <a:prstDash val="solid"/>
          </a:ln>
          <a:effectLst/>
        </p:spPr>
        <p:txBody>
          <a:bodyPr spcFirstLastPara="0" vert="horz" wrap="square" lIns="703362" tIns="204494" rIns="703363" bIns="1521017" numCol="1" spcCol="1364" anchor="ctr" anchorCtr="0">
            <a:noAutofit/>
          </a:bodyPr>
          <a:lstStyle/>
          <a:p>
            <a:pPr algn="ctr" defTabSz="572770" fontAlgn="base">
              <a:lnSpc>
                <a:spcPct val="90000"/>
              </a:lnSpc>
              <a:spcBef>
                <a:spcPct val="0"/>
              </a:spcBef>
              <a:spcAft>
                <a:spcPct val="35000"/>
              </a:spcAft>
              <a:defRPr/>
            </a:pPr>
            <a:r>
              <a:rPr lang="en-US" sz="1300" kern="0" dirty="0">
                <a:solidFill>
                  <a:srgbClr val="FFFFFF"/>
                </a:solidFill>
                <a:latin typeface="微软雅黑" panose="020B0503020204020204" pitchFamily="34" charset="-122"/>
                <a:ea typeface="微软雅黑" panose="020B0503020204020204" pitchFamily="34" charset="-122"/>
                <a:sym typeface="Gill Sans" charset="0"/>
              </a:rPr>
              <a:t>36%</a:t>
            </a:r>
          </a:p>
        </p:txBody>
      </p:sp>
      <p:sp>
        <p:nvSpPr>
          <p:cNvPr id="140" name="Freeform 5"/>
          <p:cNvSpPr/>
          <p:nvPr/>
        </p:nvSpPr>
        <p:spPr>
          <a:xfrm>
            <a:off x="3898535" y="2950803"/>
            <a:ext cx="1329811" cy="1313929"/>
          </a:xfrm>
          <a:custGeom>
            <a:avLst/>
            <a:gdLst>
              <a:gd name="connsiteX0" fmla="*/ 0 w 1313523"/>
              <a:gd name="connsiteY0" fmla="*/ 656762 h 1313523"/>
              <a:gd name="connsiteX1" fmla="*/ 656762 w 1313523"/>
              <a:gd name="connsiteY1" fmla="*/ 0 h 1313523"/>
              <a:gd name="connsiteX2" fmla="*/ 1313524 w 1313523"/>
              <a:gd name="connsiteY2" fmla="*/ 656762 h 1313523"/>
              <a:gd name="connsiteX3" fmla="*/ 656762 w 1313523"/>
              <a:gd name="connsiteY3" fmla="*/ 1313524 h 1313523"/>
              <a:gd name="connsiteX4" fmla="*/ 0 w 1313523"/>
              <a:gd name="connsiteY4" fmla="*/ 656762 h 13135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523" h="1313523">
                <a:moveTo>
                  <a:pt x="0" y="656762"/>
                </a:moveTo>
                <a:cubicBezTo>
                  <a:pt x="0" y="294042"/>
                  <a:pt x="294042" y="0"/>
                  <a:pt x="656762" y="0"/>
                </a:cubicBezTo>
                <a:cubicBezTo>
                  <a:pt x="1019482" y="0"/>
                  <a:pt x="1313524" y="294042"/>
                  <a:pt x="1313524" y="656762"/>
                </a:cubicBezTo>
                <a:cubicBezTo>
                  <a:pt x="1313524" y="1019482"/>
                  <a:pt x="1019482" y="1313524"/>
                  <a:pt x="656762" y="1313524"/>
                </a:cubicBezTo>
                <a:cubicBezTo>
                  <a:pt x="294042" y="1313524"/>
                  <a:pt x="0" y="1019482"/>
                  <a:pt x="0" y="656762"/>
                </a:cubicBezTo>
                <a:close/>
              </a:path>
            </a:pathLst>
          </a:custGeom>
          <a:solidFill>
            <a:schemeClr val="accent1"/>
          </a:solidFill>
          <a:ln w="25400" cap="flat" cmpd="sng" algn="ctr">
            <a:noFill/>
            <a:prstDash val="solid"/>
          </a:ln>
          <a:effectLst/>
        </p:spPr>
        <p:txBody>
          <a:bodyPr spcFirstLastPara="0" vert="horz" wrap="square" lIns="468269" tIns="197441" rIns="468269" bIns="1079042" numCol="1" spcCol="1364" anchor="ctr" anchorCtr="0">
            <a:noAutofit/>
          </a:bodyPr>
          <a:lstStyle/>
          <a:p>
            <a:pPr algn="ctr" defTabSz="572770" fontAlgn="base">
              <a:lnSpc>
                <a:spcPct val="90000"/>
              </a:lnSpc>
              <a:spcBef>
                <a:spcPct val="0"/>
              </a:spcBef>
              <a:spcAft>
                <a:spcPct val="35000"/>
              </a:spcAft>
              <a:defRPr/>
            </a:pPr>
            <a:r>
              <a:rPr lang="en-US" sz="1300" kern="0" dirty="0">
                <a:solidFill>
                  <a:srgbClr val="FFFFFF"/>
                </a:solidFill>
                <a:latin typeface="微软雅黑" panose="020B0503020204020204" pitchFamily="34" charset="-122"/>
                <a:ea typeface="微软雅黑" panose="020B0503020204020204" pitchFamily="34" charset="-122"/>
                <a:sym typeface="Gill Sans" charset="0"/>
              </a:rPr>
              <a:t>15%</a:t>
            </a:r>
          </a:p>
        </p:txBody>
      </p:sp>
      <p:sp>
        <p:nvSpPr>
          <p:cNvPr id="141" name="Freeform 6"/>
          <p:cNvSpPr/>
          <p:nvPr/>
        </p:nvSpPr>
        <p:spPr>
          <a:xfrm>
            <a:off x="4120171" y="3388778"/>
            <a:ext cx="886541" cy="875953"/>
          </a:xfrm>
          <a:custGeom>
            <a:avLst/>
            <a:gdLst>
              <a:gd name="connsiteX0" fmla="*/ 0 w 875682"/>
              <a:gd name="connsiteY0" fmla="*/ 437841 h 875682"/>
              <a:gd name="connsiteX1" fmla="*/ 437841 w 875682"/>
              <a:gd name="connsiteY1" fmla="*/ 0 h 875682"/>
              <a:gd name="connsiteX2" fmla="*/ 875682 w 875682"/>
              <a:gd name="connsiteY2" fmla="*/ 437841 h 875682"/>
              <a:gd name="connsiteX3" fmla="*/ 437841 w 875682"/>
              <a:gd name="connsiteY3" fmla="*/ 875682 h 875682"/>
              <a:gd name="connsiteX4" fmla="*/ 0 w 875682"/>
              <a:gd name="connsiteY4" fmla="*/ 437841 h 8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82" h="875682">
                <a:moveTo>
                  <a:pt x="0" y="437841"/>
                </a:moveTo>
                <a:cubicBezTo>
                  <a:pt x="0" y="196028"/>
                  <a:pt x="196028" y="0"/>
                  <a:pt x="437841" y="0"/>
                </a:cubicBezTo>
                <a:cubicBezTo>
                  <a:pt x="679654" y="0"/>
                  <a:pt x="875682" y="196028"/>
                  <a:pt x="875682" y="437841"/>
                </a:cubicBezTo>
                <a:cubicBezTo>
                  <a:pt x="875682" y="679654"/>
                  <a:pt x="679654" y="875682"/>
                  <a:pt x="437841" y="875682"/>
                </a:cubicBezTo>
                <a:cubicBezTo>
                  <a:pt x="196028" y="875682"/>
                  <a:pt x="0" y="679654"/>
                  <a:pt x="0" y="437841"/>
                </a:cubicBezTo>
                <a:close/>
              </a:path>
            </a:pathLst>
          </a:custGeom>
          <a:solidFill>
            <a:schemeClr val="bg1"/>
          </a:solidFill>
          <a:ln w="25400" cap="flat" cmpd="sng" algn="ctr">
            <a:noFill/>
            <a:prstDash val="solid"/>
          </a:ln>
          <a:effectLst/>
        </p:spPr>
        <p:txBody>
          <a:bodyPr spcFirstLastPara="0" vert="horz" wrap="square" lIns="229364" tIns="326743" rIns="229364" bIns="326742" numCol="1" spcCol="1364" anchor="ctr" anchorCtr="0">
            <a:noAutofit/>
          </a:bodyPr>
          <a:lstStyle/>
          <a:p>
            <a:pPr algn="ctr" defTabSz="572770" fontAlgn="base">
              <a:lnSpc>
                <a:spcPct val="90000"/>
              </a:lnSpc>
              <a:spcBef>
                <a:spcPct val="0"/>
              </a:spcBef>
              <a:spcAft>
                <a:spcPct val="35000"/>
              </a:spcAft>
              <a:defRPr/>
            </a:pPr>
            <a:r>
              <a:rPr lang="en-US" sz="1300" kern="0" dirty="0">
                <a:solidFill>
                  <a:srgbClr val="000000"/>
                </a:solidFill>
                <a:latin typeface="微软雅黑" panose="020B0503020204020204" pitchFamily="34" charset="-122"/>
                <a:ea typeface="微软雅黑" panose="020B0503020204020204" pitchFamily="34" charset="-122"/>
                <a:sym typeface="Gill Sans" charset="0"/>
              </a:rPr>
              <a:t>20%</a:t>
            </a:r>
          </a:p>
        </p:txBody>
      </p:sp>
      <p:grpSp>
        <p:nvGrpSpPr>
          <p:cNvPr id="2" name="Group 22"/>
          <p:cNvGrpSpPr/>
          <p:nvPr/>
        </p:nvGrpSpPr>
        <p:grpSpPr bwMode="auto">
          <a:xfrm>
            <a:off x="652564" y="2362971"/>
            <a:ext cx="1758462" cy="752708"/>
            <a:chOff x="0" y="0"/>
            <a:chExt cx="2360" cy="1264"/>
          </a:xfrm>
        </p:grpSpPr>
        <p:sp>
          <p:nvSpPr>
            <p:cNvPr id="143" name="Rectangle 23"/>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r" fontAlgn="base">
                <a:lnSpc>
                  <a:spcPct val="90000"/>
                </a:lnSpc>
                <a:spcBef>
                  <a:spcPct val="0"/>
                </a:spcBef>
                <a:spcAft>
                  <a:spcPct val="0"/>
                </a:spcAft>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44" name="Rectangle 24"/>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en-US"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endParaRPr>
            </a:p>
          </p:txBody>
        </p:sp>
      </p:grpSp>
      <p:sp>
        <p:nvSpPr>
          <p:cNvPr id="145" name="Freeform 25"/>
          <p:cNvSpPr/>
          <p:nvPr/>
        </p:nvSpPr>
        <p:spPr bwMode="auto">
          <a:xfrm>
            <a:off x="2626131" y="2270644"/>
            <a:ext cx="1650287" cy="375461"/>
          </a:xfrm>
          <a:custGeom>
            <a:avLst/>
            <a:gdLst>
              <a:gd name="T0" fmla="*/ 0 w 21600"/>
              <a:gd name="T1" fmla="*/ 21600 h 21600"/>
              <a:gd name="T2" fmla="*/ 6860 w 21600"/>
              <a:gd name="T3" fmla="*/ 21600 h 21600"/>
              <a:gd name="T4" fmla="*/ 6860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6860" y="21600"/>
                </a:lnTo>
                <a:lnTo>
                  <a:pt x="6860" y="0"/>
                </a:lnTo>
                <a:lnTo>
                  <a:pt x="21600" y="0"/>
                </a:lnTo>
              </a:path>
            </a:pathLst>
          </a:custGeom>
          <a:noFill/>
          <a:ln w="3175" cap="flat">
            <a:solidFill>
              <a:srgbClr val="B3B3B3"/>
            </a:solidFill>
            <a:prstDash val="solid"/>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dirty="0">
              <a:solidFill>
                <a:srgbClr val="000000"/>
              </a:solidFill>
              <a:latin typeface="微软雅黑" panose="020B0503020204020204" pitchFamily="34" charset="-122"/>
              <a:ea typeface="微软雅黑" panose="020B0503020204020204" pitchFamily="34" charset="-122"/>
              <a:sym typeface="Gill Sans" charset="0"/>
            </a:endParaRPr>
          </a:p>
        </p:txBody>
      </p:sp>
      <p:sp>
        <p:nvSpPr>
          <p:cNvPr id="148" name="Rectangle 43"/>
          <p:cNvSpPr/>
          <p:nvPr/>
        </p:nvSpPr>
        <p:spPr bwMode="auto">
          <a:xfrm>
            <a:off x="1122419" y="1276400"/>
            <a:ext cx="6833957" cy="612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此处添加详细文本描述，建议与标题相关并符合整体语言风格，语言描述尽量简洁生动。尽量将每页幻灯片的字数控制在</a:t>
            </a:r>
            <a:r>
              <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200</a:t>
            </a: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字之内。此处添加详细文本描述，建议与标题相关并符合整体语言风格，语言描述尽量简洁生动。尽量将每页幻灯片的字数控制在</a:t>
            </a:r>
            <a:r>
              <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200</a:t>
            </a: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字之内。</a:t>
            </a:r>
            <a:r>
              <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rPr>
              <a:t> </a:t>
            </a:r>
            <a:endParaRPr 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Lato Regular" charset="0"/>
              <a:sym typeface="Lato Regular" charset="0"/>
            </a:endParaRPr>
          </a:p>
        </p:txBody>
      </p:sp>
      <p:sp>
        <p:nvSpPr>
          <p:cNvPr id="151" name="Freeform 26"/>
          <p:cNvSpPr/>
          <p:nvPr/>
        </p:nvSpPr>
        <p:spPr bwMode="auto">
          <a:xfrm>
            <a:off x="2627832" y="3247852"/>
            <a:ext cx="1684256" cy="465380"/>
          </a:xfrm>
          <a:custGeom>
            <a:avLst/>
            <a:gdLst>
              <a:gd name="T0" fmla="*/ 0 w 21600"/>
              <a:gd name="T1" fmla="*/ 21600 h 21600"/>
              <a:gd name="T2" fmla="*/ 6860 w 21600"/>
              <a:gd name="T3" fmla="*/ 21600 h 21600"/>
              <a:gd name="T4" fmla="*/ 6860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6860" y="21600"/>
                </a:lnTo>
                <a:lnTo>
                  <a:pt x="6860" y="0"/>
                </a:lnTo>
                <a:lnTo>
                  <a:pt x="21600" y="0"/>
                </a:lnTo>
              </a:path>
            </a:pathLst>
          </a:custGeom>
          <a:noFill/>
          <a:ln w="3175" cap="flat">
            <a:solidFill>
              <a:srgbClr val="B3B3B3"/>
            </a:solidFill>
            <a:prstDash val="solid"/>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dirty="0">
              <a:solidFill>
                <a:srgbClr val="000000"/>
              </a:solidFill>
              <a:latin typeface="微软雅黑" panose="020B0503020204020204" pitchFamily="34" charset="-122"/>
              <a:ea typeface="微软雅黑" panose="020B0503020204020204" pitchFamily="34" charset="-122"/>
              <a:sym typeface="Gill Sans" charset="0"/>
            </a:endParaRPr>
          </a:p>
        </p:txBody>
      </p:sp>
      <p:sp>
        <p:nvSpPr>
          <p:cNvPr id="152" name="Freeform 30"/>
          <p:cNvSpPr/>
          <p:nvPr/>
        </p:nvSpPr>
        <p:spPr bwMode="auto">
          <a:xfrm>
            <a:off x="4923954" y="2640743"/>
            <a:ext cx="1608647" cy="86942"/>
          </a:xfrm>
          <a:custGeom>
            <a:avLst/>
            <a:gdLst>
              <a:gd name="T0" fmla="*/ 0 w 21600"/>
              <a:gd name="T1" fmla="*/ 21600 h 21600"/>
              <a:gd name="T2" fmla="*/ 15862 w 21600"/>
              <a:gd name="T3" fmla="*/ 21600 h 21600"/>
              <a:gd name="T4" fmla="*/ 15862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15862" y="21600"/>
                </a:lnTo>
                <a:lnTo>
                  <a:pt x="15862" y="0"/>
                </a:lnTo>
                <a:lnTo>
                  <a:pt x="21600" y="0"/>
                </a:lnTo>
              </a:path>
            </a:pathLst>
          </a:custGeom>
          <a:noFill/>
          <a:ln w="3175" cap="flat">
            <a:solidFill>
              <a:srgbClr val="B3B3B3"/>
            </a:solidFill>
            <a:prstDash val="solid"/>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dirty="0">
              <a:solidFill>
                <a:srgbClr val="000000"/>
              </a:solidFill>
              <a:latin typeface="微软雅黑" panose="020B0503020204020204" pitchFamily="34" charset="-122"/>
              <a:ea typeface="微软雅黑" panose="020B0503020204020204" pitchFamily="34" charset="-122"/>
              <a:sym typeface="Gill Sans" charset="0"/>
            </a:endParaRPr>
          </a:p>
        </p:txBody>
      </p:sp>
      <p:sp>
        <p:nvSpPr>
          <p:cNvPr id="153" name="Freeform 31"/>
          <p:cNvSpPr/>
          <p:nvPr/>
        </p:nvSpPr>
        <p:spPr bwMode="auto">
          <a:xfrm>
            <a:off x="4921215" y="3684649"/>
            <a:ext cx="1614125" cy="300131"/>
          </a:xfrm>
          <a:custGeom>
            <a:avLst/>
            <a:gdLst>
              <a:gd name="T0" fmla="*/ 0 w 21600"/>
              <a:gd name="T1" fmla="*/ 21600 h 21600"/>
              <a:gd name="T2" fmla="*/ 15862 w 21600"/>
              <a:gd name="T3" fmla="*/ 21600 h 21600"/>
              <a:gd name="T4" fmla="*/ 15862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15862" y="21600"/>
                </a:lnTo>
                <a:lnTo>
                  <a:pt x="15862" y="0"/>
                </a:lnTo>
                <a:lnTo>
                  <a:pt x="21600" y="0"/>
                </a:lnTo>
              </a:path>
            </a:pathLst>
          </a:custGeom>
          <a:noFill/>
          <a:ln w="3175" cap="flat">
            <a:solidFill>
              <a:srgbClr val="B3B3B3"/>
            </a:solidFill>
            <a:prstDash val="solid"/>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dirty="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4" name="Group 22"/>
          <p:cNvGrpSpPr/>
          <p:nvPr/>
        </p:nvGrpSpPr>
        <p:grpSpPr bwMode="auto">
          <a:xfrm>
            <a:off x="652564" y="3480543"/>
            <a:ext cx="1758462" cy="752708"/>
            <a:chOff x="0" y="0"/>
            <a:chExt cx="2360" cy="1264"/>
          </a:xfrm>
        </p:grpSpPr>
        <p:sp>
          <p:nvSpPr>
            <p:cNvPr id="155" name="Rectangle 23"/>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r" fontAlgn="base">
                <a:lnSpc>
                  <a:spcPct val="90000"/>
                </a:lnSpc>
                <a:spcBef>
                  <a:spcPct val="0"/>
                </a:spcBef>
                <a:spcAft>
                  <a:spcPct val="0"/>
                </a:spcAft>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56" name="Rectangle 24"/>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en-US"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endParaRPr>
            </a:p>
          </p:txBody>
        </p:sp>
      </p:grpSp>
      <p:grpSp>
        <p:nvGrpSpPr>
          <p:cNvPr id="5" name="Group 22"/>
          <p:cNvGrpSpPr/>
          <p:nvPr/>
        </p:nvGrpSpPr>
        <p:grpSpPr bwMode="auto">
          <a:xfrm>
            <a:off x="6715780" y="2362971"/>
            <a:ext cx="1708648" cy="752708"/>
            <a:chOff x="0" y="0"/>
            <a:chExt cx="2360" cy="1264"/>
          </a:xfrm>
        </p:grpSpPr>
        <p:sp>
          <p:nvSpPr>
            <p:cNvPr id="158" name="Rectangle 23"/>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90000"/>
                </a:lnSpc>
                <a:spcBef>
                  <a:spcPct val="0"/>
                </a:spcBef>
                <a:spcAft>
                  <a:spcPct val="0"/>
                </a:spcAft>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59" name="Rectangle 24"/>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en-US"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endParaRPr>
            </a:p>
          </p:txBody>
        </p:sp>
      </p:grpSp>
      <p:grpSp>
        <p:nvGrpSpPr>
          <p:cNvPr id="6" name="Group 22"/>
          <p:cNvGrpSpPr/>
          <p:nvPr/>
        </p:nvGrpSpPr>
        <p:grpSpPr bwMode="auto">
          <a:xfrm>
            <a:off x="6715780" y="3480543"/>
            <a:ext cx="1708648" cy="752708"/>
            <a:chOff x="0" y="0"/>
            <a:chExt cx="2360" cy="1264"/>
          </a:xfrm>
        </p:grpSpPr>
        <p:sp>
          <p:nvSpPr>
            <p:cNvPr id="161" name="Rectangle 23"/>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90000"/>
                </a:lnSpc>
                <a:spcBef>
                  <a:spcPct val="0"/>
                </a:spcBef>
                <a:spcAft>
                  <a:spcPct val="0"/>
                </a:spcAft>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62" name="Rectangle 24"/>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a:t>
              </a:r>
              <a:endParaRPr lang="en-US"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1"/>
                                        </p:tgtEl>
                                        <p:attrNameLst>
                                          <p:attrName>style.visibility</p:attrName>
                                        </p:attrNameLst>
                                      </p:cBhvr>
                                      <p:to>
                                        <p:strVal val="visible"/>
                                      </p:to>
                                    </p:set>
                                    <p:animEffect transition="in" filter="wipe(down)">
                                      <p:cBhvr>
                                        <p:cTn id="7" dur="500"/>
                                        <p:tgtEl>
                                          <p:spTgt spid="1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3"/>
                                        </p:tgtEl>
                                        <p:attrNameLst>
                                          <p:attrName>style.visibility</p:attrName>
                                        </p:attrNameLst>
                                      </p:cBhvr>
                                      <p:to>
                                        <p:strVal val="visible"/>
                                      </p:to>
                                    </p:set>
                                    <p:animEffect transition="in" filter="wipe(left)">
                                      <p:cBhvr>
                                        <p:cTn id="11" dur="500"/>
                                        <p:tgtEl>
                                          <p:spTgt spid="15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22" presetClass="entr" presetSubtype="4" fill="hold" grpId="0" nodeType="withEffect">
                                  <p:stCondLst>
                                    <p:cond delay="250"/>
                                  </p:stCondLst>
                                  <p:childTnLst>
                                    <p:set>
                                      <p:cBhvr>
                                        <p:cTn id="17" dur="1" fill="hold">
                                          <p:stCondLst>
                                            <p:cond delay="0"/>
                                          </p:stCondLst>
                                        </p:cTn>
                                        <p:tgtEl>
                                          <p:spTgt spid="140"/>
                                        </p:tgtEl>
                                        <p:attrNameLst>
                                          <p:attrName>style.visibility</p:attrName>
                                        </p:attrNameLst>
                                      </p:cBhvr>
                                      <p:to>
                                        <p:strVal val="visible"/>
                                      </p:to>
                                    </p:set>
                                    <p:animEffect transition="in" filter="wipe(down)">
                                      <p:cBhvr>
                                        <p:cTn id="18" dur="500"/>
                                        <p:tgtEl>
                                          <p:spTgt spid="140"/>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51"/>
                                        </p:tgtEl>
                                        <p:attrNameLst>
                                          <p:attrName>style.visibility</p:attrName>
                                        </p:attrNameLst>
                                      </p:cBhvr>
                                      <p:to>
                                        <p:strVal val="visible"/>
                                      </p:to>
                                    </p:set>
                                    <p:animEffect transition="in" filter="wipe(right)">
                                      <p:cBhvr>
                                        <p:cTn id="22" dur="500"/>
                                        <p:tgtEl>
                                          <p:spTgt spid="15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139"/>
                                        </p:tgtEl>
                                        <p:attrNameLst>
                                          <p:attrName>style.visibility</p:attrName>
                                        </p:attrNameLst>
                                      </p:cBhvr>
                                      <p:to>
                                        <p:strVal val="visible"/>
                                      </p:to>
                                    </p:set>
                                    <p:animEffect transition="in" filter="wipe(down)">
                                      <p:cBhvr>
                                        <p:cTn id="30" dur="500"/>
                                        <p:tgtEl>
                                          <p:spTgt spid="139"/>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52"/>
                                        </p:tgtEl>
                                        <p:attrNameLst>
                                          <p:attrName>style.visibility</p:attrName>
                                        </p:attrNameLst>
                                      </p:cBhvr>
                                      <p:to>
                                        <p:strVal val="visible"/>
                                      </p:to>
                                    </p:set>
                                    <p:animEffect transition="in" filter="wipe(left)">
                                      <p:cBhvr>
                                        <p:cTn id="34" dur="500"/>
                                        <p:tgtEl>
                                          <p:spTgt spid="152"/>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38"/>
                                        </p:tgtEl>
                                        <p:attrNameLst>
                                          <p:attrName>style.visibility</p:attrName>
                                        </p:attrNameLst>
                                      </p:cBhvr>
                                      <p:to>
                                        <p:strVal val="visible"/>
                                      </p:to>
                                    </p:set>
                                    <p:animEffect transition="in" filter="wipe(down)">
                                      <p:cBhvr>
                                        <p:cTn id="41" dur="500"/>
                                        <p:tgtEl>
                                          <p:spTgt spid="138"/>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145"/>
                                        </p:tgtEl>
                                        <p:attrNameLst>
                                          <p:attrName>style.visibility</p:attrName>
                                        </p:attrNameLst>
                                      </p:cBhvr>
                                      <p:to>
                                        <p:strVal val="visible"/>
                                      </p:to>
                                    </p:set>
                                    <p:animEffect transition="in" filter="wipe(right)">
                                      <p:cBhvr>
                                        <p:cTn id="45" dur="500"/>
                                        <p:tgtEl>
                                          <p:spTgt spid="145"/>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P spid="139" grpId="0" animBg="1"/>
      <p:bldP spid="140" grpId="0" animBg="1"/>
      <p:bldP spid="141" grpId="0" animBg="1"/>
      <p:bldP spid="145" grpId="0" animBg="1"/>
      <p:bldP spid="151" grpId="0" animBg="1"/>
      <p:bldP spid="152" grpId="0" animBg="1"/>
      <p:bldP spid="15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341"/>
          <p:cNvSpPr>
            <a:spLocks noChangeArrowheads="1"/>
          </p:cNvSpPr>
          <p:nvPr/>
        </p:nvSpPr>
        <p:spPr bwMode="auto">
          <a:xfrm>
            <a:off x="1700382" y="1271300"/>
            <a:ext cx="792480" cy="275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2" name="矩形 11"/>
          <p:cNvSpPr>
            <a:spLocks noChangeArrowheads="1"/>
          </p:cNvSpPr>
          <p:nvPr/>
        </p:nvSpPr>
        <p:spPr bwMode="auto">
          <a:xfrm>
            <a:off x="698033" y="1560979"/>
            <a:ext cx="3092450" cy="69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 name="TextBox 682"/>
          <p:cNvSpPr>
            <a:spLocks noChangeArrowheads="1"/>
          </p:cNvSpPr>
          <p:nvPr/>
        </p:nvSpPr>
        <p:spPr bwMode="auto">
          <a:xfrm>
            <a:off x="4746655" y="1972777"/>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200" dirty="0">
                <a:solidFill>
                  <a:schemeClr val="bg1"/>
                </a:solidFill>
                <a:latin typeface="微软雅黑" panose="020B0503020204020204" pitchFamily="34" charset="-122"/>
                <a:ea typeface="微软雅黑" panose="020B0503020204020204" pitchFamily="34" charset="-122"/>
              </a:rPr>
              <a:t>反应</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200" dirty="0">
                <a:solidFill>
                  <a:schemeClr val="bg1"/>
                </a:solidFill>
                <a:latin typeface="微软雅黑" panose="020B0503020204020204" pitchFamily="34" charset="-122"/>
                <a:ea typeface="微软雅黑" panose="020B0503020204020204" pitchFamily="34" charset="-122"/>
              </a:rPr>
              <a:t>缓慢</a:t>
            </a:r>
          </a:p>
        </p:txBody>
      </p:sp>
      <p:sp>
        <p:nvSpPr>
          <p:cNvPr id="14" name="TextBox 344"/>
          <p:cNvSpPr>
            <a:spLocks noChangeArrowheads="1"/>
          </p:cNvSpPr>
          <p:nvPr/>
        </p:nvSpPr>
        <p:spPr bwMode="auto">
          <a:xfrm>
            <a:off x="6242318" y="3431674"/>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5" name="矩形 14"/>
          <p:cNvSpPr>
            <a:spLocks noChangeArrowheads="1"/>
          </p:cNvSpPr>
          <p:nvPr/>
        </p:nvSpPr>
        <p:spPr bwMode="auto">
          <a:xfrm>
            <a:off x="5243047" y="3745263"/>
            <a:ext cx="3094037" cy="69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6" name="TextBox 682"/>
          <p:cNvSpPr>
            <a:spLocks noChangeArrowheads="1"/>
          </p:cNvSpPr>
          <p:nvPr/>
        </p:nvSpPr>
        <p:spPr bwMode="auto">
          <a:xfrm>
            <a:off x="3488655" y="3138891"/>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200" dirty="0">
                <a:solidFill>
                  <a:schemeClr val="bg1"/>
                </a:solidFill>
                <a:latin typeface="微软雅黑" panose="020B0503020204020204" pitchFamily="34" charset="-122"/>
                <a:ea typeface="微软雅黑" panose="020B0503020204020204" pitchFamily="34" charset="-122"/>
              </a:rPr>
              <a:t>动作</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200" dirty="0">
                <a:solidFill>
                  <a:schemeClr val="bg1"/>
                </a:solidFill>
                <a:latin typeface="微软雅黑" panose="020B0503020204020204" pitchFamily="34" charset="-122"/>
                <a:ea typeface="微软雅黑" panose="020B0503020204020204" pitchFamily="34" charset="-122"/>
              </a:rPr>
              <a:t>迟缓</a:t>
            </a:r>
          </a:p>
        </p:txBody>
      </p:sp>
      <p:sp>
        <p:nvSpPr>
          <p:cNvPr id="17" name="矩形 16"/>
          <p:cNvSpPr/>
          <p:nvPr/>
        </p:nvSpPr>
        <p:spPr>
          <a:xfrm>
            <a:off x="5100297" y="1097183"/>
            <a:ext cx="3084260" cy="1814424"/>
          </a:xfrm>
          <a:prstGeom prst="rect">
            <a:avLst/>
          </a:prstGeom>
          <a:blipFill dpi="0" rotWithShape="1">
            <a:blip r:embed="rId3"/>
            <a:srcRect/>
            <a:stretch>
              <a:fillRect l="-7124" t="-22386" r="-3930" b="-796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矩形 17"/>
          <p:cNvSpPr/>
          <p:nvPr/>
        </p:nvSpPr>
        <p:spPr>
          <a:xfrm>
            <a:off x="697588" y="2407417"/>
            <a:ext cx="3111425" cy="1924611"/>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p:tgtEl>
                                          <p:spTgt spid="17"/>
                                        </p:tgtEl>
                                        <p:attrNameLst>
                                          <p:attrName>ppt_x</p:attrName>
                                        </p:attrNameLst>
                                      </p:cBhvr>
                                      <p:tavLst>
                                        <p:tav tm="0">
                                          <p:val>
                                            <p:strVal val="#ppt_x-#ppt_w*1.125000"/>
                                          </p:val>
                                        </p:tav>
                                        <p:tav tm="100000">
                                          <p:val>
                                            <p:strVal val="#ppt_x"/>
                                          </p:val>
                                        </p:tav>
                                      </p:tavLst>
                                    </p:anim>
                                    <p:animEffect transition="in" filter="wipe(right)">
                                      <p:cBhvr>
                                        <p:cTn id="17" dur="500"/>
                                        <p:tgtEl>
                                          <p:spTgt spid="17"/>
                                        </p:tgtEl>
                                      </p:cBhvr>
                                    </p:animEffect>
                                  </p:childTnLst>
                                </p:cTn>
                              </p:par>
                              <p:par>
                                <p:cTn id="18" presetID="12" presetClass="entr" presetSubtype="2"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iterate type="lt">
                                    <p:tmPct val="10000"/>
                                  </p:iterate>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par>
                                <p:cTn id="37" presetID="53" presetClass="entr" presetSubtype="16" fill="hold" grpId="0" nodeType="with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bldLvl="0" animBg="1"/>
      <p:bldP spid="1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124978" y="2524118"/>
            <a:ext cx="801258"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5141608" y="2524118"/>
            <a:ext cx="791738"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grpSp>
        <p:nvGrpSpPr>
          <p:cNvPr id="2" name="组合 1"/>
          <p:cNvGrpSpPr/>
          <p:nvPr/>
        </p:nvGrpSpPr>
        <p:grpSpPr>
          <a:xfrm>
            <a:off x="1144843" y="2333653"/>
            <a:ext cx="1294705" cy="365063"/>
            <a:chOff x="1607608" y="3504711"/>
            <a:chExt cx="1821556" cy="513429"/>
          </a:xfrm>
        </p:grpSpPr>
        <p:cxnSp>
          <p:nvCxnSpPr>
            <p:cNvPr id="26" name="Straight Connector 25"/>
            <p:cNvCxnSpPr/>
            <p:nvPr/>
          </p:nvCxnSpPr>
          <p:spPr>
            <a:xfrm>
              <a:off x="1607608" y="3772586"/>
              <a:ext cx="1821556"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1607608" y="3504711"/>
              <a:ext cx="0" cy="513429"/>
            </a:xfrm>
            <a:prstGeom prst="line">
              <a:avLst/>
            </a:prstGeom>
            <a:ln w="9525" cmpd="sng">
              <a:solidFill>
                <a:srgbClr val="404040"/>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637818" y="2333653"/>
            <a:ext cx="1294705" cy="365063"/>
            <a:chOff x="9335829" y="3504711"/>
            <a:chExt cx="1821556" cy="513429"/>
          </a:xfrm>
        </p:grpSpPr>
        <p:cxnSp>
          <p:nvCxnSpPr>
            <p:cNvPr id="28" name="Straight Connector 27"/>
            <p:cNvCxnSpPr/>
            <p:nvPr/>
          </p:nvCxnSpPr>
          <p:spPr>
            <a:xfrm>
              <a:off x="9335829" y="3772586"/>
              <a:ext cx="1821556"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11143991" y="3504711"/>
              <a:ext cx="0" cy="513429"/>
            </a:xfrm>
            <a:prstGeom prst="line">
              <a:avLst/>
            </a:prstGeom>
            <a:ln w="9525" cmpd="sng">
              <a:solidFill>
                <a:srgbClr val="404040"/>
              </a:solidFill>
            </a:ln>
          </p:spPr>
          <p:style>
            <a:lnRef idx="1">
              <a:schemeClr val="accent1"/>
            </a:lnRef>
            <a:fillRef idx="0">
              <a:schemeClr val="accent1"/>
            </a:fillRef>
            <a:effectRef idx="0">
              <a:schemeClr val="accent1"/>
            </a:effectRef>
            <a:fontRef idx="minor">
              <a:schemeClr val="tx1"/>
            </a:fontRef>
          </p:style>
        </p:cxnSp>
      </p:grpSp>
      <p:grpSp>
        <p:nvGrpSpPr>
          <p:cNvPr id="4" name="组合 14"/>
          <p:cNvGrpSpPr/>
          <p:nvPr/>
        </p:nvGrpSpPr>
        <p:grpSpPr>
          <a:xfrm>
            <a:off x="3926236" y="1803521"/>
            <a:ext cx="1215371" cy="1411043"/>
            <a:chOff x="5520831" y="2759122"/>
            <a:chExt cx="1709941" cy="1984515"/>
          </a:xfrm>
        </p:grpSpPr>
        <p:sp>
          <p:nvSpPr>
            <p:cNvPr id="5" name="Hexagon 4"/>
            <p:cNvSpPr/>
            <p:nvPr/>
          </p:nvSpPr>
          <p:spPr>
            <a:xfrm rot="5400000">
              <a:off x="5383544" y="2896409"/>
              <a:ext cx="1984515" cy="1709941"/>
            </a:xfrm>
            <a:prstGeom prst="hexagon">
              <a:avLst/>
            </a:prstGeom>
            <a:solidFill>
              <a:srgbClr val="90C5D7"/>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00B0F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174" name="Rectangle 35"/>
            <p:cNvSpPr>
              <a:spLocks noChangeArrowheads="1"/>
            </p:cNvSpPr>
            <p:nvPr/>
          </p:nvSpPr>
          <p:spPr bwMode="auto">
            <a:xfrm>
              <a:off x="5538498" y="3584977"/>
              <a:ext cx="1599711" cy="35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zh-CN" altLang="en-US" sz="1050" dirty="0">
                  <a:solidFill>
                    <a:schemeClr val="bg1"/>
                  </a:solidFill>
                  <a:latin typeface="微软雅黑" panose="020B0503020204020204" pitchFamily="34" charset="-122"/>
                  <a:ea typeface="微软雅黑" panose="020B0503020204020204" pitchFamily="34" charset="-122"/>
                </a:rPr>
                <a:t>请替换文字内容</a:t>
              </a:r>
            </a:p>
          </p:txBody>
        </p:sp>
      </p:grpSp>
      <p:grpSp>
        <p:nvGrpSpPr>
          <p:cNvPr id="11" name="组合 3"/>
          <p:cNvGrpSpPr/>
          <p:nvPr/>
        </p:nvGrpSpPr>
        <p:grpSpPr>
          <a:xfrm>
            <a:off x="916365" y="1498774"/>
            <a:ext cx="502969" cy="538070"/>
            <a:chOff x="1286157" y="2330521"/>
            <a:chExt cx="707640" cy="756750"/>
          </a:xfrm>
        </p:grpSpPr>
        <p:sp>
          <p:nvSpPr>
            <p:cNvPr id="10" name="Hexagon 9"/>
            <p:cNvSpPr/>
            <p:nvPr/>
          </p:nvSpPr>
          <p:spPr>
            <a:xfrm rot="5400000">
              <a:off x="1261602" y="2355076"/>
              <a:ext cx="756750" cy="707640"/>
            </a:xfrm>
            <a:prstGeom prst="hexagon">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76" name="Picture 29" descr="heart.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6794" y="2493480"/>
              <a:ext cx="404045" cy="406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0"/>
          <p:cNvGrpSpPr/>
          <p:nvPr/>
        </p:nvGrpSpPr>
        <p:grpSpPr>
          <a:xfrm>
            <a:off x="916365" y="2870136"/>
            <a:ext cx="502969" cy="538070"/>
            <a:chOff x="1286157" y="4259228"/>
            <a:chExt cx="707640" cy="756750"/>
          </a:xfrm>
        </p:grpSpPr>
        <p:sp>
          <p:nvSpPr>
            <p:cNvPr id="32" name="Hexagon 31"/>
            <p:cNvSpPr/>
            <p:nvPr/>
          </p:nvSpPr>
          <p:spPr>
            <a:xfrm rot="5400000">
              <a:off x="1261602" y="4283783"/>
              <a:ext cx="756750" cy="707640"/>
            </a:xfrm>
            <a:prstGeom prst="hexagon">
              <a:avLst/>
            </a:prstGeom>
            <a:solidFill>
              <a:schemeClr val="accent2"/>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77" name="Picture 30" descr="plan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3308" y="4433347"/>
              <a:ext cx="468783" cy="468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组合 13"/>
          <p:cNvGrpSpPr/>
          <p:nvPr/>
        </p:nvGrpSpPr>
        <p:grpSpPr>
          <a:xfrm>
            <a:off x="2430028" y="2184456"/>
            <a:ext cx="704471" cy="752344"/>
            <a:chOff x="3415770" y="3294875"/>
            <a:chExt cx="991141" cy="1058110"/>
          </a:xfrm>
        </p:grpSpPr>
        <p:sp>
          <p:nvSpPr>
            <p:cNvPr id="7" name="Hexagon 6"/>
            <p:cNvSpPr/>
            <p:nvPr/>
          </p:nvSpPr>
          <p:spPr>
            <a:xfrm rot="5400000">
              <a:off x="3382286" y="3328359"/>
              <a:ext cx="1058110" cy="991141"/>
            </a:xfrm>
            <a:prstGeom prst="hexagon">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78" name="Picture 32" descr="gift.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9093" y="3571680"/>
              <a:ext cx="504500" cy="506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组合 15"/>
          <p:cNvGrpSpPr/>
          <p:nvPr/>
        </p:nvGrpSpPr>
        <p:grpSpPr>
          <a:xfrm>
            <a:off x="5933346" y="2184456"/>
            <a:ext cx="704471" cy="752344"/>
            <a:chOff x="8344687" y="3294875"/>
            <a:chExt cx="991141" cy="1058110"/>
          </a:xfrm>
        </p:grpSpPr>
        <p:sp>
          <p:nvSpPr>
            <p:cNvPr id="9" name="Hexagon 8"/>
            <p:cNvSpPr/>
            <p:nvPr/>
          </p:nvSpPr>
          <p:spPr>
            <a:xfrm rot="5400000">
              <a:off x="8311203" y="3328359"/>
              <a:ext cx="1058110" cy="991141"/>
            </a:xfrm>
            <a:prstGeom prst="hexagon">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80" name="Picture 37" descr="settings.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61222" y="3547125"/>
              <a:ext cx="558075" cy="5558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grpSp>
        <p:nvGrpSpPr>
          <p:cNvPr id="17" name="组合 16"/>
          <p:cNvGrpSpPr/>
          <p:nvPr/>
        </p:nvGrpSpPr>
        <p:grpSpPr>
          <a:xfrm>
            <a:off x="7694523" y="1498774"/>
            <a:ext cx="502969" cy="538070"/>
            <a:chOff x="10822540" y="2330521"/>
            <a:chExt cx="707640" cy="756750"/>
          </a:xfrm>
        </p:grpSpPr>
        <p:sp>
          <p:nvSpPr>
            <p:cNvPr id="12" name="Hexagon 11"/>
            <p:cNvSpPr/>
            <p:nvPr/>
          </p:nvSpPr>
          <p:spPr>
            <a:xfrm rot="5400000">
              <a:off x="10797985" y="2355076"/>
              <a:ext cx="756750" cy="707640"/>
            </a:xfrm>
            <a:prstGeom prst="hexagon">
              <a:avLst/>
            </a:prstGeom>
            <a:solidFill>
              <a:schemeClr val="accent2"/>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81" name="Picture 38" descr="comments.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74336" y="2506874"/>
              <a:ext cx="404047" cy="40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p:nvPr/>
        </p:nvGrpSpPr>
        <p:grpSpPr>
          <a:xfrm>
            <a:off x="7675484" y="2870136"/>
            <a:ext cx="502969" cy="538070"/>
            <a:chOff x="10795752" y="4259228"/>
            <a:chExt cx="707640" cy="756750"/>
          </a:xfrm>
        </p:grpSpPr>
        <p:sp>
          <p:nvSpPr>
            <p:cNvPr id="13" name="Hexagon 12"/>
            <p:cNvSpPr/>
            <p:nvPr/>
          </p:nvSpPr>
          <p:spPr>
            <a:xfrm rot="5400000">
              <a:off x="10771197" y="4283783"/>
              <a:ext cx="756750" cy="707640"/>
            </a:xfrm>
            <a:prstGeom prst="hexagon">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sz="1800">
                <a:solidFill>
                  <a:srgbClr val="262626"/>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49182" name="Picture 39" descr="portfolio.pn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36388" y="4422186"/>
              <a:ext cx="428601" cy="4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淘宝店chenying0907Box 23"/>
          <p:cNvSpPr txBox="1"/>
          <p:nvPr/>
        </p:nvSpPr>
        <p:spPr>
          <a:xfrm>
            <a:off x="777842" y="3761620"/>
            <a:ext cx="1677626" cy="619633"/>
          </a:xfrm>
          <a:prstGeom prst="rect">
            <a:avLst/>
          </a:prstGeom>
          <a:noFill/>
        </p:spPr>
        <p:txBody>
          <a:bodyPr wrap="square" lIns="65001" tIns="32500" rIns="65001" bIns="32500" rtlCol="0">
            <a:spAutoFit/>
          </a:bodyPr>
          <a:lstStyle/>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34" name="淘宝店chenying0907Box 24"/>
          <p:cNvSpPr txBox="1"/>
          <p:nvPr/>
        </p:nvSpPr>
        <p:spPr>
          <a:xfrm>
            <a:off x="777844" y="3531820"/>
            <a:ext cx="1118721" cy="234912"/>
          </a:xfrm>
          <a:prstGeom prst="rect">
            <a:avLst/>
          </a:prstGeom>
          <a:noFill/>
        </p:spPr>
        <p:txBody>
          <a:bodyPr wrap="none" lIns="65001" tIns="32500" rIns="65001" bIns="32500" rtlCol="0">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p>
        </p:txBody>
      </p:sp>
      <p:sp>
        <p:nvSpPr>
          <p:cNvPr id="35" name="淘宝店chenying0907Box 23"/>
          <p:cNvSpPr txBox="1"/>
          <p:nvPr/>
        </p:nvSpPr>
        <p:spPr>
          <a:xfrm>
            <a:off x="3705862" y="3761620"/>
            <a:ext cx="1677626" cy="619633"/>
          </a:xfrm>
          <a:prstGeom prst="rect">
            <a:avLst/>
          </a:prstGeom>
          <a:noFill/>
        </p:spPr>
        <p:txBody>
          <a:bodyPr wrap="square" lIns="65001" tIns="32500" rIns="65001" bIns="32500" rtlCol="0">
            <a:spAutoFit/>
          </a:bodyPr>
          <a:lstStyle/>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36" name="淘宝店chenying0907Box 24"/>
          <p:cNvSpPr txBox="1"/>
          <p:nvPr/>
        </p:nvSpPr>
        <p:spPr>
          <a:xfrm>
            <a:off x="3705863" y="3531820"/>
            <a:ext cx="1118721" cy="234912"/>
          </a:xfrm>
          <a:prstGeom prst="rect">
            <a:avLst/>
          </a:prstGeom>
          <a:noFill/>
        </p:spPr>
        <p:txBody>
          <a:bodyPr wrap="none" lIns="65001" tIns="32500" rIns="65001" bIns="32500" rtlCol="0">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p>
        </p:txBody>
      </p:sp>
      <p:sp>
        <p:nvSpPr>
          <p:cNvPr id="37" name="淘宝店chenying0907Box 23"/>
          <p:cNvSpPr txBox="1"/>
          <p:nvPr/>
        </p:nvSpPr>
        <p:spPr>
          <a:xfrm>
            <a:off x="6245910" y="3761620"/>
            <a:ext cx="1677626" cy="619633"/>
          </a:xfrm>
          <a:prstGeom prst="rect">
            <a:avLst/>
          </a:prstGeom>
          <a:noFill/>
        </p:spPr>
        <p:txBody>
          <a:bodyPr wrap="square" lIns="65001" tIns="32500" rIns="65001" bIns="32500" rtlCol="0">
            <a:spAutoFit/>
          </a:bodyPr>
          <a:lstStyle/>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38" name="淘宝店chenying0907Box 24"/>
          <p:cNvSpPr txBox="1"/>
          <p:nvPr/>
        </p:nvSpPr>
        <p:spPr>
          <a:xfrm>
            <a:off x="6245911" y="3531820"/>
            <a:ext cx="1118721" cy="234912"/>
          </a:xfrm>
          <a:prstGeom prst="rect">
            <a:avLst/>
          </a:prstGeom>
          <a:noFill/>
        </p:spPr>
        <p:txBody>
          <a:bodyPr wrap="none" lIns="65001" tIns="32500" rIns="65001" bIns="32500" rtlCol="0">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p>
        </p:txBody>
      </p:sp>
    </p:spTree>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 calcmode="lin" valueType="num">
                                      <p:cBhvr>
                                        <p:cTn id="14" dur="500" fill="hold"/>
                                        <p:tgtEl>
                                          <p:spTgt spid="11"/>
                                        </p:tgtEl>
                                        <p:attrNameLst>
                                          <p:attrName>style.rotation</p:attrName>
                                        </p:attrNameLst>
                                      </p:cBhvr>
                                      <p:tavLst>
                                        <p:tav tm="0">
                                          <p:val>
                                            <p:fltVal val="90"/>
                                          </p:val>
                                        </p:tav>
                                        <p:tav tm="100000">
                                          <p:val>
                                            <p:fltVal val="0"/>
                                          </p:val>
                                        </p:tav>
                                      </p:tavLst>
                                    </p:anim>
                                    <p:animEffect transition="in" filter="fade">
                                      <p:cBhvr>
                                        <p:cTn id="15" dur="500"/>
                                        <p:tgtEl>
                                          <p:spTgt spid="11"/>
                                        </p:tgtEl>
                                      </p:cBhvr>
                                    </p:animEffect>
                                  </p:childTnLst>
                                </p:cTn>
                              </p:par>
                              <p:par>
                                <p:cTn id="16" presetID="31"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 calcmode="lin" valueType="num">
                                      <p:cBhvr>
                                        <p:cTn id="20" dur="500" fill="hold"/>
                                        <p:tgtEl>
                                          <p:spTgt spid="14"/>
                                        </p:tgtEl>
                                        <p:attrNameLst>
                                          <p:attrName>style.rotation</p:attrName>
                                        </p:attrNameLst>
                                      </p:cBhvr>
                                      <p:tavLst>
                                        <p:tav tm="0">
                                          <p:val>
                                            <p:fltVal val="90"/>
                                          </p:val>
                                        </p:tav>
                                        <p:tav tm="100000">
                                          <p:val>
                                            <p:fltVal val="0"/>
                                          </p:val>
                                        </p:tav>
                                      </p:tavLst>
                                    </p:anim>
                                    <p:animEffect transition="in" filter="fade">
                                      <p:cBhvr>
                                        <p:cTn id="21" dur="500"/>
                                        <p:tgtEl>
                                          <p:spTgt spid="14"/>
                                        </p:tgtEl>
                                      </p:cBhvr>
                                    </p:animEffect>
                                  </p:childTnLst>
                                </p:cTn>
                              </p:par>
                            </p:childTnLst>
                          </p:cTn>
                        </p:par>
                        <p:par>
                          <p:cTn id="22" fill="hold">
                            <p:stCondLst>
                              <p:cond delay="1000"/>
                            </p:stCondLst>
                            <p:childTnLst>
                              <p:par>
                                <p:cTn id="23" presetID="31"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90"/>
                                          </p:val>
                                        </p:tav>
                                        <p:tav tm="100000">
                                          <p:val>
                                            <p:fltVal val="0"/>
                                          </p:val>
                                        </p:tav>
                                      </p:tavLst>
                                    </p:anim>
                                    <p:animEffect transition="in" filter="fade">
                                      <p:cBhvr>
                                        <p:cTn id="28" dur="500"/>
                                        <p:tgtEl>
                                          <p:spTgt spid="15"/>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31"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 calcmode="lin" valueType="num">
                                      <p:cBhvr>
                                        <p:cTn id="39" dur="500" fill="hold"/>
                                        <p:tgtEl>
                                          <p:spTgt spid="4"/>
                                        </p:tgtEl>
                                        <p:attrNameLst>
                                          <p:attrName>style.rotation</p:attrName>
                                        </p:attrNameLst>
                                      </p:cBhvr>
                                      <p:tavLst>
                                        <p:tav tm="0">
                                          <p:val>
                                            <p:fltVal val="90"/>
                                          </p:val>
                                        </p:tav>
                                        <p:tav tm="100000">
                                          <p:val>
                                            <p:fltVal val="0"/>
                                          </p:val>
                                        </p:tav>
                                      </p:tavLst>
                                    </p:anim>
                                    <p:animEffect transition="in" filter="fade">
                                      <p:cBhvr>
                                        <p:cTn id="40" dur="500"/>
                                        <p:tgtEl>
                                          <p:spTgt spid="4"/>
                                        </p:tgtEl>
                                      </p:cBhvr>
                                    </p:animEffect>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0-#ppt_w/2"/>
                                          </p:val>
                                        </p:tav>
                                        <p:tav tm="100000">
                                          <p:val>
                                            <p:strVal val="#ppt_x"/>
                                          </p:val>
                                        </p:tav>
                                      </p:tavLst>
                                    </p:anim>
                                    <p:anim calcmode="lin" valueType="num">
                                      <p:cBhvr additive="base">
                                        <p:cTn id="45" dur="500" fill="hold"/>
                                        <p:tgtEl>
                                          <p:spTgt spid="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31" presetClass="entr" presetSubtype="0"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 calcmode="lin" valueType="num">
                                      <p:cBhvr>
                                        <p:cTn id="51" dur="500" fill="hold"/>
                                        <p:tgtEl>
                                          <p:spTgt spid="16"/>
                                        </p:tgtEl>
                                        <p:attrNameLst>
                                          <p:attrName>style.rotation</p:attrName>
                                        </p:attrNameLst>
                                      </p:cBhvr>
                                      <p:tavLst>
                                        <p:tav tm="0">
                                          <p:val>
                                            <p:fltVal val="90"/>
                                          </p:val>
                                        </p:tav>
                                        <p:tav tm="100000">
                                          <p:val>
                                            <p:fltVal val="0"/>
                                          </p:val>
                                        </p:tav>
                                      </p:tavLst>
                                    </p:anim>
                                    <p:animEffect transition="in" filter="fade">
                                      <p:cBhvr>
                                        <p:cTn id="52" dur="500"/>
                                        <p:tgtEl>
                                          <p:spTgt spid="16"/>
                                        </p:tgtEl>
                                      </p:cBhvr>
                                    </p:animEffect>
                                  </p:childTnLst>
                                </p:cTn>
                              </p:par>
                            </p:childTnLst>
                          </p:cTn>
                        </p:par>
                        <p:par>
                          <p:cTn id="53" fill="hold">
                            <p:stCondLst>
                              <p:cond delay="3500"/>
                            </p:stCondLst>
                            <p:childTnLst>
                              <p:par>
                                <p:cTn id="54" presetID="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500" fill="hold"/>
                                        <p:tgtEl>
                                          <p:spTgt spid="3"/>
                                        </p:tgtEl>
                                        <p:attrNameLst>
                                          <p:attrName>ppt_x</p:attrName>
                                        </p:attrNameLst>
                                      </p:cBhvr>
                                      <p:tavLst>
                                        <p:tav tm="0">
                                          <p:val>
                                            <p:strVal val="0-#ppt_w/2"/>
                                          </p:val>
                                        </p:tav>
                                        <p:tav tm="100000">
                                          <p:val>
                                            <p:strVal val="#ppt_x"/>
                                          </p:val>
                                        </p:tav>
                                      </p:tavLst>
                                    </p:anim>
                                    <p:anim calcmode="lin" valueType="num">
                                      <p:cBhvr additive="base">
                                        <p:cTn id="57" dur="500" fill="hold"/>
                                        <p:tgtEl>
                                          <p:spTgt spid="3"/>
                                        </p:tgtEl>
                                        <p:attrNameLst>
                                          <p:attrName>ppt_y</p:attrName>
                                        </p:attrNameLst>
                                      </p:cBhvr>
                                      <p:tavLst>
                                        <p:tav tm="0">
                                          <p:val>
                                            <p:strVal val="#ppt_y"/>
                                          </p:val>
                                        </p:tav>
                                        <p:tav tm="100000">
                                          <p:val>
                                            <p:strVal val="#ppt_y"/>
                                          </p:val>
                                        </p:tav>
                                      </p:tavLst>
                                    </p:anim>
                                  </p:childTnLst>
                                </p:cTn>
                              </p:par>
                            </p:childTnLst>
                          </p:cTn>
                        </p:par>
                        <p:par>
                          <p:cTn id="58" fill="hold">
                            <p:stCondLst>
                              <p:cond delay="4000"/>
                            </p:stCondLst>
                            <p:childTnLst>
                              <p:par>
                                <p:cTn id="59" presetID="31" presetClass="entr" presetSubtype="0"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90"/>
                                          </p:val>
                                        </p:tav>
                                        <p:tav tm="100000">
                                          <p:val>
                                            <p:fltVal val="0"/>
                                          </p:val>
                                        </p:tav>
                                      </p:tavLst>
                                    </p:anim>
                                    <p:animEffect transition="in" filter="fade">
                                      <p:cBhvr>
                                        <p:cTn id="64" dur="500"/>
                                        <p:tgtEl>
                                          <p:spTgt spid="17"/>
                                        </p:tgtEl>
                                      </p:cBhvr>
                                    </p:animEffect>
                                  </p:childTnLst>
                                </p:cTn>
                              </p:par>
                              <p:par>
                                <p:cTn id="65" presetID="31" presetClass="entr" presetSubtype="0"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 calcmode="lin" valueType="num">
                                      <p:cBhvr>
                                        <p:cTn id="69" dur="500" fill="hold"/>
                                        <p:tgtEl>
                                          <p:spTgt spid="18"/>
                                        </p:tgtEl>
                                        <p:attrNameLst>
                                          <p:attrName>style.rotation</p:attrName>
                                        </p:attrNameLst>
                                      </p:cBhvr>
                                      <p:tavLst>
                                        <p:tav tm="0">
                                          <p:val>
                                            <p:fltVal val="90"/>
                                          </p:val>
                                        </p:tav>
                                        <p:tav tm="100000">
                                          <p:val>
                                            <p:fltVal val="0"/>
                                          </p:val>
                                        </p:tav>
                                      </p:tavLst>
                                    </p:anim>
                                    <p:animEffect transition="in" filter="fade">
                                      <p:cBhvr>
                                        <p:cTn id="70" dur="500"/>
                                        <p:tgtEl>
                                          <p:spTgt spid="18"/>
                                        </p:tgtEl>
                                      </p:cBhvr>
                                    </p:animEffect>
                                  </p:childTnLst>
                                </p:cTn>
                              </p:par>
                            </p:childTnLst>
                          </p:cTn>
                        </p:par>
                        <p:par>
                          <p:cTn id="71" fill="hold">
                            <p:stCondLst>
                              <p:cond delay="4500"/>
                            </p:stCondLst>
                            <p:childTnLst>
                              <p:par>
                                <p:cTn id="72" presetID="12" presetClass="entr" presetSubtype="4" fill="hold" grpId="0"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500"/>
                                        <p:tgtEl>
                                          <p:spTgt spid="33"/>
                                        </p:tgtEl>
                                        <p:attrNameLst>
                                          <p:attrName>ppt_y</p:attrName>
                                        </p:attrNameLst>
                                      </p:cBhvr>
                                      <p:tavLst>
                                        <p:tav tm="0">
                                          <p:val>
                                            <p:strVal val="#ppt_y+#ppt_h*1.125000"/>
                                          </p:val>
                                        </p:tav>
                                        <p:tav tm="100000">
                                          <p:val>
                                            <p:strVal val="#ppt_y"/>
                                          </p:val>
                                        </p:tav>
                                      </p:tavLst>
                                    </p:anim>
                                    <p:animEffect transition="in" filter="wipe(up)">
                                      <p:cBhvr>
                                        <p:cTn id="75" dur="500"/>
                                        <p:tgtEl>
                                          <p:spTgt spid="33"/>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p:tgtEl>
                                          <p:spTgt spid="34"/>
                                        </p:tgtEl>
                                        <p:attrNameLst>
                                          <p:attrName>ppt_y</p:attrName>
                                        </p:attrNameLst>
                                      </p:cBhvr>
                                      <p:tavLst>
                                        <p:tav tm="0">
                                          <p:val>
                                            <p:strVal val="#ppt_y-#ppt_h*1.125000"/>
                                          </p:val>
                                        </p:tav>
                                        <p:tav tm="100000">
                                          <p:val>
                                            <p:strVal val="#ppt_y"/>
                                          </p:val>
                                        </p:tav>
                                      </p:tavLst>
                                    </p:anim>
                                    <p:animEffect transition="in" filter="wipe(down)">
                                      <p:cBhvr>
                                        <p:cTn id="79" dur="500"/>
                                        <p:tgtEl>
                                          <p:spTgt spid="34"/>
                                        </p:tgtEl>
                                      </p:cBhvr>
                                    </p:animEffect>
                                  </p:childTnLst>
                                </p:cTn>
                              </p:par>
                            </p:childTnLst>
                          </p:cTn>
                        </p:par>
                        <p:par>
                          <p:cTn id="80" fill="hold">
                            <p:stCondLst>
                              <p:cond delay="5000"/>
                            </p:stCondLst>
                            <p:childTnLst>
                              <p:par>
                                <p:cTn id="81" presetID="12" presetClass="entr" presetSubtype="4"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p:tgtEl>
                                          <p:spTgt spid="35"/>
                                        </p:tgtEl>
                                        <p:attrNameLst>
                                          <p:attrName>ppt_y</p:attrName>
                                        </p:attrNameLst>
                                      </p:cBhvr>
                                      <p:tavLst>
                                        <p:tav tm="0">
                                          <p:val>
                                            <p:strVal val="#ppt_y+#ppt_h*1.125000"/>
                                          </p:val>
                                        </p:tav>
                                        <p:tav tm="100000">
                                          <p:val>
                                            <p:strVal val="#ppt_y"/>
                                          </p:val>
                                        </p:tav>
                                      </p:tavLst>
                                    </p:anim>
                                    <p:animEffect transition="in" filter="wipe(up)">
                                      <p:cBhvr>
                                        <p:cTn id="84" dur="500"/>
                                        <p:tgtEl>
                                          <p:spTgt spid="35"/>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p:tgtEl>
                                          <p:spTgt spid="36"/>
                                        </p:tgtEl>
                                        <p:attrNameLst>
                                          <p:attrName>ppt_y</p:attrName>
                                        </p:attrNameLst>
                                      </p:cBhvr>
                                      <p:tavLst>
                                        <p:tav tm="0">
                                          <p:val>
                                            <p:strVal val="#ppt_y-#ppt_h*1.125000"/>
                                          </p:val>
                                        </p:tav>
                                        <p:tav tm="100000">
                                          <p:val>
                                            <p:strVal val="#ppt_y"/>
                                          </p:val>
                                        </p:tav>
                                      </p:tavLst>
                                    </p:anim>
                                    <p:animEffect transition="in" filter="wipe(down)">
                                      <p:cBhvr>
                                        <p:cTn id="88" dur="500"/>
                                        <p:tgtEl>
                                          <p:spTgt spid="36"/>
                                        </p:tgtEl>
                                      </p:cBhvr>
                                    </p:animEffect>
                                  </p:childTnLst>
                                </p:cTn>
                              </p:par>
                            </p:childTnLst>
                          </p:cTn>
                        </p:par>
                        <p:par>
                          <p:cTn id="89" fill="hold">
                            <p:stCondLst>
                              <p:cond delay="5500"/>
                            </p:stCondLst>
                            <p:childTnLst>
                              <p:par>
                                <p:cTn id="90" presetID="12" presetClass="entr" presetSubtype="4" fill="hold" grpId="0" nodeType="afterEffect">
                                  <p:stCondLst>
                                    <p:cond delay="0"/>
                                  </p:stCondLst>
                                  <p:childTnLst>
                                    <p:set>
                                      <p:cBhvr>
                                        <p:cTn id="91" dur="1" fill="hold">
                                          <p:stCondLst>
                                            <p:cond delay="0"/>
                                          </p:stCondLst>
                                        </p:cTn>
                                        <p:tgtEl>
                                          <p:spTgt spid="37"/>
                                        </p:tgtEl>
                                        <p:attrNameLst>
                                          <p:attrName>style.visibility</p:attrName>
                                        </p:attrNameLst>
                                      </p:cBhvr>
                                      <p:to>
                                        <p:strVal val="visible"/>
                                      </p:to>
                                    </p:set>
                                    <p:anim calcmode="lin" valueType="num">
                                      <p:cBhvr additive="base">
                                        <p:cTn id="92" dur="500"/>
                                        <p:tgtEl>
                                          <p:spTgt spid="37"/>
                                        </p:tgtEl>
                                        <p:attrNameLst>
                                          <p:attrName>ppt_y</p:attrName>
                                        </p:attrNameLst>
                                      </p:cBhvr>
                                      <p:tavLst>
                                        <p:tav tm="0">
                                          <p:val>
                                            <p:strVal val="#ppt_y+#ppt_h*1.125000"/>
                                          </p:val>
                                        </p:tav>
                                        <p:tav tm="100000">
                                          <p:val>
                                            <p:strVal val="#ppt_y"/>
                                          </p:val>
                                        </p:tav>
                                      </p:tavLst>
                                    </p:anim>
                                    <p:animEffect transition="in" filter="wipe(up)">
                                      <p:cBhvr>
                                        <p:cTn id="93" dur="500"/>
                                        <p:tgtEl>
                                          <p:spTgt spid="37"/>
                                        </p:tgtEl>
                                      </p:cBhvr>
                                    </p:animEffect>
                                  </p:childTnLst>
                                </p:cTn>
                              </p:par>
                              <p:par>
                                <p:cTn id="94" presetID="12" presetClass="entr" presetSubtype="1"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ppt_y</p:attrName>
                                        </p:attrNameLst>
                                      </p:cBhvr>
                                      <p:tavLst>
                                        <p:tav tm="0">
                                          <p:val>
                                            <p:strVal val="#ppt_y-#ppt_h*1.125000"/>
                                          </p:val>
                                        </p:tav>
                                        <p:tav tm="100000">
                                          <p:val>
                                            <p:strVal val="#ppt_y"/>
                                          </p:val>
                                        </p:tav>
                                      </p:tavLst>
                                    </p:anim>
                                    <p:animEffect transition="in" filter="wipe(down)">
                                      <p:cBhvr>
                                        <p:cTn id="9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190235" y="1868110"/>
            <a:ext cx="1130851" cy="11308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文本框 7"/>
          <p:cNvSpPr txBox="1"/>
          <p:nvPr/>
        </p:nvSpPr>
        <p:spPr>
          <a:xfrm>
            <a:off x="3426346" y="2023966"/>
            <a:ext cx="3841596" cy="521970"/>
          </a:xfrm>
          <a:prstGeom prst="rect">
            <a:avLst/>
          </a:prstGeom>
          <a:noFill/>
        </p:spPr>
        <p:txBody>
          <a:bodyPr wrap="square" rtlCol="0">
            <a:spAutoFit/>
          </a:bodyPr>
          <a:lstStyle/>
          <a:p>
            <a:pPr lvl="0"/>
            <a:r>
              <a:rPr lang="zh-CN" altLang="zh-CN" sz="2800" dirty="0">
                <a:solidFill>
                  <a:schemeClr val="tx1">
                    <a:lumMod val="65000"/>
                    <a:lumOff val="35000"/>
                  </a:schemeClr>
                </a:solidFill>
                <a:latin typeface="微软雅黑" panose="020B0503020204020204" pitchFamily="34" charset="-122"/>
                <a:ea typeface="微软雅黑" panose="020B0503020204020204" pitchFamily="34" charset="-122"/>
              </a:rPr>
              <a:t>输入标题内容</a:t>
            </a:r>
          </a:p>
        </p:txBody>
      </p:sp>
      <p:sp>
        <p:nvSpPr>
          <p:cNvPr id="6" name="文本框 10"/>
          <p:cNvSpPr txBox="1"/>
          <p:nvPr/>
        </p:nvSpPr>
        <p:spPr>
          <a:xfrm>
            <a:off x="3486000" y="2494543"/>
            <a:ext cx="2519503" cy="215444"/>
          </a:xfrm>
          <a:prstGeom prst="rect">
            <a:avLst/>
          </a:prstGeom>
          <a:noFill/>
        </p:spPr>
        <p:txBody>
          <a:bodyPr wrap="square" rtlCol="0">
            <a:spAutoFit/>
          </a:bodyPr>
          <a:lstStyle/>
          <a:p>
            <a:pPr algn="dist"/>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CLICK TO ADD UP YOUR TITLE HERE</a:t>
            </a:r>
          </a:p>
        </p:txBody>
      </p:sp>
      <p:sp>
        <p:nvSpPr>
          <p:cNvPr id="7" name="文本框 11"/>
          <p:cNvSpPr txBox="1"/>
          <p:nvPr/>
        </p:nvSpPr>
        <p:spPr>
          <a:xfrm>
            <a:off x="2302205" y="1741002"/>
            <a:ext cx="1547694" cy="1445260"/>
          </a:xfrm>
          <a:prstGeom prst="rect">
            <a:avLst/>
          </a:prstGeom>
          <a:noFill/>
        </p:spPr>
        <p:txBody>
          <a:bodyPr wrap="square" rtlCol="0">
            <a:spAutoFit/>
          </a:bodyPr>
          <a:lstStyle/>
          <a:p>
            <a:r>
              <a:rPr lang="en-US" altLang="zh-CN" sz="8800" dirty="0">
                <a:solidFill>
                  <a:schemeClr val="bg1"/>
                </a:solidFill>
                <a:latin typeface="IrisUPC" panose="020B0604020202020204" pitchFamily="34" charset="-34"/>
                <a:cs typeface="IrisUPC" panose="020B0604020202020204" pitchFamily="34" charset="-34"/>
              </a:rPr>
              <a:t>0</a:t>
            </a:r>
            <a:r>
              <a:rPr lang="en-US" sz="8800" dirty="0">
                <a:solidFill>
                  <a:schemeClr val="bg1"/>
                </a:solidFill>
                <a:latin typeface="IrisUPC" panose="020B0604020202020204" pitchFamily="34" charset="-34"/>
                <a:cs typeface="IrisUPC" panose="020B0604020202020204" pitchFamily="34" charset="-34"/>
              </a:rPr>
              <a:t>4</a:t>
            </a:r>
          </a:p>
        </p:txBody>
      </p:sp>
      <p:sp>
        <p:nvSpPr>
          <p:cNvPr id="8" name="矩形 18"/>
          <p:cNvSpPr>
            <a:spLocks noChangeArrowheads="1"/>
          </p:cNvSpPr>
          <p:nvPr/>
        </p:nvSpPr>
        <p:spPr bwMode="auto">
          <a:xfrm>
            <a:off x="3521995" y="2782486"/>
            <a:ext cx="3336006" cy="295466"/>
          </a:xfrm>
          <a:prstGeom prst="rect">
            <a:avLst/>
          </a:prstGeom>
          <a:noFill/>
          <a:ln w="9525">
            <a:noFill/>
            <a:miter lim="800000"/>
          </a:ln>
        </p:spPr>
        <p:txBody>
          <a:bodyPr wrap="square" lIns="0" tIns="0" rIns="0" bIns="0">
            <a:spAutoFit/>
          </a:bodyPr>
          <a:lstStyle/>
          <a:p>
            <a:pPr defTabSz="911860">
              <a:lnSpc>
                <a:spcPct val="120000"/>
              </a:lnSpc>
              <a:spcBef>
                <a:spcPct val="20000"/>
              </a:spcBef>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p>
        </p:txBody>
      </p:sp>
      <p:pic>
        <p:nvPicPr>
          <p:cNvPr id="5" name="图片 4" descr="图片1.png 去"/>
          <p:cNvPicPr>
            <a:picLocks noChangeAspect="1"/>
          </p:cNvPicPr>
          <p:nvPr/>
        </p:nvPicPr>
        <p:blipFill>
          <a:blip r:embed="rId3"/>
          <a:stretch>
            <a:fillRect/>
          </a:stretch>
        </p:blipFill>
        <p:spPr>
          <a:xfrm rot="21000000">
            <a:off x="6315075" y="3001010"/>
            <a:ext cx="2684145" cy="190754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2" presetClass="entr" presetSubtype="0" fill="hold" grpId="0" nodeType="afterEffect">
                                  <p:stCondLst>
                                    <p:cond delay="0"/>
                                  </p:stCondLst>
                                  <p:iterate type="lt">
                                    <p:tmPct val="26000"/>
                                  </p:iterate>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par>
                                <p:cTn id="20" presetID="52" presetClass="entr" presetSubtype="0" fill="hold" grpId="0" nodeType="withEffect">
                                  <p:stCondLst>
                                    <p:cond delay="0"/>
                                  </p:stCondLst>
                                  <p:iterate type="lt">
                                    <p:tmPct val="5417"/>
                                  </p:iterate>
                                  <p:childTnLst>
                                    <p:set>
                                      <p:cBhvr>
                                        <p:cTn id="21" dur="1" fill="hold">
                                          <p:stCondLst>
                                            <p:cond delay="0"/>
                                          </p:stCondLst>
                                        </p:cTn>
                                        <p:tgtEl>
                                          <p:spTgt spid="6"/>
                                        </p:tgtEl>
                                        <p:attrNameLst>
                                          <p:attrName>style.visibility</p:attrName>
                                        </p:attrNameLst>
                                      </p:cBhvr>
                                      <p:to>
                                        <p:strVal val="visible"/>
                                      </p:to>
                                    </p:set>
                                    <p:animScale>
                                      <p:cBhvr>
                                        <p:cTn id="2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
                                        </p:tgtEl>
                                        <p:attrNameLst>
                                          <p:attrName>ppt_x</p:attrName>
                                          <p:attrName>ppt_y</p:attrName>
                                        </p:attrNameLst>
                                      </p:cBhvr>
                                    </p:animMotion>
                                    <p:animEffect transition="in" filter="fade">
                                      <p:cBhvr>
                                        <p:cTn id="24" dur="1000"/>
                                        <p:tgtEl>
                                          <p:spTgt spid="6"/>
                                        </p:tgtEl>
                                      </p:cBhvr>
                                    </p:animEffect>
                                  </p:childTnLst>
                                </p:cTn>
                              </p:par>
                            </p:childTnLst>
                          </p:cTn>
                        </p:par>
                        <p:par>
                          <p:cTn id="25" fill="hold">
                            <p:stCondLst>
                              <p:cond delay="3625"/>
                            </p:stCondLst>
                            <p:childTnLst>
                              <p:par>
                                <p:cTn id="26" presetID="42"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56590" y="1350645"/>
            <a:ext cx="7797165" cy="3239135"/>
            <a:chOff x="299" y="1604"/>
            <a:chExt cx="15159" cy="6297"/>
          </a:xfrm>
        </p:grpSpPr>
        <p:cxnSp>
          <p:nvCxnSpPr>
            <p:cNvPr id="2" name="PA-直接连接符 6"/>
            <p:cNvCxnSpPr/>
            <p:nvPr>
              <p:custDataLst>
                <p:tags r:id="rId1"/>
              </p:custDataLst>
            </p:nvPr>
          </p:nvCxnSpPr>
          <p:spPr>
            <a:xfrm>
              <a:off x="389" y="2654"/>
              <a:ext cx="5640" cy="0"/>
            </a:xfrm>
            <a:prstGeom prst="line">
              <a:avLst/>
            </a:prstGeom>
            <a:ln w="19050" cap="flat" cmpd="sng" algn="ctr">
              <a:solidFill>
                <a:srgbClr val="E89F50"/>
              </a:solidFill>
              <a:prstDash val="lg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 name="PA-椭圆 1"/>
            <p:cNvSpPr/>
            <p:nvPr>
              <p:custDataLst>
                <p:tags r:id="rId2"/>
              </p:custDataLst>
            </p:nvPr>
          </p:nvSpPr>
          <p:spPr>
            <a:xfrm>
              <a:off x="5489" y="1604"/>
              <a:ext cx="2130" cy="2130"/>
            </a:xfrm>
            <a:prstGeom prst="ellipse">
              <a:avLst/>
            </a:prstGeom>
            <a:solidFill>
              <a:srgbClr val="90C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9" name="PA-椭圆 8"/>
            <p:cNvSpPr/>
            <p:nvPr>
              <p:custDataLst>
                <p:tags r:id="rId3"/>
              </p:custDataLst>
            </p:nvPr>
          </p:nvSpPr>
          <p:spPr>
            <a:xfrm>
              <a:off x="3629" y="2384"/>
              <a:ext cx="540" cy="540"/>
            </a:xfrm>
            <a:prstGeom prst="ellipse">
              <a:avLst/>
            </a:prstGeom>
            <a:solidFill>
              <a:srgbClr val="90C5D7"/>
            </a:solidFill>
            <a:ln w="28575" cap="flat" cmpd="sng" algn="ctr">
              <a:solidFill>
                <a:srgbClr val="90C5D7"/>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243785" tIns="121892" rIns="243785" bIns="121892" anchor="ctr"/>
            <a:lstStyle/>
            <a:p>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34" name="PA-椭圆 33"/>
            <p:cNvSpPr/>
            <p:nvPr>
              <p:custDataLst>
                <p:tags r:id="rId4"/>
              </p:custDataLst>
            </p:nvPr>
          </p:nvSpPr>
          <p:spPr>
            <a:xfrm>
              <a:off x="1964" y="2384"/>
              <a:ext cx="540" cy="540"/>
            </a:xfrm>
            <a:prstGeom prst="ellipse">
              <a:avLst/>
            </a:prstGeom>
            <a:solidFill>
              <a:srgbClr val="E89F50"/>
            </a:solidFill>
            <a:ln w="12700" cap="flat" cmpd="sng" algn="ctr">
              <a:solidFill>
                <a:srgbClr val="E89F5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400">
                <a:solidFill>
                  <a:srgbClr val="F1CDA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35" name="PA-椭圆 34"/>
            <p:cNvSpPr/>
            <p:nvPr>
              <p:custDataLst>
                <p:tags r:id="rId5"/>
              </p:custDataLst>
            </p:nvPr>
          </p:nvSpPr>
          <p:spPr>
            <a:xfrm>
              <a:off x="299" y="2384"/>
              <a:ext cx="540" cy="540"/>
            </a:xfrm>
            <a:prstGeom prst="ellipse">
              <a:avLst/>
            </a:prstGeom>
            <a:solidFill>
              <a:srgbClr val="ACB786"/>
            </a:solidFill>
            <a:ln w="28575" cap="flat" cmpd="sng" algn="ctr">
              <a:solidFill>
                <a:srgbClr val="ACB78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243785" tIns="121892" rIns="243785" bIns="121892" anchor="ctr"/>
            <a:lstStyle/>
            <a:p>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40" name="PA-半闭框 39"/>
            <p:cNvSpPr/>
            <p:nvPr>
              <p:custDataLst>
                <p:tags r:id="rId6"/>
              </p:custDataLst>
            </p:nvPr>
          </p:nvSpPr>
          <p:spPr>
            <a:xfrm rot="16200000">
              <a:off x="4603" y="2220"/>
              <a:ext cx="2040" cy="3448"/>
            </a:xfrm>
            <a:prstGeom prst="halfFrame">
              <a:avLst>
                <a:gd name="adj1" fmla="val 669"/>
                <a:gd name="adj2" fmla="val 612"/>
              </a:avLst>
            </a:prstGeom>
            <a:solidFill>
              <a:srgbClr val="E9A16F"/>
            </a:solidFill>
            <a:ln w="12700" cap="rnd" cmpd="sng" algn="ctr">
              <a:solidFill>
                <a:srgbClr val="90C5D7"/>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41" name="PA-半闭框 40"/>
            <p:cNvSpPr/>
            <p:nvPr>
              <p:custDataLst>
                <p:tags r:id="rId7"/>
              </p:custDataLst>
            </p:nvPr>
          </p:nvSpPr>
          <p:spPr>
            <a:xfrm rot="16200000">
              <a:off x="3240" y="1886"/>
              <a:ext cx="3133" cy="5209"/>
            </a:xfrm>
            <a:prstGeom prst="halfFrame">
              <a:avLst>
                <a:gd name="adj1" fmla="val 704"/>
                <a:gd name="adj2" fmla="val 980"/>
              </a:avLst>
            </a:prstGeom>
            <a:solidFill>
              <a:srgbClr val="5A944C"/>
            </a:solidFill>
            <a:ln w="12700" cap="rnd" cmpd="sng" algn="ctr">
              <a:solidFill>
                <a:srgbClr val="E89F5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42" name="PA-半闭框 41"/>
            <p:cNvSpPr/>
            <p:nvPr>
              <p:custDataLst>
                <p:tags r:id="rId8"/>
              </p:custDataLst>
            </p:nvPr>
          </p:nvSpPr>
          <p:spPr>
            <a:xfrm rot="16200000">
              <a:off x="1743" y="1637"/>
              <a:ext cx="4344" cy="6917"/>
            </a:xfrm>
            <a:prstGeom prst="halfFrame">
              <a:avLst>
                <a:gd name="adj1" fmla="val 932"/>
                <a:gd name="adj2" fmla="val 980"/>
              </a:avLst>
            </a:prstGeom>
            <a:solidFill>
              <a:srgbClr val="E9A16F"/>
            </a:solidFill>
            <a:ln w="12700" cap="rnd" cmpd="sng" algn="ctr">
              <a:solidFill>
                <a:srgbClr val="ACB78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anose="020B0503020204020204" pitchFamily="34" charset="-122"/>
                <a:ea typeface="微软雅黑" panose="020B0503020204020204" pitchFamily="34" charset="-122"/>
                <a:cs typeface="汉仪旗黑-60简" panose="00020600040101010101" charset="-122"/>
              </a:endParaRPr>
            </a:p>
          </p:txBody>
        </p:sp>
        <p:grpSp>
          <p:nvGrpSpPr>
            <p:cNvPr id="43" name="PA-组合 42"/>
            <p:cNvGrpSpPr/>
            <p:nvPr>
              <p:custDataLst>
                <p:tags r:id="rId9"/>
              </p:custDataLst>
            </p:nvPr>
          </p:nvGrpSpPr>
          <p:grpSpPr>
            <a:xfrm>
              <a:off x="7619" y="4527"/>
              <a:ext cx="898" cy="874"/>
              <a:chOff x="9205771" y="1936782"/>
              <a:chExt cx="570488" cy="554905"/>
            </a:xfrm>
          </p:grpSpPr>
          <p:sp>
            <p:nvSpPr>
              <p:cNvPr id="44" name="PA-椭圆 43"/>
              <p:cNvSpPr/>
              <p:nvPr>
                <p:custDataLst>
                  <p:tags r:id="rId23"/>
                </p:custDataLst>
              </p:nvPr>
            </p:nvSpPr>
            <p:spPr>
              <a:xfrm>
                <a:off x="9205771" y="1936782"/>
                <a:ext cx="554905" cy="554905"/>
              </a:xfrm>
              <a:prstGeom prst="ellipse">
                <a:avLst/>
              </a:prstGeom>
              <a:noFill/>
              <a:ln w="12700" cap="flat" cmpd="sng" algn="ctr">
                <a:solidFill>
                  <a:srgbClr val="F1CDA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rgbClr val="FEA10D"/>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45" name="PA-文本框 44"/>
              <p:cNvSpPr txBox="1"/>
              <p:nvPr>
                <p:custDataLst>
                  <p:tags r:id="rId24"/>
                </p:custDataLst>
              </p:nvPr>
            </p:nvSpPr>
            <p:spPr>
              <a:xfrm>
                <a:off x="9244935" y="1947914"/>
                <a:ext cx="531324" cy="492313"/>
              </a:xfrm>
              <a:prstGeom prst="rect">
                <a:avLst/>
              </a:prstGeom>
              <a:noFill/>
              <a:ln>
                <a:noFill/>
              </a:ln>
            </p:spPr>
            <p:txBody>
              <a:bodyPr wrap="square" rtlCol="0">
                <a:spAutoFit/>
              </a:bodyPr>
              <a:lstStyle/>
              <a:p>
                <a:r>
                  <a:rPr lang="en-US" altLang="zh-CN" sz="20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1</a:t>
                </a:r>
              </a:p>
            </p:txBody>
          </p:sp>
        </p:grpSp>
        <p:grpSp>
          <p:nvGrpSpPr>
            <p:cNvPr id="46" name="PA-组合 45"/>
            <p:cNvGrpSpPr/>
            <p:nvPr>
              <p:custDataLst>
                <p:tags r:id="rId10"/>
              </p:custDataLst>
            </p:nvPr>
          </p:nvGrpSpPr>
          <p:grpSpPr>
            <a:xfrm>
              <a:off x="7619" y="5679"/>
              <a:ext cx="1051" cy="874"/>
              <a:chOff x="9205771" y="1936782"/>
              <a:chExt cx="667566" cy="554905"/>
            </a:xfrm>
          </p:grpSpPr>
          <p:sp>
            <p:nvSpPr>
              <p:cNvPr id="47" name="PA-椭圆 46"/>
              <p:cNvSpPr/>
              <p:nvPr>
                <p:custDataLst>
                  <p:tags r:id="rId21"/>
                </p:custDataLst>
              </p:nvPr>
            </p:nvSpPr>
            <p:spPr>
              <a:xfrm>
                <a:off x="9205771" y="1936782"/>
                <a:ext cx="554905" cy="554905"/>
              </a:xfrm>
              <a:prstGeom prst="ellipse">
                <a:avLst/>
              </a:prstGeom>
              <a:noFill/>
              <a:ln w="12700" cap="flat" cmpd="sng" algn="ctr">
                <a:solidFill>
                  <a:srgbClr val="F1CDA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rgbClr val="85B466"/>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48" name="PA-文本框 47"/>
              <p:cNvSpPr txBox="1"/>
              <p:nvPr>
                <p:custDataLst>
                  <p:tags r:id="rId22"/>
                </p:custDataLst>
              </p:nvPr>
            </p:nvSpPr>
            <p:spPr>
              <a:xfrm>
                <a:off x="9261922" y="1978694"/>
                <a:ext cx="611415" cy="492313"/>
              </a:xfrm>
              <a:prstGeom prst="rect">
                <a:avLst/>
              </a:prstGeom>
              <a:noFill/>
              <a:ln>
                <a:noFill/>
              </a:ln>
            </p:spPr>
            <p:txBody>
              <a:bodyPr wrap="square" rtlCol="0">
                <a:spAutoFit/>
              </a:bodyPr>
              <a:lstStyle/>
              <a:p>
                <a:r>
                  <a:rPr lang="en-US" altLang="zh-CN" sz="20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2</a:t>
                </a:r>
              </a:p>
            </p:txBody>
          </p:sp>
        </p:grpSp>
        <p:grpSp>
          <p:nvGrpSpPr>
            <p:cNvPr id="49" name="PA-组合 48"/>
            <p:cNvGrpSpPr/>
            <p:nvPr>
              <p:custDataLst>
                <p:tags r:id="rId11"/>
              </p:custDataLst>
            </p:nvPr>
          </p:nvGrpSpPr>
          <p:grpSpPr>
            <a:xfrm>
              <a:off x="7619" y="6831"/>
              <a:ext cx="1303" cy="874"/>
              <a:chOff x="9205771" y="1936782"/>
              <a:chExt cx="827457" cy="554905"/>
            </a:xfrm>
          </p:grpSpPr>
          <p:sp>
            <p:nvSpPr>
              <p:cNvPr id="50" name="PA-椭圆 49"/>
              <p:cNvSpPr/>
              <p:nvPr>
                <p:custDataLst>
                  <p:tags r:id="rId19"/>
                </p:custDataLst>
              </p:nvPr>
            </p:nvSpPr>
            <p:spPr>
              <a:xfrm>
                <a:off x="9205771" y="1936782"/>
                <a:ext cx="554905" cy="554905"/>
              </a:xfrm>
              <a:prstGeom prst="ellipse">
                <a:avLst/>
              </a:prstGeom>
              <a:noFill/>
              <a:ln w="12700" cap="flat" cmpd="sng" algn="ctr">
                <a:solidFill>
                  <a:srgbClr val="ACB78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rgbClr val="FEA10D"/>
                  </a:solidFill>
                  <a:latin typeface="微软雅黑" panose="020B0503020204020204" pitchFamily="34" charset="-122"/>
                  <a:ea typeface="微软雅黑" panose="020B0503020204020204" pitchFamily="34" charset="-122"/>
                  <a:cs typeface="汉仪旗黑-60简" panose="00020600040101010101" charset="-122"/>
                </a:endParaRPr>
              </a:p>
            </p:txBody>
          </p:sp>
          <p:sp>
            <p:nvSpPr>
              <p:cNvPr id="51" name="PA-文本框 50"/>
              <p:cNvSpPr txBox="1"/>
              <p:nvPr>
                <p:custDataLst>
                  <p:tags r:id="rId20"/>
                </p:custDataLst>
              </p:nvPr>
            </p:nvSpPr>
            <p:spPr>
              <a:xfrm>
                <a:off x="9279249" y="1968467"/>
                <a:ext cx="753979" cy="492313"/>
              </a:xfrm>
              <a:prstGeom prst="rect">
                <a:avLst/>
              </a:prstGeom>
              <a:noFill/>
              <a:ln>
                <a:noFill/>
              </a:ln>
            </p:spPr>
            <p:txBody>
              <a:bodyPr wrap="square" rtlCol="0">
                <a:spAutoFit/>
              </a:bodyPr>
              <a:lstStyle/>
              <a:p>
                <a:r>
                  <a:rPr lang="en-US" altLang="zh-CN" sz="2000" dirty="0">
                    <a:solidFill>
                      <a:srgbClr val="5B5B5B"/>
                    </a:solidFill>
                    <a:latin typeface="微软雅黑" panose="020B0503020204020204" pitchFamily="34" charset="-122"/>
                    <a:ea typeface="微软雅黑" panose="020B0503020204020204" pitchFamily="34" charset="-122"/>
                    <a:cs typeface="汉仪旗黑-60简" panose="00020600040101010101" charset="-122"/>
                  </a:rPr>
                  <a:t>3</a:t>
                </a:r>
              </a:p>
            </p:txBody>
          </p:sp>
        </p:grpSp>
        <p:sp>
          <p:nvSpPr>
            <p:cNvPr id="52" name="PA-文本框 51"/>
            <p:cNvSpPr txBox="1"/>
            <p:nvPr>
              <p:custDataLst>
                <p:tags r:id="rId12"/>
              </p:custDataLst>
            </p:nvPr>
          </p:nvSpPr>
          <p:spPr>
            <a:xfrm>
              <a:off x="8493" y="4459"/>
              <a:ext cx="6965" cy="1075"/>
            </a:xfrm>
            <a:prstGeom prst="rect">
              <a:avLst/>
            </a:prstGeom>
            <a:noFill/>
            <a:ln>
              <a:noFill/>
            </a:ln>
          </p:spPr>
          <p:txBody>
            <a:bodyPr wrap="square" rtlCol="0">
              <a:spAutoFit/>
            </a:body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53" name="PA-文本框 52"/>
            <p:cNvSpPr txBox="1"/>
            <p:nvPr>
              <p:custDataLst>
                <p:tags r:id="rId13"/>
              </p:custDataLst>
            </p:nvPr>
          </p:nvSpPr>
          <p:spPr>
            <a:xfrm>
              <a:off x="8493" y="5627"/>
              <a:ext cx="6965" cy="1075"/>
            </a:xfrm>
            <a:prstGeom prst="rect">
              <a:avLst/>
            </a:prstGeom>
            <a:noFill/>
            <a:ln>
              <a:noFill/>
            </a:ln>
          </p:spPr>
          <p:txBody>
            <a:bodyPr wrap="square" rtlCol="0">
              <a:spAutoFit/>
            </a:body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54" name="PA-文本框 53"/>
            <p:cNvSpPr txBox="1"/>
            <p:nvPr>
              <p:custDataLst>
                <p:tags r:id="rId14"/>
              </p:custDataLst>
            </p:nvPr>
          </p:nvSpPr>
          <p:spPr>
            <a:xfrm>
              <a:off x="8493" y="6826"/>
              <a:ext cx="6965" cy="1075"/>
            </a:xfrm>
            <a:prstGeom prst="rect">
              <a:avLst/>
            </a:prstGeom>
            <a:noFill/>
            <a:ln>
              <a:noFill/>
            </a:ln>
          </p:spPr>
          <p:txBody>
            <a:bodyPr wrap="square" rtlCol="0">
              <a:spAutoFit/>
            </a:body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p>
          </p:txBody>
        </p:sp>
        <p:sp>
          <p:nvSpPr>
            <p:cNvPr id="55" name="PA-AutoShape 29"/>
            <p:cNvSpPr/>
            <p:nvPr>
              <p:custDataLst>
                <p:tags r:id="rId15"/>
              </p:custDataLst>
            </p:nvPr>
          </p:nvSpPr>
          <p:spPr bwMode="auto">
            <a:xfrm>
              <a:off x="6187" y="2222"/>
              <a:ext cx="893" cy="8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rgbClr val="F7F7F7"/>
            </a:solidFill>
            <a:ln>
              <a:noFill/>
            </a:ln>
            <a:effectLst/>
          </p:spPr>
          <p:txBody>
            <a:bodyPr lIns="101578" tIns="101578" rIns="101578" bIns="101578" anchor="ctr"/>
            <a:lstStyle/>
            <a:p>
              <a:pPr defTabSz="913765">
                <a:defRPr/>
              </a:pPr>
              <a:endParaRPr lang="es-ES" sz="4800" dirty="0">
                <a:solidFill>
                  <a:srgbClr val="44CEB9"/>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汉仪旗黑-60简" panose="00020600040101010101" charset="-122"/>
                <a:sym typeface="汉仪旗黑-60简" panose="00020600040101010101" charset="-122"/>
              </a:endParaRPr>
            </a:p>
          </p:txBody>
        </p:sp>
        <p:sp>
          <p:nvSpPr>
            <p:cNvPr id="56" name="PA-椭圆 55"/>
            <p:cNvSpPr/>
            <p:nvPr>
              <p:custDataLst>
                <p:tags r:id="rId16"/>
              </p:custDataLst>
            </p:nvPr>
          </p:nvSpPr>
          <p:spPr>
            <a:xfrm>
              <a:off x="7324" y="4920"/>
              <a:ext cx="72" cy="72"/>
            </a:xfrm>
            <a:prstGeom prst="ellipse">
              <a:avLst/>
            </a:prstGeom>
            <a:solidFill>
              <a:srgbClr val="40404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57" name="PA-椭圆 56"/>
            <p:cNvSpPr/>
            <p:nvPr>
              <p:custDataLst>
                <p:tags r:id="rId17"/>
              </p:custDataLst>
            </p:nvPr>
          </p:nvSpPr>
          <p:spPr>
            <a:xfrm>
              <a:off x="7316" y="7206"/>
              <a:ext cx="72" cy="72"/>
            </a:xfrm>
            <a:prstGeom prst="ellipse">
              <a:avLst/>
            </a:prstGeom>
            <a:solidFill>
              <a:srgbClr val="40404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sp>
          <p:nvSpPr>
            <p:cNvPr id="58" name="PA-椭圆 57"/>
            <p:cNvSpPr/>
            <p:nvPr>
              <p:custDataLst>
                <p:tags r:id="rId18"/>
              </p:custDataLst>
            </p:nvPr>
          </p:nvSpPr>
          <p:spPr>
            <a:xfrm>
              <a:off x="7339" y="6005"/>
              <a:ext cx="72" cy="72"/>
            </a:xfrm>
            <a:prstGeom prst="ellipse">
              <a:avLst/>
            </a:prstGeom>
            <a:solidFill>
              <a:srgbClr val="40404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cs typeface="汉仪旗黑-60简" panose="00020600040101010101"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03" name="Picture 2" descr="C:\Users\Thinkpad\Desktop\e3e3.png"/>
          <p:cNvPicPr>
            <a:picLocks noChangeAspect="1" noChangeArrowheads="1"/>
          </p:cNvPicPr>
          <p:nvPr/>
        </p:nvPicPr>
        <p:blipFill>
          <a:blip r:embed="rId2" cstate="print"/>
          <a:srcRect/>
          <a:stretch>
            <a:fillRect/>
          </a:stretch>
        </p:blipFill>
        <p:spPr bwMode="auto">
          <a:xfrm>
            <a:off x="5394325" y="1054766"/>
            <a:ext cx="3749675" cy="2768119"/>
          </a:xfrm>
          <a:prstGeom prst="rect">
            <a:avLst/>
          </a:prstGeom>
          <a:noFill/>
          <a:ln w="9525">
            <a:noFill/>
            <a:miter lim="800000"/>
            <a:headEnd/>
            <a:tailEnd/>
          </a:ln>
        </p:spPr>
      </p:pic>
      <p:grpSp>
        <p:nvGrpSpPr>
          <p:cNvPr id="2" name="组合 93"/>
          <p:cNvGrpSpPr/>
          <p:nvPr/>
        </p:nvGrpSpPr>
        <p:grpSpPr bwMode="auto">
          <a:xfrm>
            <a:off x="5087939" y="1200476"/>
            <a:ext cx="1009650" cy="909480"/>
            <a:chOff x="0" y="0"/>
            <a:chExt cx="1116000" cy="1116000"/>
          </a:xfrm>
        </p:grpSpPr>
        <p:grpSp>
          <p:nvGrpSpPr>
            <p:cNvPr id="3" name="组合 94"/>
            <p:cNvGrpSpPr>
              <a:grpSpLocks noChangeAspect="1"/>
            </p:cNvGrpSpPr>
            <p:nvPr/>
          </p:nvGrpSpPr>
          <p:grpSpPr bwMode="auto">
            <a:xfrm>
              <a:off x="0" y="0"/>
              <a:ext cx="1116000" cy="1116000"/>
              <a:chOff x="0" y="0"/>
              <a:chExt cx="1116000" cy="1116000"/>
            </a:xfrm>
          </p:grpSpPr>
          <p:sp>
            <p:nvSpPr>
              <p:cNvPr id="27669" name="椭圆 96"/>
              <p:cNvSpPr>
                <a:spLocks noChangeAspect="1" noChangeArrowheads="1"/>
              </p:cNvSpPr>
              <p:nvPr/>
            </p:nvSpPr>
            <p:spPr bwMode="auto">
              <a:xfrm>
                <a:off x="0" y="0"/>
                <a:ext cx="1116000" cy="1116000"/>
              </a:xfrm>
              <a:prstGeom prst="ellipse">
                <a:avLst/>
              </a:prstGeom>
              <a:solidFill>
                <a:schemeClr val="accent1"/>
              </a:solidFill>
              <a:ln w="9525">
                <a:noFill/>
                <a:round/>
              </a:ln>
            </p:spPr>
            <p:txBody>
              <a:bodyPr lIns="74439" tIns="37220" rIns="74439" bIns="37220" anchor="ctr"/>
              <a:lstStyle/>
              <a:p>
                <a:pPr algn="ctr" defTabSz="877570"/>
                <a:endParaRPr lang="zh-CN" altLang="en-US">
                  <a:solidFill>
                    <a:srgbClr val="FFFFFF"/>
                  </a:solidFill>
                  <a:latin typeface="Calibri" panose="020F0502020204030204" pitchFamily="34" charset="0"/>
                </a:endParaRPr>
              </a:p>
            </p:txBody>
          </p:sp>
          <p:sp>
            <p:nvSpPr>
              <p:cNvPr id="27670" name="椭圆 97"/>
              <p:cNvSpPr>
                <a:spLocks noChangeAspect="1"/>
              </p:cNvSpPr>
              <p:nvPr/>
            </p:nvSpPr>
            <p:spPr bwMode="auto">
              <a:xfrm>
                <a:off x="36000" y="36000"/>
                <a:ext cx="1044000" cy="1044000"/>
              </a:xfrm>
              <a:prstGeom prst="ellipse">
                <a:avLst/>
              </a:prstGeom>
              <a:noFill/>
              <a:ln w="9525">
                <a:solidFill>
                  <a:schemeClr val="bg1"/>
                </a:solidFill>
                <a:prstDash val="sysDash"/>
                <a:round/>
              </a:ln>
            </p:spPr>
            <p:txBody>
              <a:bodyPr lIns="74439" tIns="37220" rIns="74439" bIns="37220" anchor="ctr"/>
              <a:lstStyle/>
              <a:p>
                <a:pPr algn="ctr" defTabSz="877570"/>
                <a:endParaRPr lang="zh-CN" altLang="en-US">
                  <a:solidFill>
                    <a:srgbClr val="FFFFFF"/>
                  </a:solidFill>
                  <a:latin typeface="Calibri" panose="020F0502020204030204" pitchFamily="34" charset="0"/>
                </a:endParaRPr>
              </a:p>
            </p:txBody>
          </p:sp>
        </p:grpSp>
        <p:sp>
          <p:nvSpPr>
            <p:cNvPr id="27668" name="TextBox 95"/>
            <p:cNvSpPr txBox="1">
              <a:spLocks noChangeArrowheads="1"/>
            </p:cNvSpPr>
            <p:nvPr/>
          </p:nvSpPr>
          <p:spPr bwMode="auto">
            <a:xfrm>
              <a:off x="66679" y="264879"/>
              <a:ext cx="960152" cy="620873"/>
            </a:xfrm>
            <a:prstGeom prst="rect">
              <a:avLst/>
            </a:prstGeom>
            <a:noFill/>
            <a:ln w="9525">
              <a:noFill/>
              <a:miter lim="800000"/>
            </a:ln>
          </p:spPr>
          <p:txBody>
            <a:bodyPr wrap="none" lIns="74439" tIns="37220" rIns="74439" bIns="37220">
              <a:spAutoFit/>
            </a:bodyPr>
            <a:lstStyle/>
            <a:p>
              <a:pPr defTabSz="877570"/>
              <a:r>
                <a:rPr lang="zh-CN" altLang="en-US" sz="1400">
                  <a:solidFill>
                    <a:srgbClr val="FFFFFF"/>
                  </a:solidFill>
                  <a:latin typeface="微软雅黑" panose="020B0503020204020204" pitchFamily="34" charset="-122"/>
                  <a:ea typeface="微软雅黑" panose="020B0503020204020204" pitchFamily="34" charset="-122"/>
                </a:rPr>
                <a:t>点击添加</a:t>
              </a:r>
            </a:p>
            <a:p>
              <a:pPr defTabSz="877570"/>
              <a:r>
                <a:rPr lang="zh-CN" altLang="en-US" sz="1400">
                  <a:solidFill>
                    <a:srgbClr val="FFFFFF"/>
                  </a:solidFill>
                  <a:latin typeface="微软雅黑" panose="020B0503020204020204" pitchFamily="34" charset="-122"/>
                  <a:ea typeface="微软雅黑" panose="020B0503020204020204" pitchFamily="34" charset="-122"/>
                </a:rPr>
                <a:t>文字模板</a:t>
              </a:r>
            </a:p>
          </p:txBody>
        </p:sp>
      </p:grpSp>
      <p:grpSp>
        <p:nvGrpSpPr>
          <p:cNvPr id="4" name="组合 98"/>
          <p:cNvGrpSpPr/>
          <p:nvPr/>
        </p:nvGrpSpPr>
        <p:grpSpPr bwMode="auto">
          <a:xfrm>
            <a:off x="5905500" y="2494066"/>
            <a:ext cx="1011238" cy="909479"/>
            <a:chOff x="0" y="0"/>
            <a:chExt cx="1116000" cy="1116000"/>
          </a:xfrm>
        </p:grpSpPr>
        <p:grpSp>
          <p:nvGrpSpPr>
            <p:cNvPr id="5" name="组合 99"/>
            <p:cNvGrpSpPr>
              <a:grpSpLocks noChangeAspect="1"/>
            </p:cNvGrpSpPr>
            <p:nvPr/>
          </p:nvGrpSpPr>
          <p:grpSpPr bwMode="auto">
            <a:xfrm>
              <a:off x="0" y="0"/>
              <a:ext cx="1116000" cy="1116000"/>
              <a:chOff x="0" y="0"/>
              <a:chExt cx="1116000" cy="1116000"/>
            </a:xfrm>
          </p:grpSpPr>
          <p:sp>
            <p:nvSpPr>
              <p:cNvPr id="27665" name="椭圆 101"/>
              <p:cNvSpPr>
                <a:spLocks noChangeAspect="1" noChangeArrowheads="1"/>
              </p:cNvSpPr>
              <p:nvPr/>
            </p:nvSpPr>
            <p:spPr bwMode="auto">
              <a:xfrm>
                <a:off x="0" y="0"/>
                <a:ext cx="1116000" cy="1116000"/>
              </a:xfrm>
              <a:prstGeom prst="ellipse">
                <a:avLst/>
              </a:prstGeom>
              <a:solidFill>
                <a:schemeClr val="accent2"/>
              </a:solidFill>
              <a:ln w="9525">
                <a:noFill/>
                <a:round/>
              </a:ln>
            </p:spPr>
            <p:txBody>
              <a:bodyPr lIns="74439" tIns="37220" rIns="74439" bIns="37220" anchor="ctr"/>
              <a:lstStyle/>
              <a:p>
                <a:pPr algn="ctr" defTabSz="877570"/>
                <a:endParaRPr lang="zh-CN" altLang="en-US">
                  <a:solidFill>
                    <a:srgbClr val="FFFFFF"/>
                  </a:solidFill>
                  <a:latin typeface="Calibri" panose="020F0502020204030204" pitchFamily="34" charset="0"/>
                </a:endParaRPr>
              </a:p>
            </p:txBody>
          </p:sp>
          <p:sp>
            <p:nvSpPr>
              <p:cNvPr id="27666" name="椭圆 102"/>
              <p:cNvSpPr>
                <a:spLocks noChangeAspect="1"/>
              </p:cNvSpPr>
              <p:nvPr/>
            </p:nvSpPr>
            <p:spPr bwMode="auto">
              <a:xfrm>
                <a:off x="36000" y="36000"/>
                <a:ext cx="1044000" cy="1044000"/>
              </a:xfrm>
              <a:prstGeom prst="ellipse">
                <a:avLst/>
              </a:prstGeom>
              <a:noFill/>
              <a:ln w="9525">
                <a:solidFill>
                  <a:schemeClr val="bg1"/>
                </a:solidFill>
                <a:prstDash val="sysDash"/>
                <a:round/>
              </a:ln>
            </p:spPr>
            <p:txBody>
              <a:bodyPr lIns="74439" tIns="37220" rIns="74439" bIns="37220" anchor="ctr"/>
              <a:lstStyle/>
              <a:p>
                <a:pPr algn="ctr" defTabSz="877570"/>
                <a:endParaRPr lang="zh-CN" altLang="en-US">
                  <a:solidFill>
                    <a:srgbClr val="FFFFFF"/>
                  </a:solidFill>
                  <a:latin typeface="Calibri" panose="020F0502020204030204" pitchFamily="34" charset="0"/>
                </a:endParaRPr>
              </a:p>
            </p:txBody>
          </p:sp>
        </p:grpSp>
        <p:sp>
          <p:nvSpPr>
            <p:cNvPr id="27664" name="TextBox 100"/>
            <p:cNvSpPr txBox="1">
              <a:spLocks noChangeArrowheads="1"/>
            </p:cNvSpPr>
            <p:nvPr/>
          </p:nvSpPr>
          <p:spPr bwMode="auto">
            <a:xfrm>
              <a:off x="106870" y="243455"/>
              <a:ext cx="958646" cy="620874"/>
            </a:xfrm>
            <a:prstGeom prst="rect">
              <a:avLst/>
            </a:prstGeom>
            <a:noFill/>
            <a:ln w="9525">
              <a:noFill/>
              <a:miter lim="800000"/>
            </a:ln>
          </p:spPr>
          <p:txBody>
            <a:bodyPr wrap="none" lIns="74439" tIns="37220" rIns="74439" bIns="37220">
              <a:spAutoFit/>
            </a:bodyPr>
            <a:lstStyle/>
            <a:p>
              <a:pPr defTabSz="877570"/>
              <a:r>
                <a:rPr lang="zh-CN" altLang="en-US" sz="1400">
                  <a:solidFill>
                    <a:srgbClr val="FFFFFF"/>
                  </a:solidFill>
                  <a:latin typeface="微软雅黑" panose="020B0503020204020204" pitchFamily="34" charset="-122"/>
                  <a:ea typeface="微软雅黑" panose="020B0503020204020204" pitchFamily="34" charset="-122"/>
                </a:rPr>
                <a:t>点击添加</a:t>
              </a:r>
            </a:p>
            <a:p>
              <a:pPr defTabSz="877570"/>
              <a:r>
                <a:rPr lang="zh-CN" altLang="en-US" sz="1400">
                  <a:solidFill>
                    <a:srgbClr val="FFFFFF"/>
                  </a:solidFill>
                  <a:latin typeface="微软雅黑" panose="020B0503020204020204" pitchFamily="34" charset="-122"/>
                  <a:ea typeface="微软雅黑" panose="020B0503020204020204" pitchFamily="34" charset="-122"/>
                </a:rPr>
                <a:t>文字模板</a:t>
              </a:r>
            </a:p>
          </p:txBody>
        </p:sp>
      </p:grpSp>
      <p:grpSp>
        <p:nvGrpSpPr>
          <p:cNvPr id="6" name="组合 103"/>
          <p:cNvGrpSpPr/>
          <p:nvPr/>
        </p:nvGrpSpPr>
        <p:grpSpPr bwMode="auto">
          <a:xfrm>
            <a:off x="7448550" y="3284504"/>
            <a:ext cx="1011238" cy="909479"/>
            <a:chOff x="0" y="0"/>
            <a:chExt cx="1116000" cy="1116000"/>
          </a:xfrm>
        </p:grpSpPr>
        <p:grpSp>
          <p:nvGrpSpPr>
            <p:cNvPr id="7" name="组合 104"/>
            <p:cNvGrpSpPr>
              <a:grpSpLocks noChangeAspect="1"/>
            </p:cNvGrpSpPr>
            <p:nvPr/>
          </p:nvGrpSpPr>
          <p:grpSpPr bwMode="auto">
            <a:xfrm>
              <a:off x="0" y="0"/>
              <a:ext cx="1116000" cy="1116000"/>
              <a:chOff x="0" y="0"/>
              <a:chExt cx="1116000" cy="1116000"/>
            </a:xfrm>
          </p:grpSpPr>
          <p:sp>
            <p:nvSpPr>
              <p:cNvPr id="37916" name="椭圆 106"/>
              <p:cNvSpPr>
                <a:spLocks noChangeAspect="1" noChangeArrowheads="1"/>
              </p:cNvSpPr>
              <p:nvPr/>
            </p:nvSpPr>
            <p:spPr bwMode="auto">
              <a:xfrm>
                <a:off x="0" y="0"/>
                <a:ext cx="1116000" cy="1116000"/>
              </a:xfrm>
              <a:prstGeom prst="ellipse">
                <a:avLst/>
              </a:prstGeom>
              <a:solidFill>
                <a:schemeClr val="accent3"/>
              </a:solidFill>
              <a:ln w="9525">
                <a:noFill/>
                <a:round/>
              </a:ln>
            </p:spPr>
            <p:txBody>
              <a:bodyPr lIns="74439" tIns="37220" rIns="74439" bIns="37220" anchor="ctr"/>
              <a:lstStyle/>
              <a:p>
                <a:pPr algn="ctr" defTabSz="877570">
                  <a:defRPr/>
                </a:pPr>
                <a:endParaRPr lang="zh-CN" altLang="en-US">
                  <a:solidFill>
                    <a:srgbClr val="FFFFFF"/>
                  </a:solidFill>
                  <a:latin typeface="Calibri" panose="020F0502020204030204" pitchFamily="34" charset="0"/>
                </a:endParaRPr>
              </a:p>
            </p:txBody>
          </p:sp>
          <p:sp>
            <p:nvSpPr>
              <p:cNvPr id="27662" name="椭圆 107"/>
              <p:cNvSpPr>
                <a:spLocks noChangeAspect="1"/>
              </p:cNvSpPr>
              <p:nvPr/>
            </p:nvSpPr>
            <p:spPr bwMode="auto">
              <a:xfrm>
                <a:off x="36000" y="36000"/>
                <a:ext cx="1044000" cy="1044000"/>
              </a:xfrm>
              <a:prstGeom prst="ellipse">
                <a:avLst/>
              </a:prstGeom>
              <a:noFill/>
              <a:ln w="9525">
                <a:solidFill>
                  <a:schemeClr val="bg1"/>
                </a:solidFill>
                <a:prstDash val="sysDash"/>
                <a:round/>
              </a:ln>
            </p:spPr>
            <p:txBody>
              <a:bodyPr lIns="74439" tIns="37220" rIns="74439" bIns="37220" anchor="ctr"/>
              <a:lstStyle/>
              <a:p>
                <a:pPr algn="ctr" defTabSz="877570"/>
                <a:endParaRPr lang="zh-CN" altLang="en-US">
                  <a:solidFill>
                    <a:srgbClr val="FFFFFF"/>
                  </a:solidFill>
                  <a:latin typeface="Calibri" panose="020F0502020204030204" pitchFamily="34" charset="0"/>
                </a:endParaRPr>
              </a:p>
            </p:txBody>
          </p:sp>
        </p:grpSp>
        <p:sp>
          <p:nvSpPr>
            <p:cNvPr id="27660" name="TextBox 105"/>
            <p:cNvSpPr txBox="1">
              <a:spLocks noChangeArrowheads="1"/>
            </p:cNvSpPr>
            <p:nvPr/>
          </p:nvSpPr>
          <p:spPr bwMode="auto">
            <a:xfrm>
              <a:off x="94606" y="231770"/>
              <a:ext cx="958646" cy="620874"/>
            </a:xfrm>
            <a:prstGeom prst="rect">
              <a:avLst/>
            </a:prstGeom>
            <a:noFill/>
            <a:ln w="9525">
              <a:noFill/>
              <a:miter lim="800000"/>
            </a:ln>
          </p:spPr>
          <p:txBody>
            <a:bodyPr wrap="none" lIns="74439" tIns="37220" rIns="74439" bIns="37220">
              <a:spAutoFit/>
            </a:bodyPr>
            <a:lstStyle/>
            <a:p>
              <a:pPr defTabSz="877570"/>
              <a:r>
                <a:rPr lang="zh-CN" altLang="en-US" sz="1400">
                  <a:solidFill>
                    <a:srgbClr val="FFFFFF"/>
                  </a:solidFill>
                  <a:latin typeface="微软雅黑" panose="020B0503020204020204" pitchFamily="34" charset="-122"/>
                  <a:ea typeface="微软雅黑" panose="020B0503020204020204" pitchFamily="34" charset="-122"/>
                </a:rPr>
                <a:t>点击添加</a:t>
              </a:r>
            </a:p>
            <a:p>
              <a:pPr defTabSz="877570"/>
              <a:r>
                <a:rPr lang="zh-CN" altLang="en-US" sz="1400">
                  <a:solidFill>
                    <a:srgbClr val="FFFFFF"/>
                  </a:solidFill>
                  <a:latin typeface="微软雅黑" panose="020B0503020204020204" pitchFamily="34" charset="-122"/>
                  <a:ea typeface="微软雅黑" panose="020B0503020204020204" pitchFamily="34" charset="-122"/>
                </a:rPr>
                <a:t>文字模板</a:t>
              </a:r>
            </a:p>
          </p:txBody>
        </p:sp>
      </p:grpSp>
      <p:sp>
        <p:nvSpPr>
          <p:cNvPr id="37919" name="Arc 10"/>
          <p:cNvSpPr/>
          <p:nvPr/>
        </p:nvSpPr>
        <p:spPr bwMode="auto">
          <a:xfrm rot="-10191123">
            <a:off x="5373689" y="2216299"/>
            <a:ext cx="439737" cy="44442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1"/>
            </a:solidFill>
            <a:prstDash val="sysDot"/>
            <a:bevel/>
            <a:headEnd type="triangle" w="med" len="med"/>
          </a:ln>
        </p:spPr>
        <p:txBody>
          <a:bodyPr wrap="none" lIns="97706" tIns="48854" rIns="97706" bIns="48854" anchor="ctr"/>
          <a:lstStyle/>
          <a:p>
            <a:endParaRPr lang="zh-CN" altLang="en-US"/>
          </a:p>
        </p:txBody>
      </p:sp>
      <p:sp>
        <p:nvSpPr>
          <p:cNvPr id="37920" name="Arc 10"/>
          <p:cNvSpPr/>
          <p:nvPr/>
        </p:nvSpPr>
        <p:spPr bwMode="auto">
          <a:xfrm rot="9942264">
            <a:off x="6815139" y="3392433"/>
            <a:ext cx="439737" cy="44442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2"/>
            </a:solidFill>
            <a:prstDash val="sysDot"/>
            <a:bevel/>
            <a:headEnd type="triangle" w="med" len="med"/>
          </a:ln>
        </p:spPr>
        <p:txBody>
          <a:bodyPr wrap="none" lIns="97706" tIns="48854" rIns="97706" bIns="48854" anchor="ctr"/>
          <a:lstStyle/>
          <a:p>
            <a:endParaRPr lang="zh-CN" altLang="en-US"/>
          </a:p>
        </p:txBody>
      </p:sp>
      <p:sp>
        <p:nvSpPr>
          <p:cNvPr id="37921" name="TextBox 110"/>
          <p:cNvSpPr txBox="1">
            <a:spLocks noChangeArrowheads="1"/>
          </p:cNvSpPr>
          <p:nvPr/>
        </p:nvSpPr>
        <p:spPr bwMode="auto">
          <a:xfrm>
            <a:off x="882650" y="1649661"/>
            <a:ext cx="3392488" cy="1041219"/>
          </a:xfrm>
          <a:prstGeom prst="rect">
            <a:avLst/>
          </a:prstGeom>
          <a:noFill/>
          <a:ln w="9525">
            <a:noFill/>
            <a:miter lim="800000"/>
          </a:ln>
        </p:spPr>
        <p:txBody>
          <a:bodyPr lIns="79553" tIns="39776" rIns="79553" bIns="39776">
            <a:spAutoFit/>
          </a:bodyPr>
          <a:lstStyle/>
          <a:p>
            <a:pPr defTabSz="877570">
              <a:lnSpc>
                <a:spcPct val="12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570">
              <a:lnSpc>
                <a:spcPct val="120000"/>
              </a:lnSpc>
              <a:defRPr/>
            </a:pPr>
            <a:endParaRPr lang="zh-CN" altLang="en-US" sz="1100" dirty="0">
              <a:solidFill>
                <a:srgbClr val="0D0D0D"/>
              </a:solidFill>
              <a:latin typeface="微软雅黑" panose="020B0503020204020204" pitchFamily="34" charset="-122"/>
              <a:ea typeface="微软雅黑" panose="020B0503020204020204" pitchFamily="34" charset="-122"/>
            </a:endParaRPr>
          </a:p>
        </p:txBody>
      </p:sp>
      <p:sp>
        <p:nvSpPr>
          <p:cNvPr id="37922" name="TextBox 111"/>
          <p:cNvSpPr txBox="1">
            <a:spLocks noChangeArrowheads="1"/>
          </p:cNvSpPr>
          <p:nvPr/>
        </p:nvSpPr>
        <p:spPr bwMode="auto">
          <a:xfrm>
            <a:off x="849313" y="2921029"/>
            <a:ext cx="3944937" cy="847578"/>
          </a:xfrm>
          <a:prstGeom prst="rect">
            <a:avLst/>
          </a:prstGeom>
          <a:noFill/>
          <a:ln w="9525">
            <a:noFill/>
            <a:miter lim="800000"/>
          </a:ln>
        </p:spPr>
        <p:txBody>
          <a:bodyPr lIns="79553" tIns="39776" rIns="79553" bIns="39776">
            <a:spAutoFit/>
          </a:bodyPr>
          <a:lstStyle/>
          <a:p>
            <a:pPr defTabSz="877570">
              <a:lnSpc>
                <a:spcPct val="12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570">
              <a:lnSpc>
                <a:spcPct val="120000"/>
              </a:lnSpc>
              <a:defRPr/>
            </a:pPr>
            <a:endParaRPr lang="zh-CN" altLang="en-US" sz="1100" dirty="0">
              <a:solidFill>
                <a:srgbClr val="0D0D0D"/>
              </a:solidFill>
              <a:latin typeface="微软雅黑" panose="020B0503020204020204" pitchFamily="34" charset="-122"/>
              <a:ea typeface="微软雅黑" panose="020B0503020204020204" pitchFamily="34" charset="-122"/>
            </a:endParaRPr>
          </a:p>
        </p:txBody>
      </p:sp>
      <p:sp>
        <p:nvSpPr>
          <p:cNvPr id="37923" name="TextBox 112"/>
          <p:cNvSpPr txBox="1">
            <a:spLocks noChangeArrowheads="1"/>
          </p:cNvSpPr>
          <p:nvPr/>
        </p:nvSpPr>
        <p:spPr bwMode="auto">
          <a:xfrm>
            <a:off x="882649" y="3986056"/>
            <a:ext cx="5399089" cy="652694"/>
          </a:xfrm>
          <a:prstGeom prst="rect">
            <a:avLst/>
          </a:prstGeom>
          <a:noFill/>
          <a:ln w="9525">
            <a:noFill/>
            <a:miter lim="800000"/>
          </a:ln>
        </p:spPr>
        <p:txBody>
          <a:bodyPr lIns="79553" tIns="39776" rIns="79553" bIns="39776">
            <a:spAutoFit/>
          </a:bodyPr>
          <a:lstStyle/>
          <a:p>
            <a:pPr defTabSz="877570">
              <a:lnSpc>
                <a:spcPct val="120000"/>
              </a:lnSpc>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570">
              <a:lnSpc>
                <a:spcPct val="120000"/>
              </a:lnSpc>
              <a:defRPr/>
            </a:pPr>
            <a:endParaRPr lang="zh-CN" altLang="en-US" sz="1100" dirty="0">
              <a:solidFill>
                <a:srgbClr val="0D0D0D"/>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903"/>
                                        </p:tgtEl>
                                        <p:attrNameLst>
                                          <p:attrName>style.visibility</p:attrName>
                                        </p:attrNameLst>
                                      </p:cBhvr>
                                      <p:to>
                                        <p:strVal val="visible"/>
                                      </p:to>
                                    </p:set>
                                    <p:animEffect transition="in" filter="fade">
                                      <p:cBhvr>
                                        <p:cTn id="7" dur="500"/>
                                        <p:tgtEl>
                                          <p:spTgt spid="37903"/>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childTnLst>
                          </p:cTn>
                        </p:par>
                        <p:par>
                          <p:cTn id="12" fill="hold">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37921"/>
                                        </p:tgtEl>
                                        <p:attrNameLst>
                                          <p:attrName>style.visibility</p:attrName>
                                        </p:attrNameLst>
                                      </p:cBhvr>
                                      <p:to>
                                        <p:strVal val="visible"/>
                                      </p:to>
                                    </p:set>
                                    <p:animEffect transition="in" filter="wipe(right)">
                                      <p:cBhvr>
                                        <p:cTn id="15" dur="500"/>
                                        <p:tgtEl>
                                          <p:spTgt spid="37921"/>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37919"/>
                                        </p:tgtEl>
                                        <p:attrNameLst>
                                          <p:attrName>style.visibility</p:attrName>
                                        </p:attrNameLst>
                                      </p:cBhvr>
                                      <p:to>
                                        <p:strVal val="visible"/>
                                      </p:to>
                                    </p:set>
                                    <p:animEffect transition="in" filter="wipe(up)">
                                      <p:cBhvr>
                                        <p:cTn id="19" dur="500"/>
                                        <p:tgtEl>
                                          <p:spTgt spid="37919"/>
                                        </p:tgtEl>
                                      </p:cBhvr>
                                    </p:animEffect>
                                  </p:childTnLst>
                                </p:cTn>
                              </p:par>
                            </p:childTnLst>
                          </p:cTn>
                        </p:par>
                        <p:par>
                          <p:cTn id="20" fill="hold">
                            <p:stCondLst>
                              <p:cond delay="2500"/>
                            </p:stCondLst>
                            <p:childTnLst>
                              <p:par>
                                <p:cTn id="21" presetID="21"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1000"/>
                                        <p:tgtEl>
                                          <p:spTgt spid="4"/>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37922"/>
                                        </p:tgtEl>
                                        <p:attrNameLst>
                                          <p:attrName>style.visibility</p:attrName>
                                        </p:attrNameLst>
                                      </p:cBhvr>
                                      <p:to>
                                        <p:strVal val="visible"/>
                                      </p:to>
                                    </p:set>
                                    <p:animEffect transition="in" filter="wipe(right)">
                                      <p:cBhvr>
                                        <p:cTn id="27" dur="500"/>
                                        <p:tgtEl>
                                          <p:spTgt spid="37922"/>
                                        </p:tgtEl>
                                      </p:cBhvr>
                                    </p:animEffect>
                                  </p:childTnLst>
                                </p:cTn>
                              </p:par>
                            </p:childTnLst>
                          </p:cTn>
                        </p:par>
                        <p:par>
                          <p:cTn id="28" fill="hold">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37920"/>
                                        </p:tgtEl>
                                        <p:attrNameLst>
                                          <p:attrName>style.visibility</p:attrName>
                                        </p:attrNameLst>
                                      </p:cBhvr>
                                      <p:to>
                                        <p:strVal val="visible"/>
                                      </p:to>
                                    </p:set>
                                    <p:animEffect transition="in" filter="wipe(up)">
                                      <p:cBhvr>
                                        <p:cTn id="31" dur="500"/>
                                        <p:tgtEl>
                                          <p:spTgt spid="37920"/>
                                        </p:tgtEl>
                                      </p:cBhvr>
                                    </p:animEffect>
                                  </p:childTnLst>
                                </p:cTn>
                              </p:par>
                            </p:childTnLst>
                          </p:cTn>
                        </p:par>
                        <p:par>
                          <p:cTn id="32" fill="hold">
                            <p:stCondLst>
                              <p:cond delay="4500"/>
                            </p:stCondLst>
                            <p:childTnLst>
                              <p:par>
                                <p:cTn id="33" presetID="21" presetClass="entr" presetSubtype="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000"/>
                                        <p:tgtEl>
                                          <p:spTgt spid="6"/>
                                        </p:tgtEl>
                                      </p:cBhvr>
                                    </p:animEffect>
                                  </p:childTnLst>
                                </p:cTn>
                              </p:par>
                            </p:childTnLst>
                          </p:cTn>
                        </p:par>
                        <p:par>
                          <p:cTn id="36" fill="hold">
                            <p:stCondLst>
                              <p:cond delay="5500"/>
                            </p:stCondLst>
                            <p:childTnLst>
                              <p:par>
                                <p:cTn id="37" presetID="22" presetClass="entr" presetSubtype="2" fill="hold" grpId="0" nodeType="afterEffect">
                                  <p:stCondLst>
                                    <p:cond delay="0"/>
                                  </p:stCondLst>
                                  <p:childTnLst>
                                    <p:set>
                                      <p:cBhvr>
                                        <p:cTn id="38" dur="1" fill="hold">
                                          <p:stCondLst>
                                            <p:cond delay="0"/>
                                          </p:stCondLst>
                                        </p:cTn>
                                        <p:tgtEl>
                                          <p:spTgt spid="37923"/>
                                        </p:tgtEl>
                                        <p:attrNameLst>
                                          <p:attrName>style.visibility</p:attrName>
                                        </p:attrNameLst>
                                      </p:cBhvr>
                                      <p:to>
                                        <p:strVal val="visible"/>
                                      </p:to>
                                    </p:set>
                                    <p:animEffect transition="in" filter="wipe(right)">
                                      <p:cBhvr>
                                        <p:cTn id="39" dur="500"/>
                                        <p:tgtEl>
                                          <p:spTgt spid="37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9" grpId="0" bldLvl="0" animBg="1"/>
      <p:bldP spid="37920" grpId="0" bldLvl="0" animBg="1"/>
      <p:bldP spid="37921" grpId="0" autoUpdateAnimBg="0"/>
      <p:bldP spid="37922" grpId="0" autoUpdateAnimBg="0"/>
      <p:bldP spid="37923"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淘宝网chenying0907出品 5"/>
          <p:cNvSpPr>
            <a:spLocks noChangeArrowheads="1"/>
          </p:cNvSpPr>
          <p:nvPr/>
        </p:nvSpPr>
        <p:spPr bwMode="auto">
          <a:xfrm>
            <a:off x="1501777" y="2662636"/>
            <a:ext cx="1289447" cy="161925"/>
          </a:xfrm>
          <a:prstGeom prst="roundRect">
            <a:avLst>
              <a:gd name="adj" fmla="val 16667"/>
            </a:avLst>
          </a:prstGeom>
          <a:solidFill>
            <a:schemeClr val="accent1"/>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7" name="等腰三角形 6"/>
          <p:cNvSpPr>
            <a:spLocks noChangeArrowheads="1"/>
          </p:cNvSpPr>
          <p:nvPr/>
        </p:nvSpPr>
        <p:spPr bwMode="auto">
          <a:xfrm>
            <a:off x="2330451" y="1652985"/>
            <a:ext cx="313135" cy="270272"/>
          </a:xfrm>
          <a:prstGeom prst="triangle">
            <a:avLst>
              <a:gd name="adj" fmla="val 50000"/>
            </a:avLst>
          </a:prstGeom>
          <a:solidFill>
            <a:schemeClr val="accent1"/>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8" name="淘宝网chenying0907出品 7"/>
          <p:cNvCxnSpPr>
            <a:cxnSpLocks noChangeShapeType="1"/>
            <a:stCxn id="7" idx="3"/>
          </p:cNvCxnSpPr>
          <p:nvPr/>
        </p:nvCxnSpPr>
        <p:spPr bwMode="auto">
          <a:xfrm>
            <a:off x="2487613" y="1923257"/>
            <a:ext cx="0" cy="739379"/>
          </a:xfrm>
          <a:prstGeom prst="line">
            <a:avLst/>
          </a:prstGeom>
          <a:noFill/>
          <a:ln w="25400">
            <a:solidFill>
              <a:schemeClr val="accent1"/>
            </a:solidFill>
            <a:round/>
          </a:ln>
          <a:extLst>
            <a:ext uri="{909E8E84-426E-40DD-AFC4-6F175D3DCCD1}">
              <a14:hiddenFill xmlns:a14="http://schemas.microsoft.com/office/drawing/2010/main">
                <a:noFill/>
              </a14:hiddenFill>
            </a:ext>
          </a:extLst>
        </p:spPr>
      </p:cxnSp>
      <p:sp>
        <p:nvSpPr>
          <p:cNvPr id="9" name="淘宝网chenying0907出品 6"/>
          <p:cNvSpPr>
            <a:spLocks noChangeArrowheads="1"/>
          </p:cNvSpPr>
          <p:nvPr/>
        </p:nvSpPr>
        <p:spPr bwMode="auto">
          <a:xfrm>
            <a:off x="2041128" y="1096964"/>
            <a:ext cx="917972" cy="447675"/>
          </a:xfrm>
          <a:prstGeom prst="rect">
            <a:avLst/>
          </a:prstGeom>
          <a:solidFill>
            <a:schemeClr val="accent1"/>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等腰三角形 7"/>
          <p:cNvSpPr>
            <a:spLocks noChangeArrowheads="1"/>
          </p:cNvSpPr>
          <p:nvPr/>
        </p:nvSpPr>
        <p:spPr bwMode="auto">
          <a:xfrm>
            <a:off x="5442745" y="1652985"/>
            <a:ext cx="314325" cy="270272"/>
          </a:xfrm>
          <a:prstGeom prst="triangle">
            <a:avLst>
              <a:gd name="adj" fmla="val 50000"/>
            </a:avLst>
          </a:prstGeom>
          <a:solidFill>
            <a:schemeClr val="accent3"/>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11" name="圆角淘宝网chenying0907出品 8"/>
          <p:cNvSpPr>
            <a:spLocks noChangeArrowheads="1"/>
          </p:cNvSpPr>
          <p:nvPr/>
        </p:nvSpPr>
        <p:spPr bwMode="auto">
          <a:xfrm>
            <a:off x="4280694" y="2662636"/>
            <a:ext cx="1903810" cy="161925"/>
          </a:xfrm>
          <a:prstGeom prst="roundRect">
            <a:avLst>
              <a:gd name="adj" fmla="val 16667"/>
            </a:avLst>
          </a:prstGeom>
          <a:solidFill>
            <a:schemeClr val="accent3"/>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2" name="淘宝网chenying0907出品 9"/>
          <p:cNvCxnSpPr>
            <a:cxnSpLocks noChangeShapeType="1"/>
            <a:stCxn id="10" idx="3"/>
          </p:cNvCxnSpPr>
          <p:nvPr/>
        </p:nvCxnSpPr>
        <p:spPr bwMode="auto">
          <a:xfrm>
            <a:off x="5599906" y="1923257"/>
            <a:ext cx="0" cy="739379"/>
          </a:xfrm>
          <a:prstGeom prst="line">
            <a:avLst/>
          </a:prstGeom>
          <a:noFill/>
          <a:ln w="25400">
            <a:solidFill>
              <a:schemeClr val="accent3"/>
            </a:solidFill>
            <a:round/>
          </a:ln>
          <a:extLst>
            <a:ext uri="{909E8E84-426E-40DD-AFC4-6F175D3DCCD1}">
              <a14:hiddenFill xmlns:a14="http://schemas.microsoft.com/office/drawing/2010/main">
                <a:noFill/>
              </a14:hiddenFill>
            </a:ext>
          </a:extLst>
        </p:spPr>
      </p:cxnSp>
      <p:sp>
        <p:nvSpPr>
          <p:cNvPr id="13" name="淘宝网chenying0907出品 12"/>
          <p:cNvSpPr>
            <a:spLocks noChangeArrowheads="1"/>
          </p:cNvSpPr>
          <p:nvPr/>
        </p:nvSpPr>
        <p:spPr bwMode="auto">
          <a:xfrm>
            <a:off x="5140326" y="1096964"/>
            <a:ext cx="919163" cy="447675"/>
          </a:xfrm>
          <a:prstGeom prst="rect">
            <a:avLst/>
          </a:prstGeom>
          <a:solidFill>
            <a:schemeClr val="accent3"/>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等腰三角形 13"/>
          <p:cNvSpPr>
            <a:spLocks noChangeArrowheads="1"/>
          </p:cNvSpPr>
          <p:nvPr/>
        </p:nvSpPr>
        <p:spPr bwMode="auto">
          <a:xfrm flipV="1">
            <a:off x="3713958" y="3784204"/>
            <a:ext cx="313135" cy="228600"/>
          </a:xfrm>
          <a:prstGeom prst="triangle">
            <a:avLst>
              <a:gd name="adj" fmla="val 50000"/>
            </a:avLst>
          </a:prstGeom>
          <a:solidFill>
            <a:schemeClr val="accent2"/>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15" name="圆角淘宝网chenying0907出品 14"/>
          <p:cNvSpPr>
            <a:spLocks noChangeArrowheads="1"/>
          </p:cNvSpPr>
          <p:nvPr/>
        </p:nvSpPr>
        <p:spPr bwMode="auto">
          <a:xfrm>
            <a:off x="2747169" y="2662636"/>
            <a:ext cx="1878806" cy="161925"/>
          </a:xfrm>
          <a:prstGeom prst="roundRect">
            <a:avLst>
              <a:gd name="adj" fmla="val 16667"/>
            </a:avLst>
          </a:prstGeom>
          <a:solidFill>
            <a:schemeClr val="accent2"/>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6" name="淘宝网chenying0907出品 15"/>
          <p:cNvCxnSpPr>
            <a:cxnSpLocks noChangeShapeType="1"/>
            <a:endCxn id="14" idx="3"/>
          </p:cNvCxnSpPr>
          <p:nvPr/>
        </p:nvCxnSpPr>
        <p:spPr bwMode="auto">
          <a:xfrm flipH="1">
            <a:off x="3871119" y="2824560"/>
            <a:ext cx="0" cy="959644"/>
          </a:xfrm>
          <a:prstGeom prst="line">
            <a:avLst/>
          </a:prstGeom>
          <a:noFill/>
          <a:ln w="25400">
            <a:solidFill>
              <a:schemeClr val="accent2"/>
            </a:solidFill>
            <a:round/>
          </a:ln>
          <a:extLst>
            <a:ext uri="{909E8E84-426E-40DD-AFC4-6F175D3DCCD1}">
              <a14:hiddenFill xmlns:a14="http://schemas.microsoft.com/office/drawing/2010/main">
                <a:noFill/>
              </a14:hiddenFill>
            </a:ext>
          </a:extLst>
        </p:spPr>
      </p:cxnSp>
      <p:sp>
        <p:nvSpPr>
          <p:cNvPr id="17" name="淘宝网chenying0907出品 18"/>
          <p:cNvSpPr>
            <a:spLocks noChangeArrowheads="1"/>
          </p:cNvSpPr>
          <p:nvPr/>
        </p:nvSpPr>
        <p:spPr bwMode="auto">
          <a:xfrm>
            <a:off x="3465116" y="4067574"/>
            <a:ext cx="917972" cy="447675"/>
          </a:xfrm>
          <a:prstGeom prst="rect">
            <a:avLst/>
          </a:prstGeom>
          <a:solidFill>
            <a:schemeClr val="accent2"/>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等腰三角形 19"/>
          <p:cNvSpPr>
            <a:spLocks noChangeArrowheads="1"/>
          </p:cNvSpPr>
          <p:nvPr/>
        </p:nvSpPr>
        <p:spPr bwMode="auto">
          <a:xfrm flipV="1">
            <a:off x="7114383" y="3715148"/>
            <a:ext cx="313135" cy="297656"/>
          </a:xfrm>
          <a:prstGeom prst="triangle">
            <a:avLst>
              <a:gd name="adj" fmla="val 50000"/>
            </a:avLst>
          </a:prstGeom>
          <a:solidFill>
            <a:schemeClr val="accent4"/>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cxnSp>
        <p:nvCxnSpPr>
          <p:cNvPr id="19" name="淘宝网chenying0907出品 20"/>
          <p:cNvCxnSpPr>
            <a:cxnSpLocks noChangeShapeType="1"/>
            <a:stCxn id="18" idx="3"/>
          </p:cNvCxnSpPr>
          <p:nvPr/>
        </p:nvCxnSpPr>
        <p:spPr bwMode="auto">
          <a:xfrm flipV="1">
            <a:off x="7271544" y="2824560"/>
            <a:ext cx="0" cy="890588"/>
          </a:xfrm>
          <a:prstGeom prst="line">
            <a:avLst/>
          </a:prstGeom>
          <a:noFill/>
          <a:ln w="25400">
            <a:solidFill>
              <a:schemeClr val="accent4"/>
            </a:solidFill>
            <a:round/>
          </a:ln>
          <a:extLst>
            <a:ext uri="{909E8E84-426E-40DD-AFC4-6F175D3DCCD1}">
              <a14:hiddenFill xmlns:a14="http://schemas.microsoft.com/office/drawing/2010/main">
                <a:noFill/>
              </a14:hiddenFill>
            </a:ext>
          </a:extLst>
        </p:spPr>
      </p:cxnSp>
      <p:sp>
        <p:nvSpPr>
          <p:cNvPr id="20" name="圆角淘宝网chenying0907出品 21"/>
          <p:cNvSpPr>
            <a:spLocks noChangeArrowheads="1"/>
          </p:cNvSpPr>
          <p:nvPr/>
        </p:nvSpPr>
        <p:spPr bwMode="auto">
          <a:xfrm>
            <a:off x="5867798" y="2653110"/>
            <a:ext cx="1882378" cy="171450"/>
          </a:xfrm>
          <a:prstGeom prst="roundRect">
            <a:avLst>
              <a:gd name="adj" fmla="val 16667"/>
            </a:avLst>
          </a:prstGeom>
          <a:solidFill>
            <a:schemeClr val="accent4"/>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1" name="淘宝网chenying0907出品 24"/>
          <p:cNvSpPr>
            <a:spLocks noChangeArrowheads="1"/>
          </p:cNvSpPr>
          <p:nvPr/>
        </p:nvSpPr>
        <p:spPr bwMode="auto">
          <a:xfrm>
            <a:off x="6811963" y="4067574"/>
            <a:ext cx="917972" cy="447675"/>
          </a:xfrm>
          <a:prstGeom prst="rect">
            <a:avLst/>
          </a:prstGeom>
          <a:solidFill>
            <a:schemeClr val="accent4"/>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淘宝网chenying0907出品 56"/>
          <p:cNvSpPr txBox="1">
            <a:spLocks noChangeArrowheads="1"/>
          </p:cNvSpPr>
          <p:nvPr/>
        </p:nvSpPr>
        <p:spPr bwMode="auto">
          <a:xfrm>
            <a:off x="1607742" y="3457974"/>
            <a:ext cx="15097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在此处添加详细文本描述，建议与标题相关并符合整体语言风格，语言描述尽量简洁生动。尽量将每页版面的文字数控制在</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字以内。</a:t>
            </a:r>
          </a:p>
        </p:txBody>
      </p:sp>
      <p:sp>
        <p:nvSpPr>
          <p:cNvPr id="23" name="淘宝网chenying0907出品 56"/>
          <p:cNvSpPr txBox="1">
            <a:spLocks noChangeArrowheads="1"/>
          </p:cNvSpPr>
          <p:nvPr/>
        </p:nvSpPr>
        <p:spPr bwMode="auto">
          <a:xfrm>
            <a:off x="5017692" y="3457974"/>
            <a:ext cx="15097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在此处添加详细文本描述，建议与标题相关并符合整体语言风格，语言描述尽量简洁生动。尽量将每页版面的文字数控制在</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字以内。</a:t>
            </a:r>
          </a:p>
        </p:txBody>
      </p:sp>
      <p:sp>
        <p:nvSpPr>
          <p:cNvPr id="24" name="淘宝网chenying0907出品 56"/>
          <p:cNvSpPr txBox="1">
            <a:spLocks noChangeArrowheads="1"/>
          </p:cNvSpPr>
          <p:nvPr/>
        </p:nvSpPr>
        <p:spPr bwMode="auto">
          <a:xfrm>
            <a:off x="3116263" y="1000524"/>
            <a:ext cx="15097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在此处添加详细文本描述，建议与标题相关并符合整体语言风格，语言描述尽量简洁生动。尽量将每页版面的文字数控制在</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字以内。</a:t>
            </a:r>
          </a:p>
        </p:txBody>
      </p:sp>
      <p:sp>
        <p:nvSpPr>
          <p:cNvPr id="25" name="淘宝网chenying0907出品 56"/>
          <p:cNvSpPr txBox="1">
            <a:spLocks noChangeArrowheads="1"/>
          </p:cNvSpPr>
          <p:nvPr/>
        </p:nvSpPr>
        <p:spPr bwMode="auto">
          <a:xfrm>
            <a:off x="6216651" y="990999"/>
            <a:ext cx="15097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在此处添加详细文本描述，建议与标题相关并符合整体语言风格，语言描述尽量简洁生动。尽量将每页版面的文字数控制在</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字以内。</a:t>
            </a:r>
          </a:p>
        </p:txBody>
      </p:sp>
    </p:spTree>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0-#ppt_w/2"/>
                                          </p:val>
                                        </p:tav>
                                        <p:tav tm="100000">
                                          <p:val>
                                            <p:strVal val="#ppt_x"/>
                                          </p:val>
                                        </p:tav>
                                      </p:tavLst>
                                    </p:anim>
                                    <p:anim calcmode="lin" valueType="num">
                                      <p:cBhvr additive="base">
                                        <p:cTn id="42" dur="5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0-#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0-#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0-#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0-#ppt_w/2"/>
                                          </p:val>
                                        </p:tav>
                                        <p:tav tm="100000">
                                          <p:val>
                                            <p:strVal val="#ppt_x"/>
                                          </p:val>
                                        </p:tav>
                                      </p:tavLst>
                                    </p:anim>
                                    <p:anim calcmode="lin" valueType="num">
                                      <p:cBhvr additive="base">
                                        <p:cTn id="60" dur="500" fill="hold"/>
                                        <p:tgtEl>
                                          <p:spTgt spid="1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0-#ppt_w/2"/>
                                          </p:val>
                                        </p:tav>
                                        <p:tav tm="100000">
                                          <p:val>
                                            <p:strVal val="#ppt_x"/>
                                          </p:val>
                                        </p:tav>
                                      </p:tavLst>
                                    </p:anim>
                                    <p:anim calcmode="lin" valueType="num">
                                      <p:cBhvr additive="base">
                                        <p:cTn id="64" dur="500" fill="hold"/>
                                        <p:tgtEl>
                                          <p:spTgt spid="13"/>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0-#ppt_w/2"/>
                                          </p:val>
                                        </p:tav>
                                        <p:tav tm="100000">
                                          <p:val>
                                            <p:strVal val="#ppt_x"/>
                                          </p:val>
                                        </p:tav>
                                      </p:tavLst>
                                    </p:anim>
                                    <p:anim calcmode="lin" valueType="num">
                                      <p:cBhvr additive="base">
                                        <p:cTn id="6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0-#ppt_w/2"/>
                                          </p:val>
                                        </p:tav>
                                        <p:tav tm="100000">
                                          <p:val>
                                            <p:strVal val="#ppt_x"/>
                                          </p:val>
                                        </p:tav>
                                      </p:tavLst>
                                    </p:anim>
                                    <p:anim calcmode="lin" valueType="num">
                                      <p:cBhvr additive="base">
                                        <p:cTn id="74" dur="5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0-#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0-#ppt_w/2"/>
                                          </p:val>
                                        </p:tav>
                                        <p:tav tm="100000">
                                          <p:val>
                                            <p:strVal val="#ppt_x"/>
                                          </p:val>
                                        </p:tav>
                                      </p:tavLst>
                                    </p:anim>
                                    <p:anim calcmode="lin" valueType="num">
                                      <p:cBhvr additive="base">
                                        <p:cTn id="82" dur="5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0-#ppt_w/2"/>
                                          </p:val>
                                        </p:tav>
                                        <p:tav tm="100000">
                                          <p:val>
                                            <p:strVal val="#ppt_x"/>
                                          </p:val>
                                        </p:tav>
                                      </p:tavLst>
                                    </p:anim>
                                    <p:anim calcmode="lin" valueType="num">
                                      <p:cBhvr additive="base">
                                        <p:cTn id="86" dur="500" fill="hold"/>
                                        <p:tgtEl>
                                          <p:spTgt spid="21"/>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500" fill="hold"/>
                                        <p:tgtEl>
                                          <p:spTgt spid="25"/>
                                        </p:tgtEl>
                                        <p:attrNameLst>
                                          <p:attrName>ppt_x</p:attrName>
                                        </p:attrNameLst>
                                      </p:cBhvr>
                                      <p:tavLst>
                                        <p:tav tm="0">
                                          <p:val>
                                            <p:strVal val="0-#ppt_w/2"/>
                                          </p:val>
                                        </p:tav>
                                        <p:tav tm="100000">
                                          <p:val>
                                            <p:strVal val="#ppt_x"/>
                                          </p:val>
                                        </p:tav>
                                      </p:tavLst>
                                    </p:anim>
                                    <p:anim calcmode="lin" valueType="num">
                                      <p:cBhvr additive="base">
                                        <p:cTn id="9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3" grpId="0" animBg="1"/>
      <p:bldP spid="14" grpId="0" animBg="1"/>
      <p:bldP spid="15" grpId="0" animBg="1"/>
      <p:bldP spid="17" grpId="0" animBg="1"/>
      <p:bldP spid="18" grpId="0" animBg="1"/>
      <p:bldP spid="20" grpId="0" animBg="1"/>
      <p:bldP spid="21" grpId="0" animBg="1"/>
      <p:bldP spid="22" grpId="0"/>
      <p:bldP spid="23"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
          <p:cNvSpPr txBox="1"/>
          <p:nvPr/>
        </p:nvSpPr>
        <p:spPr>
          <a:xfrm>
            <a:off x="4506884" y="1359757"/>
            <a:ext cx="2943051" cy="902970"/>
          </a:xfrm>
          <a:prstGeom prst="rect">
            <a:avLst/>
          </a:prstGeom>
          <a:noFill/>
        </p:spPr>
        <p:txBody>
          <a:bodyPr wrap="square" lIns="72554" tIns="36277" rIns="72554" bIns="36277" rtlCol="0">
            <a:spAutoFit/>
          </a:bodyPr>
          <a:lstStyle/>
          <a:p>
            <a:r>
              <a:rPr lang="en-US" altLang="zh-CN" sz="5400" b="1" dirty="0">
                <a:solidFill>
                  <a:schemeClr val="accent1"/>
                </a:solidFill>
                <a:latin typeface="方正姚体" panose="02010601030101010101" pitchFamily="2" charset="-122"/>
                <a:ea typeface="方正姚体" panose="02010601030101010101" pitchFamily="2" charset="-122"/>
                <a:cs typeface="Consolas" panose="020B0609020204030204" pitchFamily="49" charset="0"/>
              </a:rPr>
              <a:t>2020</a:t>
            </a:r>
            <a:endParaRPr lang="zh-CN" altLang="en-US" sz="5400" b="1" dirty="0">
              <a:solidFill>
                <a:schemeClr val="accent1"/>
              </a:solidFill>
              <a:latin typeface="方正姚体" panose="02010601030101010101" pitchFamily="2" charset="-122"/>
              <a:ea typeface="方正姚体" panose="02010601030101010101" pitchFamily="2" charset="-122"/>
              <a:cs typeface="Consolas" panose="020B0609020204030204" pitchFamily="49" charset="0"/>
            </a:endParaRPr>
          </a:p>
        </p:txBody>
      </p:sp>
      <p:sp>
        <p:nvSpPr>
          <p:cNvPr id="4" name="TextBox 5"/>
          <p:cNvSpPr txBox="1"/>
          <p:nvPr/>
        </p:nvSpPr>
        <p:spPr>
          <a:xfrm>
            <a:off x="4516215" y="2302724"/>
            <a:ext cx="4484112" cy="564515"/>
          </a:xfrm>
          <a:prstGeom prst="rect">
            <a:avLst/>
          </a:prstGeom>
          <a:noFill/>
        </p:spPr>
        <p:txBody>
          <a:bodyPr wrap="square" lIns="72554" tIns="36277" rIns="72554" bIns="36277" rtlCol="0">
            <a:spAutoFit/>
          </a:bodyPr>
          <a:lstStyle/>
          <a:p>
            <a:r>
              <a:rPr lang="zh-CN" altLang="en-US" sz="3200" dirty="0">
                <a:solidFill>
                  <a:schemeClr val="tx1">
                    <a:lumMod val="75000"/>
                    <a:lumOff val="25000"/>
                  </a:schemeClr>
                </a:solidFill>
                <a:latin typeface="微软雅黑" panose="020B0503020204020204" pitchFamily="34" charset="-122"/>
                <a:ea typeface="微软雅黑" panose="020B0503020204020204" pitchFamily="34" charset="-122"/>
              </a:rPr>
              <a:t>感谢您的观看</a:t>
            </a:r>
          </a:p>
        </p:txBody>
      </p:sp>
      <p:sp>
        <p:nvSpPr>
          <p:cNvPr id="5" name="Rectangle 20"/>
          <p:cNvSpPr>
            <a:spLocks noChangeArrowheads="1"/>
          </p:cNvSpPr>
          <p:nvPr/>
        </p:nvSpPr>
        <p:spPr bwMode="auto">
          <a:xfrm>
            <a:off x="4606111" y="2974017"/>
            <a:ext cx="37072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defTabSz="725805"/>
            <a:r>
              <a:rPr lang="zh-CN" altLang="zh-CN" sz="2000" dirty="0">
                <a:solidFill>
                  <a:schemeClr val="tx1">
                    <a:lumMod val="50000"/>
                    <a:lumOff val="50000"/>
                  </a:schemeClr>
                </a:solidFill>
                <a:latin typeface="Agency FB" panose="020B0503020202020204" pitchFamily="34" charset="0"/>
              </a:rPr>
              <a:t>PRESENTATION TEMPELETE TITLE</a:t>
            </a:r>
            <a:endParaRPr lang="zh-CN" altLang="zh-CN" sz="2000" dirty="0">
              <a:solidFill>
                <a:schemeClr val="tx1">
                  <a:lumMod val="50000"/>
                  <a:lumOff val="50000"/>
                </a:schemeClr>
              </a:solidFill>
            </a:endParaRPr>
          </a:p>
        </p:txBody>
      </p:sp>
      <p:pic>
        <p:nvPicPr>
          <p:cNvPr id="18" name="纯音乐 - 阿兰蒂斯之恋 - aranjuez mon auour">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50844" y="2131484"/>
            <a:ext cx="609600" cy="609600"/>
          </a:xfrm>
          <a:prstGeom prst="rect">
            <a:avLst/>
          </a:prstGeom>
        </p:spPr>
      </p:pic>
      <p:grpSp>
        <p:nvGrpSpPr>
          <p:cNvPr id="2" name="组合 1"/>
          <p:cNvGrpSpPr/>
          <p:nvPr/>
        </p:nvGrpSpPr>
        <p:grpSpPr>
          <a:xfrm>
            <a:off x="4606290" y="3507045"/>
            <a:ext cx="4004310" cy="377609"/>
            <a:chOff x="6195" y="5545"/>
            <a:chExt cx="7956" cy="750"/>
          </a:xfrm>
        </p:grpSpPr>
        <p:sp>
          <p:nvSpPr>
            <p:cNvPr id="19" name="PA-矩形: 圆角 3"/>
            <p:cNvSpPr/>
            <p:nvPr>
              <p:custDataLst>
                <p:tags r:id="rId3"/>
              </p:custDataLst>
            </p:nvPr>
          </p:nvSpPr>
          <p:spPr>
            <a:xfrm>
              <a:off x="6195" y="5545"/>
              <a:ext cx="7956" cy="691"/>
            </a:xfrm>
            <a:prstGeom prst="roundRect">
              <a:avLst>
                <a:gd name="adj" fmla="val 50000"/>
              </a:avLst>
            </a:prstGeom>
            <a:solidFill>
              <a:srgbClr val="F8BA26"/>
            </a:solidFill>
            <a:ln>
              <a:noFill/>
            </a:ln>
          </p:spPr>
          <p:style>
            <a:lnRef idx="2">
              <a:srgbClr val="F49EB7">
                <a:shade val="50000"/>
              </a:srgbClr>
            </a:lnRef>
            <a:fillRef idx="1">
              <a:srgbClr val="F49EB7"/>
            </a:fillRef>
            <a:effectRef idx="0">
              <a:srgbClr val="F49EB7"/>
            </a:effectRef>
            <a:fontRef idx="minor">
              <a:sysClr val="window" lastClr="FFFFFF"/>
            </a:fontRef>
          </p:style>
          <p:txBody>
            <a:bodyPr rtlCol="0" anchor="ctr"/>
            <a:lstStyle/>
            <a:p>
              <a:pPr algn="ctr"/>
              <a:endParaRPr lang="zh-CN" altLang="en-US">
                <a:cs typeface="字魂142号-小浣熊" panose="00000500000000000000" charset="-122"/>
              </a:endParaRPr>
            </a:p>
          </p:txBody>
        </p:sp>
        <p:sp>
          <p:nvSpPr>
            <p:cNvPr id="22" name="PA-文本框 21"/>
            <p:cNvSpPr txBox="1"/>
            <p:nvPr>
              <p:custDataLst>
                <p:tags r:id="rId4"/>
              </p:custDataLst>
            </p:nvPr>
          </p:nvSpPr>
          <p:spPr>
            <a:xfrm>
              <a:off x="7284" y="5625"/>
              <a:ext cx="5284" cy="670"/>
            </a:xfrm>
            <a:prstGeom prst="rect">
              <a:avLst/>
            </a:prstGeom>
            <a:noFill/>
          </p:spPr>
          <p:txBody>
            <a:bodyPr wrap="square" rtlCol="0">
              <a:spAutoFit/>
            </a:bodyPr>
            <a:lstStyle/>
            <a:p>
              <a:r>
                <a:rPr kumimoji="1" lang="zh-CN" altLang="en-US" sz="1600" dirty="0">
                  <a:solidFill>
                    <a:sysClr val="window" lastClr="FFFFFF"/>
                  </a:solidFill>
                  <a:cs typeface="字魂142号-小浣熊" panose="00000500000000000000" charset="-122"/>
                  <a:sym typeface="字魂142号-小浣熊" panose="00000500000000000000" charset="-122"/>
                </a:rPr>
                <a:t>主题班会</a:t>
              </a:r>
              <a:r>
                <a:rPr kumimoji="1" lang="en-US" altLang="zh-CN" sz="1600" dirty="0">
                  <a:solidFill>
                    <a:sysClr val="window" lastClr="FFFFFF"/>
                  </a:solidFill>
                  <a:cs typeface="字魂142号-小浣熊" panose="00000500000000000000" charset="-122"/>
                  <a:sym typeface="字魂142号-小浣熊" panose="00000500000000000000" charset="-122"/>
                </a:rPr>
                <a:t>|</a:t>
              </a:r>
              <a:r>
                <a:rPr kumimoji="1" lang="zh-CN" altLang="en-US" sz="1600" dirty="0">
                  <a:solidFill>
                    <a:sysClr val="window" lastClr="FFFFFF"/>
                  </a:solidFill>
                  <a:cs typeface="字魂142号-小浣熊" panose="00000500000000000000" charset="-122"/>
                  <a:sym typeface="字魂142号-小浣熊" panose="00000500000000000000" charset="-122"/>
                </a:rPr>
                <a:t> 家长会</a:t>
              </a:r>
              <a:r>
                <a:rPr kumimoji="1" lang="en-US" altLang="zh-CN" sz="1600" dirty="0">
                  <a:solidFill>
                    <a:sysClr val="window" lastClr="FFFFFF"/>
                  </a:solidFill>
                  <a:cs typeface="字魂142号-小浣熊" panose="00000500000000000000" charset="-122"/>
                  <a:sym typeface="字魂142号-小浣熊" panose="00000500000000000000" charset="-122"/>
                </a:rPr>
                <a:t>|</a:t>
              </a:r>
              <a:r>
                <a:rPr kumimoji="1" lang="zh-CN" altLang="en-US" sz="1600" dirty="0">
                  <a:solidFill>
                    <a:sysClr val="window" lastClr="FFFFFF"/>
                  </a:solidFill>
                  <a:cs typeface="字魂142号-小浣熊" panose="00000500000000000000" charset="-122"/>
                  <a:sym typeface="字魂142号-小浣熊" panose="00000500000000000000" charset="-122"/>
                </a:rPr>
                <a:t> 补习班</a:t>
              </a:r>
              <a:r>
                <a:rPr kumimoji="1" lang="en-US" altLang="zh-CN" sz="1600" dirty="0">
                  <a:solidFill>
                    <a:sysClr val="window" lastClr="FFFFFF"/>
                  </a:solidFill>
                  <a:cs typeface="字魂142号-小浣熊" panose="00000500000000000000" charset="-122"/>
                  <a:sym typeface="字魂142号-小浣熊" panose="00000500000000000000" charset="-122"/>
                </a:rPr>
                <a:t>|</a:t>
              </a:r>
              <a:r>
                <a:rPr kumimoji="1" lang="zh-CN" altLang="en-US" sz="1600" dirty="0">
                  <a:solidFill>
                    <a:sysClr val="window" lastClr="FFFFFF"/>
                  </a:solidFill>
                  <a:cs typeface="字魂142号-小浣熊" panose="00000500000000000000" charset="-122"/>
                  <a:sym typeface="字魂142号-小浣熊" panose="00000500000000000000" charset="-122"/>
                </a:rPr>
                <a:t> 兴趣爱好</a:t>
              </a:r>
            </a:p>
          </p:txBody>
        </p:sp>
      </p:grpSp>
      <p:pic>
        <p:nvPicPr>
          <p:cNvPr id="7" name="图片 6" descr="预览图_千图网_编号35787596"/>
          <p:cNvPicPr>
            <a:picLocks noChangeAspect="1"/>
          </p:cNvPicPr>
          <p:nvPr/>
        </p:nvPicPr>
        <p:blipFill>
          <a:blip r:embed="rId8"/>
          <a:stretch>
            <a:fillRect/>
          </a:stretch>
        </p:blipFill>
        <p:spPr>
          <a:xfrm>
            <a:off x="-241300" y="161290"/>
            <a:ext cx="4847590" cy="484759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53" presetClass="entr" presetSubtype="16"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5">
                <p:cTn id="23" repeatCount="indefinite" fill="hold" display="0">
                  <p:stCondLst>
                    <p:cond delay="indefinite"/>
                  </p:stCondLst>
                  <p:endCondLst>
                    <p:cond evt="onStopAudio" delay="0">
                      <p:tgtEl>
                        <p:sldTgt/>
                      </p:tgtEl>
                    </p:cond>
                  </p:endCondLst>
                </p:cTn>
                <p:tgtEl>
                  <p:spTgt spid="18"/>
                </p:tgtEl>
              </p:cMediaNode>
            </p:audio>
          </p:childTnLst>
        </p:cTn>
      </p:par>
    </p:tnLst>
    <p:bldLst>
      <p:bldP spid="3" grpId="0"/>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PA" val="v5.2.9"/>
</p:tagLst>
</file>

<file path=ppt/tags/tag2.xml><?xml version="1.0" encoding="utf-8"?>
<p:tagLst xmlns:a="http://schemas.openxmlformats.org/drawingml/2006/main" xmlns:r="http://schemas.openxmlformats.org/officeDocument/2006/relationships" xmlns:p="http://schemas.openxmlformats.org/presentationml/2006/main">
  <p:tag name="PA" val="v5.2.9"/>
</p:tagLst>
</file>

<file path=ppt/tags/tag3.xml><?xml version="1.0" encoding="utf-8"?>
<p:tagLst xmlns:a="http://schemas.openxmlformats.org/drawingml/2006/main" xmlns:r="http://schemas.openxmlformats.org/officeDocument/2006/relationships" xmlns:p="http://schemas.openxmlformats.org/presentationml/2006/main">
  <p:tag name="PA" val="v5.2.9"/>
</p:tagLst>
</file>

<file path=ppt/tags/tag4.xml><?xml version="1.0" encoding="utf-8"?>
<p:tagLst xmlns:a="http://schemas.openxmlformats.org/drawingml/2006/main" xmlns:r="http://schemas.openxmlformats.org/officeDocument/2006/relationships" xmlns:p="http://schemas.openxmlformats.org/presentationml/2006/main">
  <p:tag name="PA" val="v5.2.9"/>
</p:tagLst>
</file>

<file path=ppt/tags/tag5.xml><?xml version="1.0" encoding="utf-8"?>
<p:tagLst xmlns:a="http://schemas.openxmlformats.org/drawingml/2006/main" xmlns:r="http://schemas.openxmlformats.org/officeDocument/2006/relationships" xmlns:p="http://schemas.openxmlformats.org/presentationml/2006/main">
  <p:tag name="PA" val="v5.2.9"/>
</p:tagLst>
</file>

<file path=ppt/tags/tag6.xml><?xml version="1.0" encoding="utf-8"?>
<p:tagLst xmlns:a="http://schemas.openxmlformats.org/drawingml/2006/main" xmlns:r="http://schemas.openxmlformats.org/officeDocument/2006/relationships" xmlns:p="http://schemas.openxmlformats.org/presentationml/2006/main">
  <p:tag name="PA" val="v5.2.9"/>
</p:tagLst>
</file>

<file path=ppt/tags/tag7.xml><?xml version="1.0" encoding="utf-8"?>
<p:tagLst xmlns:a="http://schemas.openxmlformats.org/drawingml/2006/main" xmlns:r="http://schemas.openxmlformats.org/officeDocument/2006/relationships" xmlns:p="http://schemas.openxmlformats.org/presentationml/2006/main">
  <p:tag name="PA" val="v5.2.9"/>
</p:tagLst>
</file>

<file path=ppt/tags/tag8.xml><?xml version="1.0" encoding="utf-8"?>
<p:tagLst xmlns:a="http://schemas.openxmlformats.org/drawingml/2006/main" xmlns:r="http://schemas.openxmlformats.org/officeDocument/2006/relationships" xmlns:p="http://schemas.openxmlformats.org/presentationml/2006/main">
  <p:tag name="PA" val="v5.2.9"/>
</p:tagLst>
</file>

<file path=ppt/tags/tag9.xml><?xml version="1.0" encoding="utf-8"?>
<p:tagLst xmlns:a="http://schemas.openxmlformats.org/drawingml/2006/main" xmlns:r="http://schemas.openxmlformats.org/officeDocument/2006/relationships" xmlns:p="http://schemas.openxmlformats.org/presentationml/2006/main">
  <p:tag name="PA" val="v5.2.9"/>
</p:tagLst>
</file>

<file path=ppt/tags/tag10.xml><?xml version="1.0" encoding="utf-8"?>
<p:tagLst xmlns:a="http://schemas.openxmlformats.org/drawingml/2006/main" xmlns:r="http://schemas.openxmlformats.org/officeDocument/2006/relationships" xmlns:p="http://schemas.openxmlformats.org/presentationml/2006/main">
  <p:tag name="PA" val="v5.2.9"/>
</p:tagLst>
</file>

<file path=ppt/tags/tag11.xml><?xml version="1.0" encoding="utf-8"?>
<p:tagLst xmlns:a="http://schemas.openxmlformats.org/drawingml/2006/main" xmlns:r="http://schemas.openxmlformats.org/officeDocument/2006/relationships" xmlns:p="http://schemas.openxmlformats.org/presentationml/2006/main">
  <p:tag name="PA" val="v5.2.9"/>
</p:tagLst>
</file>

<file path=ppt/tags/tag12.xml><?xml version="1.0" encoding="utf-8"?>
<p:tagLst xmlns:a="http://schemas.openxmlformats.org/drawingml/2006/main" xmlns:r="http://schemas.openxmlformats.org/officeDocument/2006/relationships" xmlns:p="http://schemas.openxmlformats.org/presentationml/2006/main">
  <p:tag name="PA" val="v5.2.9"/>
</p:tagLst>
</file>

<file path=ppt/tags/tag13.xml><?xml version="1.0" encoding="utf-8"?>
<p:tagLst xmlns:a="http://schemas.openxmlformats.org/drawingml/2006/main" xmlns:r="http://schemas.openxmlformats.org/officeDocument/2006/relationships" xmlns:p="http://schemas.openxmlformats.org/presentationml/2006/main">
  <p:tag name="PA" val="v5.2.9"/>
</p:tagLst>
</file>

<file path=ppt/tags/tag14.xml><?xml version="1.0" encoding="utf-8"?>
<p:tagLst xmlns:a="http://schemas.openxmlformats.org/drawingml/2006/main" xmlns:r="http://schemas.openxmlformats.org/officeDocument/2006/relationships" xmlns:p="http://schemas.openxmlformats.org/presentationml/2006/main">
  <p:tag name="PA" val="v5.2.9"/>
</p:tagLst>
</file>

<file path=ppt/tags/tag15.xml><?xml version="1.0" encoding="utf-8"?>
<p:tagLst xmlns:a="http://schemas.openxmlformats.org/drawingml/2006/main" xmlns:r="http://schemas.openxmlformats.org/officeDocument/2006/relationships" xmlns:p="http://schemas.openxmlformats.org/presentationml/2006/main">
  <p:tag name="PA" val="v5.2.9"/>
</p:tagLst>
</file>

<file path=ppt/tags/tag16.xml><?xml version="1.0" encoding="utf-8"?>
<p:tagLst xmlns:a="http://schemas.openxmlformats.org/drawingml/2006/main" xmlns:r="http://schemas.openxmlformats.org/officeDocument/2006/relationships" xmlns:p="http://schemas.openxmlformats.org/presentationml/2006/main">
  <p:tag name="PA" val="v5.2.9"/>
</p:tagLst>
</file>

<file path=ppt/tags/tag17.xml><?xml version="1.0" encoding="utf-8"?>
<p:tagLst xmlns:a="http://schemas.openxmlformats.org/drawingml/2006/main" xmlns:r="http://schemas.openxmlformats.org/officeDocument/2006/relationships" xmlns:p="http://schemas.openxmlformats.org/presentationml/2006/main">
  <p:tag name="PA" val="v5.2.9"/>
</p:tagLst>
</file>

<file path=ppt/tags/tag18.xml><?xml version="1.0" encoding="utf-8"?>
<p:tagLst xmlns:a="http://schemas.openxmlformats.org/drawingml/2006/main" xmlns:r="http://schemas.openxmlformats.org/officeDocument/2006/relationships" xmlns:p="http://schemas.openxmlformats.org/presentationml/2006/main">
  <p:tag name="PA" val="v5.2.9"/>
</p:tagLst>
</file>

<file path=ppt/tags/tag19.xml><?xml version="1.0" encoding="utf-8"?>
<p:tagLst xmlns:a="http://schemas.openxmlformats.org/drawingml/2006/main" xmlns:r="http://schemas.openxmlformats.org/officeDocument/2006/relationships" xmlns:p="http://schemas.openxmlformats.org/presentationml/2006/main">
  <p:tag name="PA" val="v5.2.9"/>
</p:tagLst>
</file>

<file path=ppt/tags/tag20.xml><?xml version="1.0" encoding="utf-8"?>
<p:tagLst xmlns:a="http://schemas.openxmlformats.org/drawingml/2006/main" xmlns:r="http://schemas.openxmlformats.org/officeDocument/2006/relationships" xmlns:p="http://schemas.openxmlformats.org/presentationml/2006/main">
  <p:tag name="PA" val="v5.2.9"/>
</p:tagLst>
</file>

<file path=ppt/tags/tag21.xml><?xml version="1.0" encoding="utf-8"?>
<p:tagLst xmlns:a="http://schemas.openxmlformats.org/drawingml/2006/main" xmlns:r="http://schemas.openxmlformats.org/officeDocument/2006/relationships" xmlns:p="http://schemas.openxmlformats.org/presentationml/2006/main">
  <p:tag name="PA" val="v5.2.9"/>
</p:tagLst>
</file>

<file path=ppt/tags/tag22.xml><?xml version="1.0" encoding="utf-8"?>
<p:tagLst xmlns:a="http://schemas.openxmlformats.org/drawingml/2006/main" xmlns:r="http://schemas.openxmlformats.org/officeDocument/2006/relationships" xmlns:p="http://schemas.openxmlformats.org/presentationml/2006/main">
  <p:tag name="PA" val="v5.2.9"/>
</p:tagLst>
</file>

<file path=ppt/tags/tag23.xml><?xml version="1.0" encoding="utf-8"?>
<p:tagLst xmlns:a="http://schemas.openxmlformats.org/drawingml/2006/main" xmlns:r="http://schemas.openxmlformats.org/officeDocument/2006/relationships" xmlns:p="http://schemas.openxmlformats.org/presentationml/2006/main">
  <p:tag name="PA" val="v5.2.9"/>
</p:tagLst>
</file>

<file path=ppt/tags/tag24.xml><?xml version="1.0" encoding="utf-8"?>
<p:tagLst xmlns:a="http://schemas.openxmlformats.org/drawingml/2006/main" xmlns:r="http://schemas.openxmlformats.org/officeDocument/2006/relationships" xmlns:p="http://schemas.openxmlformats.org/presentationml/2006/main">
  <p:tag name="PA" val="v5.2.9"/>
</p:tagLst>
</file>

<file path=ppt/tags/tag25.xml><?xml version="1.0" encoding="utf-8"?>
<p:tagLst xmlns:a="http://schemas.openxmlformats.org/drawingml/2006/main" xmlns:r="http://schemas.openxmlformats.org/officeDocument/2006/relationships" xmlns:p="http://schemas.openxmlformats.org/presentationml/2006/main">
  <p:tag name="PA" val="v5.2.9"/>
</p:tagLst>
</file>

<file path=ppt/tags/tag26.xml><?xml version="1.0" encoding="utf-8"?>
<p:tagLst xmlns:a="http://schemas.openxmlformats.org/drawingml/2006/main" xmlns:r="http://schemas.openxmlformats.org/officeDocument/2006/relationships" xmlns:p="http://schemas.openxmlformats.org/presentationml/2006/main">
  <p:tag name="PA" val="v5.2.9"/>
</p:tagLst>
</file>

<file path=ppt/tags/tag27.xml><?xml version="1.0" encoding="utf-8"?>
<p:tagLst xmlns:a="http://schemas.openxmlformats.org/drawingml/2006/main" xmlns:r="http://schemas.openxmlformats.org/officeDocument/2006/relationships" xmlns:p="http://schemas.openxmlformats.org/presentationml/2006/main">
  <p:tag name="PA" val="v5.2.9"/>
</p:tagLst>
</file>

<file path=ppt/tags/tag28.xml><?xml version="1.0" encoding="utf-8"?>
<p:tagLst xmlns:a="http://schemas.openxmlformats.org/drawingml/2006/main" xmlns:r="http://schemas.openxmlformats.org/officeDocument/2006/relationships" xmlns:p="http://schemas.openxmlformats.org/presentationml/2006/main">
  <p:tag name="PA" val="v5.2.9"/>
</p:tagLst>
</file>

<file path=ppt/tags/tag29.xml><?xml version="1.0" encoding="utf-8"?>
<p:tagLst xmlns:a="http://schemas.openxmlformats.org/drawingml/2006/main" xmlns:r="http://schemas.openxmlformats.org/officeDocument/2006/relationships" xmlns:p="http://schemas.openxmlformats.org/presentationml/2006/main">
  <p:tag name="PA" val="v5.2.9"/>
</p:tagLst>
</file>

<file path=ppt/tags/tag30.xml><?xml version="1.0" encoding="utf-8"?>
<p:tagLst xmlns:a="http://schemas.openxmlformats.org/drawingml/2006/main" xmlns:r="http://schemas.openxmlformats.org/officeDocument/2006/relationships" xmlns:p="http://schemas.openxmlformats.org/presentationml/2006/main">
  <p:tag name="PA" val="v5.2.9"/>
</p:tagLst>
</file>

<file path=ppt/tags/tag31.xml><?xml version="1.0" encoding="utf-8"?>
<p:tagLst xmlns:a="http://schemas.openxmlformats.org/drawingml/2006/main" xmlns:r="http://schemas.openxmlformats.org/officeDocument/2006/relationships" xmlns:p="http://schemas.openxmlformats.org/presentationml/2006/main">
  <p:tag name="PA" val="v5.2.9"/>
</p:tagLst>
</file>

<file path=ppt/tags/tag32.xml><?xml version="1.0" encoding="utf-8"?>
<p:tagLst xmlns:a="http://schemas.openxmlformats.org/drawingml/2006/main" xmlns:r="http://schemas.openxmlformats.org/officeDocument/2006/relationships" xmlns:p="http://schemas.openxmlformats.org/presentationml/2006/main">
  <p:tag name="PA" val="v5.2.9"/>
</p:tagLst>
</file>

<file path=ppt/tags/tag33.xml><?xml version="1.0" encoding="utf-8"?>
<p:tagLst xmlns:a="http://schemas.openxmlformats.org/drawingml/2006/main" xmlns:r="http://schemas.openxmlformats.org/officeDocument/2006/relationships" xmlns:p="http://schemas.openxmlformats.org/presentationml/2006/main">
  <p:tag name="PA" val="v5.2.9"/>
</p:tagLst>
</file>

<file path=ppt/tags/tag34.xml><?xml version="1.0" encoding="utf-8"?>
<p:tagLst xmlns:a="http://schemas.openxmlformats.org/drawingml/2006/main" xmlns:r="http://schemas.openxmlformats.org/officeDocument/2006/relationships" xmlns:p="http://schemas.openxmlformats.org/presentationml/2006/main">
  <p:tag name="PA" val="v5.2.9"/>
</p:tagLst>
</file>

<file path=ppt/tags/tag35.xml><?xml version="1.0" encoding="utf-8"?>
<p:tagLst xmlns:a="http://schemas.openxmlformats.org/drawingml/2006/main" xmlns:r="http://schemas.openxmlformats.org/officeDocument/2006/relationships" xmlns:p="http://schemas.openxmlformats.org/presentationml/2006/main">
  <p:tag name="PA" val="v5.2.9"/>
</p:tagLst>
</file>

<file path=ppt/tags/tag36.xml><?xml version="1.0" encoding="utf-8"?>
<p:tagLst xmlns:a="http://schemas.openxmlformats.org/drawingml/2006/main" xmlns:r="http://schemas.openxmlformats.org/officeDocument/2006/relationships" xmlns:p="http://schemas.openxmlformats.org/presentationml/2006/main">
  <p:tag name="PA" val="v5.2.9"/>
</p:tagLst>
</file>

<file path=ppt/tags/tag37.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Picture"/>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Text"/>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Other"/>
  <p:tag name="MH_ORDER" val="1"/>
</p:tagLst>
</file>

<file path=ppt/tags/tag40.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Other"/>
  <p:tag name="MH_ORDER" val="2"/>
</p:tagLst>
</file>

<file path=ppt/tags/tag41.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Other"/>
  <p:tag name="MH_ORDER" val="3"/>
</p:tagLst>
</file>

<file path=ppt/tags/tag42.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Other"/>
  <p:tag name="MH_ORDER" val="4"/>
</p:tagLst>
</file>

<file path=ppt/tags/tag43.xml><?xml version="1.0" encoding="utf-8"?>
<p:tagLst xmlns:a="http://schemas.openxmlformats.org/drawingml/2006/main" xmlns:r="http://schemas.openxmlformats.org/officeDocument/2006/relationships" xmlns:p="http://schemas.openxmlformats.org/presentationml/2006/main">
  <p:tag name="MH" val="20160213130256"/>
  <p:tag name="MH_LIBRARY" val="GRAPHIC"/>
  <p:tag name="MH_TYPE" val="Other"/>
  <p:tag name="MH_ORDER" val="5"/>
</p:tagLst>
</file>

<file path=ppt/tags/tag44.xml><?xml version="1.0" encoding="utf-8"?>
<p:tagLst xmlns:a="http://schemas.openxmlformats.org/drawingml/2006/main" xmlns:r="http://schemas.openxmlformats.org/officeDocument/2006/relationships" xmlns:p="http://schemas.openxmlformats.org/presentationml/2006/main">
  <p:tag name="PA" val="v5.2.9"/>
</p:tagLst>
</file>

<file path=ppt/tags/tag45.xml><?xml version="1.0" encoding="utf-8"?>
<p:tagLst xmlns:a="http://schemas.openxmlformats.org/drawingml/2006/main" xmlns:r="http://schemas.openxmlformats.org/officeDocument/2006/relationships" xmlns:p="http://schemas.openxmlformats.org/presentationml/2006/main">
  <p:tag name="PA" val="v5.2.9"/>
</p:tagLst>
</file>

<file path=ppt/tags/tag46.xml><?xml version="1.0" encoding="utf-8"?>
<p:tagLst xmlns:a="http://schemas.openxmlformats.org/drawingml/2006/main" xmlns:r="http://schemas.openxmlformats.org/officeDocument/2006/relationships" xmlns:p="http://schemas.openxmlformats.org/presentationml/2006/main">
  <p:tag name="PA" val="v5.2.9"/>
</p:tagLst>
</file>

<file path=ppt/tags/tag47.xml><?xml version="1.0" encoding="utf-8"?>
<p:tagLst xmlns:a="http://schemas.openxmlformats.org/drawingml/2006/main" xmlns:r="http://schemas.openxmlformats.org/officeDocument/2006/relationships" xmlns:p="http://schemas.openxmlformats.org/presentationml/2006/main">
  <p:tag name="PA" val="v5.2.9"/>
</p:tagLst>
</file>

<file path=ppt/tags/tag48.xml><?xml version="1.0" encoding="utf-8"?>
<p:tagLst xmlns:a="http://schemas.openxmlformats.org/drawingml/2006/main" xmlns:r="http://schemas.openxmlformats.org/officeDocument/2006/relationships" xmlns:p="http://schemas.openxmlformats.org/presentationml/2006/main">
  <p:tag name="PA" val="v5.2.9"/>
</p:tagLst>
</file>

<file path=ppt/tags/tag49.xml><?xml version="1.0" encoding="utf-8"?>
<p:tagLst xmlns:a="http://schemas.openxmlformats.org/drawingml/2006/main" xmlns:r="http://schemas.openxmlformats.org/officeDocument/2006/relationships" xmlns:p="http://schemas.openxmlformats.org/presentationml/2006/main">
  <p:tag name="PA" val="v5.2.9"/>
</p:tagLst>
</file>

<file path=ppt/tags/tag50.xml><?xml version="1.0" encoding="utf-8"?>
<p:tagLst xmlns:a="http://schemas.openxmlformats.org/drawingml/2006/main" xmlns:r="http://schemas.openxmlformats.org/officeDocument/2006/relationships" xmlns:p="http://schemas.openxmlformats.org/presentationml/2006/main">
  <p:tag name="PA" val="v5.2.9"/>
</p:tagLst>
</file>

<file path=ppt/tags/tag51.xml><?xml version="1.0" encoding="utf-8"?>
<p:tagLst xmlns:a="http://schemas.openxmlformats.org/drawingml/2006/main" xmlns:r="http://schemas.openxmlformats.org/officeDocument/2006/relationships" xmlns:p="http://schemas.openxmlformats.org/presentationml/2006/main">
  <p:tag name="PA" val="v5.2.9"/>
</p:tagLst>
</file>

<file path=ppt/tags/tag52.xml><?xml version="1.0" encoding="utf-8"?>
<p:tagLst xmlns:a="http://schemas.openxmlformats.org/drawingml/2006/main" xmlns:r="http://schemas.openxmlformats.org/officeDocument/2006/relationships" xmlns:p="http://schemas.openxmlformats.org/presentationml/2006/main">
  <p:tag name="PA" val="v5.2.9"/>
</p:tagLst>
</file>

<file path=ppt/tags/tag53.xml><?xml version="1.0" encoding="utf-8"?>
<p:tagLst xmlns:a="http://schemas.openxmlformats.org/drawingml/2006/main" xmlns:r="http://schemas.openxmlformats.org/officeDocument/2006/relationships" xmlns:p="http://schemas.openxmlformats.org/presentationml/2006/main">
  <p:tag name="PA" val="v5.2.9"/>
</p:tagLst>
</file>

<file path=ppt/tags/tag54.xml><?xml version="1.0" encoding="utf-8"?>
<p:tagLst xmlns:a="http://schemas.openxmlformats.org/drawingml/2006/main" xmlns:r="http://schemas.openxmlformats.org/officeDocument/2006/relationships" xmlns:p="http://schemas.openxmlformats.org/presentationml/2006/main">
  <p:tag name="PA" val="v5.2.9"/>
</p:tagLst>
</file>

<file path=ppt/tags/tag55.xml><?xml version="1.0" encoding="utf-8"?>
<p:tagLst xmlns:a="http://schemas.openxmlformats.org/drawingml/2006/main" xmlns:r="http://schemas.openxmlformats.org/officeDocument/2006/relationships" xmlns:p="http://schemas.openxmlformats.org/presentationml/2006/main">
  <p:tag name="PA" val="v5.2.9"/>
</p:tagLst>
</file>

<file path=ppt/tags/tag56.xml><?xml version="1.0" encoding="utf-8"?>
<p:tagLst xmlns:a="http://schemas.openxmlformats.org/drawingml/2006/main" xmlns:r="http://schemas.openxmlformats.org/officeDocument/2006/relationships" xmlns:p="http://schemas.openxmlformats.org/presentationml/2006/main">
  <p:tag name="PA" val="v5.2.9"/>
</p:tagLst>
</file>

<file path=ppt/tags/tag57.xml><?xml version="1.0" encoding="utf-8"?>
<p:tagLst xmlns:a="http://schemas.openxmlformats.org/drawingml/2006/main" xmlns:r="http://schemas.openxmlformats.org/officeDocument/2006/relationships" xmlns:p="http://schemas.openxmlformats.org/presentationml/2006/main">
  <p:tag name="PA" val="v5.2.9"/>
</p:tagLst>
</file>

<file path=ppt/tags/tag58.xml><?xml version="1.0" encoding="utf-8"?>
<p:tagLst xmlns:a="http://schemas.openxmlformats.org/drawingml/2006/main" xmlns:r="http://schemas.openxmlformats.org/officeDocument/2006/relationships" xmlns:p="http://schemas.openxmlformats.org/presentationml/2006/main">
  <p:tag name="PA" val="v5.2.9"/>
</p:tagLst>
</file>

<file path=ppt/tags/tag59.xml><?xml version="1.0" encoding="utf-8"?>
<p:tagLst xmlns:a="http://schemas.openxmlformats.org/drawingml/2006/main" xmlns:r="http://schemas.openxmlformats.org/officeDocument/2006/relationships" xmlns:p="http://schemas.openxmlformats.org/presentationml/2006/main">
  <p:tag name="PA" val="v5.2.9"/>
</p:tagLst>
</file>

<file path=ppt/tags/tag60.xml><?xml version="1.0" encoding="utf-8"?>
<p:tagLst xmlns:a="http://schemas.openxmlformats.org/drawingml/2006/main" xmlns:r="http://schemas.openxmlformats.org/officeDocument/2006/relationships" xmlns:p="http://schemas.openxmlformats.org/presentationml/2006/main">
  <p:tag name="PA" val="v5.2.9"/>
</p:tagLst>
</file>

<file path=ppt/tags/tag61.xml><?xml version="1.0" encoding="utf-8"?>
<p:tagLst xmlns:a="http://schemas.openxmlformats.org/drawingml/2006/main" xmlns:r="http://schemas.openxmlformats.org/officeDocument/2006/relationships" xmlns:p="http://schemas.openxmlformats.org/presentationml/2006/main">
  <p:tag name="PA" val="v5.2.9"/>
</p:tagLst>
</file>

<file path=ppt/tags/tag62.xml><?xml version="1.0" encoding="utf-8"?>
<p:tagLst xmlns:a="http://schemas.openxmlformats.org/drawingml/2006/main" xmlns:r="http://schemas.openxmlformats.org/officeDocument/2006/relationships" xmlns:p="http://schemas.openxmlformats.org/presentationml/2006/main">
  <p:tag name="PA" val="v5.2.9"/>
</p:tagLst>
</file>

<file path=ppt/tags/tag63.xml><?xml version="1.0" encoding="utf-8"?>
<p:tagLst xmlns:a="http://schemas.openxmlformats.org/drawingml/2006/main" xmlns:r="http://schemas.openxmlformats.org/officeDocument/2006/relationships" xmlns:p="http://schemas.openxmlformats.org/presentationml/2006/main">
  <p:tag name="PA" val="v5.2.9"/>
</p:tagLst>
</file>

<file path=ppt/tags/tag64.xml><?xml version="1.0" encoding="utf-8"?>
<p:tagLst xmlns:a="http://schemas.openxmlformats.org/drawingml/2006/main" xmlns:r="http://schemas.openxmlformats.org/officeDocument/2006/relationships" xmlns:p="http://schemas.openxmlformats.org/presentationml/2006/main">
  <p:tag name="PA" val="v5.2.9"/>
</p:tagLst>
</file>

<file path=ppt/tags/tag65.xml><?xml version="1.0" encoding="utf-8"?>
<p:tagLst xmlns:a="http://schemas.openxmlformats.org/drawingml/2006/main" xmlns:r="http://schemas.openxmlformats.org/officeDocument/2006/relationships" xmlns:p="http://schemas.openxmlformats.org/presentationml/2006/main">
  <p:tag name="PA" val="v5.2.9"/>
</p:tagLst>
</file>

<file path=ppt/tags/tag66.xml><?xml version="1.0" encoding="utf-8"?>
<p:tagLst xmlns:a="http://schemas.openxmlformats.org/drawingml/2006/main" xmlns:r="http://schemas.openxmlformats.org/officeDocument/2006/relationships" xmlns:p="http://schemas.openxmlformats.org/presentationml/2006/main">
  <p:tag name="PA" val="v5.2.9"/>
</p:tagLst>
</file>

<file path=ppt/tags/tag67.xml><?xml version="1.0" encoding="utf-8"?>
<p:tagLst xmlns:a="http://schemas.openxmlformats.org/drawingml/2006/main" xmlns:r="http://schemas.openxmlformats.org/officeDocument/2006/relationships" xmlns:p="http://schemas.openxmlformats.org/presentationml/2006/main">
  <p:tag name="PA" val="v5.2.9"/>
</p:tagLst>
</file>

<file path=ppt/tags/tag68.xml><?xml version="1.0" encoding="utf-8"?>
<p:tagLst xmlns:a="http://schemas.openxmlformats.org/drawingml/2006/main" xmlns:r="http://schemas.openxmlformats.org/officeDocument/2006/relationships" xmlns:p="http://schemas.openxmlformats.org/presentationml/2006/main">
  <p:tag name="PA" val="v5.2.9"/>
</p:tagLst>
</file>

<file path=ppt/tags/tag69.xml><?xml version="1.0" encoding="utf-8"?>
<p:tagLst xmlns:a="http://schemas.openxmlformats.org/drawingml/2006/main" xmlns:r="http://schemas.openxmlformats.org/officeDocument/2006/relationships" xmlns:p="http://schemas.openxmlformats.org/presentationml/2006/main">
  <p:tag name="PA" val="v5.2.9"/>
</p:tagLst>
</file>

<file path=ppt/tags/tag70.xml><?xml version="1.0" encoding="utf-8"?>
<p:tagLst xmlns:a="http://schemas.openxmlformats.org/drawingml/2006/main" xmlns:r="http://schemas.openxmlformats.org/officeDocument/2006/relationships" xmlns:p="http://schemas.openxmlformats.org/presentationml/2006/main">
  <p:tag name="PA" val="v5.2.9"/>
</p:tagLst>
</file>

<file path=ppt/tags/tag71.xml><?xml version="1.0" encoding="utf-8"?>
<p:tagLst xmlns:a="http://schemas.openxmlformats.org/drawingml/2006/main" xmlns:r="http://schemas.openxmlformats.org/officeDocument/2006/relationships" xmlns:p="http://schemas.openxmlformats.org/presentationml/2006/main">
  <p:tag name="PA" val="v5.2.9"/>
</p:tagLst>
</file>

<file path=ppt/tags/tag72.xml><?xml version="1.0" encoding="utf-8"?>
<p:tagLst xmlns:a="http://schemas.openxmlformats.org/drawingml/2006/main" xmlns:r="http://schemas.openxmlformats.org/officeDocument/2006/relationships" xmlns:p="http://schemas.openxmlformats.org/presentationml/2006/main">
  <p:tag name="PA" val="v5.2.9"/>
</p:tagLst>
</file>

<file path=ppt/tags/tag73.xml><?xml version="1.0" encoding="utf-8"?>
<p:tagLst xmlns:a="http://schemas.openxmlformats.org/drawingml/2006/main" xmlns:r="http://schemas.openxmlformats.org/officeDocument/2006/relationships" xmlns:p="http://schemas.openxmlformats.org/presentationml/2006/main">
  <p:tag name="PA" val="v5.2.9"/>
</p:tagLst>
</file>

<file path=ppt/tags/tag74.xml><?xml version="1.0" encoding="utf-8"?>
<p:tagLst xmlns:a="http://schemas.openxmlformats.org/drawingml/2006/main" xmlns:r="http://schemas.openxmlformats.org/officeDocument/2006/relationships" xmlns:p="http://schemas.openxmlformats.org/presentationml/2006/main">
  <p:tag name="PA" val="v5.2.9"/>
</p:tagLst>
</file>

<file path=ppt/tags/tag75.xml><?xml version="1.0" encoding="utf-8"?>
<p:tagLst xmlns:a="http://schemas.openxmlformats.org/drawingml/2006/main" xmlns:r="http://schemas.openxmlformats.org/officeDocument/2006/relationships" xmlns:p="http://schemas.openxmlformats.org/presentationml/2006/main">
  <p:tag name="PA" val="v5.2.9"/>
</p:tagLst>
</file>

<file path=ppt/tags/tag76.xml><?xml version="1.0" encoding="utf-8"?>
<p:tagLst xmlns:a="http://schemas.openxmlformats.org/drawingml/2006/main" xmlns:r="http://schemas.openxmlformats.org/officeDocument/2006/relationships" xmlns:p="http://schemas.openxmlformats.org/presentationml/2006/main">
  <p:tag name="PA" val="v5.2.9"/>
</p:tagLst>
</file>

<file path=ppt/tags/tag77.xml><?xml version="1.0" encoding="utf-8"?>
<p:tagLst xmlns:a="http://schemas.openxmlformats.org/drawingml/2006/main" xmlns:r="http://schemas.openxmlformats.org/officeDocument/2006/relationships" xmlns:p="http://schemas.openxmlformats.org/presentationml/2006/main">
  <p:tag name="PA" val="v5.2.9"/>
</p:tagLst>
</file>

<file path=ppt/tags/tag78.xml><?xml version="1.0" encoding="utf-8"?>
<p:tagLst xmlns:a="http://schemas.openxmlformats.org/drawingml/2006/main" xmlns:r="http://schemas.openxmlformats.org/officeDocument/2006/relationships" xmlns:p="http://schemas.openxmlformats.org/presentationml/2006/main">
  <p:tag name="PA" val="v5.2.9"/>
</p:tagLst>
</file>

<file path=ppt/tags/tag79.xml><?xml version="1.0" encoding="utf-8"?>
<p:tagLst xmlns:a="http://schemas.openxmlformats.org/drawingml/2006/main" xmlns:r="http://schemas.openxmlformats.org/officeDocument/2006/relationships" xmlns:p="http://schemas.openxmlformats.org/presentationml/2006/main">
  <p:tag name="PA" val="v5.2.9"/>
</p:tagLst>
</file>

<file path=ppt/tags/tag80.xml><?xml version="1.0" encoding="utf-8"?>
<p:tagLst xmlns:a="http://schemas.openxmlformats.org/drawingml/2006/main" xmlns:r="http://schemas.openxmlformats.org/officeDocument/2006/relationships" xmlns:p="http://schemas.openxmlformats.org/presentationml/2006/main">
  <p:tag name="PA" val="v5.2.9"/>
</p:tagLst>
</file>

<file path=ppt/tags/tag81.xml><?xml version="1.0" encoding="utf-8"?>
<p:tagLst xmlns:a="http://schemas.openxmlformats.org/drawingml/2006/main" xmlns:r="http://schemas.openxmlformats.org/officeDocument/2006/relationships" xmlns:p="http://schemas.openxmlformats.org/presentationml/2006/main">
  <p:tag name="PA" val="v5.2.9"/>
</p:tagLst>
</file>

<file path=ppt/tags/tag82.xml><?xml version="1.0" encoding="utf-8"?>
<p:tagLst xmlns:a="http://schemas.openxmlformats.org/drawingml/2006/main" xmlns:r="http://schemas.openxmlformats.org/officeDocument/2006/relationships" xmlns:p="http://schemas.openxmlformats.org/presentationml/2006/main">
  <p:tag name="PA" val="v5.2.9"/>
</p:tagLst>
</file>

<file path=ppt/tags/tag83.xml><?xml version="1.0" encoding="utf-8"?>
<p:tagLst xmlns:a="http://schemas.openxmlformats.org/drawingml/2006/main" xmlns:r="http://schemas.openxmlformats.org/officeDocument/2006/relationships" xmlns:p="http://schemas.openxmlformats.org/presentationml/2006/main">
  <p:tag name="PA" val="v5.2.9"/>
</p:tagLst>
</file>

<file path=ppt/tags/tag84.xml><?xml version="1.0" encoding="utf-8"?>
<p:tagLst xmlns:a="http://schemas.openxmlformats.org/drawingml/2006/main" xmlns:r="http://schemas.openxmlformats.org/officeDocument/2006/relationships" xmlns:p="http://schemas.openxmlformats.org/presentationml/2006/main">
  <p:tag name="PA" val="v5.2.9"/>
</p:tagLst>
</file>

<file path=ppt/tags/tag85.xml><?xml version="1.0" encoding="utf-8"?>
<p:tagLst xmlns:a="http://schemas.openxmlformats.org/drawingml/2006/main" xmlns:r="http://schemas.openxmlformats.org/officeDocument/2006/relationships" xmlns:p="http://schemas.openxmlformats.org/presentationml/2006/main">
  <p:tag name="PA" val="v5.2.9"/>
</p:tagLst>
</file>

<file path=ppt/tags/tag86.xml><?xml version="1.0" encoding="utf-8"?>
<p:tagLst xmlns:a="http://schemas.openxmlformats.org/drawingml/2006/main" xmlns:r="http://schemas.openxmlformats.org/officeDocument/2006/relationships" xmlns:p="http://schemas.openxmlformats.org/presentationml/2006/main">
  <p:tag name="PA" val="v5.2.9"/>
</p:tagLst>
</file>

<file path=ppt/tags/tag87.xml><?xml version="1.0" encoding="utf-8"?>
<p:tagLst xmlns:a="http://schemas.openxmlformats.org/drawingml/2006/main" xmlns:r="http://schemas.openxmlformats.org/officeDocument/2006/relationships" xmlns:p="http://schemas.openxmlformats.org/presentationml/2006/main">
  <p:tag name="PA" val="v5.2.9"/>
</p:tagLst>
</file>

<file path=ppt/tags/tag88.xml><?xml version="1.0" encoding="utf-8"?>
<p:tagLst xmlns:a="http://schemas.openxmlformats.org/drawingml/2006/main" xmlns:r="http://schemas.openxmlformats.org/officeDocument/2006/relationships" xmlns:p="http://schemas.openxmlformats.org/presentationml/2006/main">
  <p:tag name="PA" val="v5.2.9"/>
</p:tagLst>
</file>

<file path=ppt/theme/theme1.xml><?xml version="1.0" encoding="utf-8"?>
<a:theme xmlns:a="http://schemas.openxmlformats.org/drawingml/2006/main" name="Office 主题​​">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2385</Words>
  <Application>Microsoft Office PowerPoint</Application>
  <PresentationFormat>自定义</PresentationFormat>
  <Paragraphs>147</Paragraphs>
  <Slides>19</Slides>
  <Notes>12</Notes>
  <HiddenSlides>0</HiddenSlides>
  <MMClips>2</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19</vt:i4>
      </vt:variant>
    </vt:vector>
  </HeadingPairs>
  <TitlesOfParts>
    <vt:vector size="41" baseType="lpstr">
      <vt:lpstr>Agency FB</vt:lpstr>
      <vt:lpstr>Bebas Neue</vt:lpstr>
      <vt:lpstr>Gill Sans</vt:lpstr>
      <vt:lpstr>Glegoo</vt:lpstr>
      <vt:lpstr>IrisUPC</vt:lpstr>
      <vt:lpstr>Lato Hairline</vt:lpstr>
      <vt:lpstr>Lato Light</vt:lpstr>
      <vt:lpstr>Lato Regular</vt:lpstr>
      <vt:lpstr>Mission Gothic Regular</vt:lpstr>
      <vt:lpstr>等线</vt:lpstr>
      <vt:lpstr>等线 Light</vt:lpstr>
      <vt:lpstr>方正姚体</vt:lpstr>
      <vt:lpstr>汉仪旗黑-60简</vt:lpstr>
      <vt:lpstr>宋体</vt:lpstr>
      <vt:lpstr>微软雅黑</vt:lpstr>
      <vt:lpstr>字魂142号-小浣熊</vt:lpstr>
      <vt:lpstr>Arial</vt:lpstr>
      <vt:lpstr>Calibri</vt:lpstr>
      <vt:lpstr>Calibri Light</vt:lpstr>
      <vt:lpstr>Consolas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a1</dc:title>
  <dc:creator>Administrator</dc:creator>
  <cp:lastModifiedBy>vian</cp:lastModifiedBy>
  <cp:revision>128</cp:revision>
  <dcterms:created xsi:type="dcterms:W3CDTF">2017-06-21T00:50:00Z</dcterms:created>
  <dcterms:modified xsi:type="dcterms:W3CDTF">2022-12-05T09:01:38Z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