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1"/>
  </p:notesMasterIdLst>
  <p:handoutMasterIdLst>
    <p:handoutMasterId r:id="rId22"/>
  </p:handoutMasterIdLst>
  <p:sldIdLst>
    <p:sldId id="260" r:id="rId2"/>
    <p:sldId id="261" r:id="rId3"/>
    <p:sldId id="262" r:id="rId4"/>
    <p:sldId id="264" r:id="rId5"/>
    <p:sldId id="279" r:id="rId6"/>
    <p:sldId id="295" r:id="rId7"/>
    <p:sldId id="296" r:id="rId8"/>
    <p:sldId id="280" r:id="rId9"/>
    <p:sldId id="281" r:id="rId10"/>
    <p:sldId id="267" r:id="rId11"/>
    <p:sldId id="297" r:id="rId12"/>
    <p:sldId id="283" r:id="rId13"/>
    <p:sldId id="282" r:id="rId14"/>
    <p:sldId id="301" r:id="rId15"/>
    <p:sldId id="298" r:id="rId16"/>
    <p:sldId id="299" r:id="rId17"/>
    <p:sldId id="268" r:id="rId18"/>
    <p:sldId id="300" r:id="rId19"/>
    <p:sldId id="303" r:id="rId20"/>
  </p:sldIdLst>
  <p:sldSz cx="12192000" cy="6858000"/>
  <p:notesSz cx="6858000" cy="9144000"/>
  <p:embeddedFontLst>
    <p:embeddedFont>
      <p:font typeface="站酷快乐体2016修订版" panose="02010600030101010101" charset="-122"/>
      <p:regular r:id="rId23"/>
    </p:embeddedFont>
    <p:embeddedFont>
      <p:font typeface="Calibri" panose="020F0502020204030204" pitchFamily="34" charset="0"/>
      <p:regular r:id="rId24"/>
      <p:bold r:id="rId25"/>
      <p:italic r:id="rId26"/>
      <p:boldItalic r:id="rId27"/>
    </p:embeddedFont>
    <p:embeddedFont>
      <p:font typeface="微软雅黑" panose="020B0503020204020204" pitchFamily="34" charset="-122"/>
      <p:regular r:id="rId28"/>
      <p:bold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F4D"/>
    <a:srgbClr val="FFD101"/>
    <a:srgbClr val="00A0EA"/>
    <a:srgbClr val="93C31F"/>
    <a:srgbClr val="187FC4"/>
    <a:srgbClr val="E80010"/>
    <a:srgbClr val="019FEC"/>
    <a:srgbClr val="00A1EA"/>
    <a:srgbClr val="FFD003"/>
    <a:srgbClr val="00A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00" autoAdjust="0"/>
    <p:restoredTop sz="94660"/>
  </p:normalViewPr>
  <p:slideViewPr>
    <p:cSldViewPr snapToGrid="0">
      <p:cViewPr varScale="1">
        <p:scale>
          <a:sx n="115" d="100"/>
          <a:sy n="115" d="100"/>
        </p:scale>
        <p:origin x="28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2022/12/5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站酷快乐体2016修订版" panose="02010600030101010101" charset="-122"/>
                <a:ea typeface="站酷快乐体2016修订版" panose="0201060003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站酷快乐体2016修订版" panose="02010600030101010101" charset="-122"/>
                <a:ea typeface="站酷快乐体2016修订版" panose="02010600030101010101" charset="-122"/>
              </a:defRPr>
            </a:lvl1pPr>
          </a:lstStyle>
          <a:p>
            <a:fld id="{CC0BBD2F-7E4B-4895-85DC-B56FC34DC82B}" type="datetimeFigureOut">
              <a:rPr lang="zh-CN" altLang="en-US" smtClean="0"/>
              <a:t>2022/12/5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站酷快乐体2016修订版" panose="02010600030101010101" charset="-122"/>
                <a:ea typeface="站酷快乐体2016修订版" panose="0201060003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站酷快乐体2016修订版" panose="02010600030101010101" charset="-122"/>
                <a:ea typeface="站酷快乐体2016修订版" panose="02010600030101010101" charset="-122"/>
              </a:defRPr>
            </a:lvl1pPr>
          </a:lstStyle>
          <a:p>
            <a:fld id="{65B9FC8E-39D1-40B2-8DA1-6322C1FD764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站酷快乐体2016修订版" panose="02010600030101010101" charset="-122"/>
        <a:ea typeface="站酷快乐体2016修订版" panose="02010600030101010101" charset="-122"/>
        <a:cs typeface="+mn-cs"/>
      </a:defRPr>
    </a:lvl1pPr>
    <a:lvl2pPr marL="457200" algn="l" defTabSz="914400" rtl="0" eaLnBrk="1" latinLnBrk="0" hangingPunct="1">
      <a:defRPr sz="1200" kern="1200">
        <a:solidFill>
          <a:schemeClr val="tx1"/>
        </a:solidFill>
        <a:latin typeface="站酷快乐体2016修订版" panose="02010600030101010101" charset="-122"/>
        <a:ea typeface="站酷快乐体2016修订版" panose="02010600030101010101" charset="-122"/>
        <a:cs typeface="+mn-cs"/>
      </a:defRPr>
    </a:lvl2pPr>
    <a:lvl3pPr marL="914400" algn="l" defTabSz="914400" rtl="0" eaLnBrk="1" latinLnBrk="0" hangingPunct="1">
      <a:defRPr sz="1200" kern="1200">
        <a:solidFill>
          <a:schemeClr val="tx1"/>
        </a:solidFill>
        <a:latin typeface="站酷快乐体2016修订版" panose="02010600030101010101" charset="-122"/>
        <a:ea typeface="站酷快乐体2016修订版" panose="02010600030101010101" charset="-122"/>
        <a:cs typeface="+mn-cs"/>
      </a:defRPr>
    </a:lvl3pPr>
    <a:lvl4pPr marL="1371600" algn="l" defTabSz="914400" rtl="0" eaLnBrk="1" latinLnBrk="0" hangingPunct="1">
      <a:defRPr sz="1200" kern="1200">
        <a:solidFill>
          <a:schemeClr val="tx1"/>
        </a:solidFill>
        <a:latin typeface="站酷快乐体2016修订版" panose="02010600030101010101" charset="-122"/>
        <a:ea typeface="站酷快乐体2016修订版" panose="02010600030101010101" charset="-122"/>
        <a:cs typeface="+mn-cs"/>
      </a:defRPr>
    </a:lvl4pPr>
    <a:lvl5pPr marL="1828800" algn="l" defTabSz="914400" rtl="0" eaLnBrk="1" latinLnBrk="0" hangingPunct="1">
      <a:defRPr sz="1200" kern="1200">
        <a:solidFill>
          <a:schemeClr val="tx1"/>
        </a:solidFill>
        <a:latin typeface="站酷快乐体2016修订版" panose="02010600030101010101" charset="-122"/>
        <a:ea typeface="站酷快乐体2016修订版" panose="02010600030101010101"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5B9FC8E-39D1-40B2-8DA1-6322C1FD7647}" type="slidenum">
              <a:rPr lang="zh-CN" altLang="en-US" smtClean="0"/>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矩形: 圆角 1"/>
          <p:cNvSpPr/>
          <p:nvPr userDrawn="1"/>
        </p:nvSpPr>
        <p:spPr>
          <a:xfrm>
            <a:off x="209550" y="368300"/>
            <a:ext cx="11772900" cy="6121400"/>
          </a:xfrm>
          <a:prstGeom prst="roundRect">
            <a:avLst>
              <a:gd name="adj" fmla="val 1782"/>
            </a:avLst>
          </a:prstGeom>
          <a:solidFill>
            <a:schemeClr val="bg1">
              <a:alpha val="95000"/>
            </a:schemeClr>
          </a:solidFill>
          <a:ln w="6350">
            <a:solidFill>
              <a:schemeClr val="bg1">
                <a:lumMod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预览图_千图网_编号28675038"/>
          <p:cNvPicPr>
            <a:picLocks noChangeAspect="1"/>
          </p:cNvPicPr>
          <p:nvPr userDrawn="1"/>
        </p:nvPicPr>
        <p:blipFill>
          <a:blip r:embed="rId5"/>
          <a:srcRect l="-104" t="26569" r="104" b="31244"/>
          <a:stretch>
            <a:fillRect/>
          </a:stretch>
        </p:blipFill>
        <p:spPr>
          <a:xfrm>
            <a:off x="0" y="-18415"/>
            <a:ext cx="12192000" cy="68764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5.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svg"/><Relationship Id="rId5" Type="http://schemas.openxmlformats.org/officeDocument/2006/relationships/image" Target="../media/image10.png"/><Relationship Id="rId10" Type="http://schemas.openxmlformats.org/officeDocument/2006/relationships/image" Target="../media/image4.svg"/><Relationship Id="rId4" Type="http://schemas.openxmlformats.org/officeDocument/2006/relationships/image" Target="../media/image1.sv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notesSlide" Target="../notesSlides/notesSlide18.xml"/><Relationship Id="rId5" Type="http://schemas.openxmlformats.org/officeDocument/2006/relationships/tags" Target="../tags/tag18.xml"/><Relationship Id="rId10" Type="http://schemas.openxmlformats.org/officeDocument/2006/relationships/slideLayout" Target="../slideLayouts/slideLayout2.xml"/><Relationship Id="rId4" Type="http://schemas.openxmlformats.org/officeDocument/2006/relationships/tags" Target="../tags/tag17.xml"/><Relationship Id="rId9" Type="http://schemas.openxmlformats.org/officeDocument/2006/relationships/tags" Target="../tags/tag2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b="57813"/>
          <a:stretch>
            <a:fillRect/>
          </a:stretch>
        </p:blipFill>
        <p:spPr>
          <a:xfrm>
            <a:off x="0" y="-18415"/>
            <a:ext cx="12192000" cy="6876415"/>
          </a:xfrm>
          <a:prstGeom prst="rect">
            <a:avLst/>
          </a:prstGeom>
        </p:spPr>
      </p:pic>
      <p:grpSp>
        <p:nvGrpSpPr>
          <p:cNvPr id="17" name="组合 16"/>
          <p:cNvGrpSpPr/>
          <p:nvPr/>
        </p:nvGrpSpPr>
        <p:grpSpPr>
          <a:xfrm>
            <a:off x="1631950" y="4131935"/>
            <a:ext cx="8064500" cy="2347400"/>
            <a:chOff x="2063750" y="2252335"/>
            <a:chExt cx="8064500" cy="2347400"/>
          </a:xfrm>
        </p:grpSpPr>
        <p:sp>
          <p:nvSpPr>
            <p:cNvPr id="10" name="文本框 9"/>
            <p:cNvSpPr txBox="1"/>
            <p:nvPr/>
          </p:nvSpPr>
          <p:spPr>
            <a:xfrm>
              <a:off x="2063750" y="2252335"/>
              <a:ext cx="8064500" cy="1107996"/>
            </a:xfrm>
            <a:prstGeom prst="rect">
              <a:avLst/>
            </a:prstGeom>
            <a:noFill/>
          </p:spPr>
          <p:txBody>
            <a:bodyPr wrap="square" rtlCol="0">
              <a:spAutoFit/>
            </a:bodyPr>
            <a:lstStyle/>
            <a:p>
              <a:pPr algn="ctr"/>
              <a:r>
                <a:rPr lang="zh-CN" altLang="en-US" sz="6600" dirty="0">
                  <a:solidFill>
                    <a:srgbClr val="00A1EA"/>
                  </a:solidFill>
                  <a:latin typeface="+mj-ea"/>
                  <a:ea typeface="+mj-ea"/>
                </a:rPr>
                <a:t>可爱</a:t>
              </a:r>
              <a:r>
                <a:rPr lang="zh-CN" altLang="en-US" sz="6600" dirty="0">
                  <a:solidFill>
                    <a:srgbClr val="91C41D"/>
                  </a:solidFill>
                  <a:latin typeface="+mj-ea"/>
                  <a:ea typeface="+mj-ea"/>
                </a:rPr>
                <a:t>卡通</a:t>
              </a:r>
              <a:r>
                <a:rPr lang="zh-CN" altLang="en-US" sz="6600" dirty="0">
                  <a:solidFill>
                    <a:srgbClr val="E70010"/>
                  </a:solidFill>
                  <a:latin typeface="+mj-ea"/>
                  <a:ea typeface="+mj-ea"/>
                </a:rPr>
                <a:t>教学</a:t>
              </a:r>
              <a:r>
                <a:rPr lang="zh-CN" altLang="en-US" sz="6600" dirty="0">
                  <a:solidFill>
                    <a:srgbClr val="FFD101"/>
                  </a:solidFill>
                  <a:latin typeface="+mj-ea"/>
                  <a:ea typeface="+mj-ea"/>
                </a:rPr>
                <a:t>通用</a:t>
              </a:r>
            </a:p>
          </p:txBody>
        </p:sp>
        <p:sp>
          <p:nvSpPr>
            <p:cNvPr id="12" name="文本框 11"/>
            <p:cNvSpPr txBox="1"/>
            <p:nvPr/>
          </p:nvSpPr>
          <p:spPr>
            <a:xfrm>
              <a:off x="2543175" y="3360331"/>
              <a:ext cx="7105650" cy="461665"/>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mj-ea"/>
                  <a:ea typeface="+mj-ea"/>
                </a:rPr>
                <a:t>Enter The Appropriate Content Here, Or After Copying The Text, Enter The Appropriate Content Here, Or After Copying The Text, Enter The Appropriate Content Here</a:t>
              </a:r>
              <a:endParaRPr lang="zh-CN" altLang="en-US" sz="1200" dirty="0">
                <a:solidFill>
                  <a:schemeClr val="tx1">
                    <a:lumMod val="75000"/>
                    <a:lumOff val="25000"/>
                  </a:schemeClr>
                </a:solidFill>
                <a:latin typeface="+mj-ea"/>
                <a:ea typeface="+mj-ea"/>
              </a:endParaRPr>
            </a:p>
          </p:txBody>
        </p:sp>
        <p:sp>
          <p:nvSpPr>
            <p:cNvPr id="14" name="文本框 13"/>
            <p:cNvSpPr txBox="1"/>
            <p:nvPr/>
          </p:nvSpPr>
          <p:spPr>
            <a:xfrm>
              <a:off x="3428085" y="4230403"/>
              <a:ext cx="2325015"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mj-ea"/>
                  <a:ea typeface="+mj-ea"/>
                </a:rPr>
                <a:t>日期：</a:t>
              </a:r>
              <a:r>
                <a:rPr lang="en-US" altLang="zh-CN" dirty="0">
                  <a:solidFill>
                    <a:schemeClr val="tx1">
                      <a:lumMod val="75000"/>
                      <a:lumOff val="25000"/>
                    </a:schemeClr>
                  </a:solidFill>
                  <a:latin typeface="+mj-ea"/>
                  <a:ea typeface="+mj-ea"/>
                </a:rPr>
                <a:t>20XX.XX.XX</a:t>
              </a:r>
              <a:endParaRPr lang="zh-CN" altLang="en-US" dirty="0">
                <a:solidFill>
                  <a:schemeClr val="tx1">
                    <a:lumMod val="75000"/>
                    <a:lumOff val="25000"/>
                  </a:schemeClr>
                </a:solidFill>
                <a:latin typeface="+mj-ea"/>
                <a:ea typeface="+mj-ea"/>
              </a:endParaRPr>
            </a:p>
          </p:txBody>
        </p:sp>
        <p:sp>
          <p:nvSpPr>
            <p:cNvPr id="16" name="文本框 15"/>
            <p:cNvSpPr txBox="1"/>
            <p:nvPr/>
          </p:nvSpPr>
          <p:spPr>
            <a:xfrm>
              <a:off x="6931975" y="4230403"/>
              <a:ext cx="1816100"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mj-ea"/>
                  <a:ea typeface="+mj-ea"/>
                </a:rPr>
                <a:t>讲师</a:t>
              </a:r>
              <a:r>
                <a:rPr lang="zh-CN" altLang="en-US" dirty="0" smtClean="0">
                  <a:solidFill>
                    <a:schemeClr val="tx1">
                      <a:lumMod val="75000"/>
                      <a:lumOff val="25000"/>
                    </a:schemeClr>
                  </a:solidFill>
                  <a:latin typeface="+mj-ea"/>
                  <a:ea typeface="+mj-ea"/>
                </a:rPr>
                <a:t>：</a:t>
              </a:r>
              <a:r>
                <a:rPr lang="zh-CN" altLang="en-US" dirty="0">
                  <a:solidFill>
                    <a:schemeClr val="tx1">
                      <a:lumMod val="75000"/>
                      <a:lumOff val="25000"/>
                    </a:schemeClr>
                  </a:solidFill>
                  <a:latin typeface="+mj-ea"/>
                  <a:ea typeface="+mj-ea"/>
                </a:rPr>
                <a:t>轻</a:t>
              </a:r>
              <a:r>
                <a:rPr lang="zh-CN" altLang="en-US" dirty="0" smtClean="0">
                  <a:solidFill>
                    <a:schemeClr val="tx1">
                      <a:lumMod val="75000"/>
                      <a:lumOff val="25000"/>
                    </a:schemeClr>
                  </a:solidFill>
                  <a:latin typeface="+mj-ea"/>
                  <a:ea typeface="+mj-ea"/>
                </a:rPr>
                <a:t>松办公</a:t>
              </a:r>
              <a:endParaRPr lang="zh-CN" altLang="en-US" dirty="0">
                <a:solidFill>
                  <a:schemeClr val="tx1">
                    <a:lumMod val="75000"/>
                    <a:lumOff val="25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3868057" y="1003300"/>
            <a:ext cx="4455885" cy="1529262"/>
            <a:chOff x="3868056" y="764700"/>
            <a:chExt cx="4455885" cy="1529262"/>
          </a:xfrm>
        </p:grpSpPr>
        <p:sp>
          <p:nvSpPr>
            <p:cNvPr id="56" name="文本框 55"/>
            <p:cNvSpPr txBox="1"/>
            <p:nvPr/>
          </p:nvSpPr>
          <p:spPr>
            <a:xfrm>
              <a:off x="5065484" y="764700"/>
              <a:ext cx="2061030" cy="1107996"/>
            </a:xfrm>
            <a:prstGeom prst="rect">
              <a:avLst/>
            </a:prstGeom>
            <a:noFill/>
          </p:spPr>
          <p:txBody>
            <a:bodyPr wrap="square" rtlCol="0">
              <a:spAutoFit/>
            </a:bodyPr>
            <a:lstStyle/>
            <a:p>
              <a:pPr algn="ctr"/>
              <a:r>
                <a:rPr lang="zh-CN" altLang="en-US" sz="6600" dirty="0">
                  <a:ln w="6350">
                    <a:noFill/>
                  </a:ln>
                  <a:solidFill>
                    <a:schemeClr val="tx1">
                      <a:lumMod val="75000"/>
                      <a:lumOff val="25000"/>
                    </a:schemeClr>
                  </a:solidFill>
                  <a:latin typeface="+mj-ea"/>
                  <a:ea typeface="+mj-ea"/>
                </a:rPr>
                <a:t>目录</a:t>
              </a:r>
            </a:p>
          </p:txBody>
        </p:sp>
        <p:sp>
          <p:nvSpPr>
            <p:cNvPr id="57" name="文本框 56"/>
            <p:cNvSpPr txBox="1"/>
            <p:nvPr/>
          </p:nvSpPr>
          <p:spPr>
            <a:xfrm>
              <a:off x="3868056" y="1770742"/>
              <a:ext cx="4455885" cy="523220"/>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mj-ea"/>
                  <a:ea typeface="+mj-ea"/>
                </a:rPr>
                <a:t>CONTENTS</a:t>
              </a:r>
              <a:endParaRPr lang="zh-CN" altLang="en-US" sz="2800" dirty="0">
                <a:solidFill>
                  <a:schemeClr val="tx1">
                    <a:lumMod val="75000"/>
                    <a:lumOff val="25000"/>
                  </a:schemeClr>
                </a:solidFill>
                <a:latin typeface="+mj-ea"/>
                <a:ea typeface="+mj-ea"/>
              </a:endParaRPr>
            </a:p>
          </p:txBody>
        </p:sp>
      </p:grpSp>
      <p:grpSp>
        <p:nvGrpSpPr>
          <p:cNvPr id="58" name="组合 57"/>
          <p:cNvGrpSpPr/>
          <p:nvPr/>
        </p:nvGrpSpPr>
        <p:grpSpPr>
          <a:xfrm>
            <a:off x="1858099" y="3031077"/>
            <a:ext cx="3745412" cy="790611"/>
            <a:chOff x="2007688" y="2809822"/>
            <a:chExt cx="3745412" cy="790611"/>
          </a:xfrm>
        </p:grpSpPr>
        <p:grpSp>
          <p:nvGrpSpPr>
            <p:cNvPr id="59" name="组合 58"/>
            <p:cNvGrpSpPr/>
            <p:nvPr/>
          </p:nvGrpSpPr>
          <p:grpSpPr>
            <a:xfrm>
              <a:off x="2670628" y="2809822"/>
              <a:ext cx="3082472" cy="790611"/>
              <a:chOff x="6163557" y="1500107"/>
              <a:chExt cx="3082472" cy="790611"/>
            </a:xfrm>
          </p:grpSpPr>
          <p:sp>
            <p:nvSpPr>
              <p:cNvPr id="63" name="矩形 62"/>
              <p:cNvSpPr/>
              <p:nvPr/>
            </p:nvSpPr>
            <p:spPr>
              <a:xfrm>
                <a:off x="6163557" y="1500107"/>
                <a:ext cx="2234747" cy="429895"/>
              </a:xfrm>
              <a:prstGeom prst="rect">
                <a:avLst/>
              </a:prstGeom>
              <a:noFill/>
            </p:spPr>
            <p:txBody>
              <a:bodyPr vert="horz" wrap="square">
                <a:spAutoFit/>
              </a:bodyPr>
              <a:lstStyle/>
              <a:p>
                <a:pPr algn="dist"/>
                <a:r>
                  <a:rPr lang="zh-CN" altLang="en-US" sz="2200" dirty="0">
                    <a:ln w="6350">
                      <a:noFill/>
                    </a:ln>
                    <a:solidFill>
                      <a:schemeClr val="tx1">
                        <a:lumMod val="75000"/>
                        <a:lumOff val="25000"/>
                      </a:schemeClr>
                    </a:solidFill>
                    <a:latin typeface="+mj-ea"/>
                    <a:ea typeface="+mj-ea"/>
                    <a:cs typeface="+mn-ea"/>
                    <a:sym typeface="+mn-lt"/>
                  </a:rPr>
                  <a:t>输入标题内容</a:t>
                </a:r>
              </a:p>
            </p:txBody>
          </p:sp>
          <p:sp>
            <p:nvSpPr>
              <p:cNvPr id="64" name="文本框 63"/>
              <p:cNvSpPr txBox="1"/>
              <p:nvPr/>
            </p:nvSpPr>
            <p:spPr>
              <a:xfrm>
                <a:off x="6163557" y="1829053"/>
                <a:ext cx="3082472" cy="461665"/>
              </a:xfrm>
              <a:prstGeom prst="rect">
                <a:avLst/>
              </a:prstGeom>
              <a:noFill/>
            </p:spPr>
            <p:txBody>
              <a:bodyPr wrap="square" rtlCol="0">
                <a:spAutoFit/>
              </a:bodyPr>
              <a:lstStyle/>
              <a:p>
                <a:r>
                  <a:rPr lang="en-US" altLang="zh-CN" sz="1200" kern="0" dirty="0">
                    <a:solidFill>
                      <a:schemeClr val="tx1">
                        <a:lumMod val="75000"/>
                        <a:lumOff val="25000"/>
                      </a:schemeClr>
                    </a:solidFill>
                    <a:latin typeface="+mj-ea"/>
                    <a:ea typeface="+mj-ea"/>
                    <a:cs typeface="+mn-ea"/>
                    <a:sym typeface="+mn-lt"/>
                  </a:rPr>
                  <a:t>Please add your content here please add your content here</a:t>
                </a:r>
                <a:endParaRPr kumimoji="0" lang="en-US" altLang="zh-CN" sz="1200" i="0" baseline="0" noProof="0" dirty="0">
                  <a:ln>
                    <a:noFill/>
                  </a:ln>
                  <a:solidFill>
                    <a:schemeClr val="tx1">
                      <a:lumMod val="75000"/>
                      <a:lumOff val="25000"/>
                    </a:schemeClr>
                  </a:solidFill>
                  <a:effectLst/>
                  <a:uLnTx/>
                  <a:uFillTx/>
                  <a:latin typeface="+mj-ea"/>
                  <a:ea typeface="+mj-ea"/>
                  <a:cs typeface="+mn-ea"/>
                  <a:sym typeface="+mn-lt"/>
                </a:endParaRPr>
              </a:p>
            </p:txBody>
          </p:sp>
        </p:grpSp>
        <p:grpSp>
          <p:nvGrpSpPr>
            <p:cNvPr id="60" name="组合 59"/>
            <p:cNvGrpSpPr/>
            <p:nvPr/>
          </p:nvGrpSpPr>
          <p:grpSpPr>
            <a:xfrm>
              <a:off x="2007688" y="2965450"/>
              <a:ext cx="662940" cy="550518"/>
              <a:chOff x="1874353" y="2965450"/>
              <a:chExt cx="662940" cy="550518"/>
            </a:xfrm>
          </p:grpSpPr>
          <p:sp>
            <p:nvSpPr>
              <p:cNvPr id="61" name="椭圆 60"/>
              <p:cNvSpPr/>
              <p:nvPr/>
            </p:nvSpPr>
            <p:spPr>
              <a:xfrm>
                <a:off x="1930563" y="2965450"/>
                <a:ext cx="550520" cy="550518"/>
              </a:xfrm>
              <a:prstGeom prst="ellipse">
                <a:avLst/>
              </a:prstGeom>
              <a:solidFill>
                <a:srgbClr val="00A1EA"/>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b="1" dirty="0">
                  <a:solidFill>
                    <a:schemeClr val="tx1">
                      <a:lumMod val="75000"/>
                      <a:lumOff val="25000"/>
                    </a:schemeClr>
                  </a:solidFill>
                  <a:latin typeface="+mj-ea"/>
                  <a:ea typeface="+mj-ea"/>
                  <a:cs typeface="+mn-ea"/>
                  <a:sym typeface="+mn-lt"/>
                </a:endParaRPr>
              </a:p>
            </p:txBody>
          </p:sp>
          <p:sp>
            <p:nvSpPr>
              <p:cNvPr id="62" name="文本框 61"/>
              <p:cNvSpPr txBox="1"/>
              <p:nvPr/>
            </p:nvSpPr>
            <p:spPr>
              <a:xfrm>
                <a:off x="1874353" y="3056043"/>
                <a:ext cx="662940" cy="369332"/>
              </a:xfrm>
              <a:prstGeom prst="rect">
                <a:avLst/>
              </a:prstGeom>
              <a:noFill/>
            </p:spPr>
            <p:txBody>
              <a:bodyPr wrap="square" rtlCol="0">
                <a:spAutoFit/>
              </a:bodyPr>
              <a:lstStyle/>
              <a:p>
                <a:pPr algn="ctr"/>
                <a:r>
                  <a:rPr lang="en-US" altLang="zh-CN" dirty="0">
                    <a:solidFill>
                      <a:schemeClr val="bg1"/>
                    </a:solidFill>
                  </a:rPr>
                  <a:t>01</a:t>
                </a:r>
                <a:endParaRPr lang="zh-CN" altLang="en-US" dirty="0">
                  <a:solidFill>
                    <a:schemeClr val="bg1"/>
                  </a:solidFill>
                </a:endParaRPr>
              </a:p>
            </p:txBody>
          </p:sp>
        </p:grpSp>
      </p:grpSp>
      <p:grpSp>
        <p:nvGrpSpPr>
          <p:cNvPr id="65" name="组合 64"/>
          <p:cNvGrpSpPr/>
          <p:nvPr/>
        </p:nvGrpSpPr>
        <p:grpSpPr>
          <a:xfrm>
            <a:off x="1858099" y="4566424"/>
            <a:ext cx="3745412" cy="790611"/>
            <a:chOff x="2007688" y="2809822"/>
            <a:chExt cx="3745412" cy="790611"/>
          </a:xfrm>
        </p:grpSpPr>
        <p:grpSp>
          <p:nvGrpSpPr>
            <p:cNvPr id="66" name="组合 65"/>
            <p:cNvGrpSpPr/>
            <p:nvPr/>
          </p:nvGrpSpPr>
          <p:grpSpPr>
            <a:xfrm>
              <a:off x="2670628" y="2809822"/>
              <a:ext cx="3082472" cy="790611"/>
              <a:chOff x="6163557" y="1500107"/>
              <a:chExt cx="3082472" cy="790611"/>
            </a:xfrm>
          </p:grpSpPr>
          <p:sp>
            <p:nvSpPr>
              <p:cNvPr id="70" name="矩形 69"/>
              <p:cNvSpPr/>
              <p:nvPr/>
            </p:nvSpPr>
            <p:spPr>
              <a:xfrm>
                <a:off x="6163557" y="1500107"/>
                <a:ext cx="2234747" cy="429895"/>
              </a:xfrm>
              <a:prstGeom prst="rect">
                <a:avLst/>
              </a:prstGeom>
              <a:noFill/>
            </p:spPr>
            <p:txBody>
              <a:bodyPr vert="horz" wrap="square">
                <a:spAutoFit/>
              </a:bodyPr>
              <a:lstStyle/>
              <a:p>
                <a:pPr algn="dist"/>
                <a:r>
                  <a:rPr lang="zh-CN" altLang="en-US" sz="2200" dirty="0">
                    <a:ln w="6350">
                      <a:noFill/>
                    </a:ln>
                    <a:solidFill>
                      <a:schemeClr val="tx1">
                        <a:lumMod val="75000"/>
                        <a:lumOff val="25000"/>
                      </a:schemeClr>
                    </a:solidFill>
                    <a:latin typeface="+mj-ea"/>
                    <a:ea typeface="+mj-ea"/>
                    <a:cs typeface="+mn-ea"/>
                    <a:sym typeface="+mn-lt"/>
                  </a:rPr>
                  <a:t>输入标题内容</a:t>
                </a:r>
              </a:p>
            </p:txBody>
          </p:sp>
          <p:sp>
            <p:nvSpPr>
              <p:cNvPr id="71" name="文本框 70"/>
              <p:cNvSpPr txBox="1"/>
              <p:nvPr/>
            </p:nvSpPr>
            <p:spPr>
              <a:xfrm>
                <a:off x="6163557" y="1829053"/>
                <a:ext cx="3082472" cy="461665"/>
              </a:xfrm>
              <a:prstGeom prst="rect">
                <a:avLst/>
              </a:prstGeom>
              <a:noFill/>
            </p:spPr>
            <p:txBody>
              <a:bodyPr wrap="square" rtlCol="0">
                <a:spAutoFit/>
              </a:bodyPr>
              <a:lstStyle/>
              <a:p>
                <a:r>
                  <a:rPr lang="en-US" altLang="zh-CN" sz="1200" kern="0" dirty="0">
                    <a:solidFill>
                      <a:schemeClr val="tx1">
                        <a:lumMod val="75000"/>
                        <a:lumOff val="25000"/>
                      </a:schemeClr>
                    </a:solidFill>
                    <a:latin typeface="+mj-ea"/>
                    <a:ea typeface="+mj-ea"/>
                    <a:cs typeface="+mn-ea"/>
                    <a:sym typeface="+mn-lt"/>
                  </a:rPr>
                  <a:t>Please add your content here please add your content here</a:t>
                </a:r>
                <a:endParaRPr kumimoji="0" lang="en-US" altLang="zh-CN" sz="1200" i="0" baseline="0" noProof="0" dirty="0">
                  <a:ln>
                    <a:noFill/>
                  </a:ln>
                  <a:solidFill>
                    <a:schemeClr val="tx1">
                      <a:lumMod val="75000"/>
                      <a:lumOff val="25000"/>
                    </a:schemeClr>
                  </a:solidFill>
                  <a:effectLst/>
                  <a:uLnTx/>
                  <a:uFillTx/>
                  <a:latin typeface="+mj-ea"/>
                  <a:ea typeface="+mj-ea"/>
                  <a:cs typeface="+mn-ea"/>
                  <a:sym typeface="+mn-lt"/>
                </a:endParaRPr>
              </a:p>
            </p:txBody>
          </p:sp>
        </p:grpSp>
        <p:grpSp>
          <p:nvGrpSpPr>
            <p:cNvPr id="67" name="组合 66"/>
            <p:cNvGrpSpPr/>
            <p:nvPr/>
          </p:nvGrpSpPr>
          <p:grpSpPr>
            <a:xfrm>
              <a:off x="2007688" y="2965450"/>
              <a:ext cx="662940" cy="550518"/>
              <a:chOff x="1874353" y="2965450"/>
              <a:chExt cx="662940" cy="550518"/>
            </a:xfrm>
          </p:grpSpPr>
          <p:sp>
            <p:nvSpPr>
              <p:cNvPr id="68" name="椭圆 67"/>
              <p:cNvSpPr/>
              <p:nvPr/>
            </p:nvSpPr>
            <p:spPr>
              <a:xfrm>
                <a:off x="1930563" y="2965450"/>
                <a:ext cx="550520" cy="550518"/>
              </a:xfrm>
              <a:prstGeom prst="ellipse">
                <a:avLst/>
              </a:prstGeom>
              <a:solidFill>
                <a:srgbClr val="91C41D"/>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b="1" dirty="0">
                  <a:solidFill>
                    <a:schemeClr val="tx1">
                      <a:lumMod val="75000"/>
                      <a:lumOff val="25000"/>
                    </a:schemeClr>
                  </a:solidFill>
                  <a:latin typeface="+mj-ea"/>
                  <a:ea typeface="+mj-ea"/>
                  <a:cs typeface="+mn-ea"/>
                  <a:sym typeface="+mn-lt"/>
                </a:endParaRPr>
              </a:p>
            </p:txBody>
          </p:sp>
          <p:sp>
            <p:nvSpPr>
              <p:cNvPr id="69" name="文本框 68"/>
              <p:cNvSpPr txBox="1"/>
              <p:nvPr/>
            </p:nvSpPr>
            <p:spPr>
              <a:xfrm>
                <a:off x="1874353" y="3056043"/>
                <a:ext cx="662940" cy="369332"/>
              </a:xfrm>
              <a:prstGeom prst="rect">
                <a:avLst/>
              </a:prstGeom>
              <a:noFill/>
            </p:spPr>
            <p:txBody>
              <a:bodyPr wrap="square" rtlCol="0">
                <a:spAutoFit/>
              </a:bodyPr>
              <a:lstStyle/>
              <a:p>
                <a:pPr algn="ctr"/>
                <a:r>
                  <a:rPr lang="en-US" altLang="zh-CN" dirty="0">
                    <a:solidFill>
                      <a:schemeClr val="bg1"/>
                    </a:solidFill>
                  </a:rPr>
                  <a:t>02</a:t>
                </a:r>
                <a:endParaRPr lang="zh-CN" altLang="en-US" dirty="0">
                  <a:solidFill>
                    <a:schemeClr val="bg1"/>
                  </a:solidFill>
                </a:endParaRPr>
              </a:p>
            </p:txBody>
          </p:sp>
        </p:grpSp>
      </p:grpSp>
      <p:grpSp>
        <p:nvGrpSpPr>
          <p:cNvPr id="72" name="组合 71"/>
          <p:cNvGrpSpPr/>
          <p:nvPr/>
        </p:nvGrpSpPr>
        <p:grpSpPr>
          <a:xfrm>
            <a:off x="6798041" y="3031077"/>
            <a:ext cx="3745412" cy="790611"/>
            <a:chOff x="2007688" y="2809822"/>
            <a:chExt cx="3745412" cy="790611"/>
          </a:xfrm>
        </p:grpSpPr>
        <p:grpSp>
          <p:nvGrpSpPr>
            <p:cNvPr id="73" name="组合 72"/>
            <p:cNvGrpSpPr/>
            <p:nvPr/>
          </p:nvGrpSpPr>
          <p:grpSpPr>
            <a:xfrm>
              <a:off x="2670628" y="2809822"/>
              <a:ext cx="3082472" cy="790611"/>
              <a:chOff x="6163557" y="1500107"/>
              <a:chExt cx="3082472" cy="790611"/>
            </a:xfrm>
          </p:grpSpPr>
          <p:sp>
            <p:nvSpPr>
              <p:cNvPr id="77" name="矩形 76"/>
              <p:cNvSpPr/>
              <p:nvPr/>
            </p:nvSpPr>
            <p:spPr>
              <a:xfrm>
                <a:off x="6163557" y="1500107"/>
                <a:ext cx="2234747" cy="429895"/>
              </a:xfrm>
              <a:prstGeom prst="rect">
                <a:avLst/>
              </a:prstGeom>
              <a:noFill/>
            </p:spPr>
            <p:txBody>
              <a:bodyPr vert="horz" wrap="square">
                <a:spAutoFit/>
              </a:bodyPr>
              <a:lstStyle/>
              <a:p>
                <a:pPr algn="dist"/>
                <a:r>
                  <a:rPr lang="zh-CN" altLang="en-US" sz="2200" dirty="0">
                    <a:ln w="6350">
                      <a:noFill/>
                    </a:ln>
                    <a:solidFill>
                      <a:schemeClr val="tx1">
                        <a:lumMod val="75000"/>
                        <a:lumOff val="25000"/>
                      </a:schemeClr>
                    </a:solidFill>
                    <a:latin typeface="+mj-ea"/>
                    <a:ea typeface="+mj-ea"/>
                    <a:cs typeface="+mn-ea"/>
                    <a:sym typeface="+mn-lt"/>
                  </a:rPr>
                  <a:t>输入标题内容</a:t>
                </a:r>
              </a:p>
            </p:txBody>
          </p:sp>
          <p:sp>
            <p:nvSpPr>
              <p:cNvPr id="78" name="文本框 77"/>
              <p:cNvSpPr txBox="1"/>
              <p:nvPr/>
            </p:nvSpPr>
            <p:spPr>
              <a:xfrm>
                <a:off x="6163557" y="1829053"/>
                <a:ext cx="3082472" cy="461665"/>
              </a:xfrm>
              <a:prstGeom prst="rect">
                <a:avLst/>
              </a:prstGeom>
              <a:noFill/>
            </p:spPr>
            <p:txBody>
              <a:bodyPr wrap="square" rtlCol="0">
                <a:spAutoFit/>
              </a:bodyPr>
              <a:lstStyle/>
              <a:p>
                <a:r>
                  <a:rPr lang="en-US" altLang="zh-CN" sz="1200" kern="0" dirty="0">
                    <a:solidFill>
                      <a:schemeClr val="tx1">
                        <a:lumMod val="75000"/>
                        <a:lumOff val="25000"/>
                      </a:schemeClr>
                    </a:solidFill>
                    <a:latin typeface="+mj-ea"/>
                    <a:ea typeface="+mj-ea"/>
                    <a:cs typeface="+mn-ea"/>
                    <a:sym typeface="+mn-lt"/>
                  </a:rPr>
                  <a:t>Please add your content here please add your content here</a:t>
                </a:r>
                <a:endParaRPr kumimoji="0" lang="en-US" altLang="zh-CN" sz="1200" i="0" baseline="0" noProof="0" dirty="0">
                  <a:ln>
                    <a:noFill/>
                  </a:ln>
                  <a:solidFill>
                    <a:schemeClr val="tx1">
                      <a:lumMod val="75000"/>
                      <a:lumOff val="25000"/>
                    </a:schemeClr>
                  </a:solidFill>
                  <a:effectLst/>
                  <a:uLnTx/>
                  <a:uFillTx/>
                  <a:latin typeface="+mj-ea"/>
                  <a:ea typeface="+mj-ea"/>
                  <a:cs typeface="+mn-ea"/>
                  <a:sym typeface="+mn-lt"/>
                </a:endParaRPr>
              </a:p>
            </p:txBody>
          </p:sp>
        </p:grpSp>
        <p:grpSp>
          <p:nvGrpSpPr>
            <p:cNvPr id="74" name="组合 73"/>
            <p:cNvGrpSpPr/>
            <p:nvPr/>
          </p:nvGrpSpPr>
          <p:grpSpPr>
            <a:xfrm>
              <a:off x="2007688" y="2965450"/>
              <a:ext cx="662940" cy="550518"/>
              <a:chOff x="1874353" y="2965450"/>
              <a:chExt cx="662940" cy="550518"/>
            </a:xfrm>
          </p:grpSpPr>
          <p:sp>
            <p:nvSpPr>
              <p:cNvPr id="75" name="椭圆 74"/>
              <p:cNvSpPr/>
              <p:nvPr/>
            </p:nvSpPr>
            <p:spPr>
              <a:xfrm>
                <a:off x="1930563" y="2965450"/>
                <a:ext cx="550520" cy="550518"/>
              </a:xfrm>
              <a:prstGeom prst="ellipse">
                <a:avLst/>
              </a:prstGeom>
              <a:solidFill>
                <a:srgbClr val="E7001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b="1" dirty="0">
                  <a:solidFill>
                    <a:schemeClr val="tx1">
                      <a:lumMod val="75000"/>
                      <a:lumOff val="25000"/>
                    </a:schemeClr>
                  </a:solidFill>
                  <a:latin typeface="+mj-ea"/>
                  <a:ea typeface="+mj-ea"/>
                  <a:cs typeface="+mn-ea"/>
                  <a:sym typeface="+mn-lt"/>
                </a:endParaRPr>
              </a:p>
            </p:txBody>
          </p:sp>
          <p:sp>
            <p:nvSpPr>
              <p:cNvPr id="76" name="文本框 75"/>
              <p:cNvSpPr txBox="1"/>
              <p:nvPr/>
            </p:nvSpPr>
            <p:spPr>
              <a:xfrm>
                <a:off x="1874353" y="3056043"/>
                <a:ext cx="662940" cy="369332"/>
              </a:xfrm>
              <a:prstGeom prst="rect">
                <a:avLst/>
              </a:prstGeom>
              <a:noFill/>
            </p:spPr>
            <p:txBody>
              <a:bodyPr wrap="square" rtlCol="0">
                <a:spAutoFit/>
              </a:bodyPr>
              <a:lstStyle/>
              <a:p>
                <a:pPr algn="ctr"/>
                <a:r>
                  <a:rPr lang="en-US" altLang="zh-CN" dirty="0">
                    <a:solidFill>
                      <a:schemeClr val="bg1"/>
                    </a:solidFill>
                  </a:rPr>
                  <a:t>03</a:t>
                </a:r>
                <a:endParaRPr lang="zh-CN" altLang="en-US" dirty="0">
                  <a:solidFill>
                    <a:schemeClr val="bg1"/>
                  </a:solidFill>
                </a:endParaRPr>
              </a:p>
            </p:txBody>
          </p:sp>
        </p:grpSp>
      </p:grpSp>
      <p:grpSp>
        <p:nvGrpSpPr>
          <p:cNvPr id="79" name="组合 78"/>
          <p:cNvGrpSpPr/>
          <p:nvPr/>
        </p:nvGrpSpPr>
        <p:grpSpPr>
          <a:xfrm>
            <a:off x="6798041" y="4566424"/>
            <a:ext cx="3745412" cy="790611"/>
            <a:chOff x="2007688" y="2809822"/>
            <a:chExt cx="3745412" cy="790611"/>
          </a:xfrm>
        </p:grpSpPr>
        <p:grpSp>
          <p:nvGrpSpPr>
            <p:cNvPr id="80" name="组合 79"/>
            <p:cNvGrpSpPr/>
            <p:nvPr/>
          </p:nvGrpSpPr>
          <p:grpSpPr>
            <a:xfrm>
              <a:off x="2670628" y="2809822"/>
              <a:ext cx="3082472" cy="790611"/>
              <a:chOff x="6163557" y="1500107"/>
              <a:chExt cx="3082472" cy="790611"/>
            </a:xfrm>
          </p:grpSpPr>
          <p:sp>
            <p:nvSpPr>
              <p:cNvPr id="84" name="矩形 83"/>
              <p:cNvSpPr/>
              <p:nvPr/>
            </p:nvSpPr>
            <p:spPr>
              <a:xfrm>
                <a:off x="6163557" y="1500107"/>
                <a:ext cx="2234747" cy="429895"/>
              </a:xfrm>
              <a:prstGeom prst="rect">
                <a:avLst/>
              </a:prstGeom>
              <a:noFill/>
            </p:spPr>
            <p:txBody>
              <a:bodyPr vert="horz" wrap="square">
                <a:spAutoFit/>
              </a:bodyPr>
              <a:lstStyle/>
              <a:p>
                <a:pPr algn="dist"/>
                <a:r>
                  <a:rPr lang="zh-CN" altLang="en-US" sz="2200" dirty="0">
                    <a:ln w="6350">
                      <a:noFill/>
                    </a:ln>
                    <a:solidFill>
                      <a:schemeClr val="tx1">
                        <a:lumMod val="75000"/>
                        <a:lumOff val="25000"/>
                      </a:schemeClr>
                    </a:solidFill>
                    <a:latin typeface="+mj-ea"/>
                    <a:ea typeface="+mj-ea"/>
                    <a:cs typeface="+mn-ea"/>
                    <a:sym typeface="+mn-lt"/>
                  </a:rPr>
                  <a:t>输入标题内容</a:t>
                </a:r>
              </a:p>
            </p:txBody>
          </p:sp>
          <p:sp>
            <p:nvSpPr>
              <p:cNvPr id="85" name="文本框 84"/>
              <p:cNvSpPr txBox="1"/>
              <p:nvPr/>
            </p:nvSpPr>
            <p:spPr>
              <a:xfrm>
                <a:off x="6163557" y="1829053"/>
                <a:ext cx="3082472" cy="461665"/>
              </a:xfrm>
              <a:prstGeom prst="rect">
                <a:avLst/>
              </a:prstGeom>
              <a:noFill/>
            </p:spPr>
            <p:txBody>
              <a:bodyPr wrap="square" rtlCol="0">
                <a:spAutoFit/>
              </a:bodyPr>
              <a:lstStyle/>
              <a:p>
                <a:r>
                  <a:rPr lang="en-US" altLang="zh-CN" sz="1200" kern="0" dirty="0">
                    <a:solidFill>
                      <a:schemeClr val="tx1">
                        <a:lumMod val="75000"/>
                        <a:lumOff val="25000"/>
                      </a:schemeClr>
                    </a:solidFill>
                    <a:latin typeface="+mj-ea"/>
                    <a:ea typeface="+mj-ea"/>
                    <a:cs typeface="+mn-ea"/>
                    <a:sym typeface="+mn-lt"/>
                  </a:rPr>
                  <a:t>Please add your content here please add your content here</a:t>
                </a:r>
                <a:endParaRPr kumimoji="0" lang="en-US" altLang="zh-CN" sz="1200" i="0" baseline="0" noProof="0" dirty="0">
                  <a:ln>
                    <a:noFill/>
                  </a:ln>
                  <a:solidFill>
                    <a:schemeClr val="tx1">
                      <a:lumMod val="75000"/>
                      <a:lumOff val="25000"/>
                    </a:schemeClr>
                  </a:solidFill>
                  <a:effectLst/>
                  <a:uLnTx/>
                  <a:uFillTx/>
                  <a:latin typeface="+mj-ea"/>
                  <a:ea typeface="+mj-ea"/>
                  <a:cs typeface="+mn-ea"/>
                  <a:sym typeface="+mn-lt"/>
                </a:endParaRPr>
              </a:p>
            </p:txBody>
          </p:sp>
        </p:grpSp>
        <p:grpSp>
          <p:nvGrpSpPr>
            <p:cNvPr id="81" name="组合 80"/>
            <p:cNvGrpSpPr/>
            <p:nvPr/>
          </p:nvGrpSpPr>
          <p:grpSpPr>
            <a:xfrm>
              <a:off x="2007688" y="2965450"/>
              <a:ext cx="662940" cy="550518"/>
              <a:chOff x="1874353" y="2965450"/>
              <a:chExt cx="662940" cy="550518"/>
            </a:xfrm>
          </p:grpSpPr>
          <p:sp>
            <p:nvSpPr>
              <p:cNvPr id="82" name="椭圆 81"/>
              <p:cNvSpPr/>
              <p:nvPr/>
            </p:nvSpPr>
            <p:spPr>
              <a:xfrm>
                <a:off x="1930563" y="2965450"/>
                <a:ext cx="550520" cy="550518"/>
              </a:xfrm>
              <a:prstGeom prst="ellipse">
                <a:avLst/>
              </a:prstGeom>
              <a:solidFill>
                <a:srgbClr val="FFD003"/>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000" b="1" dirty="0">
                  <a:solidFill>
                    <a:schemeClr val="tx1">
                      <a:lumMod val="75000"/>
                      <a:lumOff val="25000"/>
                    </a:schemeClr>
                  </a:solidFill>
                  <a:latin typeface="+mj-ea"/>
                  <a:ea typeface="+mj-ea"/>
                  <a:cs typeface="+mn-ea"/>
                  <a:sym typeface="+mn-lt"/>
                </a:endParaRPr>
              </a:p>
            </p:txBody>
          </p:sp>
          <p:sp>
            <p:nvSpPr>
              <p:cNvPr id="83" name="文本框 82"/>
              <p:cNvSpPr txBox="1"/>
              <p:nvPr/>
            </p:nvSpPr>
            <p:spPr>
              <a:xfrm>
                <a:off x="1874353" y="3056043"/>
                <a:ext cx="662940" cy="369332"/>
              </a:xfrm>
              <a:prstGeom prst="rect">
                <a:avLst/>
              </a:prstGeom>
              <a:noFill/>
            </p:spPr>
            <p:txBody>
              <a:bodyPr wrap="square" rtlCol="0">
                <a:spAutoFit/>
              </a:bodyPr>
              <a:lstStyle/>
              <a:p>
                <a:pPr algn="ctr"/>
                <a:r>
                  <a:rPr lang="en-US" altLang="zh-CN" dirty="0">
                    <a:solidFill>
                      <a:schemeClr val="bg1"/>
                    </a:solidFill>
                  </a:rPr>
                  <a:t>04</a:t>
                </a:r>
                <a:endParaRPr lang="zh-CN" altLang="en-US" dirty="0">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t="12388" b="57813"/>
          <a:stretch>
            <a:fillRect/>
          </a:stretch>
        </p:blipFill>
        <p:spPr>
          <a:xfrm rot="10800000">
            <a:off x="0" y="2000885"/>
            <a:ext cx="12192000" cy="4857115"/>
          </a:xfrm>
          <a:prstGeom prst="rect">
            <a:avLst/>
          </a:prstGeom>
        </p:spPr>
      </p:pic>
      <p:sp>
        <p:nvSpPr>
          <p:cNvPr id="3" name="文本框 2"/>
          <p:cNvSpPr txBox="1"/>
          <p:nvPr/>
        </p:nvSpPr>
        <p:spPr>
          <a:xfrm>
            <a:off x="2063750" y="2306457"/>
            <a:ext cx="8064500" cy="814705"/>
          </a:xfrm>
          <a:prstGeom prst="rect">
            <a:avLst/>
          </a:prstGeom>
          <a:noFill/>
        </p:spPr>
        <p:txBody>
          <a:bodyPr wrap="square" rtlCol="0">
            <a:spAutoFit/>
          </a:bodyPr>
          <a:lstStyle/>
          <a:p>
            <a:pPr algn="ctr"/>
            <a:r>
              <a:rPr lang="zh-CN" altLang="en-US" sz="4700" dirty="0">
                <a:solidFill>
                  <a:srgbClr val="00A1EA"/>
                </a:solidFill>
                <a:latin typeface="+mj-ea"/>
                <a:ea typeface="+mj-ea"/>
              </a:rPr>
              <a:t>输入</a:t>
            </a:r>
            <a:r>
              <a:rPr lang="zh-CN" altLang="en-US" sz="4700" dirty="0">
                <a:solidFill>
                  <a:srgbClr val="FF3F4D"/>
                </a:solidFill>
                <a:latin typeface="+mj-ea"/>
                <a:ea typeface="+mj-ea"/>
              </a:rPr>
              <a:t>标题</a:t>
            </a:r>
            <a:r>
              <a:rPr lang="zh-CN" altLang="en-US" sz="4700" dirty="0">
                <a:solidFill>
                  <a:srgbClr val="FFD101"/>
                </a:solidFill>
                <a:latin typeface="+mj-ea"/>
                <a:ea typeface="+mj-ea"/>
              </a:rPr>
              <a:t>内容</a:t>
            </a:r>
          </a:p>
        </p:txBody>
      </p:sp>
      <p:sp>
        <p:nvSpPr>
          <p:cNvPr id="5" name="文本框 4"/>
          <p:cNvSpPr txBox="1"/>
          <p:nvPr/>
        </p:nvSpPr>
        <p:spPr>
          <a:xfrm>
            <a:off x="4208980" y="3122065"/>
            <a:ext cx="3774040" cy="646331"/>
          </a:xfrm>
          <a:prstGeom prst="rect">
            <a:avLst/>
          </a:prstGeom>
          <a:noFill/>
        </p:spPr>
        <p:txBody>
          <a:bodyPr wrap="square" rtlCol="0">
            <a:spAutoFit/>
          </a:bodyPr>
          <a:lstStyle/>
          <a:p>
            <a:pPr algn="ctr"/>
            <a:r>
              <a:rPr lang="en-US" altLang="zh-CN" sz="1200" dirty="0">
                <a:solidFill>
                  <a:schemeClr val="tx1">
                    <a:lumMod val="85000"/>
                    <a:lumOff val="15000"/>
                  </a:schemeClr>
                </a:solidFill>
                <a:latin typeface="+mj-ea"/>
                <a:ea typeface="+mj-ea"/>
              </a:rPr>
              <a:t>Enter the appropriate content here or copying the text select Paste in this box and choose to keep only the text</a:t>
            </a:r>
          </a:p>
        </p:txBody>
      </p:sp>
      <p:sp>
        <p:nvSpPr>
          <p:cNvPr id="6" name="文本框 5"/>
          <p:cNvSpPr txBox="1"/>
          <p:nvPr/>
        </p:nvSpPr>
        <p:spPr>
          <a:xfrm>
            <a:off x="2063750" y="1660126"/>
            <a:ext cx="8064500" cy="769441"/>
          </a:xfrm>
          <a:prstGeom prst="rect">
            <a:avLst/>
          </a:prstGeom>
          <a:noFill/>
        </p:spPr>
        <p:txBody>
          <a:bodyPr wrap="square" rtlCol="0">
            <a:spAutoFit/>
          </a:bodyPr>
          <a:lstStyle/>
          <a:p>
            <a:pPr algn="ctr"/>
            <a:r>
              <a:rPr lang="en-US" altLang="zh-CN" sz="4400" dirty="0">
                <a:solidFill>
                  <a:schemeClr val="tx1">
                    <a:lumMod val="85000"/>
                    <a:lumOff val="15000"/>
                  </a:schemeClr>
                </a:solidFill>
                <a:latin typeface="+mj-ea"/>
                <a:ea typeface="+mj-ea"/>
              </a:rPr>
              <a:t>PART 01</a:t>
            </a:r>
            <a:endParaRPr lang="zh-CN" altLang="en-US" sz="4400" dirty="0">
              <a:solidFill>
                <a:schemeClr val="tx1">
                  <a:lumMod val="85000"/>
                  <a:lumOff val="15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56674" y="1593163"/>
            <a:ext cx="4939326" cy="3671674"/>
            <a:chOff x="6745288" y="1883860"/>
            <a:chExt cx="4939326" cy="3671674"/>
          </a:xfrm>
        </p:grpSpPr>
        <p:sp>
          <p:nvSpPr>
            <p:cNvPr id="6" name="矩形 5"/>
            <p:cNvSpPr/>
            <p:nvPr/>
          </p:nvSpPr>
          <p:spPr>
            <a:xfrm>
              <a:off x="6745288" y="2631400"/>
              <a:ext cx="4939326" cy="2924134"/>
            </a:xfrm>
            <a:prstGeom prst="rect">
              <a:avLst/>
            </a:prstGeom>
          </p:spPr>
          <p:txBody>
            <a:bodyPr wrap="square">
              <a:spAutoFit/>
            </a:bodyPr>
            <a:lstStyle/>
            <a:p>
              <a:pPr>
                <a:lnSpc>
                  <a:spcPct val="130000"/>
                </a:lnSpc>
                <a:defRPr/>
              </a:pPr>
              <a:r>
                <a:rPr lang="zh-CN" altLang="en-US" dirty="0">
                  <a:solidFill>
                    <a:prstClr val="black">
                      <a:lumMod val="75000"/>
                      <a:lumOff val="25000"/>
                    </a:prstClr>
                  </a:solidFill>
                  <a:latin typeface="+mn-ea"/>
                </a:rPr>
                <a:t>请在此处输入合适的内容，或者复制文本后，在此框中选择粘贴并选择仅保留文字，请在此处输入合适的内容，或者复制文本后，在此框中选择粘贴并选择仅保留文字，请在此处输入合适的内容，或者复制文本后，在此框中选择粘贴并选择仅保留文字，请在此处输入合适的内容，或者复制文本后，在此框中选择粘贴并选择仅保留文字</a:t>
              </a:r>
            </a:p>
          </p:txBody>
        </p:sp>
        <p:sp>
          <p:nvSpPr>
            <p:cNvPr id="8" name="文本框 7"/>
            <p:cNvSpPr txBox="1"/>
            <p:nvPr/>
          </p:nvSpPr>
          <p:spPr>
            <a:xfrm>
              <a:off x="6745288" y="1883860"/>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accent2"/>
                  </a:solidFill>
                  <a:effectLst/>
                  <a:uLnTx/>
                  <a:uFillTx/>
                  <a:latin typeface="+mn-ea"/>
                </a:rPr>
                <a:t>添加标题内容</a:t>
              </a: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666641" y="1925929"/>
            <a:ext cx="4368685" cy="3006142"/>
          </a:xfrm>
          <a:custGeom>
            <a:avLst/>
            <a:gdLst>
              <a:gd name="connsiteX0" fmla="*/ 1083989 w 2398834"/>
              <a:gd name="connsiteY0" fmla="*/ 362 h 1650665"/>
              <a:gd name="connsiteX1" fmla="*/ 1172889 w 2398834"/>
              <a:gd name="connsiteY1" fmla="*/ 44812 h 1650665"/>
              <a:gd name="connsiteX2" fmla="*/ 1439589 w 2398834"/>
              <a:gd name="connsiteY2" fmla="*/ 178162 h 1650665"/>
              <a:gd name="connsiteX3" fmla="*/ 1642789 w 2398834"/>
              <a:gd name="connsiteY3" fmla="*/ 476612 h 1650665"/>
              <a:gd name="connsiteX4" fmla="*/ 2138089 w 2398834"/>
              <a:gd name="connsiteY4" fmla="*/ 482962 h 1650665"/>
              <a:gd name="connsiteX5" fmla="*/ 2288504 w 2398834"/>
              <a:gd name="connsiteY5" fmla="*/ 497845 h 1650665"/>
              <a:gd name="connsiteX6" fmla="*/ 2398834 w 2398834"/>
              <a:gd name="connsiteY6" fmla="*/ 510615 h 1650665"/>
              <a:gd name="connsiteX7" fmla="*/ 2398834 w 2398834"/>
              <a:gd name="connsiteY7" fmla="*/ 992874 h 1650665"/>
              <a:gd name="connsiteX8" fmla="*/ 2381882 w 2398834"/>
              <a:gd name="connsiteY8" fmla="*/ 1007085 h 1650665"/>
              <a:gd name="connsiteX9" fmla="*/ 2055539 w 2398834"/>
              <a:gd name="connsiteY9" fmla="*/ 1200512 h 1650665"/>
              <a:gd name="connsiteX10" fmla="*/ 1979339 w 2398834"/>
              <a:gd name="connsiteY10" fmla="*/ 1352912 h 1650665"/>
              <a:gd name="connsiteX11" fmla="*/ 1941239 w 2398834"/>
              <a:gd name="connsiteY11" fmla="*/ 1441812 h 1650665"/>
              <a:gd name="connsiteX12" fmla="*/ 1261789 w 2398834"/>
              <a:gd name="connsiteY12" fmla="*/ 1613262 h 1650665"/>
              <a:gd name="connsiteX13" fmla="*/ 899839 w 2398834"/>
              <a:gd name="connsiteY13" fmla="*/ 1645012 h 1650665"/>
              <a:gd name="connsiteX14" fmla="*/ 760139 w 2398834"/>
              <a:gd name="connsiteY14" fmla="*/ 1530712 h 1650665"/>
              <a:gd name="connsiteX15" fmla="*/ 404539 w 2398834"/>
              <a:gd name="connsiteY15" fmla="*/ 1549762 h 1650665"/>
              <a:gd name="connsiteX16" fmla="*/ 17189 w 2398834"/>
              <a:gd name="connsiteY16" fmla="*/ 1378312 h 1650665"/>
              <a:gd name="connsiteX17" fmla="*/ 93389 w 2398834"/>
              <a:gd name="connsiteY17" fmla="*/ 1067162 h 1650665"/>
              <a:gd name="connsiteX18" fmla="*/ 321989 w 2398834"/>
              <a:gd name="connsiteY18" fmla="*/ 571862 h 1650665"/>
              <a:gd name="connsiteX19" fmla="*/ 575989 w 2398834"/>
              <a:gd name="connsiteY19" fmla="*/ 228962 h 1650665"/>
              <a:gd name="connsiteX20" fmla="*/ 880789 w 2398834"/>
              <a:gd name="connsiteY20" fmla="*/ 63862 h 1650665"/>
              <a:gd name="connsiteX21" fmla="*/ 1083989 w 2398834"/>
              <a:gd name="connsiteY21" fmla="*/ 362 h 165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98834" h="1650665">
                <a:moveTo>
                  <a:pt x="1083989" y="362"/>
                </a:moveTo>
                <a:cubicBezTo>
                  <a:pt x="1132672" y="-2813"/>
                  <a:pt x="1113622" y="15179"/>
                  <a:pt x="1172889" y="44812"/>
                </a:cubicBezTo>
                <a:cubicBezTo>
                  <a:pt x="1172889" y="44812"/>
                  <a:pt x="1361272" y="106195"/>
                  <a:pt x="1439589" y="178162"/>
                </a:cubicBezTo>
                <a:cubicBezTo>
                  <a:pt x="1517906" y="250129"/>
                  <a:pt x="1526372" y="425812"/>
                  <a:pt x="1642789" y="476612"/>
                </a:cubicBezTo>
                <a:cubicBezTo>
                  <a:pt x="1759206" y="527412"/>
                  <a:pt x="1965581" y="462854"/>
                  <a:pt x="2138089" y="482962"/>
                </a:cubicBezTo>
                <a:cubicBezTo>
                  <a:pt x="2181216" y="487989"/>
                  <a:pt x="2233537" y="492553"/>
                  <a:pt x="2288504" y="497845"/>
                </a:cubicBezTo>
                <a:lnTo>
                  <a:pt x="2398834" y="510615"/>
                </a:lnTo>
                <a:lnTo>
                  <a:pt x="2398834" y="992874"/>
                </a:lnTo>
                <a:lnTo>
                  <a:pt x="2381882" y="1007085"/>
                </a:lnTo>
                <a:cubicBezTo>
                  <a:pt x="2275937" y="1086146"/>
                  <a:pt x="2120362" y="1144950"/>
                  <a:pt x="2055539" y="1200512"/>
                </a:cubicBezTo>
                <a:cubicBezTo>
                  <a:pt x="1981456" y="1264012"/>
                  <a:pt x="1998389" y="1312695"/>
                  <a:pt x="1979339" y="1352912"/>
                </a:cubicBezTo>
                <a:cubicBezTo>
                  <a:pt x="1960289" y="1393129"/>
                  <a:pt x="2060831" y="1398420"/>
                  <a:pt x="1941239" y="1441812"/>
                </a:cubicBezTo>
                <a:cubicBezTo>
                  <a:pt x="1821647" y="1485204"/>
                  <a:pt x="1435356" y="1579395"/>
                  <a:pt x="1261789" y="1613262"/>
                </a:cubicBezTo>
                <a:cubicBezTo>
                  <a:pt x="1088222" y="1647129"/>
                  <a:pt x="983447" y="1658770"/>
                  <a:pt x="899839" y="1645012"/>
                </a:cubicBezTo>
                <a:cubicBezTo>
                  <a:pt x="816231" y="1631254"/>
                  <a:pt x="842689" y="1546587"/>
                  <a:pt x="760139" y="1530712"/>
                </a:cubicBezTo>
                <a:cubicBezTo>
                  <a:pt x="677589" y="1514837"/>
                  <a:pt x="528364" y="1575162"/>
                  <a:pt x="404539" y="1549762"/>
                </a:cubicBezTo>
                <a:cubicBezTo>
                  <a:pt x="280714" y="1524362"/>
                  <a:pt x="69047" y="1458745"/>
                  <a:pt x="17189" y="1378312"/>
                </a:cubicBezTo>
                <a:cubicBezTo>
                  <a:pt x="-34669" y="1297879"/>
                  <a:pt x="42589" y="1201570"/>
                  <a:pt x="93389" y="1067162"/>
                </a:cubicBezTo>
                <a:cubicBezTo>
                  <a:pt x="144189" y="932754"/>
                  <a:pt x="241556" y="711562"/>
                  <a:pt x="321989" y="571862"/>
                </a:cubicBezTo>
                <a:cubicBezTo>
                  <a:pt x="402422" y="432162"/>
                  <a:pt x="482856" y="313629"/>
                  <a:pt x="575989" y="228962"/>
                </a:cubicBezTo>
                <a:cubicBezTo>
                  <a:pt x="669122" y="144295"/>
                  <a:pt x="796122" y="101962"/>
                  <a:pt x="880789" y="63862"/>
                </a:cubicBezTo>
                <a:cubicBezTo>
                  <a:pt x="965456" y="25762"/>
                  <a:pt x="1035306" y="3537"/>
                  <a:pt x="1083989" y="362"/>
                </a:cubicBezTo>
                <a:close/>
              </a:path>
            </a:pathLst>
          </a:cu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53745" y="1354455"/>
            <a:ext cx="10195141" cy="4685192"/>
            <a:chOff x="1047" y="1973"/>
            <a:chExt cx="11975" cy="5503"/>
          </a:xfrm>
        </p:grpSpPr>
        <p:grpSp>
          <p:nvGrpSpPr>
            <p:cNvPr id="2" name="组合 1"/>
            <p:cNvGrpSpPr/>
            <p:nvPr/>
          </p:nvGrpSpPr>
          <p:grpSpPr>
            <a:xfrm>
              <a:off x="1686" y="3273"/>
              <a:ext cx="10580" cy="4204"/>
              <a:chOff x="1567543" y="2427075"/>
              <a:chExt cx="8957636" cy="3558234"/>
            </a:xfrm>
          </p:grpSpPr>
          <p:sp>
            <p:nvSpPr>
              <p:cNvPr id="3" name="MH_Other_1"/>
              <p:cNvSpPr/>
              <p:nvPr>
                <p:custDataLst>
                  <p:tags r:id="rId5"/>
                </p:custDataLst>
              </p:nvPr>
            </p:nvSpPr>
            <p:spPr bwMode="auto">
              <a:xfrm rot="18849647">
                <a:off x="9343989" y="4517565"/>
                <a:ext cx="1525280" cy="837100"/>
              </a:xfrm>
              <a:custGeom>
                <a:avLst/>
                <a:gdLst>
                  <a:gd name="T0" fmla="*/ 1704939 w 955844"/>
                  <a:gd name="T1" fmla="*/ 0 h 524933"/>
                  <a:gd name="T2" fmla="*/ 0 w 955844"/>
                  <a:gd name="T3" fmla="*/ 0 h 524933"/>
                  <a:gd name="T4" fmla="*/ 909287 w 955844"/>
                  <a:gd name="T5" fmla="*/ 933832 h 524933"/>
                  <a:gd name="T6" fmla="*/ 1704939 w 955844"/>
                  <a:gd name="T7" fmla="*/ 933832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ffectLst>
                <a:outerShdw dist="63500" dir="2700000" algn="tl" rotWithShape="0">
                  <a:prstClr val="black">
                    <a:alpha val="25000"/>
                  </a:prst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sz="2800">
                  <a:latin typeface="微软雅黑" panose="020B0503020204020204" charset="-122"/>
                  <a:ea typeface="微软雅黑" panose="020B0503020204020204" charset="-122"/>
                </a:endParaRPr>
              </a:p>
            </p:txBody>
          </p:sp>
          <p:sp>
            <p:nvSpPr>
              <p:cNvPr id="4" name="MH_Other_2"/>
              <p:cNvSpPr/>
              <p:nvPr>
                <p:custDataLst>
                  <p:tags r:id="rId6"/>
                </p:custDataLst>
              </p:nvPr>
            </p:nvSpPr>
            <p:spPr bwMode="auto">
              <a:xfrm rot="2750353" flipH="1">
                <a:off x="1223452" y="4517565"/>
                <a:ext cx="1525280" cy="837098"/>
              </a:xfrm>
              <a:custGeom>
                <a:avLst/>
                <a:gdLst>
                  <a:gd name="T0" fmla="*/ 1704939 w 955844"/>
                  <a:gd name="T1" fmla="*/ 0 h 524933"/>
                  <a:gd name="T2" fmla="*/ 0 w 955844"/>
                  <a:gd name="T3" fmla="*/ 0 h 524933"/>
                  <a:gd name="T4" fmla="*/ 909287 w 955844"/>
                  <a:gd name="T5" fmla="*/ 933825 h 524933"/>
                  <a:gd name="T6" fmla="*/ 1704939 w 955844"/>
                  <a:gd name="T7" fmla="*/ 933825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800">
                  <a:latin typeface="微软雅黑" panose="020B0503020204020204" charset="-122"/>
                  <a:ea typeface="微软雅黑" panose="020B0503020204020204" charset="-122"/>
                </a:endParaRPr>
              </a:p>
            </p:txBody>
          </p:sp>
          <p:sp>
            <p:nvSpPr>
              <p:cNvPr id="5" name="MH_SubTitle_2"/>
              <p:cNvSpPr/>
              <p:nvPr>
                <p:custDataLst>
                  <p:tags r:id="rId7"/>
                </p:custDataLst>
              </p:nvPr>
            </p:nvSpPr>
            <p:spPr>
              <a:xfrm rot="2750353" flipH="1">
                <a:off x="3313945" y="3787642"/>
                <a:ext cx="3558234" cy="837100"/>
              </a:xfrm>
              <a:custGeom>
                <a:avLst/>
                <a:gdLst>
                  <a:gd name="connsiteX0" fmla="*/ 2229641 w 2229641"/>
                  <a:gd name="connsiteY0" fmla="*/ 524933 h 524933"/>
                  <a:gd name="connsiteX1" fmla="*/ 1719864 w 2229641"/>
                  <a:gd name="connsiteY1" fmla="*/ 0 h 524933"/>
                  <a:gd name="connsiteX2" fmla="*/ 0 w 2229641"/>
                  <a:gd name="connsiteY2" fmla="*/ 0 h 524933"/>
                  <a:gd name="connsiteX3" fmla="*/ 509776 w 2229641"/>
                  <a:gd name="connsiteY3" fmla="*/ 524933 h 524933"/>
                </a:gdLst>
                <a:ahLst/>
                <a:cxnLst>
                  <a:cxn ang="0">
                    <a:pos x="connsiteX0" y="connsiteY0"/>
                  </a:cxn>
                  <a:cxn ang="0">
                    <a:pos x="connsiteX1" y="connsiteY1"/>
                  </a:cxn>
                  <a:cxn ang="0">
                    <a:pos x="connsiteX2" y="connsiteY2"/>
                  </a:cxn>
                  <a:cxn ang="0">
                    <a:pos x="connsiteX3" y="connsiteY3"/>
                  </a:cxn>
                </a:cxnLst>
                <a:rect l="l" t="t" r="r" b="b"/>
                <a:pathLst>
                  <a:path w="2229641" h="524933">
                    <a:moveTo>
                      <a:pt x="2229641" y="524933"/>
                    </a:moveTo>
                    <a:lnTo>
                      <a:pt x="1719864" y="0"/>
                    </a:lnTo>
                    <a:lnTo>
                      <a:pt x="0" y="0"/>
                    </a:lnTo>
                    <a:lnTo>
                      <a:pt x="509776" y="524933"/>
                    </a:lnTo>
                    <a:close/>
                  </a:path>
                </a:pathLst>
              </a:custGeom>
              <a:solidFill>
                <a:schemeClr val="accent2"/>
              </a:solidFill>
            </p:spPr>
            <p:txBody>
              <a:bodyPr lIns="288000" rIns="288000" anchor="ctr">
                <a:normAutofit/>
              </a:bodyPr>
              <a:lstStyle/>
              <a:p>
                <a:pPr algn="ctr"/>
                <a:r>
                  <a:rPr lang="zh-CN" altLang="en-US" dirty="0">
                    <a:solidFill>
                      <a:schemeClr val="bg1">
                        <a:lumMod val="95000"/>
                      </a:schemeClr>
                    </a:solidFill>
                    <a:latin typeface="微软雅黑" panose="020B0503020204020204" charset="-122"/>
                    <a:ea typeface="微软雅黑" panose="020B0503020204020204" charset="-122"/>
                  </a:rPr>
                  <a:t>单击添加标题</a:t>
                </a:r>
              </a:p>
            </p:txBody>
          </p:sp>
          <p:sp>
            <p:nvSpPr>
              <p:cNvPr id="6" name="MH_SubTitle_1"/>
              <p:cNvSpPr/>
              <p:nvPr>
                <p:custDataLst>
                  <p:tags r:id="rId8"/>
                </p:custDataLst>
              </p:nvPr>
            </p:nvSpPr>
            <p:spPr>
              <a:xfrm rot="18849647">
                <a:off x="14050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rgbClr val="FFD101"/>
              </a:solidFill>
              <a:effectLst>
                <a:outerShdw dist="63500" dir="2700000" algn="tl" rotWithShape="0">
                  <a:prstClr val="black">
                    <a:alpha val="25000"/>
                  </a:prstClr>
                </a:outerShdw>
              </a:effectLst>
            </p:spPr>
            <p:txBody>
              <a:bodyPr lIns="288000" rIns="288000" anchor="ctr">
                <a:normAutofit/>
              </a:bodyPr>
              <a:lstStyle/>
              <a:p>
                <a:pPr algn="ctr"/>
                <a:r>
                  <a:rPr lang="zh-CN" altLang="en-US" dirty="0">
                    <a:solidFill>
                      <a:schemeClr val="bg1">
                        <a:lumMod val="95000"/>
                      </a:schemeClr>
                    </a:solidFill>
                    <a:latin typeface="微软雅黑" panose="020B0503020204020204" charset="-122"/>
                    <a:ea typeface="微软雅黑" panose="020B0503020204020204" charset="-122"/>
                  </a:rPr>
                  <a:t>单击添加标题</a:t>
                </a:r>
              </a:p>
            </p:txBody>
          </p:sp>
          <p:sp>
            <p:nvSpPr>
              <p:cNvPr id="7" name="MH_SubTitle_4"/>
              <p:cNvSpPr/>
              <p:nvPr>
                <p:custDataLst>
                  <p:tags r:id="rId9"/>
                </p:custDataLst>
              </p:nvPr>
            </p:nvSpPr>
            <p:spPr bwMode="auto">
              <a:xfrm rot="2750353" flipH="1">
                <a:off x="7127145" y="3787642"/>
                <a:ext cx="3558234" cy="837100"/>
              </a:xfrm>
              <a:custGeom>
                <a:avLst/>
                <a:gdLst>
                  <a:gd name="T0" fmla="*/ 3978367 w 2229641"/>
                  <a:gd name="T1" fmla="*/ 933832 h 524933"/>
                  <a:gd name="T2" fmla="*/ 3068767 w 2229641"/>
                  <a:gd name="T3" fmla="*/ 0 h 524933"/>
                  <a:gd name="T4" fmla="*/ 0 w 2229641"/>
                  <a:gd name="T5" fmla="*/ 0 h 524933"/>
                  <a:gd name="T6" fmla="*/ 909599 w 2229641"/>
                  <a:gd name="T7" fmla="*/ 933832 h 524933"/>
                  <a:gd name="T8" fmla="*/ 0 60000 65536"/>
                  <a:gd name="T9" fmla="*/ 0 60000 65536"/>
                  <a:gd name="T10" fmla="*/ 0 60000 65536"/>
                  <a:gd name="T11" fmla="*/ 0 60000 65536"/>
                  <a:gd name="T12" fmla="*/ 0 w 2229641"/>
                  <a:gd name="T13" fmla="*/ 0 h 524933"/>
                  <a:gd name="T14" fmla="*/ 2229641 w 2229641"/>
                  <a:gd name="T15" fmla="*/ 524933 h 524933"/>
                </a:gdLst>
                <a:ahLst/>
                <a:cxnLst>
                  <a:cxn ang="T8">
                    <a:pos x="T0" y="T1"/>
                  </a:cxn>
                  <a:cxn ang="T9">
                    <a:pos x="T2" y="T3"/>
                  </a:cxn>
                  <a:cxn ang="T10">
                    <a:pos x="T4" y="T5"/>
                  </a:cxn>
                  <a:cxn ang="T11">
                    <a:pos x="T6" y="T7"/>
                  </a:cxn>
                </a:cxnLst>
                <a:rect l="T12" t="T13" r="T14" b="T15"/>
                <a:pathLst>
                  <a:path w="2229641" h="524933">
                    <a:moveTo>
                      <a:pt x="2229641" y="524933"/>
                    </a:moveTo>
                    <a:lnTo>
                      <a:pt x="1719864" y="0"/>
                    </a:lnTo>
                    <a:lnTo>
                      <a:pt x="0" y="0"/>
                    </a:lnTo>
                    <a:lnTo>
                      <a:pt x="509776" y="524933"/>
                    </a:lnTo>
                    <a:lnTo>
                      <a:pt x="2229641" y="524933"/>
                    </a:lnTo>
                    <a:close/>
                  </a:path>
                </a:pathLst>
              </a:custGeom>
              <a:solidFill>
                <a:srgbClr val="FF3F4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rIns="28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dirty="0">
                    <a:solidFill>
                      <a:schemeClr val="bg1">
                        <a:lumMod val="95000"/>
                      </a:schemeClr>
                    </a:solidFill>
                    <a:latin typeface="微软雅黑" panose="020B0503020204020204" charset="-122"/>
                    <a:ea typeface="微软雅黑" panose="020B0503020204020204" charset="-122"/>
                  </a:rPr>
                  <a:t>单击添加标题</a:t>
                </a:r>
              </a:p>
            </p:txBody>
          </p:sp>
          <p:sp>
            <p:nvSpPr>
              <p:cNvPr id="8" name="MH_SubTitle_3"/>
              <p:cNvSpPr/>
              <p:nvPr>
                <p:custDataLst>
                  <p:tags r:id="rId10"/>
                </p:custDataLst>
              </p:nvPr>
            </p:nvSpPr>
            <p:spPr>
              <a:xfrm rot="18849647">
                <a:off x="52182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chemeClr val="accent3"/>
              </a:solidFill>
              <a:effectLst>
                <a:outerShdw dist="63500" dir="2700000" algn="tl" rotWithShape="0">
                  <a:prstClr val="black">
                    <a:alpha val="25000"/>
                  </a:prstClr>
                </a:outerShdw>
              </a:effectLst>
            </p:spPr>
            <p:txBody>
              <a:bodyPr lIns="288000" rIns="288000" anchor="ctr">
                <a:normAutofit/>
              </a:bodyPr>
              <a:lstStyle/>
              <a:p>
                <a:pPr algn="ctr"/>
                <a:r>
                  <a:rPr lang="zh-CN" altLang="en-US" dirty="0">
                    <a:solidFill>
                      <a:schemeClr val="bg1">
                        <a:lumMod val="95000"/>
                      </a:schemeClr>
                    </a:solidFill>
                    <a:latin typeface="微软雅黑" panose="020B0503020204020204" charset="-122"/>
                    <a:ea typeface="微软雅黑" panose="020B0503020204020204" charset="-122"/>
                  </a:rPr>
                  <a:t>单击添加标题</a:t>
                </a:r>
              </a:p>
            </p:txBody>
          </p:sp>
        </p:grpSp>
        <p:sp>
          <p:nvSpPr>
            <p:cNvPr id="9" name="MH_Text_2"/>
            <p:cNvSpPr/>
            <p:nvPr>
              <p:custDataLst>
                <p:tags r:id="rId1"/>
              </p:custDataLst>
            </p:nvPr>
          </p:nvSpPr>
          <p:spPr>
            <a:xfrm>
              <a:off x="4029" y="3521"/>
              <a:ext cx="3840" cy="519"/>
            </a:xfrm>
            <a:prstGeom prst="rect">
              <a:avLst/>
            </a:prstGeom>
          </p:spPr>
          <p:txBody>
            <a:bodyPr lIns="68580" tIns="34290" rIns="68580" bIns="34290" anchor="b">
              <a:noAutofit/>
            </a:bodyPr>
            <a:lstStyle/>
            <a:p>
              <a:pPr lvl="0"/>
              <a:r>
                <a:rPr lang="zh-CN" altLang="en-US"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p>
          </p:txBody>
        </p:sp>
        <p:sp>
          <p:nvSpPr>
            <p:cNvPr id="10" name="MH_Text_4"/>
            <p:cNvSpPr/>
            <p:nvPr>
              <p:custDataLst>
                <p:tags r:id="rId2"/>
              </p:custDataLst>
            </p:nvPr>
          </p:nvSpPr>
          <p:spPr>
            <a:xfrm>
              <a:off x="8543" y="3521"/>
              <a:ext cx="3840" cy="519"/>
            </a:xfrm>
            <a:prstGeom prst="rect">
              <a:avLst/>
            </a:prstGeom>
          </p:spPr>
          <p:txBody>
            <a:bodyPr lIns="68580" tIns="34290" rIns="68580" bIns="34290" anchor="b">
              <a:noAutofit/>
            </a:bodyPr>
            <a:lstStyle/>
            <a:p>
              <a:pPr lvl="0"/>
              <a:r>
                <a:rPr lang="zh-CN" altLang="en-US"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p>
          </p:txBody>
        </p:sp>
        <p:sp>
          <p:nvSpPr>
            <p:cNvPr id="11" name="MH_Text_1"/>
            <p:cNvSpPr/>
            <p:nvPr>
              <p:custDataLst>
                <p:tags r:id="rId3"/>
              </p:custDataLst>
            </p:nvPr>
          </p:nvSpPr>
          <p:spPr>
            <a:xfrm>
              <a:off x="1592" y="6781"/>
              <a:ext cx="3840" cy="470"/>
            </a:xfrm>
            <a:prstGeom prst="rect">
              <a:avLst/>
            </a:prstGeom>
          </p:spPr>
          <p:txBody>
            <a:bodyPr lIns="68580" tIns="34290" rIns="68580" bIns="34290"/>
            <a:lstStyle/>
            <a:p>
              <a:pPr lvl="0"/>
              <a:r>
                <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p>
          </p:txBody>
        </p:sp>
        <p:sp>
          <p:nvSpPr>
            <p:cNvPr id="12" name="MH_Text_3"/>
            <p:cNvSpPr/>
            <p:nvPr>
              <p:custDataLst>
                <p:tags r:id="rId4"/>
              </p:custDataLst>
            </p:nvPr>
          </p:nvSpPr>
          <p:spPr>
            <a:xfrm>
              <a:off x="6286" y="6757"/>
              <a:ext cx="3840" cy="470"/>
            </a:xfrm>
            <a:prstGeom prst="rect">
              <a:avLst/>
            </a:prstGeom>
          </p:spPr>
          <p:txBody>
            <a:bodyPr lIns="68580" tIns="34290" rIns="68580" bIns="34290"/>
            <a:lstStyle/>
            <a:p>
              <a:pPr lvl="0"/>
              <a:r>
                <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p>
          </p:txBody>
        </p:sp>
        <p:sp>
          <p:nvSpPr>
            <p:cNvPr id="13" name="矩形 12"/>
            <p:cNvSpPr/>
            <p:nvPr/>
          </p:nvSpPr>
          <p:spPr>
            <a:xfrm>
              <a:off x="1047" y="1973"/>
              <a:ext cx="11975" cy="1093"/>
            </a:xfrm>
            <a:prstGeom prst="rect">
              <a:avLst/>
            </a:prstGeom>
          </p:spPr>
          <p:txBody>
            <a:bodyPr wrap="square" lIns="68580" tIns="34290" rIns="68580" bIns="34290">
              <a:spAutoFit/>
            </a:bodyPr>
            <a:lstStyle/>
            <a:p>
              <a:pPr lvl="0"/>
              <a:r>
                <a:rPr lang="zh-CN" altLang="en-US"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lvl="0"/>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466143" y="4836973"/>
            <a:ext cx="3449920" cy="368300"/>
          </a:xfrm>
          <a:prstGeom prst="rect">
            <a:avLst/>
          </a:prstGeom>
          <a:noFill/>
        </p:spPr>
        <p:txBody>
          <a:bodyPr wrap="square" rtlCol="0">
            <a:spAutoFit/>
          </a:bodyPr>
          <a:lstStyle/>
          <a:p>
            <a:pPr algn="dist"/>
            <a:r>
              <a:rPr lang="zh-CN" altLang="en-US">
                <a:solidFill>
                  <a:schemeClr val="tx1">
                    <a:lumMod val="75000"/>
                    <a:lumOff val="25000"/>
                  </a:schemeClr>
                </a:solidFill>
                <a:latin typeface="微软雅黑" panose="020B0503020204020204" charset="-122"/>
                <a:ea typeface="微软雅黑" panose="020B0503020204020204" charset="-122"/>
              </a:rPr>
              <a:t>点击在此输入文本内容</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6" name="矩形 15"/>
          <p:cNvSpPr/>
          <p:nvPr/>
        </p:nvSpPr>
        <p:spPr>
          <a:xfrm>
            <a:off x="4173717" y="5197415"/>
            <a:ext cx="4034772" cy="626646"/>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标题数字等都可以通过点击和重新输入进行</a:t>
            </a:r>
            <a:r>
              <a:rPr lang="zh-CN" altLang="en-US" sz="1400">
                <a:solidFill>
                  <a:schemeClr val="tx1">
                    <a:lumMod val="75000"/>
                    <a:lumOff val="25000"/>
                  </a:schemeClr>
                </a:solidFill>
                <a:latin typeface="微软雅黑" panose="020B0503020204020204" charset="-122"/>
                <a:ea typeface="微软雅黑" panose="020B0503020204020204" charset="-122"/>
              </a:rPr>
              <a:t>更改。建议参考原模板的风格字体字号。</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7" name="矩形 16"/>
          <p:cNvSpPr/>
          <p:nvPr/>
        </p:nvSpPr>
        <p:spPr>
          <a:xfrm>
            <a:off x="8866651" y="3489559"/>
            <a:ext cx="2105960" cy="369332"/>
          </a:xfrm>
          <a:prstGeom prst="rect">
            <a:avLst/>
          </a:prstGeom>
          <a:noFill/>
        </p:spPr>
        <p:txBody>
          <a:bodyPr wrap="square" rtlCol="0">
            <a:spAutoFit/>
          </a:bodyPr>
          <a:lstStyle/>
          <a:p>
            <a:pPr algn="dist"/>
            <a:r>
              <a:rPr lang="zh-CN" altLang="en-US" dirty="0">
                <a:solidFill>
                  <a:schemeClr val="tx1">
                    <a:lumMod val="75000"/>
                    <a:lumOff val="25000"/>
                  </a:schemeClr>
                </a:solidFill>
                <a:latin typeface="微软雅黑" panose="020B0503020204020204" charset="-122"/>
                <a:ea typeface="微软雅黑" panose="020B0503020204020204" charset="-122"/>
              </a:rPr>
              <a:t>添加文本信息</a:t>
            </a:r>
          </a:p>
        </p:txBody>
      </p:sp>
      <p:sp>
        <p:nvSpPr>
          <p:cNvPr id="18" name="矩形 17"/>
          <p:cNvSpPr/>
          <p:nvPr/>
        </p:nvSpPr>
        <p:spPr>
          <a:xfrm>
            <a:off x="8525665" y="3816268"/>
            <a:ext cx="2912736"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标题数字等都可以通过点击和重新输入进行</a:t>
            </a:r>
            <a:r>
              <a:rPr lang="zh-CN" altLang="en-US" sz="1400">
                <a:solidFill>
                  <a:schemeClr val="tx1">
                    <a:lumMod val="75000"/>
                    <a:lumOff val="25000"/>
                  </a:schemeClr>
                </a:solidFill>
                <a:latin typeface="微软雅黑" panose="020B0503020204020204" charset="-122"/>
                <a:ea typeface="微软雅黑" panose="020B0503020204020204" charset="-122"/>
              </a:rPr>
              <a:t>更改。建议参考原模板的风格字体字号。</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1" name="矩形 20"/>
          <p:cNvSpPr/>
          <p:nvPr/>
        </p:nvSpPr>
        <p:spPr>
          <a:xfrm>
            <a:off x="1150463" y="3489559"/>
            <a:ext cx="2105960" cy="369332"/>
          </a:xfrm>
          <a:prstGeom prst="rect">
            <a:avLst/>
          </a:prstGeom>
          <a:noFill/>
        </p:spPr>
        <p:txBody>
          <a:bodyPr wrap="square" rtlCol="0">
            <a:spAutoFit/>
          </a:bodyPr>
          <a:lstStyle/>
          <a:p>
            <a:pPr algn="dist"/>
            <a:r>
              <a:rPr lang="zh-CN" altLang="en-US" dirty="0">
                <a:solidFill>
                  <a:schemeClr val="tx1">
                    <a:lumMod val="75000"/>
                    <a:lumOff val="25000"/>
                  </a:schemeClr>
                </a:solidFill>
                <a:latin typeface="微软雅黑" panose="020B0503020204020204" charset="-122"/>
                <a:ea typeface="微软雅黑" panose="020B0503020204020204" charset="-122"/>
              </a:rPr>
              <a:t>添加文本信息</a:t>
            </a:r>
          </a:p>
        </p:txBody>
      </p:sp>
      <p:sp>
        <p:nvSpPr>
          <p:cNvPr id="23" name="矩形 22"/>
          <p:cNvSpPr/>
          <p:nvPr/>
        </p:nvSpPr>
        <p:spPr>
          <a:xfrm>
            <a:off x="809477" y="3816268"/>
            <a:ext cx="2912736"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标题数字等都可以通过点击和重新输入进行</a:t>
            </a:r>
            <a:r>
              <a:rPr lang="zh-CN" altLang="en-US" sz="1400">
                <a:solidFill>
                  <a:schemeClr val="tx1">
                    <a:lumMod val="75000"/>
                    <a:lumOff val="25000"/>
                  </a:schemeClr>
                </a:solidFill>
                <a:latin typeface="微软雅黑" panose="020B0503020204020204" charset="-122"/>
                <a:ea typeface="微软雅黑" panose="020B0503020204020204" charset="-122"/>
              </a:rPr>
              <a:t>更改。建议参考原模板的风格字体字号。</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pic>
        <p:nvPicPr>
          <p:cNvPr id="32" name="Picture 6"/>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472557" y="1843519"/>
            <a:ext cx="2993454" cy="299345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1389605" y="1627839"/>
            <a:ext cx="1752480" cy="175248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6"/>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9105793" y="1737079"/>
            <a:ext cx="1752480" cy="1752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t="12388" b="57813"/>
          <a:stretch>
            <a:fillRect/>
          </a:stretch>
        </p:blipFill>
        <p:spPr>
          <a:xfrm rot="10800000">
            <a:off x="0" y="2000885"/>
            <a:ext cx="12192000" cy="4857115"/>
          </a:xfrm>
          <a:prstGeom prst="rect">
            <a:avLst/>
          </a:prstGeom>
        </p:spPr>
      </p:pic>
      <p:sp>
        <p:nvSpPr>
          <p:cNvPr id="3" name="文本框 2"/>
          <p:cNvSpPr txBox="1"/>
          <p:nvPr/>
        </p:nvSpPr>
        <p:spPr>
          <a:xfrm>
            <a:off x="2063750" y="2306457"/>
            <a:ext cx="8064500" cy="814705"/>
          </a:xfrm>
          <a:prstGeom prst="rect">
            <a:avLst/>
          </a:prstGeom>
          <a:noFill/>
        </p:spPr>
        <p:txBody>
          <a:bodyPr wrap="square" rtlCol="0">
            <a:spAutoFit/>
          </a:bodyPr>
          <a:lstStyle/>
          <a:p>
            <a:pPr algn="ctr"/>
            <a:r>
              <a:rPr lang="zh-CN" altLang="en-US" sz="4700" dirty="0">
                <a:solidFill>
                  <a:srgbClr val="00A1EA"/>
                </a:solidFill>
                <a:latin typeface="+mj-ea"/>
                <a:ea typeface="+mj-ea"/>
                <a:sym typeface="+mn-ea"/>
              </a:rPr>
              <a:t>输入</a:t>
            </a:r>
            <a:r>
              <a:rPr lang="zh-CN" altLang="en-US" sz="4700" dirty="0">
                <a:solidFill>
                  <a:srgbClr val="FF3F4D"/>
                </a:solidFill>
                <a:latin typeface="+mj-ea"/>
                <a:ea typeface="+mj-ea"/>
                <a:sym typeface="+mn-ea"/>
              </a:rPr>
              <a:t>标题</a:t>
            </a:r>
            <a:r>
              <a:rPr lang="zh-CN" altLang="en-US" sz="4700" dirty="0">
                <a:solidFill>
                  <a:srgbClr val="FFD101"/>
                </a:solidFill>
                <a:latin typeface="+mj-ea"/>
                <a:ea typeface="+mj-ea"/>
                <a:sym typeface="+mn-ea"/>
              </a:rPr>
              <a:t>内容</a:t>
            </a:r>
            <a:endParaRPr lang="zh-CN" altLang="en-US" sz="4700" dirty="0">
              <a:solidFill>
                <a:srgbClr val="00A1EA"/>
              </a:solidFill>
              <a:latin typeface="+mj-ea"/>
              <a:ea typeface="+mj-ea"/>
            </a:endParaRPr>
          </a:p>
        </p:txBody>
      </p:sp>
      <p:sp>
        <p:nvSpPr>
          <p:cNvPr id="5" name="文本框 4"/>
          <p:cNvSpPr txBox="1"/>
          <p:nvPr/>
        </p:nvSpPr>
        <p:spPr>
          <a:xfrm>
            <a:off x="4208980" y="3122065"/>
            <a:ext cx="3774040" cy="646331"/>
          </a:xfrm>
          <a:prstGeom prst="rect">
            <a:avLst/>
          </a:prstGeom>
          <a:noFill/>
        </p:spPr>
        <p:txBody>
          <a:bodyPr wrap="square" rtlCol="0">
            <a:spAutoFit/>
          </a:bodyPr>
          <a:lstStyle/>
          <a:p>
            <a:pPr algn="ctr"/>
            <a:r>
              <a:rPr lang="en-US" altLang="zh-CN" sz="1200" dirty="0">
                <a:solidFill>
                  <a:schemeClr val="tx1">
                    <a:lumMod val="85000"/>
                    <a:lumOff val="15000"/>
                  </a:schemeClr>
                </a:solidFill>
                <a:latin typeface="+mj-ea"/>
                <a:ea typeface="+mj-ea"/>
              </a:rPr>
              <a:t>Enter the appropriate content here or copying the text select Paste in this box and choose to keep only the text</a:t>
            </a:r>
          </a:p>
        </p:txBody>
      </p:sp>
      <p:sp>
        <p:nvSpPr>
          <p:cNvPr id="6" name="文本框 5"/>
          <p:cNvSpPr txBox="1"/>
          <p:nvPr/>
        </p:nvSpPr>
        <p:spPr>
          <a:xfrm>
            <a:off x="2063750" y="1660126"/>
            <a:ext cx="8064500" cy="768350"/>
          </a:xfrm>
          <a:prstGeom prst="rect">
            <a:avLst/>
          </a:prstGeom>
          <a:noFill/>
        </p:spPr>
        <p:txBody>
          <a:bodyPr wrap="square" rtlCol="0">
            <a:spAutoFit/>
          </a:bodyPr>
          <a:lstStyle/>
          <a:p>
            <a:pPr algn="ctr"/>
            <a:r>
              <a:rPr lang="en-US" altLang="zh-CN" sz="4400" dirty="0">
                <a:solidFill>
                  <a:schemeClr val="tx1">
                    <a:lumMod val="85000"/>
                    <a:lumOff val="15000"/>
                  </a:schemeClr>
                </a:solidFill>
                <a:latin typeface="+mj-ea"/>
                <a:ea typeface="+mj-ea"/>
              </a:rPr>
              <a:t>PART 0</a:t>
            </a:r>
            <a:r>
              <a:rPr lang="en-US" sz="4400" dirty="0">
                <a:solidFill>
                  <a:schemeClr val="tx1">
                    <a:lumMod val="85000"/>
                    <a:lumOff val="15000"/>
                  </a:schemeClr>
                </a:solidFill>
                <a:latin typeface="+mj-ea"/>
                <a:ea typeface="+mj-ea"/>
              </a:rPr>
              <a:t>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257935" y="1913255"/>
            <a:ext cx="4844415" cy="4047490"/>
            <a:chOff x="911225" y="1405115"/>
            <a:chExt cx="4844596" cy="4047770"/>
          </a:xfrm>
        </p:grpSpPr>
        <p:grpSp>
          <p:nvGrpSpPr>
            <p:cNvPr id="68" name="组合 67"/>
            <p:cNvGrpSpPr/>
            <p:nvPr/>
          </p:nvGrpSpPr>
          <p:grpSpPr>
            <a:xfrm>
              <a:off x="911225" y="1405115"/>
              <a:ext cx="4844596" cy="1138774"/>
              <a:chOff x="8003603" y="1643277"/>
              <a:chExt cx="4844596" cy="1138774"/>
            </a:xfrm>
          </p:grpSpPr>
          <p:sp>
            <p:nvSpPr>
              <p:cNvPr id="69" name="文本框 68"/>
              <p:cNvSpPr txBox="1"/>
              <p:nvPr/>
            </p:nvSpPr>
            <p:spPr>
              <a:xfrm>
                <a:off x="8003603" y="1643277"/>
                <a:ext cx="3357817"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89BA1C"/>
                    </a:solidFill>
                    <a:effectLst/>
                    <a:uLnTx/>
                    <a:uFillTx/>
                    <a:latin typeface="+mn-ea"/>
                  </a:rPr>
                  <a:t>添加标题内容</a:t>
                </a:r>
              </a:p>
            </p:txBody>
          </p:sp>
          <p:sp>
            <p:nvSpPr>
              <p:cNvPr id="70" name="文本框 69"/>
              <p:cNvSpPr txBox="1"/>
              <p:nvPr/>
            </p:nvSpPr>
            <p:spPr>
              <a:xfrm>
                <a:off x="8003603" y="2043387"/>
                <a:ext cx="4844596" cy="738664"/>
              </a:xfrm>
              <a:prstGeom prst="rect">
                <a:avLst/>
              </a:prstGeom>
              <a:noFill/>
            </p:spPr>
            <p:txBody>
              <a:bodyPr wrap="square">
                <a:spAutoFit/>
              </a:bodyPr>
              <a:lstStyle/>
              <a:p>
                <a:r>
                  <a:rPr lang="zh-CN" altLang="en-US" sz="1400" dirty="0">
                    <a:solidFill>
                      <a:prstClr val="black">
                        <a:lumMod val="75000"/>
                        <a:lumOff val="25000"/>
                      </a:prstClr>
                    </a:solidFill>
                    <a:latin typeface="+mn-ea"/>
                  </a:rPr>
                  <a:t>请在此处输入合适的内容，或者复制文本后在此框中选择粘贴并选择仅保留文字，请在此处输入合适的内容，或者复制文本后在此框中选择粘贴并选择仅保留文字</a:t>
                </a:r>
                <a:endParaRPr lang="zh-CN" altLang="en-US" sz="1400" dirty="0"/>
              </a:p>
            </p:txBody>
          </p:sp>
        </p:grpSp>
        <p:grpSp>
          <p:nvGrpSpPr>
            <p:cNvPr id="77" name="组合 76"/>
            <p:cNvGrpSpPr/>
            <p:nvPr/>
          </p:nvGrpSpPr>
          <p:grpSpPr>
            <a:xfrm>
              <a:off x="911225" y="2859613"/>
              <a:ext cx="4844596" cy="1138774"/>
              <a:chOff x="8003603" y="1643277"/>
              <a:chExt cx="4844596" cy="1138774"/>
            </a:xfrm>
          </p:grpSpPr>
          <p:sp>
            <p:nvSpPr>
              <p:cNvPr id="78" name="文本框 77"/>
              <p:cNvSpPr txBox="1"/>
              <p:nvPr/>
            </p:nvSpPr>
            <p:spPr>
              <a:xfrm>
                <a:off x="8003603" y="1643277"/>
                <a:ext cx="3357817"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00A1EA"/>
                    </a:solidFill>
                    <a:effectLst/>
                    <a:uLnTx/>
                    <a:uFillTx/>
                    <a:latin typeface="+mn-ea"/>
                  </a:rPr>
                  <a:t>添加标题内容</a:t>
                </a:r>
              </a:p>
            </p:txBody>
          </p:sp>
          <p:sp>
            <p:nvSpPr>
              <p:cNvPr id="79" name="文本框 78"/>
              <p:cNvSpPr txBox="1"/>
              <p:nvPr/>
            </p:nvSpPr>
            <p:spPr>
              <a:xfrm>
                <a:off x="8003603" y="2043387"/>
                <a:ext cx="4844596" cy="738664"/>
              </a:xfrm>
              <a:prstGeom prst="rect">
                <a:avLst/>
              </a:prstGeom>
              <a:noFill/>
            </p:spPr>
            <p:txBody>
              <a:bodyPr wrap="square">
                <a:spAutoFit/>
              </a:bodyPr>
              <a:lstStyle/>
              <a:p>
                <a:r>
                  <a:rPr lang="zh-CN" altLang="en-US" sz="1400" dirty="0">
                    <a:solidFill>
                      <a:prstClr val="black">
                        <a:lumMod val="75000"/>
                        <a:lumOff val="25000"/>
                      </a:prstClr>
                    </a:solidFill>
                    <a:latin typeface="+mn-ea"/>
                  </a:rPr>
                  <a:t>请在此处输入合适的内容，或者复制文本后在此框中选择粘贴并选择仅保留文字，请在此处输入合适的内容，或者复制文本后在此框中选择粘贴并选择仅保留文字</a:t>
                </a:r>
                <a:endParaRPr lang="zh-CN" altLang="en-US" sz="1400" dirty="0"/>
              </a:p>
            </p:txBody>
          </p:sp>
        </p:grpSp>
        <p:grpSp>
          <p:nvGrpSpPr>
            <p:cNvPr id="80" name="组合 79"/>
            <p:cNvGrpSpPr/>
            <p:nvPr/>
          </p:nvGrpSpPr>
          <p:grpSpPr>
            <a:xfrm>
              <a:off x="911225" y="4314111"/>
              <a:ext cx="4844596" cy="1138774"/>
              <a:chOff x="8003603" y="1643277"/>
              <a:chExt cx="4844596" cy="1138774"/>
            </a:xfrm>
          </p:grpSpPr>
          <p:sp>
            <p:nvSpPr>
              <p:cNvPr id="81" name="文本框 80"/>
              <p:cNvSpPr txBox="1"/>
              <p:nvPr/>
            </p:nvSpPr>
            <p:spPr>
              <a:xfrm>
                <a:off x="8003603" y="1643277"/>
                <a:ext cx="3357817"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89BA1C"/>
                    </a:solidFill>
                    <a:effectLst/>
                    <a:uLnTx/>
                    <a:uFillTx/>
                    <a:latin typeface="+mn-ea"/>
                  </a:rPr>
                  <a:t>添加标题内容</a:t>
                </a:r>
              </a:p>
            </p:txBody>
          </p:sp>
          <p:sp>
            <p:nvSpPr>
              <p:cNvPr id="82" name="文本框 81"/>
              <p:cNvSpPr txBox="1"/>
              <p:nvPr/>
            </p:nvSpPr>
            <p:spPr>
              <a:xfrm>
                <a:off x="8003603" y="2043387"/>
                <a:ext cx="4844596" cy="738664"/>
              </a:xfrm>
              <a:prstGeom prst="rect">
                <a:avLst/>
              </a:prstGeom>
              <a:noFill/>
            </p:spPr>
            <p:txBody>
              <a:bodyPr wrap="square">
                <a:spAutoFit/>
              </a:bodyPr>
              <a:lstStyle/>
              <a:p>
                <a:r>
                  <a:rPr lang="zh-CN" altLang="en-US" sz="1400" dirty="0">
                    <a:solidFill>
                      <a:prstClr val="black">
                        <a:lumMod val="75000"/>
                        <a:lumOff val="25000"/>
                      </a:prstClr>
                    </a:solidFill>
                    <a:latin typeface="+mn-ea"/>
                  </a:rPr>
                  <a:t>请在此处输入合适的内容，或者复制文本后在此框中选择粘贴并选择仅保留文字，请在此处输入合适的内容，或者复制文本后在此框中选择粘贴并选择仅保留文字</a:t>
                </a:r>
                <a:endParaRPr lang="zh-CN" altLang="en-US" sz="1400" dirty="0"/>
              </a:p>
            </p:txBody>
          </p:sp>
        </p:grpSp>
      </p:grpSp>
      <p:pic>
        <p:nvPicPr>
          <p:cNvPr id="1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4111" y="1913412"/>
            <a:ext cx="4266229" cy="39063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0045" y="1418590"/>
            <a:ext cx="9234170" cy="4664269"/>
            <a:chOff x="2607" y="2578"/>
            <a:chExt cx="9923" cy="5012"/>
          </a:xfrm>
        </p:grpSpPr>
        <p:cxnSp>
          <p:nvCxnSpPr>
            <p:cNvPr id="14" name="直接连接符 13"/>
            <p:cNvCxnSpPr>
              <a:stCxn id="8" idx="2"/>
            </p:cNvCxnSpPr>
            <p:nvPr/>
          </p:nvCxnSpPr>
          <p:spPr>
            <a:xfrm flipH="1">
              <a:off x="4734" y="4364"/>
              <a:ext cx="510"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11086" y="5680"/>
              <a:ext cx="1" cy="60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5499" y="6137"/>
              <a:ext cx="0" cy="865"/>
            </a:xfrm>
            <a:prstGeom prst="line">
              <a:avLst/>
            </a:prstGeom>
            <a:noFill/>
            <a:ln w="9525" cap="flat" cmpd="sng" algn="ctr">
              <a:solidFill>
                <a:schemeClr val="accent1"/>
              </a:solidFill>
              <a:prstDash val="solid"/>
            </a:ln>
            <a:effectLst/>
          </p:spPr>
        </p:cxnSp>
        <p:cxnSp>
          <p:nvCxnSpPr>
            <p:cNvPr id="12" name="直接连接符 11"/>
            <p:cNvCxnSpPr/>
            <p:nvPr/>
          </p:nvCxnSpPr>
          <p:spPr>
            <a:xfrm>
              <a:off x="7658" y="6237"/>
              <a:ext cx="0" cy="1021"/>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4196" y="7113"/>
              <a:ext cx="2664"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单击此处添加标题</a:t>
              </a:r>
            </a:p>
          </p:txBody>
        </p:sp>
        <p:cxnSp>
          <p:nvCxnSpPr>
            <p:cNvPr id="3" name="直接连接符 2"/>
            <p:cNvCxnSpPr>
              <a:stCxn id="4" idx="6"/>
              <a:endCxn id="7" idx="2"/>
            </p:cNvCxnSpPr>
            <p:nvPr/>
          </p:nvCxnSpPr>
          <p:spPr>
            <a:xfrm>
              <a:off x="3712" y="5088"/>
              <a:ext cx="6806" cy="85"/>
            </a:xfrm>
            <a:prstGeom prst="line">
              <a:avLst/>
            </a:prstGeom>
            <a:noFill/>
            <a:ln w="38100" cap="flat" cmpd="sng" algn="ctr">
              <a:solidFill>
                <a:schemeClr val="accent1"/>
              </a:solidFill>
              <a:prstDash val="solid"/>
            </a:ln>
            <a:effectLst/>
          </p:spPr>
        </p:cxnSp>
        <p:sp>
          <p:nvSpPr>
            <p:cNvPr id="4" name="椭圆 3"/>
            <p:cNvSpPr/>
            <p:nvPr/>
          </p:nvSpPr>
          <p:spPr>
            <a:xfrm>
              <a:off x="2607" y="4534"/>
              <a:ext cx="1105" cy="1107"/>
            </a:xfrm>
            <a:prstGeom prst="ellipse">
              <a:avLst/>
            </a:prstGeom>
            <a:solidFill>
              <a:srgbClr val="FF3F4D"/>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charset="-122"/>
                  <a:ea typeface="微软雅黑" panose="020B0503020204020204" charset="-122"/>
                </a:rPr>
                <a:t>A</a:t>
              </a:r>
              <a:endParaRPr lang="zh-CN" altLang="en-US" sz="2000" b="1" kern="0" dirty="0">
                <a:solidFill>
                  <a:schemeClr val="bg1"/>
                </a:solidFill>
                <a:latin typeface="微软雅黑" panose="020B0503020204020204" charset="-122"/>
                <a:ea typeface="微软雅黑" panose="020B0503020204020204" charset="-122"/>
              </a:endParaRPr>
            </a:p>
          </p:txBody>
        </p:sp>
        <p:sp>
          <p:nvSpPr>
            <p:cNvPr id="5" name="椭圆 4"/>
            <p:cNvSpPr/>
            <p:nvPr/>
          </p:nvSpPr>
          <p:spPr>
            <a:xfrm>
              <a:off x="6009" y="4321"/>
              <a:ext cx="1532" cy="1533"/>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charset="-122"/>
                  <a:ea typeface="微软雅黑" panose="020B0503020204020204" charset="-122"/>
                </a:rPr>
                <a:t>B</a:t>
              </a:r>
              <a:endParaRPr lang="zh-CN" altLang="en-US" sz="2000" b="1" kern="0" dirty="0">
                <a:solidFill>
                  <a:schemeClr val="bg1"/>
                </a:solidFill>
                <a:latin typeface="微软雅黑" panose="020B0503020204020204" charset="-122"/>
                <a:ea typeface="微软雅黑" panose="020B0503020204020204" charset="-122"/>
              </a:endParaRPr>
            </a:p>
          </p:txBody>
        </p:sp>
        <p:sp>
          <p:nvSpPr>
            <p:cNvPr id="6" name="椭圆 5"/>
            <p:cNvSpPr/>
            <p:nvPr/>
          </p:nvSpPr>
          <p:spPr>
            <a:xfrm>
              <a:off x="8733" y="4371"/>
              <a:ext cx="1431" cy="1433"/>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charset="-122"/>
                  <a:ea typeface="微软雅黑" panose="020B0503020204020204" charset="-122"/>
                </a:rPr>
                <a:t>C</a:t>
              </a:r>
              <a:endParaRPr lang="zh-CN" altLang="en-US" sz="2000" b="1" kern="0" dirty="0">
                <a:solidFill>
                  <a:schemeClr val="bg1"/>
                </a:solidFill>
                <a:latin typeface="微软雅黑" panose="020B0503020204020204" charset="-122"/>
                <a:ea typeface="微软雅黑" panose="020B0503020204020204" charset="-122"/>
              </a:endParaRPr>
            </a:p>
          </p:txBody>
        </p:sp>
        <p:sp>
          <p:nvSpPr>
            <p:cNvPr id="7" name="椭圆 6"/>
            <p:cNvSpPr/>
            <p:nvPr/>
          </p:nvSpPr>
          <p:spPr>
            <a:xfrm>
              <a:off x="10518" y="4663"/>
              <a:ext cx="1022" cy="1021"/>
            </a:xfrm>
            <a:prstGeom prst="ellipse">
              <a:avLst/>
            </a:prstGeom>
            <a:solidFill>
              <a:srgbClr val="FFD10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charset="-122"/>
                <a:ea typeface="微软雅黑" panose="020B0503020204020204" charset="-122"/>
              </a:endParaRPr>
            </a:p>
          </p:txBody>
        </p:sp>
        <p:sp>
          <p:nvSpPr>
            <p:cNvPr id="8" name="椭圆 7"/>
            <p:cNvSpPr/>
            <p:nvPr/>
          </p:nvSpPr>
          <p:spPr>
            <a:xfrm>
              <a:off x="5244" y="3854"/>
              <a:ext cx="1020" cy="1021"/>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charset="-122"/>
                <a:ea typeface="微软雅黑" panose="020B0503020204020204" charset="-122"/>
              </a:endParaRPr>
            </a:p>
          </p:txBody>
        </p:sp>
        <p:sp>
          <p:nvSpPr>
            <p:cNvPr id="9" name="椭圆 8"/>
            <p:cNvSpPr/>
            <p:nvPr/>
          </p:nvSpPr>
          <p:spPr>
            <a:xfrm>
              <a:off x="4989" y="5115"/>
              <a:ext cx="1020" cy="1023"/>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charset="-122"/>
                <a:ea typeface="微软雅黑" panose="020B0503020204020204" charset="-122"/>
              </a:endParaRPr>
            </a:p>
          </p:txBody>
        </p:sp>
        <p:sp>
          <p:nvSpPr>
            <p:cNvPr id="10" name="椭圆 9"/>
            <p:cNvSpPr/>
            <p:nvPr/>
          </p:nvSpPr>
          <p:spPr>
            <a:xfrm>
              <a:off x="7146" y="5214"/>
              <a:ext cx="1022" cy="1023"/>
            </a:xfrm>
            <a:prstGeom prst="ellipse">
              <a:avLst/>
            </a:prstGeom>
            <a:solidFill>
              <a:srgbClr val="FF3F4D"/>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charset="-122"/>
                <a:ea typeface="微软雅黑" panose="020B0503020204020204" charset="-122"/>
              </a:endParaRPr>
            </a:p>
          </p:txBody>
        </p:sp>
        <p:grpSp>
          <p:nvGrpSpPr>
            <p:cNvPr id="15" name="组合 14"/>
            <p:cNvGrpSpPr/>
            <p:nvPr/>
          </p:nvGrpSpPr>
          <p:grpSpPr>
            <a:xfrm>
              <a:off x="3007" y="2578"/>
              <a:ext cx="2580" cy="1253"/>
              <a:chOff x="7333965" y="2350138"/>
              <a:chExt cx="2183727" cy="1060317"/>
            </a:xfrm>
          </p:grpSpPr>
          <p:sp>
            <p:nvSpPr>
              <p:cNvPr id="16" name="TextBox 19"/>
              <p:cNvSpPr txBox="1">
                <a:spLocks noChangeArrowheads="1"/>
              </p:cNvSpPr>
              <p:nvPr/>
            </p:nvSpPr>
            <p:spPr bwMode="auto">
              <a:xfrm>
                <a:off x="7334297" y="2350138"/>
                <a:ext cx="2087408" cy="31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17" name="TextBox 16"/>
              <p:cNvSpPr txBox="1"/>
              <p:nvPr/>
            </p:nvSpPr>
            <p:spPr bwMode="auto">
              <a:xfrm>
                <a:off x="7333965" y="2698040"/>
                <a:ext cx="2183727" cy="712415"/>
              </a:xfrm>
              <a:prstGeom prst="rect">
                <a:avLst/>
              </a:prstGeom>
              <a:noFill/>
            </p:spPr>
            <p:txBody>
              <a:bodyPr wrap="square">
                <a:spAutoFit/>
              </a:bodyPr>
              <a:lstStyle/>
              <a:p>
                <a:pPr>
                  <a:lnSpc>
                    <a:spcPct val="150000"/>
                  </a:lnSpc>
                  <a:defRPr/>
                </a:pPr>
                <a:r>
                  <a:rPr lang="zh-CN" altLang="en-US" sz="10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单击此处添加段落文本单击此处添加段落文本单击此处添加段落文本单击此处添加段落文本</a:t>
                </a:r>
              </a:p>
            </p:txBody>
          </p:sp>
        </p:grpSp>
        <p:grpSp>
          <p:nvGrpSpPr>
            <p:cNvPr id="18" name="组合 19"/>
            <p:cNvGrpSpPr/>
            <p:nvPr/>
          </p:nvGrpSpPr>
          <p:grpSpPr>
            <a:xfrm>
              <a:off x="6154" y="2578"/>
              <a:ext cx="2494" cy="1253"/>
              <a:chOff x="7333961" y="2350138"/>
              <a:chExt cx="2111119" cy="1060317"/>
            </a:xfrm>
          </p:grpSpPr>
          <p:sp>
            <p:nvSpPr>
              <p:cNvPr id="19" name="TextBox 19"/>
              <p:cNvSpPr txBox="1">
                <a:spLocks noChangeArrowheads="1"/>
              </p:cNvSpPr>
              <p:nvPr/>
            </p:nvSpPr>
            <p:spPr bwMode="auto">
              <a:xfrm>
                <a:off x="7334293" y="2350138"/>
                <a:ext cx="1966806" cy="31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20" name="TextBox 19"/>
              <p:cNvSpPr txBox="1"/>
              <p:nvPr/>
            </p:nvSpPr>
            <p:spPr bwMode="auto">
              <a:xfrm>
                <a:off x="7333961" y="2698040"/>
                <a:ext cx="2111119" cy="712415"/>
              </a:xfrm>
              <a:prstGeom prst="rect">
                <a:avLst/>
              </a:prstGeom>
              <a:noFill/>
            </p:spPr>
            <p:txBody>
              <a:bodyPr wrap="square">
                <a:spAutoFit/>
              </a:bodyPr>
              <a:lstStyle/>
              <a:p>
                <a:pPr>
                  <a:lnSpc>
                    <a:spcPct val="150000"/>
                  </a:lnSpc>
                  <a:defRPr/>
                </a:pPr>
                <a:r>
                  <a:rPr lang="zh-CN" altLang="en-US" sz="10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单击此处添加段落文本单击此处添加段落文本单击此处添加段落文本单击此处添加段落文本</a:t>
                </a:r>
              </a:p>
            </p:txBody>
          </p:sp>
        </p:grpSp>
        <p:grpSp>
          <p:nvGrpSpPr>
            <p:cNvPr id="21" name="组合 22"/>
            <p:cNvGrpSpPr/>
            <p:nvPr/>
          </p:nvGrpSpPr>
          <p:grpSpPr>
            <a:xfrm>
              <a:off x="8961" y="2578"/>
              <a:ext cx="2578" cy="1225"/>
              <a:chOff x="7333963" y="2350138"/>
              <a:chExt cx="2182562" cy="1036304"/>
            </a:xfrm>
          </p:grpSpPr>
          <p:sp>
            <p:nvSpPr>
              <p:cNvPr id="22" name="TextBox 19"/>
              <p:cNvSpPr txBox="1">
                <a:spLocks noChangeArrowheads="1"/>
              </p:cNvSpPr>
              <p:nvPr/>
            </p:nvSpPr>
            <p:spPr bwMode="auto">
              <a:xfrm>
                <a:off x="7334293" y="2350138"/>
                <a:ext cx="1942259" cy="31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23" name="TextBox 22"/>
              <p:cNvSpPr txBox="1"/>
              <p:nvPr/>
            </p:nvSpPr>
            <p:spPr bwMode="auto">
              <a:xfrm>
                <a:off x="7333963" y="2674027"/>
                <a:ext cx="2182562" cy="712415"/>
              </a:xfrm>
              <a:prstGeom prst="rect">
                <a:avLst/>
              </a:prstGeom>
              <a:noFill/>
            </p:spPr>
            <p:txBody>
              <a:bodyPr wrap="square">
                <a:spAutoFit/>
              </a:bodyPr>
              <a:lstStyle/>
              <a:p>
                <a:pPr>
                  <a:lnSpc>
                    <a:spcPct val="150000"/>
                  </a:lnSpc>
                  <a:defRPr/>
                </a:pPr>
                <a:r>
                  <a:rPr lang="zh-CN" altLang="en-US" sz="10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单击此处添加段落文本单击此处添加段落文本单击此处添加段落文本单击此处添加段落文本</a:t>
                </a:r>
              </a:p>
            </p:txBody>
          </p:sp>
        </p:grpSp>
        <p:sp>
          <p:nvSpPr>
            <p:cNvPr id="24" name="TextBox 19"/>
            <p:cNvSpPr txBox="1">
              <a:spLocks noChangeArrowheads="1"/>
            </p:cNvSpPr>
            <p:nvPr/>
          </p:nvSpPr>
          <p:spPr bwMode="auto">
            <a:xfrm>
              <a:off x="2777" y="4194"/>
              <a:ext cx="204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charset="-122"/>
                  <a:ea typeface="微软雅黑" panose="020B0503020204020204" charset="-122"/>
                </a:rPr>
                <a:t>单击此处添加标题</a:t>
              </a:r>
            </a:p>
          </p:txBody>
        </p:sp>
        <p:sp>
          <p:nvSpPr>
            <p:cNvPr id="26" name="TextBox 25"/>
            <p:cNvSpPr txBox="1">
              <a:spLocks noChangeArrowheads="1"/>
            </p:cNvSpPr>
            <p:nvPr/>
          </p:nvSpPr>
          <p:spPr bwMode="auto">
            <a:xfrm>
              <a:off x="6406" y="7279"/>
              <a:ext cx="2664"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27" name="TextBox 19"/>
            <p:cNvSpPr txBox="1">
              <a:spLocks noChangeArrowheads="1"/>
            </p:cNvSpPr>
            <p:nvPr/>
          </p:nvSpPr>
          <p:spPr bwMode="auto">
            <a:xfrm>
              <a:off x="9866" y="6376"/>
              <a:ext cx="2664"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单击此处添加标题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470871" y="1071753"/>
            <a:ext cx="11250258" cy="5023337"/>
            <a:chOff x="1005839" y="889000"/>
            <a:chExt cx="11250258" cy="5023337"/>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055" y="945663"/>
              <a:ext cx="4145890" cy="4966674"/>
            </a:xfrm>
            <a:prstGeom prst="rect">
              <a:avLst/>
            </a:prstGeom>
          </p:spPr>
        </p:pic>
        <p:grpSp>
          <p:nvGrpSpPr>
            <p:cNvPr id="17" name="组合 16"/>
            <p:cNvGrpSpPr/>
            <p:nvPr/>
          </p:nvGrpSpPr>
          <p:grpSpPr>
            <a:xfrm>
              <a:off x="1005839" y="2057140"/>
              <a:ext cx="3177201" cy="2550827"/>
              <a:chOff x="6905273" y="2091618"/>
              <a:chExt cx="3177201" cy="2550827"/>
            </a:xfrm>
          </p:grpSpPr>
          <p:sp>
            <p:nvSpPr>
              <p:cNvPr id="18" name="矩形 17"/>
              <p:cNvSpPr/>
              <p:nvPr/>
            </p:nvSpPr>
            <p:spPr>
              <a:xfrm>
                <a:off x="6905273" y="2631400"/>
                <a:ext cx="3177201" cy="2011045"/>
              </a:xfrm>
              <a:prstGeom prst="rect">
                <a:avLst/>
              </a:prstGeom>
            </p:spPr>
            <p:txBody>
              <a:bodyPr wrap="square">
                <a:spAutoFit/>
              </a:bodyPr>
              <a:lstStyle/>
              <a:p>
                <a:pPr>
                  <a:lnSpc>
                    <a:spcPct val="130000"/>
                  </a:lnSpc>
                  <a:defRPr/>
                </a:pPr>
                <a:r>
                  <a:rPr lang="zh-CN" altLang="en-US" sz="1600" dirty="0">
                    <a:solidFill>
                      <a:prstClr val="black">
                        <a:lumMod val="75000"/>
                        <a:lumOff val="25000"/>
                      </a:prst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请在此处输入合适的内容，或者复制文本后，在此框中选择粘贴并选择仅保留文字，请在此处输入合适的内容，或者复制文本后，在此框中选择粘贴并选择仅保留文字</a:t>
                </a:r>
              </a:p>
            </p:txBody>
          </p:sp>
          <p:sp>
            <p:nvSpPr>
              <p:cNvPr id="19" name="文本框 18"/>
              <p:cNvSpPr txBox="1"/>
              <p:nvPr/>
            </p:nvSpPr>
            <p:spPr>
              <a:xfrm>
                <a:off x="6905273" y="2091618"/>
                <a:ext cx="2011680" cy="3966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accent2"/>
                    </a:solidFill>
                    <a:effectLst/>
                    <a:uLnTx/>
                    <a:uFillTx/>
                    <a:latin typeface="微软雅黑" panose="020B0503020204020204" charset="-122"/>
                    <a:ea typeface="微软雅黑" panose="020B0503020204020204" charset="-122"/>
                  </a:rPr>
                  <a:t>添加标题内容</a:t>
                </a:r>
              </a:p>
            </p:txBody>
          </p:sp>
        </p:grpSp>
        <p:grpSp>
          <p:nvGrpSpPr>
            <p:cNvPr id="24" name="组合 23"/>
            <p:cNvGrpSpPr/>
            <p:nvPr/>
          </p:nvGrpSpPr>
          <p:grpSpPr>
            <a:xfrm>
              <a:off x="7650823" y="889000"/>
              <a:ext cx="3629952" cy="750094"/>
              <a:chOff x="7328135" y="908050"/>
              <a:chExt cx="3629952" cy="750094"/>
            </a:xfrm>
          </p:grpSpPr>
          <p:sp>
            <p:nvSpPr>
              <p:cNvPr id="21" name="文本框 20"/>
              <p:cNvSpPr txBox="1"/>
              <p:nvPr/>
            </p:nvSpPr>
            <p:spPr>
              <a:xfrm>
                <a:off x="7328135" y="908050"/>
                <a:ext cx="3357817" cy="33718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00A1EA"/>
                    </a:solidFill>
                    <a:effectLst/>
                    <a:uLnTx/>
                    <a:uFillTx/>
                    <a:latin typeface="微软雅黑" panose="020B0503020204020204" charset="-122"/>
                    <a:ea typeface="微软雅黑" panose="020B0503020204020204" charset="-122"/>
                  </a:rPr>
                  <a:t>添加标题内容</a:t>
                </a:r>
              </a:p>
            </p:txBody>
          </p:sp>
          <p:sp>
            <p:nvSpPr>
              <p:cNvPr id="23" name="文本框 22"/>
              <p:cNvSpPr txBox="1"/>
              <p:nvPr/>
            </p:nvSpPr>
            <p:spPr>
              <a:xfrm>
                <a:off x="7328135" y="1259364"/>
                <a:ext cx="3629952" cy="398780"/>
              </a:xfrm>
              <a:prstGeom prst="rect">
                <a:avLst/>
              </a:prstGeom>
              <a:noFill/>
            </p:spPr>
            <p:txBody>
              <a:bodyPr wrap="square">
                <a:spAutoFit/>
              </a:bodyPr>
              <a:lstStyle/>
              <a:p>
                <a:r>
                  <a:rPr lang="zh-CN" altLang="en-US" sz="1000" dirty="0">
                    <a:solidFill>
                      <a:prstClr val="black">
                        <a:lumMod val="75000"/>
                        <a:lumOff val="25000"/>
                      </a:prst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a:t>
                </a:r>
              </a:p>
            </p:txBody>
          </p:sp>
        </p:grpSp>
        <p:grpSp>
          <p:nvGrpSpPr>
            <p:cNvPr id="28" name="组合 27"/>
            <p:cNvGrpSpPr/>
            <p:nvPr/>
          </p:nvGrpSpPr>
          <p:grpSpPr>
            <a:xfrm>
              <a:off x="8168945" y="2052993"/>
              <a:ext cx="3629952" cy="750094"/>
              <a:chOff x="7328135" y="908050"/>
              <a:chExt cx="3629952" cy="750094"/>
            </a:xfrm>
          </p:grpSpPr>
          <p:sp>
            <p:nvSpPr>
              <p:cNvPr id="29" name="文本框 28"/>
              <p:cNvSpPr txBox="1"/>
              <p:nvPr/>
            </p:nvSpPr>
            <p:spPr>
              <a:xfrm>
                <a:off x="7328135" y="908050"/>
                <a:ext cx="3357817" cy="33718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93C31F"/>
                    </a:solidFill>
                    <a:effectLst/>
                    <a:uLnTx/>
                    <a:uFillTx/>
                    <a:latin typeface="微软雅黑" panose="020B0503020204020204" charset="-122"/>
                    <a:ea typeface="微软雅黑" panose="020B0503020204020204" charset="-122"/>
                  </a:rPr>
                  <a:t>添加标题内容</a:t>
                </a:r>
              </a:p>
            </p:txBody>
          </p:sp>
          <p:sp>
            <p:nvSpPr>
              <p:cNvPr id="30" name="文本框 29"/>
              <p:cNvSpPr txBox="1"/>
              <p:nvPr/>
            </p:nvSpPr>
            <p:spPr>
              <a:xfrm>
                <a:off x="7328135" y="1259364"/>
                <a:ext cx="3629952" cy="398780"/>
              </a:xfrm>
              <a:prstGeom prst="rect">
                <a:avLst/>
              </a:prstGeom>
              <a:noFill/>
            </p:spPr>
            <p:txBody>
              <a:bodyPr wrap="square">
                <a:spAutoFit/>
              </a:bodyPr>
              <a:lstStyle/>
              <a:p>
                <a:r>
                  <a:rPr lang="zh-CN" altLang="en-US" sz="1000" dirty="0">
                    <a:solidFill>
                      <a:prstClr val="black">
                        <a:lumMod val="75000"/>
                        <a:lumOff val="25000"/>
                      </a:prst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a:t>
                </a:r>
              </a:p>
            </p:txBody>
          </p:sp>
        </p:grpSp>
        <p:grpSp>
          <p:nvGrpSpPr>
            <p:cNvPr id="31" name="组合 30"/>
            <p:cNvGrpSpPr/>
            <p:nvPr/>
          </p:nvGrpSpPr>
          <p:grpSpPr>
            <a:xfrm>
              <a:off x="8626145" y="3216986"/>
              <a:ext cx="3629952" cy="750094"/>
              <a:chOff x="7328135" y="908050"/>
              <a:chExt cx="3629952" cy="750094"/>
            </a:xfrm>
          </p:grpSpPr>
          <p:sp>
            <p:nvSpPr>
              <p:cNvPr id="32" name="文本框 31"/>
              <p:cNvSpPr txBox="1"/>
              <p:nvPr/>
            </p:nvSpPr>
            <p:spPr>
              <a:xfrm>
                <a:off x="7328135" y="908050"/>
                <a:ext cx="3357817" cy="33718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E80010"/>
                    </a:solidFill>
                    <a:effectLst/>
                    <a:uLnTx/>
                    <a:uFillTx/>
                    <a:latin typeface="微软雅黑" panose="020B0503020204020204" charset="-122"/>
                    <a:ea typeface="微软雅黑" panose="020B0503020204020204" charset="-122"/>
                  </a:rPr>
                  <a:t>添加标题内容</a:t>
                </a:r>
              </a:p>
            </p:txBody>
          </p:sp>
          <p:sp>
            <p:nvSpPr>
              <p:cNvPr id="33" name="文本框 32"/>
              <p:cNvSpPr txBox="1"/>
              <p:nvPr/>
            </p:nvSpPr>
            <p:spPr>
              <a:xfrm>
                <a:off x="7328135" y="1259364"/>
                <a:ext cx="3629952" cy="398780"/>
              </a:xfrm>
              <a:prstGeom prst="rect">
                <a:avLst/>
              </a:prstGeom>
              <a:noFill/>
            </p:spPr>
            <p:txBody>
              <a:bodyPr wrap="square">
                <a:spAutoFit/>
              </a:bodyPr>
              <a:lstStyle/>
              <a:p>
                <a:r>
                  <a:rPr lang="zh-CN" altLang="en-US" sz="1000" dirty="0">
                    <a:solidFill>
                      <a:prstClr val="black">
                        <a:lumMod val="75000"/>
                        <a:lumOff val="25000"/>
                      </a:prst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a:t>
                </a:r>
              </a:p>
            </p:txBody>
          </p:sp>
        </p:grpSp>
        <p:grpSp>
          <p:nvGrpSpPr>
            <p:cNvPr id="34" name="组合 33"/>
            <p:cNvGrpSpPr/>
            <p:nvPr/>
          </p:nvGrpSpPr>
          <p:grpSpPr>
            <a:xfrm>
              <a:off x="8407070" y="4380978"/>
              <a:ext cx="3629952" cy="750094"/>
              <a:chOff x="7328135" y="908050"/>
              <a:chExt cx="3629952" cy="750094"/>
            </a:xfrm>
          </p:grpSpPr>
          <p:sp>
            <p:nvSpPr>
              <p:cNvPr id="35" name="文本框 34"/>
              <p:cNvSpPr txBox="1"/>
              <p:nvPr/>
            </p:nvSpPr>
            <p:spPr>
              <a:xfrm>
                <a:off x="7328135" y="908050"/>
                <a:ext cx="3357817" cy="337185"/>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FD101"/>
                    </a:solidFill>
                    <a:effectLst/>
                    <a:uLnTx/>
                    <a:uFillTx/>
                    <a:latin typeface="微软雅黑" panose="020B0503020204020204" charset="-122"/>
                    <a:ea typeface="微软雅黑" panose="020B0503020204020204" charset="-122"/>
                  </a:rPr>
                  <a:t>添加标题内容</a:t>
                </a:r>
              </a:p>
            </p:txBody>
          </p:sp>
          <p:sp>
            <p:nvSpPr>
              <p:cNvPr id="36" name="文本框 35"/>
              <p:cNvSpPr txBox="1"/>
              <p:nvPr/>
            </p:nvSpPr>
            <p:spPr>
              <a:xfrm>
                <a:off x="7328135" y="1259364"/>
                <a:ext cx="3629952" cy="398780"/>
              </a:xfrm>
              <a:prstGeom prst="rect">
                <a:avLst/>
              </a:prstGeom>
              <a:noFill/>
            </p:spPr>
            <p:txBody>
              <a:bodyPr wrap="square">
                <a:spAutoFit/>
              </a:bodyPr>
              <a:lstStyle/>
              <a:p>
                <a:r>
                  <a:rPr lang="zh-CN" altLang="en-US" sz="1000" dirty="0">
                    <a:solidFill>
                      <a:prstClr val="black">
                        <a:lumMod val="75000"/>
                        <a:lumOff val="25000"/>
                      </a:prst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t="12388" b="57813"/>
          <a:stretch>
            <a:fillRect/>
          </a:stretch>
        </p:blipFill>
        <p:spPr>
          <a:xfrm rot="10800000">
            <a:off x="0" y="2000885"/>
            <a:ext cx="12192000" cy="4857115"/>
          </a:xfrm>
          <a:prstGeom prst="rect">
            <a:avLst/>
          </a:prstGeom>
        </p:spPr>
      </p:pic>
      <p:sp>
        <p:nvSpPr>
          <p:cNvPr id="3" name="文本框 2"/>
          <p:cNvSpPr txBox="1"/>
          <p:nvPr/>
        </p:nvSpPr>
        <p:spPr>
          <a:xfrm>
            <a:off x="2063750" y="2306457"/>
            <a:ext cx="8064500" cy="814705"/>
          </a:xfrm>
          <a:prstGeom prst="rect">
            <a:avLst/>
          </a:prstGeom>
          <a:noFill/>
        </p:spPr>
        <p:txBody>
          <a:bodyPr wrap="square" rtlCol="0">
            <a:spAutoFit/>
          </a:bodyPr>
          <a:lstStyle/>
          <a:p>
            <a:pPr algn="ctr"/>
            <a:r>
              <a:rPr lang="zh-CN" altLang="en-US" sz="4700" dirty="0">
                <a:solidFill>
                  <a:srgbClr val="00A1EA"/>
                </a:solidFill>
                <a:latin typeface="+mj-ea"/>
                <a:ea typeface="+mj-ea"/>
                <a:sym typeface="+mn-ea"/>
              </a:rPr>
              <a:t>输入</a:t>
            </a:r>
            <a:r>
              <a:rPr lang="zh-CN" altLang="en-US" sz="4700" dirty="0">
                <a:solidFill>
                  <a:srgbClr val="FF3F4D"/>
                </a:solidFill>
                <a:latin typeface="+mj-ea"/>
                <a:ea typeface="+mj-ea"/>
                <a:sym typeface="+mn-ea"/>
              </a:rPr>
              <a:t>标题</a:t>
            </a:r>
            <a:r>
              <a:rPr lang="zh-CN" altLang="en-US" sz="4700" dirty="0">
                <a:solidFill>
                  <a:srgbClr val="FFD101"/>
                </a:solidFill>
                <a:latin typeface="+mj-ea"/>
                <a:ea typeface="+mj-ea"/>
                <a:sym typeface="+mn-ea"/>
              </a:rPr>
              <a:t>内容</a:t>
            </a:r>
            <a:endParaRPr lang="zh-CN" altLang="en-US" sz="4700" dirty="0">
              <a:solidFill>
                <a:srgbClr val="00A1EA"/>
              </a:solidFill>
              <a:latin typeface="+mj-ea"/>
              <a:ea typeface="+mj-ea"/>
            </a:endParaRPr>
          </a:p>
        </p:txBody>
      </p:sp>
      <p:sp>
        <p:nvSpPr>
          <p:cNvPr id="5" name="文本框 4"/>
          <p:cNvSpPr txBox="1"/>
          <p:nvPr/>
        </p:nvSpPr>
        <p:spPr>
          <a:xfrm>
            <a:off x="4208980" y="3122065"/>
            <a:ext cx="3774040" cy="646331"/>
          </a:xfrm>
          <a:prstGeom prst="rect">
            <a:avLst/>
          </a:prstGeom>
          <a:noFill/>
        </p:spPr>
        <p:txBody>
          <a:bodyPr wrap="square" rtlCol="0">
            <a:spAutoFit/>
          </a:bodyPr>
          <a:lstStyle/>
          <a:p>
            <a:pPr algn="ctr"/>
            <a:r>
              <a:rPr lang="en-US" altLang="zh-CN" sz="1200" dirty="0">
                <a:solidFill>
                  <a:schemeClr val="tx1">
                    <a:lumMod val="85000"/>
                    <a:lumOff val="15000"/>
                  </a:schemeClr>
                </a:solidFill>
                <a:latin typeface="+mj-ea"/>
                <a:ea typeface="+mj-ea"/>
              </a:rPr>
              <a:t>Enter the appropriate content here or copying the text select Paste in this box and choose to keep only the text</a:t>
            </a:r>
          </a:p>
        </p:txBody>
      </p:sp>
      <p:sp>
        <p:nvSpPr>
          <p:cNvPr id="6" name="文本框 5"/>
          <p:cNvSpPr txBox="1"/>
          <p:nvPr/>
        </p:nvSpPr>
        <p:spPr>
          <a:xfrm>
            <a:off x="2063750" y="1660126"/>
            <a:ext cx="8064500" cy="768350"/>
          </a:xfrm>
          <a:prstGeom prst="rect">
            <a:avLst/>
          </a:prstGeom>
          <a:noFill/>
        </p:spPr>
        <p:txBody>
          <a:bodyPr wrap="square" rtlCol="0">
            <a:spAutoFit/>
          </a:bodyPr>
          <a:lstStyle/>
          <a:p>
            <a:pPr algn="ctr"/>
            <a:r>
              <a:rPr lang="en-US" altLang="zh-CN" sz="4400" dirty="0">
                <a:solidFill>
                  <a:schemeClr val="tx1">
                    <a:lumMod val="85000"/>
                    <a:lumOff val="15000"/>
                  </a:schemeClr>
                </a:solidFill>
                <a:latin typeface="+mj-ea"/>
                <a:ea typeface="+mj-ea"/>
              </a:rPr>
              <a:t>PART 0</a:t>
            </a:r>
            <a:r>
              <a:rPr lang="en-US" sz="4400" dirty="0">
                <a:solidFill>
                  <a:schemeClr val="tx1">
                    <a:lumMod val="85000"/>
                    <a:lumOff val="15000"/>
                  </a:schemeClr>
                </a:solidFill>
                <a:latin typeface="+mj-ea"/>
                <a:ea typeface="+mj-ea"/>
              </a:rPr>
              <a:t>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533097" y="2261459"/>
            <a:ext cx="2948006" cy="2564951"/>
          </a:xfrm>
          <a:custGeom>
            <a:avLst/>
            <a:gdLst>
              <a:gd name="connsiteX0" fmla="*/ 916225 w 1597899"/>
              <a:gd name="connsiteY0" fmla="*/ 1 h 1390273"/>
              <a:gd name="connsiteX1" fmla="*/ 1215726 w 1597899"/>
              <a:gd name="connsiteY1" fmla="*/ 41613 h 1390273"/>
              <a:gd name="connsiteX2" fmla="*/ 1467186 w 1597899"/>
              <a:gd name="connsiteY2" fmla="*/ 247353 h 1390273"/>
              <a:gd name="connsiteX3" fmla="*/ 1596726 w 1597899"/>
              <a:gd name="connsiteY3" fmla="*/ 696933 h 1390273"/>
              <a:gd name="connsiteX4" fmla="*/ 1520526 w 1597899"/>
              <a:gd name="connsiteY4" fmla="*/ 925533 h 1390273"/>
              <a:gd name="connsiteX5" fmla="*/ 1345266 w 1597899"/>
              <a:gd name="connsiteY5" fmla="*/ 1108413 h 1390273"/>
              <a:gd name="connsiteX6" fmla="*/ 1078566 w 1597899"/>
              <a:gd name="connsiteY6" fmla="*/ 1108413 h 1390273"/>
              <a:gd name="connsiteX7" fmla="*/ 811866 w 1597899"/>
              <a:gd name="connsiteY7" fmla="*/ 1199853 h 1390273"/>
              <a:gd name="connsiteX8" fmla="*/ 598506 w 1597899"/>
              <a:gd name="connsiteY8" fmla="*/ 1337013 h 1390273"/>
              <a:gd name="connsiteX9" fmla="*/ 324186 w 1597899"/>
              <a:gd name="connsiteY9" fmla="*/ 1367493 h 1390273"/>
              <a:gd name="connsiteX10" fmla="*/ 65106 w 1597899"/>
              <a:gd name="connsiteY10" fmla="*/ 1009353 h 1390273"/>
              <a:gd name="connsiteX11" fmla="*/ 4146 w 1597899"/>
              <a:gd name="connsiteY11" fmla="*/ 575013 h 1390273"/>
              <a:gd name="connsiteX12" fmla="*/ 148926 w 1597899"/>
              <a:gd name="connsiteY12" fmla="*/ 293073 h 1390273"/>
              <a:gd name="connsiteX13" fmla="*/ 209886 w 1597899"/>
              <a:gd name="connsiteY13" fmla="*/ 94953 h 1390273"/>
              <a:gd name="connsiteX14" fmla="*/ 316566 w 1597899"/>
              <a:gd name="connsiteY14" fmla="*/ 94953 h 1390273"/>
              <a:gd name="connsiteX15" fmla="*/ 804246 w 1597899"/>
              <a:gd name="connsiteY15" fmla="*/ 3513 h 1390273"/>
              <a:gd name="connsiteX16" fmla="*/ 916225 w 1597899"/>
              <a:gd name="connsiteY16" fmla="*/ 1 h 139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97899" h="1390273">
                <a:moveTo>
                  <a:pt x="916225" y="1"/>
                </a:moveTo>
                <a:cubicBezTo>
                  <a:pt x="1027131" y="-59"/>
                  <a:pt x="1132859" y="11133"/>
                  <a:pt x="1215726" y="41613"/>
                </a:cubicBezTo>
                <a:cubicBezTo>
                  <a:pt x="1326216" y="82253"/>
                  <a:pt x="1403686" y="138133"/>
                  <a:pt x="1467186" y="247353"/>
                </a:cubicBezTo>
                <a:cubicBezTo>
                  <a:pt x="1530686" y="356573"/>
                  <a:pt x="1587836" y="583903"/>
                  <a:pt x="1596726" y="696933"/>
                </a:cubicBezTo>
                <a:cubicBezTo>
                  <a:pt x="1605616" y="809963"/>
                  <a:pt x="1562436" y="856953"/>
                  <a:pt x="1520526" y="925533"/>
                </a:cubicBezTo>
                <a:cubicBezTo>
                  <a:pt x="1478616" y="994113"/>
                  <a:pt x="1418926" y="1077933"/>
                  <a:pt x="1345266" y="1108413"/>
                </a:cubicBezTo>
                <a:cubicBezTo>
                  <a:pt x="1271606" y="1138893"/>
                  <a:pt x="1167466" y="1093173"/>
                  <a:pt x="1078566" y="1108413"/>
                </a:cubicBezTo>
                <a:cubicBezTo>
                  <a:pt x="989666" y="1123653"/>
                  <a:pt x="891876" y="1161753"/>
                  <a:pt x="811866" y="1199853"/>
                </a:cubicBezTo>
                <a:cubicBezTo>
                  <a:pt x="731856" y="1237953"/>
                  <a:pt x="679786" y="1309073"/>
                  <a:pt x="598506" y="1337013"/>
                </a:cubicBezTo>
                <a:cubicBezTo>
                  <a:pt x="517226" y="1364953"/>
                  <a:pt x="413086" y="1422103"/>
                  <a:pt x="324186" y="1367493"/>
                </a:cubicBezTo>
                <a:cubicBezTo>
                  <a:pt x="235286" y="1312883"/>
                  <a:pt x="118446" y="1141433"/>
                  <a:pt x="65106" y="1009353"/>
                </a:cubicBezTo>
                <a:cubicBezTo>
                  <a:pt x="11766" y="877273"/>
                  <a:pt x="-9824" y="694393"/>
                  <a:pt x="4146" y="575013"/>
                </a:cubicBezTo>
                <a:cubicBezTo>
                  <a:pt x="18116" y="455633"/>
                  <a:pt x="117176" y="370543"/>
                  <a:pt x="148926" y="293073"/>
                </a:cubicBezTo>
                <a:cubicBezTo>
                  <a:pt x="180676" y="215603"/>
                  <a:pt x="181946" y="127973"/>
                  <a:pt x="209886" y="94953"/>
                </a:cubicBezTo>
                <a:cubicBezTo>
                  <a:pt x="237826" y="61933"/>
                  <a:pt x="217506" y="110193"/>
                  <a:pt x="316566" y="94953"/>
                </a:cubicBezTo>
                <a:cubicBezTo>
                  <a:pt x="415626" y="79713"/>
                  <a:pt x="654386" y="12403"/>
                  <a:pt x="804246" y="3513"/>
                </a:cubicBezTo>
                <a:cubicBezTo>
                  <a:pt x="841711" y="1291"/>
                  <a:pt x="879256" y="21"/>
                  <a:pt x="916225" y="1"/>
                </a:cubicBezTo>
                <a:close/>
              </a:path>
            </a:pathLst>
          </a:custGeom>
        </p:spPr>
      </p:pic>
      <p:grpSp>
        <p:nvGrpSpPr>
          <p:cNvPr id="14" name="组合 13"/>
          <p:cNvGrpSpPr/>
          <p:nvPr/>
        </p:nvGrpSpPr>
        <p:grpSpPr>
          <a:xfrm>
            <a:off x="7547106" y="1613698"/>
            <a:ext cx="3644769" cy="3860473"/>
            <a:chOff x="7636006" y="1361693"/>
            <a:chExt cx="3644769" cy="3860473"/>
          </a:xfrm>
        </p:grpSpPr>
        <p:grpSp>
          <p:nvGrpSpPr>
            <p:cNvPr id="10" name="组合 9"/>
            <p:cNvGrpSpPr/>
            <p:nvPr/>
          </p:nvGrpSpPr>
          <p:grpSpPr>
            <a:xfrm>
              <a:off x="7636006" y="3652505"/>
              <a:ext cx="3644769" cy="1569661"/>
              <a:chOff x="7356907" y="1566594"/>
              <a:chExt cx="3644769" cy="1569661"/>
            </a:xfrm>
          </p:grpSpPr>
          <p:sp>
            <p:nvSpPr>
              <p:cNvPr id="7" name="文本框 6"/>
              <p:cNvSpPr txBox="1"/>
              <p:nvPr/>
            </p:nvSpPr>
            <p:spPr>
              <a:xfrm>
                <a:off x="7356907" y="1566594"/>
                <a:ext cx="3493656" cy="39878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00A0EA"/>
                    </a:solidFill>
                    <a:effectLst/>
                    <a:uLnTx/>
                    <a:uFillTx/>
                    <a:latin typeface="微软雅黑" panose="020B0503020204020204" charset="-122"/>
                    <a:ea typeface="微软雅黑" panose="020B0503020204020204" charset="-122"/>
                  </a:rPr>
                  <a:t>添加标题内容</a:t>
                </a:r>
              </a:p>
            </p:txBody>
          </p:sp>
          <p:sp>
            <p:nvSpPr>
              <p:cNvPr id="9" name="文本框 8"/>
              <p:cNvSpPr txBox="1"/>
              <p:nvPr/>
            </p:nvSpPr>
            <p:spPr>
              <a:xfrm>
                <a:off x="7356907" y="1966704"/>
                <a:ext cx="3644769" cy="1169551"/>
              </a:xfrm>
              <a:prstGeom prst="rect">
                <a:avLst/>
              </a:prstGeom>
              <a:noFill/>
            </p:spPr>
            <p:txBody>
              <a:bodyPr wrap="square">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请在此处输入合适的内容，或者复制文本后在此框中选择粘贴并选择仅保留文字，请在此处输入合适的内容，或者复制文本后在此框中选择粘贴并选择仅保留文字</a:t>
                </a:r>
              </a:p>
              <a:p>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1" name="组合 10"/>
            <p:cNvGrpSpPr/>
            <p:nvPr/>
          </p:nvGrpSpPr>
          <p:grpSpPr>
            <a:xfrm>
              <a:off x="7636006" y="1361693"/>
              <a:ext cx="3644769" cy="1569661"/>
              <a:chOff x="7356907" y="1566594"/>
              <a:chExt cx="3644769" cy="1569661"/>
            </a:xfrm>
          </p:grpSpPr>
          <p:sp>
            <p:nvSpPr>
              <p:cNvPr id="12" name="文本框 11"/>
              <p:cNvSpPr txBox="1"/>
              <p:nvPr/>
            </p:nvSpPr>
            <p:spPr>
              <a:xfrm>
                <a:off x="7356907" y="1566594"/>
                <a:ext cx="3493656"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3F4D"/>
                    </a:solidFill>
                    <a:effectLst/>
                    <a:uLnTx/>
                    <a:uFillTx/>
                    <a:latin typeface="微软雅黑" panose="020B0503020204020204" charset="-122"/>
                    <a:ea typeface="微软雅黑" panose="020B0503020204020204" charset="-122"/>
                  </a:rPr>
                  <a:t>添加标题内容</a:t>
                </a:r>
              </a:p>
            </p:txBody>
          </p:sp>
          <p:sp>
            <p:nvSpPr>
              <p:cNvPr id="13" name="文本框 12"/>
              <p:cNvSpPr txBox="1"/>
              <p:nvPr/>
            </p:nvSpPr>
            <p:spPr>
              <a:xfrm>
                <a:off x="7356907" y="1966704"/>
                <a:ext cx="3644769" cy="1169551"/>
              </a:xfrm>
              <a:prstGeom prst="rect">
                <a:avLst/>
              </a:prstGeom>
              <a:noFill/>
            </p:spPr>
            <p:txBody>
              <a:bodyPr wrap="square">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请在此处输入合适的内容，或者复制文本后在此框中选择粘贴并选择仅保留文字，请在此处输入合适的内容，或者复制文本后在此框中选择粘贴并选择仅保留文字</a:t>
                </a:r>
              </a:p>
              <a:p>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5" name="组合 14"/>
          <p:cNvGrpSpPr/>
          <p:nvPr/>
        </p:nvGrpSpPr>
        <p:grpSpPr>
          <a:xfrm>
            <a:off x="973437" y="1613698"/>
            <a:ext cx="3644770" cy="3860473"/>
            <a:chOff x="7636005" y="1361693"/>
            <a:chExt cx="3644770" cy="3860473"/>
          </a:xfrm>
        </p:grpSpPr>
        <p:grpSp>
          <p:nvGrpSpPr>
            <p:cNvPr id="16" name="组合 15"/>
            <p:cNvGrpSpPr/>
            <p:nvPr/>
          </p:nvGrpSpPr>
          <p:grpSpPr>
            <a:xfrm>
              <a:off x="7636006" y="3652505"/>
              <a:ext cx="3644769" cy="1569661"/>
              <a:chOff x="7356907" y="1566594"/>
              <a:chExt cx="3644769" cy="1569661"/>
            </a:xfrm>
          </p:grpSpPr>
          <p:sp>
            <p:nvSpPr>
              <p:cNvPr id="20" name="文本框 19"/>
              <p:cNvSpPr txBox="1"/>
              <p:nvPr/>
            </p:nvSpPr>
            <p:spPr>
              <a:xfrm>
                <a:off x="7356907" y="1566594"/>
                <a:ext cx="3644768"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93C31F"/>
                    </a:solidFill>
                    <a:effectLst/>
                    <a:uLnTx/>
                    <a:uFillTx/>
                    <a:latin typeface="微软雅黑" panose="020B0503020204020204" charset="-122"/>
                    <a:ea typeface="微软雅黑" panose="020B0503020204020204" charset="-122"/>
                  </a:rPr>
                  <a:t>添加标题内容</a:t>
                </a:r>
              </a:p>
            </p:txBody>
          </p:sp>
          <p:sp>
            <p:nvSpPr>
              <p:cNvPr id="21" name="文本框 20"/>
              <p:cNvSpPr txBox="1"/>
              <p:nvPr/>
            </p:nvSpPr>
            <p:spPr>
              <a:xfrm>
                <a:off x="7356907" y="1966704"/>
                <a:ext cx="3644769" cy="1169551"/>
              </a:xfrm>
              <a:prstGeom prst="rect">
                <a:avLst/>
              </a:prstGeom>
              <a:noFill/>
            </p:spPr>
            <p:txBody>
              <a:bodyPr wrap="square">
                <a:spAutoFit/>
              </a:bodyPr>
              <a:lstStyle/>
              <a:p>
                <a:pPr algn="r"/>
                <a:r>
                  <a:rPr lang="zh-CN" altLang="en-US" sz="14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请在此处输入合适的内容，或者复制文本后在此框中选择粘贴并选择仅保留文字，请在此处输入合适的内容，或者复制文本后在此框中选择粘贴并选择仅保留文字</a:t>
                </a:r>
              </a:p>
              <a:p>
                <a:pPr algn="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7636005" y="1361693"/>
              <a:ext cx="3644770" cy="1569661"/>
              <a:chOff x="7356906" y="1566594"/>
              <a:chExt cx="3644770" cy="1569661"/>
            </a:xfrm>
          </p:grpSpPr>
          <p:sp>
            <p:nvSpPr>
              <p:cNvPr id="18" name="文本框 17"/>
              <p:cNvSpPr txBox="1"/>
              <p:nvPr/>
            </p:nvSpPr>
            <p:spPr>
              <a:xfrm>
                <a:off x="7356906" y="1566594"/>
                <a:ext cx="3644769" cy="4001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D101"/>
                    </a:solidFill>
                    <a:effectLst/>
                    <a:uLnTx/>
                    <a:uFillTx/>
                    <a:latin typeface="微软雅黑" panose="020B0503020204020204" charset="-122"/>
                    <a:ea typeface="微软雅黑" panose="020B0503020204020204" charset="-122"/>
                  </a:rPr>
                  <a:t>添加标题内容</a:t>
                </a:r>
              </a:p>
            </p:txBody>
          </p:sp>
          <p:sp>
            <p:nvSpPr>
              <p:cNvPr id="19" name="文本框 18"/>
              <p:cNvSpPr txBox="1"/>
              <p:nvPr/>
            </p:nvSpPr>
            <p:spPr>
              <a:xfrm>
                <a:off x="7356907" y="1966704"/>
                <a:ext cx="3644769" cy="1169551"/>
              </a:xfrm>
              <a:prstGeom prst="rect">
                <a:avLst/>
              </a:prstGeom>
              <a:noFill/>
            </p:spPr>
            <p:txBody>
              <a:bodyPr wrap="square">
                <a:spAutoFit/>
              </a:bodyPr>
              <a:lstStyle/>
              <a:p>
                <a:pPr algn="r"/>
                <a:r>
                  <a:rPr lang="zh-CN" altLang="en-US" sz="14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请在此处输入合适的内容，或者复制文本后在此框中选择粘贴并选择仅保留文字，请在此处输入合适的内容，或者复制文本后在此框中选择粘贴并选择仅保留文字</a:t>
                </a:r>
              </a:p>
              <a:p>
                <a:pPr algn="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14730" y="2225040"/>
            <a:ext cx="3100070" cy="1445895"/>
          </a:xfrm>
          <a:prstGeom prst="rect">
            <a:avLst/>
          </a:prstGeom>
          <a:noFill/>
        </p:spPr>
        <p:txBody>
          <a:bodyPr wrap="square" rtlCol="0">
            <a:noAutofit/>
          </a:bodyPr>
          <a:lstStyle/>
          <a:p>
            <a:pPr lvl="0" indent="0" fontAlgn="base">
              <a:lnSpc>
                <a:spcPct val="130000"/>
              </a:lnSpc>
              <a:buFont typeface="Wingdings" panose="05000000000000000000" pitchFamily="2" charset="2"/>
              <a:buNone/>
            </a:pPr>
            <a:r>
              <a:rPr lang="en-US" altLang="zh-CN" sz="1600" dirty="0">
                <a:solidFill>
                  <a:schemeClr val="tx1">
                    <a:lumMod val="50000"/>
                    <a:lumOff val="50000"/>
                  </a:schemeClr>
                </a:solidFill>
                <a:latin typeface="微软雅黑" panose="020B0503020204020204" charset="-122"/>
                <a:ea typeface="微软雅黑" panose="020B0503020204020204" charset="-122"/>
                <a:sym typeface="+mn-ea"/>
              </a:rPr>
              <a:t>请在此处添加详细描述文本，语言描述尽量简洁生动。</a:t>
            </a:r>
            <a:endParaRPr lang="en-US" altLang="zh-CN" sz="1600" kern="1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1029335" y="1690053"/>
            <a:ext cx="2814955" cy="520700"/>
          </a:xfrm>
          <a:prstGeom prst="rect">
            <a:avLst/>
          </a:prstGeom>
          <a:noFill/>
        </p:spPr>
        <p:txBody>
          <a:bodyPr wrap="square" rtlCol="0">
            <a:noAutofit/>
          </a:bodyPr>
          <a:lstStyle/>
          <a:p>
            <a:pPr marL="0" algn="l" eaLnBrk="1"/>
            <a:r>
              <a:rPr lang="en-US" altLang="zh-CN" sz="2000" kern="1200">
                <a:solidFill>
                  <a:srgbClr val="595959"/>
                </a:solidFill>
                <a:latin typeface="微软雅黑" panose="020B0503020204020204" charset="-122"/>
                <a:ea typeface="微软雅黑" panose="020B0503020204020204" charset="-122"/>
                <a:cs typeface="Times New Roman" panose="02020603050405020304"/>
                <a:sym typeface="Times New Roman" panose="02020603050405020304"/>
              </a:rPr>
              <a:t>请输入您的标题</a:t>
            </a:r>
          </a:p>
        </p:txBody>
      </p:sp>
      <p:sp>
        <p:nvSpPr>
          <p:cNvPr id="10" name="文本框 9"/>
          <p:cNvSpPr txBox="1"/>
          <p:nvPr/>
        </p:nvSpPr>
        <p:spPr>
          <a:xfrm>
            <a:off x="1014730" y="4488180"/>
            <a:ext cx="3100070" cy="1445895"/>
          </a:xfrm>
          <a:prstGeom prst="rect">
            <a:avLst/>
          </a:prstGeom>
          <a:noFill/>
        </p:spPr>
        <p:txBody>
          <a:bodyPr wrap="square" rtlCol="0">
            <a:normAutofit/>
          </a:bodyPr>
          <a:lstStyle/>
          <a:p>
            <a:pPr lvl="0" indent="0" fontAlgn="base">
              <a:lnSpc>
                <a:spcPct val="130000"/>
              </a:lnSpc>
              <a:buFont typeface="Wingdings" panose="05000000000000000000" pitchFamily="2" charset="2"/>
              <a:buNone/>
            </a:pPr>
            <a:r>
              <a:rPr lang="en-US" altLang="zh-CN" sz="1600" dirty="0">
                <a:solidFill>
                  <a:schemeClr val="tx1">
                    <a:lumMod val="50000"/>
                    <a:lumOff val="50000"/>
                  </a:schemeClr>
                </a:solidFill>
                <a:latin typeface="微软雅黑" panose="020B0503020204020204" charset="-122"/>
                <a:ea typeface="微软雅黑" panose="020B0503020204020204" charset="-122"/>
                <a:sym typeface="+mn-ea"/>
              </a:rPr>
              <a:t>请在此处添加详细描述文本，语言描述尽量简洁生动。</a:t>
            </a:r>
            <a:endParaRPr lang="en-US" altLang="zh-CN" sz="1600" kern="1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1029335" y="3954463"/>
            <a:ext cx="2814955" cy="520700"/>
          </a:xfrm>
          <a:prstGeom prst="rect">
            <a:avLst/>
          </a:prstGeom>
          <a:noFill/>
        </p:spPr>
        <p:txBody>
          <a:bodyPr wrap="square" rtlCol="0">
            <a:normAutofit/>
          </a:bodyPr>
          <a:lstStyle/>
          <a:p>
            <a:pPr marL="0" algn="l" eaLnBrk="1"/>
            <a:r>
              <a:rPr lang="en-US" altLang="zh-CN" sz="2000" kern="1200">
                <a:solidFill>
                  <a:srgbClr val="595959"/>
                </a:solidFill>
                <a:latin typeface="微软雅黑" panose="020B0503020204020204" charset="-122"/>
                <a:ea typeface="微软雅黑" panose="020B0503020204020204" charset="-122"/>
                <a:cs typeface="Times New Roman" panose="02020603050405020304"/>
                <a:sym typeface="Times New Roman" panose="02020603050405020304"/>
              </a:rPr>
              <a:t>请输入您的标题</a:t>
            </a:r>
          </a:p>
        </p:txBody>
      </p:sp>
      <p:sp>
        <p:nvSpPr>
          <p:cNvPr id="12" name="文本框 3"/>
          <p:cNvSpPr txBox="1"/>
          <p:nvPr/>
        </p:nvSpPr>
        <p:spPr>
          <a:xfrm>
            <a:off x="4697730" y="2225040"/>
            <a:ext cx="3051175" cy="1445895"/>
          </a:xfrm>
          <a:prstGeom prst="rect">
            <a:avLst/>
          </a:prstGeom>
          <a:noFill/>
        </p:spPr>
        <p:txBody>
          <a:bodyPr wrap="square" rtlCol="0">
            <a:normAutofit/>
          </a:bodyPr>
          <a:lstStyle/>
          <a:p>
            <a:pPr lvl="0" indent="0" fontAlgn="base">
              <a:lnSpc>
                <a:spcPct val="130000"/>
              </a:lnSpc>
              <a:buFont typeface="Wingdings" panose="05000000000000000000" pitchFamily="2" charset="2"/>
              <a:buNone/>
            </a:pPr>
            <a:r>
              <a:rPr lang="en-US" altLang="zh-CN" sz="1600" dirty="0">
                <a:solidFill>
                  <a:schemeClr val="tx1">
                    <a:lumMod val="50000"/>
                    <a:lumOff val="50000"/>
                  </a:schemeClr>
                </a:solidFill>
                <a:latin typeface="微软雅黑" panose="020B0503020204020204" charset="-122"/>
                <a:ea typeface="微软雅黑" panose="020B0503020204020204" charset="-122"/>
                <a:sym typeface="+mn-ea"/>
              </a:rPr>
              <a:t>请在此处添加详细描述文本，语言描述尽量简洁生动。</a:t>
            </a:r>
            <a:endParaRPr lang="en-US" altLang="zh-CN" sz="1600" kern="1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13" name="文本框 12"/>
          <p:cNvSpPr txBox="1"/>
          <p:nvPr/>
        </p:nvSpPr>
        <p:spPr>
          <a:xfrm>
            <a:off x="4712335" y="1690053"/>
            <a:ext cx="2814955" cy="520700"/>
          </a:xfrm>
          <a:prstGeom prst="rect">
            <a:avLst/>
          </a:prstGeom>
          <a:noFill/>
        </p:spPr>
        <p:txBody>
          <a:bodyPr wrap="square" rtlCol="0">
            <a:noAutofit/>
          </a:bodyPr>
          <a:lstStyle/>
          <a:p>
            <a:pPr marL="0" algn="l" eaLnBrk="1"/>
            <a:r>
              <a:rPr lang="en-US" altLang="zh-CN" sz="2000" kern="1200">
                <a:solidFill>
                  <a:srgbClr val="595959"/>
                </a:solidFill>
                <a:latin typeface="微软雅黑" panose="020B0503020204020204" charset="-122"/>
                <a:ea typeface="微软雅黑" panose="020B0503020204020204" charset="-122"/>
                <a:cs typeface="Times New Roman" panose="02020603050405020304"/>
                <a:sym typeface="Times New Roman" panose="02020603050405020304"/>
              </a:rPr>
              <a:t>请输入您的标题</a:t>
            </a:r>
          </a:p>
        </p:txBody>
      </p:sp>
      <p:sp>
        <p:nvSpPr>
          <p:cNvPr id="14" name="文本框 13"/>
          <p:cNvSpPr txBox="1"/>
          <p:nvPr/>
        </p:nvSpPr>
        <p:spPr>
          <a:xfrm>
            <a:off x="4697730" y="4488180"/>
            <a:ext cx="3051175" cy="1445895"/>
          </a:xfrm>
          <a:prstGeom prst="rect">
            <a:avLst/>
          </a:prstGeom>
          <a:noFill/>
        </p:spPr>
        <p:txBody>
          <a:bodyPr wrap="square" rtlCol="0">
            <a:noAutofit/>
          </a:bodyPr>
          <a:lstStyle/>
          <a:p>
            <a:pPr lvl="0" indent="0" algn="l" eaLnBrk="1" fontAlgn="base">
              <a:lnSpc>
                <a:spcPct val="130000"/>
              </a:lnSpc>
              <a:buNone/>
            </a:pPr>
            <a:r>
              <a:rPr lang="en-US" altLang="zh-CN" sz="16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mn-ea"/>
              </a:rPr>
              <a:t>请在此处添加详细描述文本，语言描述尽量简洁生动。</a:t>
            </a:r>
            <a:endParaRPr lang="en-US" altLang="zh-CN" sz="1600" kern="1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mn-ea"/>
            </a:endParaRPr>
          </a:p>
          <a:p>
            <a:pPr lvl="0" indent="0" algn="l" eaLnBrk="1" fontAlgn="base">
              <a:lnSpc>
                <a:spcPct val="130000"/>
              </a:lnSpc>
              <a:buNone/>
            </a:pPr>
            <a:r>
              <a:rPr lang="en-US" altLang="zh-CN" sz="1600" kern="1200">
                <a:solidFill>
                  <a:srgbClr val="808080"/>
                </a:solidFill>
                <a:latin typeface="微软雅黑" panose="020B0503020204020204" charset="-122"/>
                <a:ea typeface="微软雅黑" panose="020B0503020204020204" charset="-122"/>
                <a:cs typeface="微软雅黑" panose="020B0503020204020204" charset="-122"/>
              </a:rPr>
              <a:t> </a:t>
            </a:r>
          </a:p>
        </p:txBody>
      </p:sp>
      <p:sp>
        <p:nvSpPr>
          <p:cNvPr id="15" name="文本框 14"/>
          <p:cNvSpPr txBox="1"/>
          <p:nvPr/>
        </p:nvSpPr>
        <p:spPr>
          <a:xfrm>
            <a:off x="4712335" y="3954463"/>
            <a:ext cx="2814955" cy="520700"/>
          </a:xfrm>
          <a:prstGeom prst="rect">
            <a:avLst/>
          </a:prstGeom>
          <a:noFill/>
        </p:spPr>
        <p:txBody>
          <a:bodyPr wrap="square" rtlCol="0">
            <a:normAutofit/>
          </a:bodyPr>
          <a:lstStyle/>
          <a:p>
            <a:pPr marL="0" algn="l" eaLnBrk="1"/>
            <a:r>
              <a:rPr lang="en-US" altLang="zh-CN" sz="2000" kern="1200">
                <a:solidFill>
                  <a:srgbClr val="595959"/>
                </a:solidFill>
                <a:latin typeface="微软雅黑" panose="020B0503020204020204" charset="-122"/>
                <a:ea typeface="微软雅黑" panose="020B0503020204020204" charset="-122"/>
                <a:cs typeface="Times New Roman" panose="02020603050405020304"/>
                <a:sym typeface="Times New Roman" panose="02020603050405020304"/>
              </a:rPr>
              <a:t>请输入您的标题</a:t>
            </a:r>
          </a:p>
        </p:txBody>
      </p:sp>
      <p:sp>
        <p:nvSpPr>
          <p:cNvPr id="16" name="菱形 15"/>
          <p:cNvSpPr/>
          <p:nvPr/>
        </p:nvSpPr>
        <p:spPr>
          <a:xfrm>
            <a:off x="633730" y="1747520"/>
            <a:ext cx="395605" cy="407035"/>
          </a:xfrm>
          <a:prstGeom prst="diamond">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7" name="菱形 16"/>
          <p:cNvSpPr/>
          <p:nvPr/>
        </p:nvSpPr>
        <p:spPr>
          <a:xfrm>
            <a:off x="633730" y="4011930"/>
            <a:ext cx="395605" cy="407035"/>
          </a:xfrm>
          <a:prstGeom prst="diamond">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8" name="菱形 17"/>
          <p:cNvSpPr/>
          <p:nvPr/>
        </p:nvSpPr>
        <p:spPr>
          <a:xfrm>
            <a:off x="4302125" y="1746885"/>
            <a:ext cx="395605" cy="407035"/>
          </a:xfrm>
          <a:prstGeom prst="diamond">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9" name="菱形 18"/>
          <p:cNvSpPr/>
          <p:nvPr/>
        </p:nvSpPr>
        <p:spPr>
          <a:xfrm>
            <a:off x="4302125" y="4011295"/>
            <a:ext cx="395605" cy="407035"/>
          </a:xfrm>
          <a:prstGeom prst="diamond">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pic>
        <p:nvPicPr>
          <p:cNvPr id="3" name="图片 2" descr="清新中国风吃粽子的小女生"/>
          <p:cNvPicPr>
            <a:picLocks noChangeAspect="1"/>
          </p:cNvPicPr>
          <p:nvPr/>
        </p:nvPicPr>
        <p:blipFill>
          <a:blip r:embed="rId3"/>
          <a:stretch>
            <a:fillRect/>
          </a:stretch>
        </p:blipFill>
        <p:spPr>
          <a:xfrm>
            <a:off x="7527290" y="1371600"/>
            <a:ext cx="4406900" cy="4406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536897" y="1683139"/>
            <a:ext cx="11044590" cy="4453563"/>
            <a:chOff x="785" y="2070"/>
            <a:chExt cx="12794" cy="5159"/>
          </a:xfrm>
        </p:grpSpPr>
        <p:grpSp>
          <p:nvGrpSpPr>
            <p:cNvPr id="3" name="组合 4"/>
            <p:cNvGrpSpPr/>
            <p:nvPr/>
          </p:nvGrpSpPr>
          <p:grpSpPr>
            <a:xfrm>
              <a:off x="6917" y="2349"/>
              <a:ext cx="1269" cy="1212"/>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rgbClr val="93C3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rgbClr val="93C3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9" name="TextBox 55"/>
              <p:cNvSpPr txBox="1"/>
              <p:nvPr/>
            </p:nvSpPr>
            <p:spPr>
              <a:xfrm>
                <a:off x="4590873" y="2035624"/>
                <a:ext cx="583050" cy="342659"/>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charset="-122"/>
                    <a:ea typeface="微软雅黑" panose="020B0503020204020204" charset="-122"/>
                  </a:rPr>
                  <a:t>01</a:t>
                </a:r>
              </a:p>
            </p:txBody>
          </p:sp>
        </p:grpSp>
        <p:grpSp>
          <p:nvGrpSpPr>
            <p:cNvPr id="5" name="组合 9"/>
            <p:cNvGrpSpPr/>
            <p:nvPr/>
          </p:nvGrpSpPr>
          <p:grpSpPr>
            <a:xfrm>
              <a:off x="5669" y="4056"/>
              <a:ext cx="1231" cy="1212"/>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4" name="TextBox 59"/>
              <p:cNvSpPr txBox="1"/>
              <p:nvPr/>
            </p:nvSpPr>
            <p:spPr>
              <a:xfrm>
                <a:off x="4799855" y="3510137"/>
                <a:ext cx="502909" cy="36113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charset="-122"/>
                    <a:ea typeface="微软雅黑" panose="020B0503020204020204" charset="-122"/>
                  </a:rPr>
                  <a:t>02</a:t>
                </a:r>
              </a:p>
            </p:txBody>
          </p:sp>
        </p:grpSp>
        <p:grpSp>
          <p:nvGrpSpPr>
            <p:cNvPr id="15" name="组合 14"/>
            <p:cNvGrpSpPr/>
            <p:nvPr/>
          </p:nvGrpSpPr>
          <p:grpSpPr>
            <a:xfrm>
              <a:off x="6983" y="4056"/>
              <a:ext cx="1351" cy="1212"/>
              <a:chOff x="4644008" y="3137107"/>
              <a:chExt cx="1085616" cy="973763"/>
            </a:xfrm>
          </p:grpSpPr>
          <p:sp>
            <p:nvSpPr>
              <p:cNvPr id="22"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3"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4" name="椭圆 23"/>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5" name="TextBox 63"/>
              <p:cNvSpPr txBox="1"/>
              <p:nvPr/>
            </p:nvSpPr>
            <p:spPr>
              <a:xfrm>
                <a:off x="5134647" y="3725024"/>
                <a:ext cx="594977" cy="342659"/>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charset="-122"/>
                    <a:ea typeface="微软雅黑" panose="020B0503020204020204" charset="-122"/>
                  </a:rPr>
                  <a:t>03</a:t>
                </a:r>
              </a:p>
            </p:txBody>
          </p:sp>
        </p:grpSp>
        <p:grpSp>
          <p:nvGrpSpPr>
            <p:cNvPr id="26" name="组合 19"/>
            <p:cNvGrpSpPr/>
            <p:nvPr/>
          </p:nvGrpSpPr>
          <p:grpSpPr>
            <a:xfrm>
              <a:off x="5697" y="5764"/>
              <a:ext cx="1261" cy="1212"/>
              <a:chOff x="4644008" y="3137107"/>
              <a:chExt cx="1013367" cy="973763"/>
            </a:xfrm>
          </p:grpSpPr>
          <p:sp>
            <p:nvSpPr>
              <p:cNvPr id="27"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rgbClr val="FF3F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8"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rgbClr val="FF3F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29" name="椭圆 28"/>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30" name="TextBox 68"/>
              <p:cNvSpPr txBox="1"/>
              <p:nvPr/>
            </p:nvSpPr>
            <p:spPr>
              <a:xfrm>
                <a:off x="5122711" y="3733679"/>
                <a:ext cx="534664" cy="342659"/>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charset="-122"/>
                    <a:ea typeface="微软雅黑" panose="020B0503020204020204" charset="-122"/>
                  </a:rPr>
                  <a:t>04</a:t>
                </a:r>
              </a:p>
            </p:txBody>
          </p:sp>
        </p:grpSp>
        <p:grpSp>
          <p:nvGrpSpPr>
            <p:cNvPr id="31" name="组合 24"/>
            <p:cNvGrpSpPr/>
            <p:nvPr/>
          </p:nvGrpSpPr>
          <p:grpSpPr>
            <a:xfrm>
              <a:off x="785" y="4092"/>
              <a:ext cx="4807" cy="1427"/>
              <a:chOff x="997338" y="3464644"/>
              <a:chExt cx="3278191" cy="972768"/>
            </a:xfrm>
          </p:grpSpPr>
          <p:sp>
            <p:nvSpPr>
              <p:cNvPr id="32" name="椭圆 31"/>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charset="-122"/>
                  <a:ea typeface="微软雅黑" panose="020B0503020204020204" charset="-122"/>
                </a:endParaRPr>
              </a:p>
            </p:txBody>
          </p:sp>
          <p:sp>
            <p:nvSpPr>
              <p:cNvPr id="33" name="燕尾形 32"/>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微软雅黑" panose="020B0503020204020204" charset="-122"/>
                  <a:ea typeface="微软雅黑" panose="020B0503020204020204" charset="-122"/>
                </a:endParaRPr>
              </a:p>
            </p:txBody>
          </p:sp>
          <p:sp>
            <p:nvSpPr>
              <p:cNvPr id="34" name="TextBox 71"/>
              <p:cNvSpPr txBox="1"/>
              <p:nvPr/>
            </p:nvSpPr>
            <p:spPr>
              <a:xfrm>
                <a:off x="1449513" y="3484457"/>
                <a:ext cx="2208676" cy="290908"/>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35" name="TextBox 72"/>
              <p:cNvSpPr txBox="1"/>
              <p:nvPr/>
            </p:nvSpPr>
            <p:spPr>
              <a:xfrm>
                <a:off x="1449512" y="3855094"/>
                <a:ext cx="2826017" cy="582318"/>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单击此处添加文本单击此处添加文本单击此处添加文本单击此处添加文本</a:t>
                </a:r>
              </a:p>
            </p:txBody>
          </p:sp>
        </p:grpSp>
        <p:grpSp>
          <p:nvGrpSpPr>
            <p:cNvPr id="36" name="组合 29"/>
            <p:cNvGrpSpPr/>
            <p:nvPr/>
          </p:nvGrpSpPr>
          <p:grpSpPr>
            <a:xfrm>
              <a:off x="1638" y="2070"/>
              <a:ext cx="4807" cy="1435"/>
              <a:chOff x="997338" y="3464644"/>
              <a:chExt cx="3231537" cy="964477"/>
            </a:xfrm>
          </p:grpSpPr>
          <p:sp>
            <p:nvSpPr>
              <p:cNvPr id="37" name="椭圆 36"/>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charset="-122"/>
                  <a:ea typeface="微软雅黑" panose="020B0503020204020204" charset="-122"/>
                </a:endParaRPr>
              </a:p>
            </p:txBody>
          </p:sp>
          <p:sp>
            <p:nvSpPr>
              <p:cNvPr id="38" name="燕尾形 37"/>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微软雅黑" panose="020B0503020204020204" charset="-122"/>
                  <a:ea typeface="微软雅黑" panose="020B0503020204020204" charset="-122"/>
                </a:endParaRPr>
              </a:p>
            </p:txBody>
          </p:sp>
          <p:sp>
            <p:nvSpPr>
              <p:cNvPr id="39" name="TextBox 76"/>
              <p:cNvSpPr txBox="1"/>
              <p:nvPr/>
            </p:nvSpPr>
            <p:spPr>
              <a:xfrm>
                <a:off x="1449513" y="3484456"/>
                <a:ext cx="2208676" cy="286768"/>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40" name="TextBox 77"/>
              <p:cNvSpPr txBox="1"/>
              <p:nvPr/>
            </p:nvSpPr>
            <p:spPr>
              <a:xfrm>
                <a:off x="1449512" y="3855091"/>
                <a:ext cx="2779363" cy="574030"/>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单击此处添加文本单击此处添加文本单击此处添加文本单击此处添加文本</a:t>
                </a:r>
              </a:p>
            </p:txBody>
          </p:sp>
        </p:grpSp>
        <p:grpSp>
          <p:nvGrpSpPr>
            <p:cNvPr id="41" name="组合 34"/>
            <p:cNvGrpSpPr/>
            <p:nvPr/>
          </p:nvGrpSpPr>
          <p:grpSpPr>
            <a:xfrm>
              <a:off x="7584" y="5781"/>
              <a:ext cx="4947" cy="1449"/>
              <a:chOff x="997338" y="3464644"/>
              <a:chExt cx="3248357" cy="951075"/>
            </a:xfrm>
          </p:grpSpPr>
          <p:sp>
            <p:nvSpPr>
              <p:cNvPr id="42" name="椭圆 41"/>
              <p:cNvSpPr/>
              <p:nvPr/>
            </p:nvSpPr>
            <p:spPr>
              <a:xfrm>
                <a:off x="997338" y="3464644"/>
                <a:ext cx="346448" cy="346448"/>
              </a:xfrm>
              <a:prstGeom prst="ellipse">
                <a:avLst/>
              </a:prstGeom>
              <a:solidFill>
                <a:srgbClr val="FF3F4D"/>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charset="-122"/>
                  <a:ea typeface="微软雅黑" panose="020B0503020204020204" charset="-122"/>
                </a:endParaRPr>
              </a:p>
            </p:txBody>
          </p:sp>
          <p:sp>
            <p:nvSpPr>
              <p:cNvPr id="43" name="燕尾形 42"/>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微软雅黑" panose="020B0503020204020204" charset="-122"/>
                  <a:ea typeface="微软雅黑" panose="020B0503020204020204" charset="-122"/>
                </a:endParaRPr>
              </a:p>
            </p:txBody>
          </p:sp>
          <p:sp>
            <p:nvSpPr>
              <p:cNvPr id="44" name="TextBox 84"/>
              <p:cNvSpPr txBox="1"/>
              <p:nvPr/>
            </p:nvSpPr>
            <p:spPr>
              <a:xfrm>
                <a:off x="1449513" y="3484455"/>
                <a:ext cx="2208676" cy="280071"/>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45" name="TextBox 95"/>
              <p:cNvSpPr txBox="1"/>
              <p:nvPr/>
            </p:nvSpPr>
            <p:spPr>
              <a:xfrm>
                <a:off x="1449512" y="3855094"/>
                <a:ext cx="2796183" cy="56062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单击此处添加文本单击此处添加文本单击此处添加文本单击此处添加文本</a:t>
                </a:r>
              </a:p>
            </p:txBody>
          </p:sp>
        </p:grpSp>
        <p:grpSp>
          <p:nvGrpSpPr>
            <p:cNvPr id="46" name="组合 39"/>
            <p:cNvGrpSpPr/>
            <p:nvPr/>
          </p:nvGrpSpPr>
          <p:grpSpPr>
            <a:xfrm>
              <a:off x="8603" y="3618"/>
              <a:ext cx="4977" cy="1462"/>
              <a:chOff x="997338" y="3464644"/>
              <a:chExt cx="3198432" cy="939170"/>
            </a:xfrm>
          </p:grpSpPr>
          <p:sp>
            <p:nvSpPr>
              <p:cNvPr id="47" name="椭圆 46"/>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微软雅黑" panose="020B0503020204020204" charset="-122"/>
                  <a:ea typeface="微软雅黑" panose="020B0503020204020204" charset="-122"/>
                </a:endParaRPr>
              </a:p>
            </p:txBody>
          </p:sp>
          <p:sp>
            <p:nvSpPr>
              <p:cNvPr id="48" name="燕尾形 47"/>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微软雅黑" panose="020B0503020204020204" charset="-122"/>
                  <a:ea typeface="微软雅黑" panose="020B0503020204020204" charset="-122"/>
                </a:endParaRPr>
              </a:p>
            </p:txBody>
          </p:sp>
          <p:sp>
            <p:nvSpPr>
              <p:cNvPr id="49" name="TextBox 99"/>
              <p:cNvSpPr txBox="1"/>
              <p:nvPr/>
            </p:nvSpPr>
            <p:spPr>
              <a:xfrm>
                <a:off x="1449513" y="3484456"/>
                <a:ext cx="2208676" cy="274123"/>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单击此处添加标题</a:t>
                </a:r>
              </a:p>
            </p:txBody>
          </p:sp>
          <p:sp>
            <p:nvSpPr>
              <p:cNvPr id="50" name="TextBox 100"/>
              <p:cNvSpPr txBox="1"/>
              <p:nvPr/>
            </p:nvSpPr>
            <p:spPr>
              <a:xfrm>
                <a:off x="1449512" y="3855094"/>
                <a:ext cx="2746258" cy="548720"/>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单击此处添加文本单击此处添加文本单击此处添加文本单击此处添加文本</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t="12388" b="57813"/>
          <a:stretch>
            <a:fillRect/>
          </a:stretch>
        </p:blipFill>
        <p:spPr>
          <a:xfrm rot="10800000">
            <a:off x="0" y="2000885"/>
            <a:ext cx="12192000" cy="4857115"/>
          </a:xfrm>
          <a:prstGeom prst="rect">
            <a:avLst/>
          </a:prstGeom>
        </p:spPr>
      </p:pic>
      <p:sp>
        <p:nvSpPr>
          <p:cNvPr id="3" name="文本框 2"/>
          <p:cNvSpPr txBox="1"/>
          <p:nvPr/>
        </p:nvSpPr>
        <p:spPr>
          <a:xfrm>
            <a:off x="2063750" y="2306457"/>
            <a:ext cx="8064500" cy="814705"/>
          </a:xfrm>
          <a:prstGeom prst="rect">
            <a:avLst/>
          </a:prstGeom>
          <a:noFill/>
        </p:spPr>
        <p:txBody>
          <a:bodyPr wrap="square" rtlCol="0">
            <a:spAutoFit/>
          </a:bodyPr>
          <a:lstStyle/>
          <a:p>
            <a:pPr algn="ctr"/>
            <a:r>
              <a:rPr lang="zh-CN" altLang="en-US" sz="4700" dirty="0">
                <a:solidFill>
                  <a:srgbClr val="00A1EA"/>
                </a:solidFill>
                <a:latin typeface="+mj-ea"/>
                <a:ea typeface="+mj-ea"/>
                <a:sym typeface="+mn-ea"/>
              </a:rPr>
              <a:t>输入</a:t>
            </a:r>
            <a:r>
              <a:rPr lang="zh-CN" altLang="en-US" sz="4700" dirty="0">
                <a:solidFill>
                  <a:srgbClr val="FF3F4D"/>
                </a:solidFill>
                <a:latin typeface="+mj-ea"/>
                <a:ea typeface="+mj-ea"/>
                <a:sym typeface="+mn-ea"/>
              </a:rPr>
              <a:t>标题</a:t>
            </a:r>
            <a:r>
              <a:rPr lang="zh-CN" altLang="en-US" sz="4700" dirty="0">
                <a:solidFill>
                  <a:srgbClr val="FFD101"/>
                </a:solidFill>
                <a:latin typeface="+mj-ea"/>
                <a:ea typeface="+mj-ea"/>
                <a:sym typeface="+mn-ea"/>
              </a:rPr>
              <a:t>内容</a:t>
            </a:r>
            <a:endParaRPr lang="zh-CN" altLang="en-US" sz="4700" dirty="0">
              <a:solidFill>
                <a:srgbClr val="00A1EA"/>
              </a:solidFill>
              <a:latin typeface="+mj-ea"/>
              <a:ea typeface="+mj-ea"/>
            </a:endParaRPr>
          </a:p>
        </p:txBody>
      </p:sp>
      <p:sp>
        <p:nvSpPr>
          <p:cNvPr id="5" name="文本框 4"/>
          <p:cNvSpPr txBox="1"/>
          <p:nvPr/>
        </p:nvSpPr>
        <p:spPr>
          <a:xfrm>
            <a:off x="4208980" y="3122065"/>
            <a:ext cx="3774040" cy="646331"/>
          </a:xfrm>
          <a:prstGeom prst="rect">
            <a:avLst/>
          </a:prstGeom>
          <a:noFill/>
        </p:spPr>
        <p:txBody>
          <a:bodyPr wrap="square" rtlCol="0">
            <a:spAutoFit/>
          </a:bodyPr>
          <a:lstStyle/>
          <a:p>
            <a:pPr algn="ctr"/>
            <a:r>
              <a:rPr lang="en-US" altLang="zh-CN" sz="1200" dirty="0">
                <a:solidFill>
                  <a:schemeClr val="tx1">
                    <a:lumMod val="85000"/>
                    <a:lumOff val="15000"/>
                  </a:schemeClr>
                </a:solidFill>
                <a:latin typeface="+mj-ea"/>
                <a:ea typeface="+mj-ea"/>
              </a:rPr>
              <a:t>Enter the appropriate content here or copying the text select Paste in this box and choose to keep only the text</a:t>
            </a:r>
          </a:p>
        </p:txBody>
      </p:sp>
      <p:sp>
        <p:nvSpPr>
          <p:cNvPr id="6" name="文本框 5"/>
          <p:cNvSpPr txBox="1"/>
          <p:nvPr/>
        </p:nvSpPr>
        <p:spPr>
          <a:xfrm>
            <a:off x="2063750" y="1660126"/>
            <a:ext cx="8064500" cy="768350"/>
          </a:xfrm>
          <a:prstGeom prst="rect">
            <a:avLst/>
          </a:prstGeom>
          <a:noFill/>
        </p:spPr>
        <p:txBody>
          <a:bodyPr wrap="square" rtlCol="0">
            <a:spAutoFit/>
          </a:bodyPr>
          <a:lstStyle/>
          <a:p>
            <a:pPr algn="ctr"/>
            <a:r>
              <a:rPr lang="en-US" altLang="zh-CN" sz="4400" dirty="0">
                <a:solidFill>
                  <a:schemeClr val="tx1">
                    <a:lumMod val="85000"/>
                    <a:lumOff val="15000"/>
                  </a:schemeClr>
                </a:solidFill>
                <a:latin typeface="+mj-ea"/>
                <a:ea typeface="+mj-ea"/>
              </a:rPr>
              <a:t>PART 0</a:t>
            </a:r>
            <a:r>
              <a:rPr lang="en-US" sz="4400" dirty="0">
                <a:solidFill>
                  <a:schemeClr val="tx1">
                    <a:lumMod val="85000"/>
                    <a:lumOff val="15000"/>
                  </a:schemeClr>
                </a:solidFill>
                <a:latin typeface="+mj-ea"/>
                <a:ea typeface="+mj-ea"/>
              </a:rPr>
              <a:t>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52584" y="1345565"/>
            <a:ext cx="11489945" cy="4443116"/>
            <a:chOff x="1570" y="2418"/>
            <a:chExt cx="16065" cy="6212"/>
          </a:xfrm>
        </p:grpSpPr>
        <p:sp>
          <p:nvSpPr>
            <p:cNvPr id="5" name="Freeform 5"/>
            <p:cNvSpPr/>
            <p:nvPr/>
          </p:nvSpPr>
          <p:spPr bwMode="auto">
            <a:xfrm>
              <a:off x="8739" y="2418"/>
              <a:ext cx="1716" cy="2193"/>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a:lstStyle/>
            <a:p>
              <a:pPr defTabSz="855345">
                <a:defRPr/>
              </a:pPr>
              <a:endParaRPr lang="bg-BG" sz="1685"/>
            </a:p>
          </p:txBody>
        </p:sp>
        <p:sp>
          <p:nvSpPr>
            <p:cNvPr id="6" name="Freeform 6"/>
            <p:cNvSpPr/>
            <p:nvPr/>
          </p:nvSpPr>
          <p:spPr bwMode="auto">
            <a:xfrm>
              <a:off x="10929" y="5154"/>
              <a:ext cx="2187" cy="1569"/>
            </a:xfrm>
            <a:custGeom>
              <a:avLst/>
              <a:gdLst>
                <a:gd name="T0" fmla="*/ 222 w 443"/>
                <a:gd name="T1" fmla="*/ 0 h 318"/>
                <a:gd name="T2" fmla="*/ 115 w 443"/>
                <a:gd name="T3" fmla="*/ 44 h 318"/>
                <a:gd name="T4" fmla="*/ 0 w 443"/>
                <a:gd name="T5" fmla="*/ 159 h 318"/>
                <a:gd name="T6" fmla="*/ 115 w 443"/>
                <a:gd name="T7" fmla="*/ 274 h 318"/>
                <a:gd name="T8" fmla="*/ 222 w 443"/>
                <a:gd name="T9" fmla="*/ 318 h 318"/>
                <a:gd name="T10" fmla="*/ 328 w 443"/>
                <a:gd name="T11" fmla="*/ 274 h 318"/>
                <a:gd name="T12" fmla="*/ 443 w 443"/>
                <a:gd name="T13" fmla="*/ 159 h 318"/>
                <a:gd name="T14" fmla="*/ 328 w 443"/>
                <a:gd name="T15" fmla="*/ 44 h 318"/>
                <a:gd name="T16" fmla="*/ 222 w 443"/>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18">
                  <a:moveTo>
                    <a:pt x="222" y="0"/>
                  </a:moveTo>
                  <a:cubicBezTo>
                    <a:pt x="183" y="0"/>
                    <a:pt x="144" y="14"/>
                    <a:pt x="115" y="44"/>
                  </a:cubicBezTo>
                  <a:cubicBezTo>
                    <a:pt x="0" y="159"/>
                    <a:pt x="0" y="159"/>
                    <a:pt x="0" y="159"/>
                  </a:cubicBezTo>
                  <a:cubicBezTo>
                    <a:pt x="115" y="274"/>
                    <a:pt x="115" y="274"/>
                    <a:pt x="115" y="274"/>
                  </a:cubicBezTo>
                  <a:cubicBezTo>
                    <a:pt x="144" y="304"/>
                    <a:pt x="183" y="318"/>
                    <a:pt x="222" y="318"/>
                  </a:cubicBezTo>
                  <a:cubicBezTo>
                    <a:pt x="260" y="318"/>
                    <a:pt x="299" y="304"/>
                    <a:pt x="328" y="274"/>
                  </a:cubicBezTo>
                  <a:cubicBezTo>
                    <a:pt x="443" y="159"/>
                    <a:pt x="443" y="159"/>
                    <a:pt x="443" y="159"/>
                  </a:cubicBezTo>
                  <a:cubicBezTo>
                    <a:pt x="328" y="44"/>
                    <a:pt x="328" y="44"/>
                    <a:pt x="328" y="44"/>
                  </a:cubicBezTo>
                  <a:cubicBezTo>
                    <a:pt x="299" y="14"/>
                    <a:pt x="260" y="0"/>
                    <a:pt x="222" y="0"/>
                  </a:cubicBezTo>
                </a:path>
              </a:pathLst>
            </a:custGeom>
            <a:solidFill>
              <a:schemeClr val="tx2"/>
            </a:solidFill>
            <a:ln>
              <a:noFill/>
            </a:ln>
          </p:spPr>
          <p:txBody>
            <a:bodyPr/>
            <a:lstStyle/>
            <a:p>
              <a:pPr defTabSz="855345">
                <a:defRPr/>
              </a:pPr>
              <a:endParaRPr lang="bg-BG" sz="1685"/>
            </a:p>
          </p:txBody>
        </p:sp>
        <p:sp>
          <p:nvSpPr>
            <p:cNvPr id="7" name="Freeform 7"/>
            <p:cNvSpPr/>
            <p:nvPr/>
          </p:nvSpPr>
          <p:spPr bwMode="auto">
            <a:xfrm>
              <a:off x="6078" y="5154"/>
              <a:ext cx="2193" cy="1569"/>
            </a:xfrm>
            <a:custGeom>
              <a:avLst/>
              <a:gdLst>
                <a:gd name="T0" fmla="*/ 222 w 444"/>
                <a:gd name="T1" fmla="*/ 0 h 318"/>
                <a:gd name="T2" fmla="*/ 116 w 444"/>
                <a:gd name="T3" fmla="*/ 44 h 318"/>
                <a:gd name="T4" fmla="*/ 0 w 444"/>
                <a:gd name="T5" fmla="*/ 159 h 318"/>
                <a:gd name="T6" fmla="*/ 116 w 444"/>
                <a:gd name="T7" fmla="*/ 274 h 318"/>
                <a:gd name="T8" fmla="*/ 222 w 444"/>
                <a:gd name="T9" fmla="*/ 318 h 318"/>
                <a:gd name="T10" fmla="*/ 329 w 444"/>
                <a:gd name="T11" fmla="*/ 274 h 318"/>
                <a:gd name="T12" fmla="*/ 444 w 444"/>
                <a:gd name="T13" fmla="*/ 159 h 318"/>
                <a:gd name="T14" fmla="*/ 329 w 444"/>
                <a:gd name="T15" fmla="*/ 44 h 318"/>
                <a:gd name="T16" fmla="*/ 222 w 444"/>
                <a:gd name="T17"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318">
                  <a:moveTo>
                    <a:pt x="222" y="0"/>
                  </a:moveTo>
                  <a:cubicBezTo>
                    <a:pt x="184" y="0"/>
                    <a:pt x="145" y="14"/>
                    <a:pt x="116" y="44"/>
                  </a:cubicBezTo>
                  <a:cubicBezTo>
                    <a:pt x="0" y="159"/>
                    <a:pt x="0" y="159"/>
                    <a:pt x="0" y="159"/>
                  </a:cubicBezTo>
                  <a:cubicBezTo>
                    <a:pt x="116" y="274"/>
                    <a:pt x="116" y="274"/>
                    <a:pt x="116" y="274"/>
                  </a:cubicBezTo>
                  <a:cubicBezTo>
                    <a:pt x="145" y="304"/>
                    <a:pt x="184" y="318"/>
                    <a:pt x="222" y="318"/>
                  </a:cubicBezTo>
                  <a:cubicBezTo>
                    <a:pt x="261" y="318"/>
                    <a:pt x="299" y="304"/>
                    <a:pt x="329" y="274"/>
                  </a:cubicBezTo>
                  <a:cubicBezTo>
                    <a:pt x="444" y="159"/>
                    <a:pt x="444" y="159"/>
                    <a:pt x="444" y="159"/>
                  </a:cubicBezTo>
                  <a:cubicBezTo>
                    <a:pt x="329" y="44"/>
                    <a:pt x="329" y="44"/>
                    <a:pt x="329" y="44"/>
                  </a:cubicBezTo>
                  <a:cubicBezTo>
                    <a:pt x="299" y="14"/>
                    <a:pt x="261" y="0"/>
                    <a:pt x="222" y="0"/>
                  </a:cubicBezTo>
                </a:path>
              </a:pathLst>
            </a:custGeom>
            <a:solidFill>
              <a:schemeClr val="accent2"/>
            </a:solidFill>
            <a:ln>
              <a:noFill/>
            </a:ln>
          </p:spPr>
          <p:txBody>
            <a:bodyPr/>
            <a:lstStyle/>
            <a:p>
              <a:pPr defTabSz="855345">
                <a:defRPr/>
              </a:pPr>
              <a:endParaRPr lang="bg-BG" sz="1685"/>
            </a:p>
          </p:txBody>
        </p:sp>
        <p:sp>
          <p:nvSpPr>
            <p:cNvPr id="8" name="Freeform 8"/>
            <p:cNvSpPr/>
            <p:nvPr/>
          </p:nvSpPr>
          <p:spPr bwMode="auto">
            <a:xfrm>
              <a:off x="7116" y="3444"/>
              <a:ext cx="1560" cy="1542"/>
            </a:xfrm>
            <a:custGeom>
              <a:avLst/>
              <a:gdLst>
                <a:gd name="T0" fmla="*/ 162 w 316"/>
                <a:gd name="T1" fmla="*/ 0 h 312"/>
                <a:gd name="T2" fmla="*/ 0 w 316"/>
                <a:gd name="T3" fmla="*/ 0 h 312"/>
                <a:gd name="T4" fmla="*/ 0 w 316"/>
                <a:gd name="T5" fmla="*/ 164 h 312"/>
                <a:gd name="T6" fmla="*/ 150 w 316"/>
                <a:gd name="T7" fmla="*/ 312 h 312"/>
                <a:gd name="T8" fmla="*/ 316 w 316"/>
                <a:gd name="T9" fmla="*/ 312 h 312"/>
                <a:gd name="T10" fmla="*/ 316 w 316"/>
                <a:gd name="T11" fmla="*/ 152 h 312"/>
                <a:gd name="T12" fmla="*/ 162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162" y="0"/>
                  </a:moveTo>
                  <a:cubicBezTo>
                    <a:pt x="0" y="0"/>
                    <a:pt x="0" y="0"/>
                    <a:pt x="0" y="0"/>
                  </a:cubicBezTo>
                  <a:cubicBezTo>
                    <a:pt x="0" y="164"/>
                    <a:pt x="0" y="164"/>
                    <a:pt x="0" y="164"/>
                  </a:cubicBezTo>
                  <a:cubicBezTo>
                    <a:pt x="0" y="247"/>
                    <a:pt x="67" y="312"/>
                    <a:pt x="150" y="312"/>
                  </a:cubicBezTo>
                  <a:cubicBezTo>
                    <a:pt x="316" y="312"/>
                    <a:pt x="316" y="312"/>
                    <a:pt x="316" y="312"/>
                  </a:cubicBezTo>
                  <a:cubicBezTo>
                    <a:pt x="316" y="152"/>
                    <a:pt x="316" y="152"/>
                    <a:pt x="316" y="152"/>
                  </a:cubicBezTo>
                  <a:cubicBezTo>
                    <a:pt x="316" y="68"/>
                    <a:pt x="245" y="0"/>
                    <a:pt x="162" y="0"/>
                  </a:cubicBezTo>
                </a:path>
              </a:pathLst>
            </a:custGeom>
            <a:solidFill>
              <a:srgbClr val="FFD101"/>
            </a:solidFill>
            <a:ln>
              <a:noFill/>
            </a:ln>
          </p:spPr>
          <p:txBody>
            <a:bodyPr/>
            <a:lstStyle/>
            <a:p>
              <a:pPr defTabSz="855345">
                <a:defRPr/>
              </a:pPr>
              <a:endParaRPr lang="bg-BG" sz="1685"/>
            </a:p>
          </p:txBody>
        </p:sp>
        <p:sp>
          <p:nvSpPr>
            <p:cNvPr id="9" name="Freeform 9"/>
            <p:cNvSpPr/>
            <p:nvPr/>
          </p:nvSpPr>
          <p:spPr bwMode="auto">
            <a:xfrm>
              <a:off x="10530" y="6882"/>
              <a:ext cx="1539" cy="1542"/>
            </a:xfrm>
            <a:custGeom>
              <a:avLst/>
              <a:gdLst>
                <a:gd name="T0" fmla="*/ 165 w 312"/>
                <a:gd name="T1" fmla="*/ 0 h 312"/>
                <a:gd name="T2" fmla="*/ 0 w 312"/>
                <a:gd name="T3" fmla="*/ 0 h 312"/>
                <a:gd name="T4" fmla="*/ 0 w 312"/>
                <a:gd name="T5" fmla="*/ 162 h 312"/>
                <a:gd name="T6" fmla="*/ 153 w 312"/>
                <a:gd name="T7" fmla="*/ 312 h 312"/>
                <a:gd name="T8" fmla="*/ 312 w 312"/>
                <a:gd name="T9" fmla="*/ 312 h 312"/>
                <a:gd name="T10" fmla="*/ 312 w 312"/>
                <a:gd name="T11" fmla="*/ 150 h 312"/>
                <a:gd name="T12" fmla="*/ 165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165" y="0"/>
                  </a:moveTo>
                  <a:cubicBezTo>
                    <a:pt x="0" y="0"/>
                    <a:pt x="0" y="0"/>
                    <a:pt x="0" y="0"/>
                  </a:cubicBezTo>
                  <a:cubicBezTo>
                    <a:pt x="0" y="162"/>
                    <a:pt x="0" y="162"/>
                    <a:pt x="0" y="162"/>
                  </a:cubicBezTo>
                  <a:cubicBezTo>
                    <a:pt x="0" y="246"/>
                    <a:pt x="69" y="312"/>
                    <a:pt x="153" y="312"/>
                  </a:cubicBezTo>
                  <a:cubicBezTo>
                    <a:pt x="312" y="312"/>
                    <a:pt x="312" y="312"/>
                    <a:pt x="312" y="312"/>
                  </a:cubicBezTo>
                  <a:cubicBezTo>
                    <a:pt x="312" y="150"/>
                    <a:pt x="312" y="150"/>
                    <a:pt x="312" y="150"/>
                  </a:cubicBezTo>
                  <a:cubicBezTo>
                    <a:pt x="312" y="67"/>
                    <a:pt x="248" y="0"/>
                    <a:pt x="165" y="0"/>
                  </a:cubicBezTo>
                </a:path>
              </a:pathLst>
            </a:custGeom>
            <a:solidFill>
              <a:srgbClr val="FFD101"/>
            </a:solidFill>
            <a:ln>
              <a:noFill/>
            </a:ln>
          </p:spPr>
          <p:txBody>
            <a:bodyPr/>
            <a:lstStyle/>
            <a:p>
              <a:pPr defTabSz="855345">
                <a:defRPr/>
              </a:pPr>
              <a:endParaRPr lang="bg-BG" sz="1685"/>
            </a:p>
          </p:txBody>
        </p:sp>
        <p:sp>
          <p:nvSpPr>
            <p:cNvPr id="2" name="Freeform 10"/>
            <p:cNvSpPr/>
            <p:nvPr/>
          </p:nvSpPr>
          <p:spPr bwMode="auto">
            <a:xfrm>
              <a:off x="10530" y="3444"/>
              <a:ext cx="1539" cy="1542"/>
            </a:xfrm>
            <a:custGeom>
              <a:avLst/>
              <a:gdLst>
                <a:gd name="T0" fmla="*/ 312 w 312"/>
                <a:gd name="T1" fmla="*/ 0 h 312"/>
                <a:gd name="T2" fmla="*/ 153 w 312"/>
                <a:gd name="T3" fmla="*/ 0 h 312"/>
                <a:gd name="T4" fmla="*/ 0 w 312"/>
                <a:gd name="T5" fmla="*/ 152 h 312"/>
                <a:gd name="T6" fmla="*/ 0 w 312"/>
                <a:gd name="T7" fmla="*/ 312 h 312"/>
                <a:gd name="T8" fmla="*/ 165 w 312"/>
                <a:gd name="T9" fmla="*/ 312 h 312"/>
                <a:gd name="T10" fmla="*/ 312 w 312"/>
                <a:gd name="T11" fmla="*/ 164 h 312"/>
                <a:gd name="T12" fmla="*/ 312 w 312"/>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2" h="312">
                  <a:moveTo>
                    <a:pt x="312" y="0"/>
                  </a:moveTo>
                  <a:cubicBezTo>
                    <a:pt x="153" y="0"/>
                    <a:pt x="153" y="0"/>
                    <a:pt x="153" y="0"/>
                  </a:cubicBezTo>
                  <a:cubicBezTo>
                    <a:pt x="69" y="0"/>
                    <a:pt x="0" y="68"/>
                    <a:pt x="0" y="152"/>
                  </a:cubicBezTo>
                  <a:cubicBezTo>
                    <a:pt x="0" y="312"/>
                    <a:pt x="0" y="312"/>
                    <a:pt x="0" y="312"/>
                  </a:cubicBezTo>
                  <a:cubicBezTo>
                    <a:pt x="165" y="312"/>
                    <a:pt x="165" y="312"/>
                    <a:pt x="165" y="312"/>
                  </a:cubicBezTo>
                  <a:cubicBezTo>
                    <a:pt x="248" y="312"/>
                    <a:pt x="312" y="247"/>
                    <a:pt x="312" y="164"/>
                  </a:cubicBezTo>
                  <a:cubicBezTo>
                    <a:pt x="312" y="0"/>
                    <a:pt x="312" y="0"/>
                    <a:pt x="312" y="0"/>
                  </a:cubicBezTo>
                </a:path>
              </a:pathLst>
            </a:custGeom>
            <a:solidFill>
              <a:srgbClr val="FF3F4D"/>
            </a:solidFill>
            <a:ln>
              <a:noFill/>
            </a:ln>
          </p:spPr>
          <p:txBody>
            <a:bodyPr/>
            <a:lstStyle/>
            <a:p>
              <a:pPr defTabSz="855345">
                <a:defRPr/>
              </a:pPr>
              <a:endParaRPr lang="bg-BG" sz="1685"/>
            </a:p>
          </p:txBody>
        </p:sp>
        <p:sp>
          <p:nvSpPr>
            <p:cNvPr id="11" name="Freeform 11"/>
            <p:cNvSpPr/>
            <p:nvPr/>
          </p:nvSpPr>
          <p:spPr bwMode="auto">
            <a:xfrm>
              <a:off x="7116" y="6882"/>
              <a:ext cx="1560" cy="1542"/>
            </a:xfrm>
            <a:custGeom>
              <a:avLst/>
              <a:gdLst>
                <a:gd name="T0" fmla="*/ 316 w 316"/>
                <a:gd name="T1" fmla="*/ 0 h 312"/>
                <a:gd name="T2" fmla="*/ 150 w 316"/>
                <a:gd name="T3" fmla="*/ 0 h 312"/>
                <a:gd name="T4" fmla="*/ 0 w 316"/>
                <a:gd name="T5" fmla="*/ 150 h 312"/>
                <a:gd name="T6" fmla="*/ 0 w 316"/>
                <a:gd name="T7" fmla="*/ 312 h 312"/>
                <a:gd name="T8" fmla="*/ 162 w 316"/>
                <a:gd name="T9" fmla="*/ 312 h 312"/>
                <a:gd name="T10" fmla="*/ 316 w 316"/>
                <a:gd name="T11" fmla="*/ 162 h 312"/>
                <a:gd name="T12" fmla="*/ 316 w 316"/>
                <a:gd name="T13" fmla="*/ 0 h 312"/>
              </a:gdLst>
              <a:ahLst/>
              <a:cxnLst>
                <a:cxn ang="0">
                  <a:pos x="T0" y="T1"/>
                </a:cxn>
                <a:cxn ang="0">
                  <a:pos x="T2" y="T3"/>
                </a:cxn>
                <a:cxn ang="0">
                  <a:pos x="T4" y="T5"/>
                </a:cxn>
                <a:cxn ang="0">
                  <a:pos x="T6" y="T7"/>
                </a:cxn>
                <a:cxn ang="0">
                  <a:pos x="T8" y="T9"/>
                </a:cxn>
                <a:cxn ang="0">
                  <a:pos x="T10" y="T11"/>
                </a:cxn>
                <a:cxn ang="0">
                  <a:pos x="T12" y="T13"/>
                </a:cxn>
              </a:cxnLst>
              <a:rect l="0" t="0" r="r" b="b"/>
              <a:pathLst>
                <a:path w="316" h="312">
                  <a:moveTo>
                    <a:pt x="316" y="0"/>
                  </a:moveTo>
                  <a:cubicBezTo>
                    <a:pt x="150" y="0"/>
                    <a:pt x="150" y="0"/>
                    <a:pt x="150" y="0"/>
                  </a:cubicBezTo>
                  <a:cubicBezTo>
                    <a:pt x="67" y="0"/>
                    <a:pt x="0" y="67"/>
                    <a:pt x="0" y="150"/>
                  </a:cubicBezTo>
                  <a:cubicBezTo>
                    <a:pt x="0" y="312"/>
                    <a:pt x="0" y="312"/>
                    <a:pt x="0" y="312"/>
                  </a:cubicBezTo>
                  <a:cubicBezTo>
                    <a:pt x="162" y="312"/>
                    <a:pt x="162" y="312"/>
                    <a:pt x="162" y="312"/>
                  </a:cubicBezTo>
                  <a:cubicBezTo>
                    <a:pt x="245" y="312"/>
                    <a:pt x="316" y="246"/>
                    <a:pt x="316" y="162"/>
                  </a:cubicBezTo>
                  <a:cubicBezTo>
                    <a:pt x="316" y="0"/>
                    <a:pt x="316" y="0"/>
                    <a:pt x="316" y="0"/>
                  </a:cubicBezTo>
                </a:path>
              </a:pathLst>
            </a:custGeom>
            <a:solidFill>
              <a:srgbClr val="FF3F4D"/>
            </a:solidFill>
            <a:ln>
              <a:noFill/>
            </a:ln>
          </p:spPr>
          <p:txBody>
            <a:bodyPr/>
            <a:lstStyle/>
            <a:p>
              <a:pPr defTabSz="855345">
                <a:defRPr/>
              </a:pPr>
              <a:endParaRPr lang="bg-BG" sz="1685"/>
            </a:p>
          </p:txBody>
        </p:sp>
        <p:sp>
          <p:nvSpPr>
            <p:cNvPr id="3" name="Freeform 12"/>
            <p:cNvSpPr/>
            <p:nvPr/>
          </p:nvSpPr>
          <p:spPr bwMode="auto">
            <a:xfrm>
              <a:off x="9243" y="7653"/>
              <a:ext cx="714" cy="123"/>
            </a:xfrm>
            <a:custGeom>
              <a:avLst/>
              <a:gdLst>
                <a:gd name="T0" fmla="*/ 145 w 145"/>
                <a:gd name="T1" fmla="*/ 12 h 25"/>
                <a:gd name="T2" fmla="*/ 129 w 145"/>
                <a:gd name="T3" fmla="*/ 25 h 25"/>
                <a:gd name="T4" fmla="*/ 16 w 145"/>
                <a:gd name="T5" fmla="*/ 25 h 25"/>
                <a:gd name="T6" fmla="*/ 0 w 145"/>
                <a:gd name="T7" fmla="*/ 12 h 25"/>
                <a:gd name="T8" fmla="*/ 16 w 145"/>
                <a:gd name="T9" fmla="*/ 0 h 25"/>
                <a:gd name="T10" fmla="*/ 129 w 145"/>
                <a:gd name="T11" fmla="*/ 0 h 25"/>
                <a:gd name="T12" fmla="*/ 145 w 14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6"/>
                    <a:pt x="7" y="0"/>
                    <a:pt x="16" y="0"/>
                  </a:cubicBezTo>
                  <a:cubicBezTo>
                    <a:pt x="129" y="0"/>
                    <a:pt x="129" y="0"/>
                    <a:pt x="129" y="0"/>
                  </a:cubicBezTo>
                  <a:cubicBezTo>
                    <a:pt x="138" y="0"/>
                    <a:pt x="145" y="6"/>
                    <a:pt x="145" y="12"/>
                  </a:cubicBezTo>
                  <a:close/>
                </a:path>
              </a:pathLst>
            </a:custGeom>
            <a:solidFill>
              <a:schemeClr val="tx1">
                <a:lumMod val="90000"/>
              </a:schemeClr>
            </a:solidFill>
            <a:ln>
              <a:noFill/>
            </a:ln>
          </p:spPr>
          <p:txBody>
            <a:bodyPr/>
            <a:lstStyle/>
            <a:p>
              <a:pPr defTabSz="855345">
                <a:defRPr/>
              </a:pPr>
              <a:endParaRPr lang="bg-BG" sz="1685"/>
            </a:p>
          </p:txBody>
        </p:sp>
        <p:sp>
          <p:nvSpPr>
            <p:cNvPr id="13" name="Freeform 13"/>
            <p:cNvSpPr/>
            <p:nvPr/>
          </p:nvSpPr>
          <p:spPr bwMode="auto">
            <a:xfrm>
              <a:off x="9243" y="7791"/>
              <a:ext cx="714" cy="123"/>
            </a:xfrm>
            <a:custGeom>
              <a:avLst/>
              <a:gdLst>
                <a:gd name="T0" fmla="*/ 145 w 145"/>
                <a:gd name="T1" fmla="*/ 13 h 25"/>
                <a:gd name="T2" fmla="*/ 129 w 145"/>
                <a:gd name="T3" fmla="*/ 25 h 25"/>
                <a:gd name="T4" fmla="*/ 16 w 145"/>
                <a:gd name="T5" fmla="*/ 25 h 25"/>
                <a:gd name="T6" fmla="*/ 0 w 145"/>
                <a:gd name="T7" fmla="*/ 13 h 25"/>
                <a:gd name="T8" fmla="*/ 16 w 145"/>
                <a:gd name="T9" fmla="*/ 0 h 25"/>
                <a:gd name="T10" fmla="*/ 129 w 145"/>
                <a:gd name="T11" fmla="*/ 0 h 25"/>
                <a:gd name="T12" fmla="*/ 145 w 145"/>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3"/>
                  </a:moveTo>
                  <a:cubicBezTo>
                    <a:pt x="145" y="20"/>
                    <a:pt x="138" y="25"/>
                    <a:pt x="129" y="25"/>
                  </a:cubicBezTo>
                  <a:cubicBezTo>
                    <a:pt x="16" y="25"/>
                    <a:pt x="16" y="25"/>
                    <a:pt x="16" y="25"/>
                  </a:cubicBezTo>
                  <a:cubicBezTo>
                    <a:pt x="7" y="25"/>
                    <a:pt x="0" y="20"/>
                    <a:pt x="0" y="13"/>
                  </a:cubicBezTo>
                  <a:cubicBezTo>
                    <a:pt x="0" y="6"/>
                    <a:pt x="7" y="0"/>
                    <a:pt x="16" y="0"/>
                  </a:cubicBezTo>
                  <a:cubicBezTo>
                    <a:pt x="129" y="0"/>
                    <a:pt x="129" y="0"/>
                    <a:pt x="129" y="0"/>
                  </a:cubicBezTo>
                  <a:cubicBezTo>
                    <a:pt x="138" y="0"/>
                    <a:pt x="145" y="6"/>
                    <a:pt x="145" y="13"/>
                  </a:cubicBezTo>
                  <a:close/>
                </a:path>
              </a:pathLst>
            </a:custGeom>
            <a:solidFill>
              <a:schemeClr val="tx1">
                <a:lumMod val="90000"/>
              </a:schemeClr>
            </a:solidFill>
            <a:ln>
              <a:noFill/>
            </a:ln>
          </p:spPr>
          <p:txBody>
            <a:bodyPr/>
            <a:lstStyle/>
            <a:p>
              <a:pPr defTabSz="855345">
                <a:defRPr/>
              </a:pPr>
              <a:endParaRPr lang="bg-BG" sz="1685"/>
            </a:p>
          </p:txBody>
        </p:sp>
        <p:sp>
          <p:nvSpPr>
            <p:cNvPr id="4" name="Freeform 14"/>
            <p:cNvSpPr/>
            <p:nvPr/>
          </p:nvSpPr>
          <p:spPr bwMode="auto">
            <a:xfrm>
              <a:off x="9243" y="7935"/>
              <a:ext cx="714" cy="123"/>
            </a:xfrm>
            <a:custGeom>
              <a:avLst/>
              <a:gdLst>
                <a:gd name="T0" fmla="*/ 145 w 145"/>
                <a:gd name="T1" fmla="*/ 12 h 25"/>
                <a:gd name="T2" fmla="*/ 129 w 145"/>
                <a:gd name="T3" fmla="*/ 25 h 25"/>
                <a:gd name="T4" fmla="*/ 16 w 145"/>
                <a:gd name="T5" fmla="*/ 25 h 25"/>
                <a:gd name="T6" fmla="*/ 0 w 145"/>
                <a:gd name="T7" fmla="*/ 12 h 25"/>
                <a:gd name="T8" fmla="*/ 16 w 145"/>
                <a:gd name="T9" fmla="*/ 0 h 25"/>
                <a:gd name="T10" fmla="*/ 129 w 145"/>
                <a:gd name="T11" fmla="*/ 0 h 25"/>
                <a:gd name="T12" fmla="*/ 145 w 14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45" h="25">
                  <a:moveTo>
                    <a:pt x="145" y="12"/>
                  </a:moveTo>
                  <a:cubicBezTo>
                    <a:pt x="145" y="19"/>
                    <a:pt x="138" y="25"/>
                    <a:pt x="129" y="25"/>
                  </a:cubicBezTo>
                  <a:cubicBezTo>
                    <a:pt x="16" y="25"/>
                    <a:pt x="16" y="25"/>
                    <a:pt x="16" y="25"/>
                  </a:cubicBezTo>
                  <a:cubicBezTo>
                    <a:pt x="7" y="25"/>
                    <a:pt x="0" y="19"/>
                    <a:pt x="0" y="12"/>
                  </a:cubicBezTo>
                  <a:cubicBezTo>
                    <a:pt x="0" y="5"/>
                    <a:pt x="7" y="0"/>
                    <a:pt x="16" y="0"/>
                  </a:cubicBezTo>
                  <a:cubicBezTo>
                    <a:pt x="129" y="0"/>
                    <a:pt x="129" y="0"/>
                    <a:pt x="129" y="0"/>
                  </a:cubicBezTo>
                  <a:cubicBezTo>
                    <a:pt x="138" y="0"/>
                    <a:pt x="145" y="5"/>
                    <a:pt x="145" y="12"/>
                  </a:cubicBezTo>
                  <a:close/>
                </a:path>
              </a:pathLst>
            </a:custGeom>
            <a:solidFill>
              <a:schemeClr val="tx1">
                <a:lumMod val="90000"/>
              </a:schemeClr>
            </a:solidFill>
            <a:ln>
              <a:noFill/>
            </a:ln>
          </p:spPr>
          <p:txBody>
            <a:bodyPr/>
            <a:lstStyle/>
            <a:p>
              <a:pPr defTabSz="855345">
                <a:defRPr/>
              </a:pPr>
              <a:endParaRPr lang="bg-BG" sz="1685"/>
            </a:p>
          </p:txBody>
        </p:sp>
        <p:sp>
          <p:nvSpPr>
            <p:cNvPr id="15" name="Freeform 15"/>
            <p:cNvSpPr/>
            <p:nvPr/>
          </p:nvSpPr>
          <p:spPr bwMode="auto">
            <a:xfrm>
              <a:off x="9396" y="8073"/>
              <a:ext cx="405" cy="123"/>
            </a:xfrm>
            <a:custGeom>
              <a:avLst/>
              <a:gdLst>
                <a:gd name="T0" fmla="*/ 82 w 82"/>
                <a:gd name="T1" fmla="*/ 0 h 25"/>
                <a:gd name="T2" fmla="*/ 41 w 82"/>
                <a:gd name="T3" fmla="*/ 25 h 25"/>
                <a:gd name="T4" fmla="*/ 0 w 82"/>
                <a:gd name="T5" fmla="*/ 0 h 25"/>
                <a:gd name="T6" fmla="*/ 82 w 82"/>
                <a:gd name="T7" fmla="*/ 0 h 25"/>
              </a:gdLst>
              <a:ahLst/>
              <a:cxnLst>
                <a:cxn ang="0">
                  <a:pos x="T0" y="T1"/>
                </a:cxn>
                <a:cxn ang="0">
                  <a:pos x="T2" y="T3"/>
                </a:cxn>
                <a:cxn ang="0">
                  <a:pos x="T4" y="T5"/>
                </a:cxn>
                <a:cxn ang="0">
                  <a:pos x="T6" y="T7"/>
                </a:cxn>
              </a:cxnLst>
              <a:rect l="0" t="0" r="r" b="b"/>
              <a:pathLst>
                <a:path w="82" h="25">
                  <a:moveTo>
                    <a:pt x="82" y="0"/>
                  </a:moveTo>
                  <a:cubicBezTo>
                    <a:pt x="82" y="14"/>
                    <a:pt x="64" y="25"/>
                    <a:pt x="41" y="25"/>
                  </a:cubicBezTo>
                  <a:cubicBezTo>
                    <a:pt x="18" y="25"/>
                    <a:pt x="0" y="14"/>
                    <a:pt x="0" y="0"/>
                  </a:cubicBezTo>
                  <a:lnTo>
                    <a:pt x="82" y="0"/>
                  </a:lnTo>
                  <a:close/>
                </a:path>
              </a:pathLst>
            </a:custGeom>
            <a:solidFill>
              <a:schemeClr val="tx1">
                <a:lumMod val="90000"/>
              </a:schemeClr>
            </a:solidFill>
            <a:ln>
              <a:noFill/>
            </a:ln>
          </p:spPr>
          <p:txBody>
            <a:bodyPr/>
            <a:lstStyle/>
            <a:p>
              <a:pPr defTabSz="855345">
                <a:defRPr/>
              </a:pPr>
              <a:endParaRPr lang="bg-BG" sz="1685"/>
            </a:p>
          </p:txBody>
        </p:sp>
        <p:sp>
          <p:nvSpPr>
            <p:cNvPr id="34" name="Freeform 16"/>
            <p:cNvSpPr>
              <a:spLocks noEditPoints="1"/>
            </p:cNvSpPr>
            <p:nvPr/>
          </p:nvSpPr>
          <p:spPr bwMode="auto">
            <a:xfrm>
              <a:off x="8409" y="4749"/>
              <a:ext cx="2382" cy="2865"/>
            </a:xfrm>
            <a:custGeom>
              <a:avLst/>
              <a:gdLst>
                <a:gd name="T0" fmla="*/ 241 w 483"/>
                <a:gd name="T1" fmla="*/ 0 h 580"/>
                <a:gd name="T2" fmla="*/ 0 w 483"/>
                <a:gd name="T3" fmla="*/ 241 h 580"/>
                <a:gd name="T4" fmla="*/ 62 w 483"/>
                <a:gd name="T5" fmla="*/ 402 h 580"/>
                <a:gd name="T6" fmla="*/ 62 w 483"/>
                <a:gd name="T7" fmla="*/ 402 h 580"/>
                <a:gd name="T8" fmla="*/ 63 w 483"/>
                <a:gd name="T9" fmla="*/ 403 h 580"/>
                <a:gd name="T10" fmla="*/ 73 w 483"/>
                <a:gd name="T11" fmla="*/ 414 h 580"/>
                <a:gd name="T12" fmla="*/ 129 w 483"/>
                <a:gd name="T13" fmla="*/ 483 h 580"/>
                <a:gd name="T14" fmla="*/ 199 w 483"/>
                <a:gd name="T15" fmla="*/ 580 h 580"/>
                <a:gd name="T16" fmla="*/ 235 w 483"/>
                <a:gd name="T17" fmla="*/ 580 h 580"/>
                <a:gd name="T18" fmla="*/ 247 w 483"/>
                <a:gd name="T19" fmla="*/ 580 h 580"/>
                <a:gd name="T20" fmla="*/ 284 w 483"/>
                <a:gd name="T21" fmla="*/ 580 h 580"/>
                <a:gd name="T22" fmla="*/ 353 w 483"/>
                <a:gd name="T23" fmla="*/ 483 h 580"/>
                <a:gd name="T24" fmla="*/ 407 w 483"/>
                <a:gd name="T25" fmla="*/ 416 h 580"/>
                <a:gd name="T26" fmla="*/ 483 w 483"/>
                <a:gd name="T27" fmla="*/ 241 h 580"/>
                <a:gd name="T28" fmla="*/ 241 w 483"/>
                <a:gd name="T29" fmla="*/ 0 h 580"/>
                <a:gd name="T30" fmla="*/ 331 w 483"/>
                <a:gd name="T31" fmla="*/ 349 h 580"/>
                <a:gd name="T32" fmla="*/ 302 w 483"/>
                <a:gd name="T33" fmla="*/ 388 h 580"/>
                <a:gd name="T34" fmla="*/ 264 w 483"/>
                <a:gd name="T35" fmla="*/ 443 h 580"/>
                <a:gd name="T36" fmla="*/ 245 w 483"/>
                <a:gd name="T37" fmla="*/ 443 h 580"/>
                <a:gd name="T38" fmla="*/ 238 w 483"/>
                <a:gd name="T39" fmla="*/ 443 h 580"/>
                <a:gd name="T40" fmla="*/ 218 w 483"/>
                <a:gd name="T41" fmla="*/ 443 h 580"/>
                <a:gd name="T42" fmla="*/ 181 w 483"/>
                <a:gd name="T43" fmla="*/ 388 h 580"/>
                <a:gd name="T44" fmla="*/ 150 w 483"/>
                <a:gd name="T45" fmla="*/ 348 h 580"/>
                <a:gd name="T46" fmla="*/ 145 w 483"/>
                <a:gd name="T47" fmla="*/ 341 h 580"/>
                <a:gd name="T48" fmla="*/ 144 w 483"/>
                <a:gd name="T49" fmla="*/ 341 h 580"/>
                <a:gd name="T50" fmla="*/ 144 w 483"/>
                <a:gd name="T51" fmla="*/ 341 h 580"/>
                <a:gd name="T52" fmla="*/ 111 w 483"/>
                <a:gd name="T53" fmla="*/ 248 h 580"/>
                <a:gd name="T54" fmla="*/ 241 w 483"/>
                <a:gd name="T55" fmla="*/ 109 h 580"/>
                <a:gd name="T56" fmla="*/ 372 w 483"/>
                <a:gd name="T57" fmla="*/ 248 h 580"/>
                <a:gd name="T58" fmla="*/ 331 w 483"/>
                <a:gd name="T59" fmla="*/ 349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3" h="580">
                  <a:moveTo>
                    <a:pt x="241" y="0"/>
                  </a:moveTo>
                  <a:cubicBezTo>
                    <a:pt x="108" y="0"/>
                    <a:pt x="0" y="108"/>
                    <a:pt x="0" y="241"/>
                  </a:cubicBezTo>
                  <a:cubicBezTo>
                    <a:pt x="0" y="303"/>
                    <a:pt x="23" y="359"/>
                    <a:pt x="62" y="402"/>
                  </a:cubicBezTo>
                  <a:cubicBezTo>
                    <a:pt x="62" y="402"/>
                    <a:pt x="62" y="402"/>
                    <a:pt x="62" y="402"/>
                  </a:cubicBezTo>
                  <a:cubicBezTo>
                    <a:pt x="62" y="402"/>
                    <a:pt x="62" y="402"/>
                    <a:pt x="63" y="403"/>
                  </a:cubicBezTo>
                  <a:cubicBezTo>
                    <a:pt x="66" y="407"/>
                    <a:pt x="70" y="410"/>
                    <a:pt x="73" y="414"/>
                  </a:cubicBezTo>
                  <a:cubicBezTo>
                    <a:pt x="88" y="429"/>
                    <a:pt x="112" y="457"/>
                    <a:pt x="129" y="483"/>
                  </a:cubicBezTo>
                  <a:cubicBezTo>
                    <a:pt x="154" y="523"/>
                    <a:pt x="141" y="580"/>
                    <a:pt x="199" y="580"/>
                  </a:cubicBezTo>
                  <a:cubicBezTo>
                    <a:pt x="235" y="580"/>
                    <a:pt x="235" y="580"/>
                    <a:pt x="235" y="580"/>
                  </a:cubicBezTo>
                  <a:cubicBezTo>
                    <a:pt x="247" y="580"/>
                    <a:pt x="247" y="580"/>
                    <a:pt x="247" y="580"/>
                  </a:cubicBezTo>
                  <a:cubicBezTo>
                    <a:pt x="284" y="580"/>
                    <a:pt x="284" y="580"/>
                    <a:pt x="284" y="580"/>
                  </a:cubicBezTo>
                  <a:cubicBezTo>
                    <a:pt x="341" y="580"/>
                    <a:pt x="329" y="523"/>
                    <a:pt x="353" y="483"/>
                  </a:cubicBezTo>
                  <a:cubicBezTo>
                    <a:pt x="369" y="458"/>
                    <a:pt x="393" y="431"/>
                    <a:pt x="407" y="416"/>
                  </a:cubicBezTo>
                  <a:cubicBezTo>
                    <a:pt x="454" y="372"/>
                    <a:pt x="483" y="310"/>
                    <a:pt x="483" y="241"/>
                  </a:cubicBezTo>
                  <a:cubicBezTo>
                    <a:pt x="483" y="108"/>
                    <a:pt x="375" y="0"/>
                    <a:pt x="241" y="0"/>
                  </a:cubicBezTo>
                  <a:close/>
                  <a:moveTo>
                    <a:pt x="331" y="349"/>
                  </a:moveTo>
                  <a:cubicBezTo>
                    <a:pt x="323" y="358"/>
                    <a:pt x="311" y="373"/>
                    <a:pt x="302" y="388"/>
                  </a:cubicBezTo>
                  <a:cubicBezTo>
                    <a:pt x="289" y="411"/>
                    <a:pt x="295" y="443"/>
                    <a:pt x="264" y="443"/>
                  </a:cubicBezTo>
                  <a:cubicBezTo>
                    <a:pt x="245" y="443"/>
                    <a:pt x="245" y="443"/>
                    <a:pt x="245" y="443"/>
                  </a:cubicBezTo>
                  <a:cubicBezTo>
                    <a:pt x="238" y="443"/>
                    <a:pt x="238" y="443"/>
                    <a:pt x="238" y="443"/>
                  </a:cubicBezTo>
                  <a:cubicBezTo>
                    <a:pt x="218" y="443"/>
                    <a:pt x="218" y="443"/>
                    <a:pt x="218" y="443"/>
                  </a:cubicBezTo>
                  <a:cubicBezTo>
                    <a:pt x="187" y="443"/>
                    <a:pt x="194" y="411"/>
                    <a:pt x="181" y="388"/>
                  </a:cubicBezTo>
                  <a:cubicBezTo>
                    <a:pt x="172" y="372"/>
                    <a:pt x="158" y="356"/>
                    <a:pt x="150" y="348"/>
                  </a:cubicBezTo>
                  <a:cubicBezTo>
                    <a:pt x="148" y="345"/>
                    <a:pt x="146" y="343"/>
                    <a:pt x="145" y="341"/>
                  </a:cubicBezTo>
                  <a:cubicBezTo>
                    <a:pt x="144" y="341"/>
                    <a:pt x="144" y="341"/>
                    <a:pt x="144" y="341"/>
                  </a:cubicBezTo>
                  <a:cubicBezTo>
                    <a:pt x="144" y="341"/>
                    <a:pt x="144" y="341"/>
                    <a:pt x="144" y="341"/>
                  </a:cubicBezTo>
                  <a:cubicBezTo>
                    <a:pt x="123" y="316"/>
                    <a:pt x="111" y="284"/>
                    <a:pt x="111" y="248"/>
                  </a:cubicBezTo>
                  <a:cubicBezTo>
                    <a:pt x="111" y="171"/>
                    <a:pt x="169" y="109"/>
                    <a:pt x="241" y="109"/>
                  </a:cubicBezTo>
                  <a:cubicBezTo>
                    <a:pt x="314" y="109"/>
                    <a:pt x="372" y="171"/>
                    <a:pt x="372" y="248"/>
                  </a:cubicBezTo>
                  <a:cubicBezTo>
                    <a:pt x="372" y="288"/>
                    <a:pt x="356" y="323"/>
                    <a:pt x="331" y="349"/>
                  </a:cubicBezTo>
                  <a:close/>
                </a:path>
              </a:pathLst>
            </a:custGeom>
            <a:solidFill>
              <a:schemeClr val="tx1">
                <a:lumMod val="90000"/>
              </a:schemeClr>
            </a:solidFill>
            <a:ln>
              <a:noFill/>
            </a:ln>
          </p:spPr>
          <p:txBody>
            <a:bodyPr/>
            <a:lstStyle/>
            <a:p>
              <a:pPr defTabSz="855345">
                <a:defRPr/>
              </a:pPr>
              <a:endParaRPr lang="bg-BG" sz="1685"/>
            </a:p>
          </p:txBody>
        </p:sp>
        <p:sp>
          <p:nvSpPr>
            <p:cNvPr id="35" name="Rectangle 42"/>
            <p:cNvSpPr>
              <a:spLocks noChangeArrowheads="1"/>
            </p:cNvSpPr>
            <p:nvPr/>
          </p:nvSpPr>
          <p:spPr bwMode="auto">
            <a:xfrm>
              <a:off x="12535" y="3648"/>
              <a:ext cx="4053"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36" name="Rectangle 43"/>
            <p:cNvSpPr>
              <a:spLocks noChangeArrowheads="1"/>
            </p:cNvSpPr>
            <p:nvPr/>
          </p:nvSpPr>
          <p:spPr bwMode="auto">
            <a:xfrm>
              <a:off x="13582" y="5502"/>
              <a:ext cx="4053"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37" name="Rectangle 44"/>
            <p:cNvSpPr>
              <a:spLocks noChangeArrowheads="1"/>
            </p:cNvSpPr>
            <p:nvPr/>
          </p:nvSpPr>
          <p:spPr bwMode="auto">
            <a:xfrm>
              <a:off x="12496" y="7341"/>
              <a:ext cx="4053"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38" name="Rectangle 45"/>
            <p:cNvSpPr>
              <a:spLocks noChangeArrowheads="1"/>
            </p:cNvSpPr>
            <p:nvPr/>
          </p:nvSpPr>
          <p:spPr bwMode="auto">
            <a:xfrm>
              <a:off x="2564" y="3648"/>
              <a:ext cx="4410"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39" name="Rectangle 46"/>
            <p:cNvSpPr>
              <a:spLocks noChangeArrowheads="1"/>
            </p:cNvSpPr>
            <p:nvPr/>
          </p:nvSpPr>
          <p:spPr bwMode="auto">
            <a:xfrm>
              <a:off x="1570" y="5508"/>
              <a:ext cx="4408"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40" name="Rectangle 47"/>
            <p:cNvSpPr>
              <a:spLocks noChangeArrowheads="1"/>
            </p:cNvSpPr>
            <p:nvPr/>
          </p:nvSpPr>
          <p:spPr bwMode="auto">
            <a:xfrm>
              <a:off x="2526" y="7341"/>
              <a:ext cx="4408" cy="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41" name="Freeform 5"/>
            <p:cNvSpPr>
              <a:spLocks noEditPoints="1"/>
            </p:cNvSpPr>
            <p:nvPr/>
          </p:nvSpPr>
          <p:spPr bwMode="auto">
            <a:xfrm>
              <a:off x="7581" y="3888"/>
              <a:ext cx="630" cy="630"/>
            </a:xfrm>
            <a:custGeom>
              <a:avLst/>
              <a:gdLst>
                <a:gd name="T0" fmla="*/ 1308 w 1648"/>
                <a:gd name="T1" fmla="*/ 480 h 1642"/>
                <a:gd name="T2" fmla="*/ 828 w 1648"/>
                <a:gd name="T3" fmla="*/ 960 h 1642"/>
                <a:gd name="T4" fmla="*/ 348 w 1648"/>
                <a:gd name="T5" fmla="*/ 480 h 1642"/>
                <a:gd name="T6" fmla="*/ 828 w 1648"/>
                <a:gd name="T7" fmla="*/ 0 h 1642"/>
                <a:gd name="T8" fmla="*/ 1308 w 1648"/>
                <a:gd name="T9" fmla="*/ 480 h 1642"/>
                <a:gd name="T10" fmla="*/ 1224 w 1648"/>
                <a:gd name="T11" fmla="*/ 983 h 1642"/>
                <a:gd name="T12" fmla="*/ 828 w 1648"/>
                <a:gd name="T13" fmla="*/ 1120 h 1642"/>
                <a:gd name="T14" fmla="*/ 428 w 1648"/>
                <a:gd name="T15" fmla="*/ 980 h 1642"/>
                <a:gd name="T16" fmla="*/ 0 w 1648"/>
                <a:gd name="T17" fmla="*/ 1642 h 1642"/>
                <a:gd name="T18" fmla="*/ 1648 w 1648"/>
                <a:gd name="T19" fmla="*/ 1642 h 1642"/>
                <a:gd name="T20" fmla="*/ 1224 w 1648"/>
                <a:gd name="T21" fmla="*/ 983 h 1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8" h="1642">
                  <a:moveTo>
                    <a:pt x="1308" y="480"/>
                  </a:moveTo>
                  <a:cubicBezTo>
                    <a:pt x="1308" y="745"/>
                    <a:pt x="1093" y="960"/>
                    <a:pt x="828" y="960"/>
                  </a:cubicBezTo>
                  <a:cubicBezTo>
                    <a:pt x="563" y="960"/>
                    <a:pt x="348" y="745"/>
                    <a:pt x="348" y="480"/>
                  </a:cubicBezTo>
                  <a:cubicBezTo>
                    <a:pt x="348" y="215"/>
                    <a:pt x="563" y="0"/>
                    <a:pt x="828" y="0"/>
                  </a:cubicBezTo>
                  <a:cubicBezTo>
                    <a:pt x="1093" y="0"/>
                    <a:pt x="1308" y="215"/>
                    <a:pt x="1308" y="480"/>
                  </a:cubicBezTo>
                  <a:close/>
                  <a:moveTo>
                    <a:pt x="1224" y="983"/>
                  </a:moveTo>
                  <a:cubicBezTo>
                    <a:pt x="1113" y="1071"/>
                    <a:pt x="974" y="1120"/>
                    <a:pt x="828" y="1120"/>
                  </a:cubicBezTo>
                  <a:cubicBezTo>
                    <a:pt x="681" y="1120"/>
                    <a:pt x="541" y="1070"/>
                    <a:pt x="428" y="980"/>
                  </a:cubicBezTo>
                  <a:cubicBezTo>
                    <a:pt x="132" y="1088"/>
                    <a:pt x="0" y="1469"/>
                    <a:pt x="0" y="1642"/>
                  </a:cubicBezTo>
                  <a:cubicBezTo>
                    <a:pt x="1648" y="1642"/>
                    <a:pt x="1648" y="1642"/>
                    <a:pt x="1648" y="1642"/>
                  </a:cubicBezTo>
                  <a:cubicBezTo>
                    <a:pt x="1648" y="1470"/>
                    <a:pt x="1515" y="1093"/>
                    <a:pt x="1224" y="983"/>
                  </a:cubicBezTo>
                  <a:close/>
                </a:path>
              </a:pathLst>
            </a:custGeom>
            <a:solidFill>
              <a:schemeClr val="bg1"/>
            </a:solidFill>
            <a:ln>
              <a:noFill/>
            </a:ln>
          </p:spPr>
          <p:txBody>
            <a:bodyPr lIns="121920" tIns="60960" rIns="121920" bIns="60960"/>
            <a:lstStyle/>
            <a:p>
              <a:pPr defTabSz="855345">
                <a:defRPr/>
              </a:pPr>
              <a:endParaRPr lang="bg-BG" sz="2400"/>
            </a:p>
          </p:txBody>
        </p:sp>
        <p:sp>
          <p:nvSpPr>
            <p:cNvPr id="42" name="Freeform 13"/>
            <p:cNvSpPr>
              <a:spLocks noEditPoints="1"/>
            </p:cNvSpPr>
            <p:nvPr/>
          </p:nvSpPr>
          <p:spPr bwMode="auto">
            <a:xfrm>
              <a:off x="6807" y="5622"/>
              <a:ext cx="723" cy="723"/>
            </a:xfrm>
            <a:custGeom>
              <a:avLst/>
              <a:gdLst>
                <a:gd name="T0" fmla="*/ 1158 w 1640"/>
                <a:gd name="T1" fmla="*/ 965 h 1642"/>
                <a:gd name="T2" fmla="*/ 705 w 1640"/>
                <a:gd name="T3" fmla="*/ 965 h 1642"/>
                <a:gd name="T4" fmla="*/ 705 w 1640"/>
                <a:gd name="T5" fmla="*/ 467 h 1642"/>
                <a:gd name="T6" fmla="*/ 849 w 1640"/>
                <a:gd name="T7" fmla="*/ 467 h 1642"/>
                <a:gd name="T8" fmla="*/ 849 w 1640"/>
                <a:gd name="T9" fmla="*/ 821 h 1642"/>
                <a:gd name="T10" fmla="*/ 1158 w 1640"/>
                <a:gd name="T11" fmla="*/ 821 h 1642"/>
                <a:gd name="T12" fmla="*/ 1158 w 1640"/>
                <a:gd name="T13" fmla="*/ 965 h 1642"/>
                <a:gd name="T14" fmla="*/ 1354 w 1640"/>
                <a:gd name="T15" fmla="*/ 1311 h 1642"/>
                <a:gd name="T16" fmla="*/ 1543 w 1640"/>
                <a:gd name="T17" fmla="*/ 824 h 1642"/>
                <a:gd name="T18" fmla="*/ 820 w 1640"/>
                <a:gd name="T19" fmla="*/ 101 h 1642"/>
                <a:gd name="T20" fmla="*/ 97 w 1640"/>
                <a:gd name="T21" fmla="*/ 824 h 1642"/>
                <a:gd name="T22" fmla="*/ 286 w 1640"/>
                <a:gd name="T23" fmla="*/ 1311 h 1642"/>
                <a:gd name="T24" fmla="*/ 171 w 1640"/>
                <a:gd name="T25" fmla="*/ 1599 h 1642"/>
                <a:gd name="T26" fmla="*/ 179 w 1640"/>
                <a:gd name="T27" fmla="*/ 1633 h 1642"/>
                <a:gd name="T28" fmla="*/ 215 w 1640"/>
                <a:gd name="T29" fmla="*/ 1635 h 1642"/>
                <a:gd name="T30" fmla="*/ 476 w 1640"/>
                <a:gd name="T31" fmla="*/ 1460 h 1642"/>
                <a:gd name="T32" fmla="*/ 820 w 1640"/>
                <a:gd name="T33" fmla="*/ 1547 h 1642"/>
                <a:gd name="T34" fmla="*/ 1164 w 1640"/>
                <a:gd name="T35" fmla="*/ 1460 h 1642"/>
                <a:gd name="T36" fmla="*/ 1425 w 1640"/>
                <a:gd name="T37" fmla="*/ 1635 h 1642"/>
                <a:gd name="T38" fmla="*/ 1461 w 1640"/>
                <a:gd name="T39" fmla="*/ 1634 h 1642"/>
                <a:gd name="T40" fmla="*/ 1469 w 1640"/>
                <a:gd name="T41" fmla="*/ 1599 h 1642"/>
                <a:gd name="T42" fmla="*/ 1354 w 1640"/>
                <a:gd name="T43" fmla="*/ 1311 h 1642"/>
                <a:gd name="T44" fmla="*/ 820 w 1640"/>
                <a:gd name="T45" fmla="*/ 1367 h 1642"/>
                <a:gd name="T46" fmla="*/ 277 w 1640"/>
                <a:gd name="T47" fmla="*/ 824 h 1642"/>
                <a:gd name="T48" fmla="*/ 820 w 1640"/>
                <a:gd name="T49" fmla="*/ 281 h 1642"/>
                <a:gd name="T50" fmla="*/ 1363 w 1640"/>
                <a:gd name="T51" fmla="*/ 824 h 1642"/>
                <a:gd name="T52" fmla="*/ 820 w 1640"/>
                <a:gd name="T53" fmla="*/ 1367 h 1642"/>
                <a:gd name="T54" fmla="*/ 496 w 1640"/>
                <a:gd name="T55" fmla="*/ 46 h 1642"/>
                <a:gd name="T56" fmla="*/ 328 w 1640"/>
                <a:gd name="T57" fmla="*/ 0 h 1642"/>
                <a:gd name="T58" fmla="*/ 0 w 1640"/>
                <a:gd name="T59" fmla="*/ 328 h 1642"/>
                <a:gd name="T60" fmla="*/ 45 w 1640"/>
                <a:gd name="T61" fmla="*/ 493 h 1642"/>
                <a:gd name="T62" fmla="*/ 496 w 1640"/>
                <a:gd name="T63" fmla="*/ 46 h 1642"/>
                <a:gd name="T64" fmla="*/ 1595 w 1640"/>
                <a:gd name="T65" fmla="*/ 493 h 1642"/>
                <a:gd name="T66" fmla="*/ 1640 w 1640"/>
                <a:gd name="T67" fmla="*/ 328 h 1642"/>
                <a:gd name="T68" fmla="*/ 1312 w 1640"/>
                <a:gd name="T69" fmla="*/ 0 h 1642"/>
                <a:gd name="T70" fmla="*/ 1145 w 1640"/>
                <a:gd name="T71" fmla="*/ 46 h 1642"/>
                <a:gd name="T72" fmla="*/ 1595 w 1640"/>
                <a:gd name="T73" fmla="*/ 493 h 1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40" h="1642">
                  <a:moveTo>
                    <a:pt x="1158" y="965"/>
                  </a:moveTo>
                  <a:cubicBezTo>
                    <a:pt x="705" y="965"/>
                    <a:pt x="705" y="965"/>
                    <a:pt x="705" y="965"/>
                  </a:cubicBezTo>
                  <a:cubicBezTo>
                    <a:pt x="705" y="467"/>
                    <a:pt x="705" y="467"/>
                    <a:pt x="705" y="467"/>
                  </a:cubicBezTo>
                  <a:cubicBezTo>
                    <a:pt x="849" y="467"/>
                    <a:pt x="849" y="467"/>
                    <a:pt x="849" y="467"/>
                  </a:cubicBezTo>
                  <a:cubicBezTo>
                    <a:pt x="849" y="821"/>
                    <a:pt x="849" y="821"/>
                    <a:pt x="849" y="821"/>
                  </a:cubicBezTo>
                  <a:cubicBezTo>
                    <a:pt x="1158" y="821"/>
                    <a:pt x="1158" y="821"/>
                    <a:pt x="1158" y="821"/>
                  </a:cubicBezTo>
                  <a:cubicBezTo>
                    <a:pt x="1158" y="965"/>
                    <a:pt x="1158" y="965"/>
                    <a:pt x="1158" y="965"/>
                  </a:cubicBezTo>
                  <a:close/>
                  <a:moveTo>
                    <a:pt x="1354" y="1311"/>
                  </a:moveTo>
                  <a:cubicBezTo>
                    <a:pt x="1471" y="1183"/>
                    <a:pt x="1543" y="1012"/>
                    <a:pt x="1543" y="824"/>
                  </a:cubicBezTo>
                  <a:cubicBezTo>
                    <a:pt x="1543" y="424"/>
                    <a:pt x="1219" y="101"/>
                    <a:pt x="820" y="101"/>
                  </a:cubicBezTo>
                  <a:cubicBezTo>
                    <a:pt x="421" y="101"/>
                    <a:pt x="97" y="424"/>
                    <a:pt x="97" y="824"/>
                  </a:cubicBezTo>
                  <a:cubicBezTo>
                    <a:pt x="97" y="1012"/>
                    <a:pt x="169" y="1183"/>
                    <a:pt x="286" y="1311"/>
                  </a:cubicBezTo>
                  <a:cubicBezTo>
                    <a:pt x="250" y="1401"/>
                    <a:pt x="203" y="1520"/>
                    <a:pt x="171" y="1599"/>
                  </a:cubicBezTo>
                  <a:cubicBezTo>
                    <a:pt x="166" y="1611"/>
                    <a:pt x="169" y="1625"/>
                    <a:pt x="179" y="1633"/>
                  </a:cubicBezTo>
                  <a:cubicBezTo>
                    <a:pt x="190" y="1642"/>
                    <a:pt x="204" y="1642"/>
                    <a:pt x="215" y="1635"/>
                  </a:cubicBezTo>
                  <a:cubicBezTo>
                    <a:pt x="288" y="1586"/>
                    <a:pt x="398" y="1513"/>
                    <a:pt x="476" y="1460"/>
                  </a:cubicBezTo>
                  <a:cubicBezTo>
                    <a:pt x="579" y="1515"/>
                    <a:pt x="696" y="1547"/>
                    <a:pt x="820" y="1547"/>
                  </a:cubicBezTo>
                  <a:cubicBezTo>
                    <a:pt x="944" y="1547"/>
                    <a:pt x="1061" y="1515"/>
                    <a:pt x="1164" y="1460"/>
                  </a:cubicBezTo>
                  <a:cubicBezTo>
                    <a:pt x="1425" y="1635"/>
                    <a:pt x="1425" y="1635"/>
                    <a:pt x="1425" y="1635"/>
                  </a:cubicBezTo>
                  <a:cubicBezTo>
                    <a:pt x="1436" y="1642"/>
                    <a:pt x="1450" y="1642"/>
                    <a:pt x="1461" y="1634"/>
                  </a:cubicBezTo>
                  <a:cubicBezTo>
                    <a:pt x="1471" y="1625"/>
                    <a:pt x="1474" y="1612"/>
                    <a:pt x="1469" y="1599"/>
                  </a:cubicBezTo>
                  <a:lnTo>
                    <a:pt x="1354" y="1311"/>
                  </a:lnTo>
                  <a:close/>
                  <a:moveTo>
                    <a:pt x="820" y="1367"/>
                  </a:moveTo>
                  <a:cubicBezTo>
                    <a:pt x="520" y="1367"/>
                    <a:pt x="277" y="1124"/>
                    <a:pt x="277" y="824"/>
                  </a:cubicBezTo>
                  <a:cubicBezTo>
                    <a:pt x="277" y="524"/>
                    <a:pt x="520" y="281"/>
                    <a:pt x="820" y="281"/>
                  </a:cubicBezTo>
                  <a:cubicBezTo>
                    <a:pt x="1120" y="281"/>
                    <a:pt x="1363" y="524"/>
                    <a:pt x="1363" y="824"/>
                  </a:cubicBezTo>
                  <a:cubicBezTo>
                    <a:pt x="1363" y="1124"/>
                    <a:pt x="1120" y="1367"/>
                    <a:pt x="820" y="1367"/>
                  </a:cubicBezTo>
                  <a:close/>
                  <a:moveTo>
                    <a:pt x="496" y="46"/>
                  </a:moveTo>
                  <a:cubicBezTo>
                    <a:pt x="446" y="17"/>
                    <a:pt x="389" y="0"/>
                    <a:pt x="328" y="0"/>
                  </a:cubicBezTo>
                  <a:cubicBezTo>
                    <a:pt x="147" y="0"/>
                    <a:pt x="0" y="147"/>
                    <a:pt x="0" y="328"/>
                  </a:cubicBezTo>
                  <a:cubicBezTo>
                    <a:pt x="0" y="388"/>
                    <a:pt x="16" y="444"/>
                    <a:pt x="45" y="493"/>
                  </a:cubicBezTo>
                  <a:cubicBezTo>
                    <a:pt x="131" y="292"/>
                    <a:pt x="293" y="130"/>
                    <a:pt x="496" y="46"/>
                  </a:cubicBezTo>
                  <a:close/>
                  <a:moveTo>
                    <a:pt x="1595" y="493"/>
                  </a:moveTo>
                  <a:cubicBezTo>
                    <a:pt x="1624" y="444"/>
                    <a:pt x="1640" y="388"/>
                    <a:pt x="1640" y="328"/>
                  </a:cubicBezTo>
                  <a:cubicBezTo>
                    <a:pt x="1640" y="147"/>
                    <a:pt x="1493" y="0"/>
                    <a:pt x="1312" y="0"/>
                  </a:cubicBezTo>
                  <a:cubicBezTo>
                    <a:pt x="1251" y="0"/>
                    <a:pt x="1194" y="17"/>
                    <a:pt x="1145" y="46"/>
                  </a:cubicBezTo>
                  <a:cubicBezTo>
                    <a:pt x="1347" y="130"/>
                    <a:pt x="1509" y="292"/>
                    <a:pt x="1595" y="493"/>
                  </a:cubicBezTo>
                  <a:close/>
                </a:path>
              </a:pathLst>
            </a:custGeom>
            <a:solidFill>
              <a:schemeClr val="bg1"/>
            </a:solidFill>
            <a:ln>
              <a:noFill/>
            </a:ln>
          </p:spPr>
          <p:txBody>
            <a:bodyPr lIns="121920" tIns="60960" rIns="121920" bIns="60960"/>
            <a:lstStyle/>
            <a:p>
              <a:pPr defTabSz="855345">
                <a:defRPr/>
              </a:pPr>
              <a:endParaRPr lang="bg-BG" sz="2400"/>
            </a:p>
          </p:txBody>
        </p:sp>
        <p:sp>
          <p:nvSpPr>
            <p:cNvPr id="43" name="Freeform 17"/>
            <p:cNvSpPr>
              <a:spLocks noEditPoints="1"/>
            </p:cNvSpPr>
            <p:nvPr/>
          </p:nvSpPr>
          <p:spPr bwMode="auto">
            <a:xfrm>
              <a:off x="7548" y="7404"/>
              <a:ext cx="696" cy="561"/>
            </a:xfrm>
            <a:custGeom>
              <a:avLst/>
              <a:gdLst>
                <a:gd name="T0" fmla="*/ 1648 w 1648"/>
                <a:gd name="T1" fmla="*/ 1334 h 1334"/>
                <a:gd name="T2" fmla="*/ 0 w 1648"/>
                <a:gd name="T3" fmla="*/ 1334 h 1334"/>
                <a:gd name="T4" fmla="*/ 0 w 1648"/>
                <a:gd name="T5" fmla="*/ 287 h 1334"/>
                <a:gd name="T6" fmla="*/ 1648 w 1648"/>
                <a:gd name="T7" fmla="*/ 287 h 1334"/>
                <a:gd name="T8" fmla="*/ 1648 w 1648"/>
                <a:gd name="T9" fmla="*/ 1334 h 1334"/>
                <a:gd name="T10" fmla="*/ 608 w 1648"/>
                <a:gd name="T11" fmla="*/ 207 h 1334"/>
                <a:gd name="T12" fmla="*/ 608 w 1648"/>
                <a:gd name="T13" fmla="*/ 139 h 1334"/>
                <a:gd name="T14" fmla="*/ 635 w 1648"/>
                <a:gd name="T15" fmla="*/ 112 h 1334"/>
                <a:gd name="T16" fmla="*/ 1013 w 1648"/>
                <a:gd name="T17" fmla="*/ 112 h 1334"/>
                <a:gd name="T18" fmla="*/ 1041 w 1648"/>
                <a:gd name="T19" fmla="*/ 139 h 1334"/>
                <a:gd name="T20" fmla="*/ 1041 w 1648"/>
                <a:gd name="T21" fmla="*/ 207 h 1334"/>
                <a:gd name="T22" fmla="*/ 1161 w 1648"/>
                <a:gd name="T23" fmla="*/ 207 h 1334"/>
                <a:gd name="T24" fmla="*/ 1161 w 1648"/>
                <a:gd name="T25" fmla="*/ 85 h 1334"/>
                <a:gd name="T26" fmla="*/ 1075 w 1648"/>
                <a:gd name="T27" fmla="*/ 0 h 1334"/>
                <a:gd name="T28" fmla="*/ 573 w 1648"/>
                <a:gd name="T29" fmla="*/ 0 h 1334"/>
                <a:gd name="T30" fmla="*/ 488 w 1648"/>
                <a:gd name="T31" fmla="*/ 85 h 1334"/>
                <a:gd name="T32" fmla="*/ 488 w 1648"/>
                <a:gd name="T33" fmla="*/ 207 h 1334"/>
                <a:gd name="T34" fmla="*/ 608 w 1648"/>
                <a:gd name="T35" fmla="*/ 20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8" h="1334">
                  <a:moveTo>
                    <a:pt x="1648" y="1334"/>
                  </a:moveTo>
                  <a:cubicBezTo>
                    <a:pt x="0" y="1334"/>
                    <a:pt x="0" y="1334"/>
                    <a:pt x="0" y="1334"/>
                  </a:cubicBezTo>
                  <a:cubicBezTo>
                    <a:pt x="0" y="287"/>
                    <a:pt x="0" y="287"/>
                    <a:pt x="0" y="287"/>
                  </a:cubicBezTo>
                  <a:cubicBezTo>
                    <a:pt x="1648" y="287"/>
                    <a:pt x="1648" y="287"/>
                    <a:pt x="1648" y="287"/>
                  </a:cubicBezTo>
                  <a:lnTo>
                    <a:pt x="1648" y="1334"/>
                  </a:lnTo>
                  <a:close/>
                  <a:moveTo>
                    <a:pt x="608" y="207"/>
                  </a:moveTo>
                  <a:cubicBezTo>
                    <a:pt x="608" y="139"/>
                    <a:pt x="608" y="139"/>
                    <a:pt x="608" y="139"/>
                  </a:cubicBezTo>
                  <a:cubicBezTo>
                    <a:pt x="608" y="124"/>
                    <a:pt x="620" y="112"/>
                    <a:pt x="635" y="112"/>
                  </a:cubicBezTo>
                  <a:cubicBezTo>
                    <a:pt x="1013" y="112"/>
                    <a:pt x="1013" y="112"/>
                    <a:pt x="1013" y="112"/>
                  </a:cubicBezTo>
                  <a:cubicBezTo>
                    <a:pt x="1028" y="112"/>
                    <a:pt x="1041" y="124"/>
                    <a:pt x="1041" y="139"/>
                  </a:cubicBezTo>
                  <a:cubicBezTo>
                    <a:pt x="1041" y="207"/>
                    <a:pt x="1041" y="207"/>
                    <a:pt x="1041" y="207"/>
                  </a:cubicBezTo>
                  <a:cubicBezTo>
                    <a:pt x="1161" y="207"/>
                    <a:pt x="1161" y="207"/>
                    <a:pt x="1161" y="207"/>
                  </a:cubicBezTo>
                  <a:cubicBezTo>
                    <a:pt x="1161" y="85"/>
                    <a:pt x="1161" y="85"/>
                    <a:pt x="1161" y="85"/>
                  </a:cubicBezTo>
                  <a:cubicBezTo>
                    <a:pt x="1161" y="38"/>
                    <a:pt x="1122" y="0"/>
                    <a:pt x="1075" y="0"/>
                  </a:cubicBezTo>
                  <a:cubicBezTo>
                    <a:pt x="573" y="0"/>
                    <a:pt x="573" y="0"/>
                    <a:pt x="573" y="0"/>
                  </a:cubicBezTo>
                  <a:cubicBezTo>
                    <a:pt x="526" y="0"/>
                    <a:pt x="488" y="38"/>
                    <a:pt x="488" y="85"/>
                  </a:cubicBezTo>
                  <a:cubicBezTo>
                    <a:pt x="488" y="207"/>
                    <a:pt x="488" y="207"/>
                    <a:pt x="488" y="207"/>
                  </a:cubicBezTo>
                  <a:lnTo>
                    <a:pt x="608" y="207"/>
                  </a:lnTo>
                  <a:close/>
                </a:path>
              </a:pathLst>
            </a:custGeom>
            <a:solidFill>
              <a:schemeClr val="bg1"/>
            </a:solidFill>
            <a:ln>
              <a:noFill/>
            </a:ln>
          </p:spPr>
          <p:txBody>
            <a:bodyPr lIns="121920" tIns="60960" rIns="121920" bIns="60960"/>
            <a:lstStyle/>
            <a:p>
              <a:pPr defTabSz="855345">
                <a:defRPr/>
              </a:pPr>
              <a:endParaRPr lang="bg-BG" sz="2400"/>
            </a:p>
          </p:txBody>
        </p:sp>
        <p:sp>
          <p:nvSpPr>
            <p:cNvPr id="44" name="Freeform 5"/>
            <p:cNvSpPr>
              <a:spLocks noEditPoints="1"/>
            </p:cNvSpPr>
            <p:nvPr/>
          </p:nvSpPr>
          <p:spPr bwMode="auto">
            <a:xfrm>
              <a:off x="9219" y="3132"/>
              <a:ext cx="768" cy="768"/>
            </a:xfrm>
            <a:custGeom>
              <a:avLst/>
              <a:gdLst>
                <a:gd name="T0" fmla="*/ 1348 w 1648"/>
                <a:gd name="T1" fmla="*/ 0 h 1648"/>
                <a:gd name="T2" fmla="*/ 300 w 1648"/>
                <a:gd name="T3" fmla="*/ 0 h 1648"/>
                <a:gd name="T4" fmla="*/ 0 w 1648"/>
                <a:gd name="T5" fmla="*/ 300 h 1648"/>
                <a:gd name="T6" fmla="*/ 0 w 1648"/>
                <a:gd name="T7" fmla="*/ 1348 h 1648"/>
                <a:gd name="T8" fmla="*/ 300 w 1648"/>
                <a:gd name="T9" fmla="*/ 1648 h 1648"/>
                <a:gd name="T10" fmla="*/ 1348 w 1648"/>
                <a:gd name="T11" fmla="*/ 1648 h 1648"/>
                <a:gd name="T12" fmla="*/ 1648 w 1648"/>
                <a:gd name="T13" fmla="*/ 1348 h 1648"/>
                <a:gd name="T14" fmla="*/ 1648 w 1648"/>
                <a:gd name="T15" fmla="*/ 300 h 1648"/>
                <a:gd name="T16" fmla="*/ 1348 w 1648"/>
                <a:gd name="T17" fmla="*/ 0 h 1648"/>
                <a:gd name="T18" fmla="*/ 231 w 1648"/>
                <a:gd name="T19" fmla="*/ 635 h 1648"/>
                <a:gd name="T20" fmla="*/ 231 w 1648"/>
                <a:gd name="T21" fmla="*/ 504 h 1648"/>
                <a:gd name="T22" fmla="*/ 397 w 1648"/>
                <a:gd name="T23" fmla="*/ 504 h 1648"/>
                <a:gd name="T24" fmla="*/ 397 w 1648"/>
                <a:gd name="T25" fmla="*/ 337 h 1648"/>
                <a:gd name="T26" fmla="*/ 529 w 1648"/>
                <a:gd name="T27" fmla="*/ 337 h 1648"/>
                <a:gd name="T28" fmla="*/ 529 w 1648"/>
                <a:gd name="T29" fmla="*/ 504 h 1648"/>
                <a:gd name="T30" fmla="*/ 696 w 1648"/>
                <a:gd name="T31" fmla="*/ 504 h 1648"/>
                <a:gd name="T32" fmla="*/ 696 w 1648"/>
                <a:gd name="T33" fmla="*/ 635 h 1648"/>
                <a:gd name="T34" fmla="*/ 529 w 1648"/>
                <a:gd name="T35" fmla="*/ 635 h 1648"/>
                <a:gd name="T36" fmla="*/ 529 w 1648"/>
                <a:gd name="T37" fmla="*/ 802 h 1648"/>
                <a:gd name="T38" fmla="*/ 397 w 1648"/>
                <a:gd name="T39" fmla="*/ 802 h 1648"/>
                <a:gd name="T40" fmla="*/ 397 w 1648"/>
                <a:gd name="T41" fmla="*/ 635 h 1648"/>
                <a:gd name="T42" fmla="*/ 231 w 1648"/>
                <a:gd name="T43" fmla="*/ 635 h 1648"/>
                <a:gd name="T44" fmla="*/ 591 w 1648"/>
                <a:gd name="T45" fmla="*/ 1329 h 1648"/>
                <a:gd name="T46" fmla="*/ 457 w 1648"/>
                <a:gd name="T47" fmla="*/ 1195 h 1648"/>
                <a:gd name="T48" fmla="*/ 591 w 1648"/>
                <a:gd name="T49" fmla="*/ 1061 h 1648"/>
                <a:gd name="T50" fmla="*/ 725 w 1648"/>
                <a:gd name="T51" fmla="*/ 1195 h 1648"/>
                <a:gd name="T52" fmla="*/ 591 w 1648"/>
                <a:gd name="T53" fmla="*/ 1329 h 1648"/>
                <a:gd name="T54" fmla="*/ 933 w 1648"/>
                <a:gd name="T55" fmla="*/ 514 h 1648"/>
                <a:gd name="T56" fmla="*/ 1045 w 1648"/>
                <a:gd name="T57" fmla="*/ 514 h 1648"/>
                <a:gd name="T58" fmla="*/ 1045 w 1648"/>
                <a:gd name="T59" fmla="*/ 625 h 1648"/>
                <a:gd name="T60" fmla="*/ 933 w 1648"/>
                <a:gd name="T61" fmla="*/ 625 h 1648"/>
                <a:gd name="T62" fmla="*/ 933 w 1648"/>
                <a:gd name="T63" fmla="*/ 514 h 1648"/>
                <a:gd name="T64" fmla="*/ 1065 w 1648"/>
                <a:gd name="T65" fmla="*/ 1329 h 1648"/>
                <a:gd name="T66" fmla="*/ 931 w 1648"/>
                <a:gd name="T67" fmla="*/ 1195 h 1648"/>
                <a:gd name="T68" fmla="*/ 1065 w 1648"/>
                <a:gd name="T69" fmla="*/ 1061 h 1648"/>
                <a:gd name="T70" fmla="*/ 1199 w 1648"/>
                <a:gd name="T71" fmla="*/ 1195 h 1648"/>
                <a:gd name="T72" fmla="*/ 1065 w 1648"/>
                <a:gd name="T73" fmla="*/ 1329 h 1648"/>
                <a:gd name="T74" fmla="*/ 1220 w 1648"/>
                <a:gd name="T75" fmla="*/ 787 h 1648"/>
                <a:gd name="T76" fmla="*/ 1108 w 1648"/>
                <a:gd name="T77" fmla="*/ 787 h 1648"/>
                <a:gd name="T78" fmla="*/ 1108 w 1648"/>
                <a:gd name="T79" fmla="*/ 675 h 1648"/>
                <a:gd name="T80" fmla="*/ 1220 w 1648"/>
                <a:gd name="T81" fmla="*/ 675 h 1648"/>
                <a:gd name="T82" fmla="*/ 1220 w 1648"/>
                <a:gd name="T83" fmla="*/ 787 h 1648"/>
                <a:gd name="T84" fmla="*/ 1220 w 1648"/>
                <a:gd name="T85" fmla="*/ 467 h 1648"/>
                <a:gd name="T86" fmla="*/ 1108 w 1648"/>
                <a:gd name="T87" fmla="*/ 467 h 1648"/>
                <a:gd name="T88" fmla="*/ 1108 w 1648"/>
                <a:gd name="T89" fmla="*/ 355 h 1648"/>
                <a:gd name="T90" fmla="*/ 1220 w 1648"/>
                <a:gd name="T91" fmla="*/ 355 h 1648"/>
                <a:gd name="T92" fmla="*/ 1220 w 1648"/>
                <a:gd name="T93" fmla="*/ 467 h 1648"/>
                <a:gd name="T94" fmla="*/ 1394 w 1648"/>
                <a:gd name="T95" fmla="*/ 625 h 1648"/>
                <a:gd name="T96" fmla="*/ 1282 w 1648"/>
                <a:gd name="T97" fmla="*/ 625 h 1648"/>
                <a:gd name="T98" fmla="*/ 1282 w 1648"/>
                <a:gd name="T99" fmla="*/ 514 h 1648"/>
                <a:gd name="T100" fmla="*/ 1394 w 1648"/>
                <a:gd name="T101" fmla="*/ 514 h 1648"/>
                <a:gd name="T102" fmla="*/ 1394 w 1648"/>
                <a:gd name="T103" fmla="*/ 625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8" h="1648">
                  <a:moveTo>
                    <a:pt x="1348" y="0"/>
                  </a:moveTo>
                  <a:cubicBezTo>
                    <a:pt x="300" y="0"/>
                    <a:pt x="300" y="0"/>
                    <a:pt x="300" y="0"/>
                  </a:cubicBezTo>
                  <a:cubicBezTo>
                    <a:pt x="134" y="0"/>
                    <a:pt x="0" y="134"/>
                    <a:pt x="0" y="300"/>
                  </a:cubicBezTo>
                  <a:cubicBezTo>
                    <a:pt x="0" y="1348"/>
                    <a:pt x="0" y="1348"/>
                    <a:pt x="0" y="1348"/>
                  </a:cubicBezTo>
                  <a:cubicBezTo>
                    <a:pt x="0" y="1514"/>
                    <a:pt x="134" y="1648"/>
                    <a:pt x="300" y="1648"/>
                  </a:cubicBezTo>
                  <a:cubicBezTo>
                    <a:pt x="1348" y="1648"/>
                    <a:pt x="1348" y="1648"/>
                    <a:pt x="1348" y="1648"/>
                  </a:cubicBezTo>
                  <a:cubicBezTo>
                    <a:pt x="1514" y="1648"/>
                    <a:pt x="1648" y="1514"/>
                    <a:pt x="1648" y="1348"/>
                  </a:cubicBezTo>
                  <a:cubicBezTo>
                    <a:pt x="1648" y="300"/>
                    <a:pt x="1648" y="300"/>
                    <a:pt x="1648" y="300"/>
                  </a:cubicBezTo>
                  <a:cubicBezTo>
                    <a:pt x="1648" y="134"/>
                    <a:pt x="1514" y="0"/>
                    <a:pt x="1348" y="0"/>
                  </a:cubicBezTo>
                  <a:close/>
                  <a:moveTo>
                    <a:pt x="231" y="635"/>
                  </a:moveTo>
                  <a:cubicBezTo>
                    <a:pt x="231" y="504"/>
                    <a:pt x="231" y="504"/>
                    <a:pt x="231" y="504"/>
                  </a:cubicBezTo>
                  <a:cubicBezTo>
                    <a:pt x="397" y="504"/>
                    <a:pt x="397" y="504"/>
                    <a:pt x="397" y="504"/>
                  </a:cubicBezTo>
                  <a:cubicBezTo>
                    <a:pt x="397" y="337"/>
                    <a:pt x="397" y="337"/>
                    <a:pt x="397" y="337"/>
                  </a:cubicBezTo>
                  <a:cubicBezTo>
                    <a:pt x="529" y="337"/>
                    <a:pt x="529" y="337"/>
                    <a:pt x="529" y="337"/>
                  </a:cubicBezTo>
                  <a:cubicBezTo>
                    <a:pt x="529" y="504"/>
                    <a:pt x="529" y="504"/>
                    <a:pt x="529" y="504"/>
                  </a:cubicBezTo>
                  <a:cubicBezTo>
                    <a:pt x="696" y="504"/>
                    <a:pt x="696" y="504"/>
                    <a:pt x="696" y="504"/>
                  </a:cubicBezTo>
                  <a:cubicBezTo>
                    <a:pt x="696" y="635"/>
                    <a:pt x="696" y="635"/>
                    <a:pt x="696" y="635"/>
                  </a:cubicBezTo>
                  <a:cubicBezTo>
                    <a:pt x="529" y="635"/>
                    <a:pt x="529" y="635"/>
                    <a:pt x="529" y="635"/>
                  </a:cubicBezTo>
                  <a:cubicBezTo>
                    <a:pt x="529" y="802"/>
                    <a:pt x="529" y="802"/>
                    <a:pt x="529" y="802"/>
                  </a:cubicBezTo>
                  <a:cubicBezTo>
                    <a:pt x="397" y="802"/>
                    <a:pt x="397" y="802"/>
                    <a:pt x="397" y="802"/>
                  </a:cubicBezTo>
                  <a:cubicBezTo>
                    <a:pt x="397" y="635"/>
                    <a:pt x="397" y="635"/>
                    <a:pt x="397" y="635"/>
                  </a:cubicBezTo>
                  <a:cubicBezTo>
                    <a:pt x="231" y="635"/>
                    <a:pt x="231" y="635"/>
                    <a:pt x="231" y="635"/>
                  </a:cubicBezTo>
                  <a:close/>
                  <a:moveTo>
                    <a:pt x="591" y="1329"/>
                  </a:moveTo>
                  <a:cubicBezTo>
                    <a:pt x="517" y="1329"/>
                    <a:pt x="457" y="1269"/>
                    <a:pt x="457" y="1195"/>
                  </a:cubicBezTo>
                  <a:cubicBezTo>
                    <a:pt x="457" y="1121"/>
                    <a:pt x="517" y="1061"/>
                    <a:pt x="591" y="1061"/>
                  </a:cubicBezTo>
                  <a:cubicBezTo>
                    <a:pt x="665" y="1061"/>
                    <a:pt x="725" y="1121"/>
                    <a:pt x="725" y="1195"/>
                  </a:cubicBezTo>
                  <a:cubicBezTo>
                    <a:pt x="725" y="1269"/>
                    <a:pt x="665" y="1329"/>
                    <a:pt x="591" y="1329"/>
                  </a:cubicBezTo>
                  <a:close/>
                  <a:moveTo>
                    <a:pt x="933" y="514"/>
                  </a:moveTo>
                  <a:cubicBezTo>
                    <a:pt x="964" y="483"/>
                    <a:pt x="1014" y="483"/>
                    <a:pt x="1045" y="514"/>
                  </a:cubicBezTo>
                  <a:cubicBezTo>
                    <a:pt x="1075" y="544"/>
                    <a:pt x="1075" y="595"/>
                    <a:pt x="1045" y="625"/>
                  </a:cubicBezTo>
                  <a:cubicBezTo>
                    <a:pt x="1014" y="656"/>
                    <a:pt x="964" y="656"/>
                    <a:pt x="933" y="625"/>
                  </a:cubicBezTo>
                  <a:cubicBezTo>
                    <a:pt x="902" y="595"/>
                    <a:pt x="902" y="544"/>
                    <a:pt x="933" y="514"/>
                  </a:cubicBezTo>
                  <a:close/>
                  <a:moveTo>
                    <a:pt x="1065" y="1329"/>
                  </a:moveTo>
                  <a:cubicBezTo>
                    <a:pt x="991" y="1329"/>
                    <a:pt x="931" y="1269"/>
                    <a:pt x="931" y="1195"/>
                  </a:cubicBezTo>
                  <a:cubicBezTo>
                    <a:pt x="931" y="1121"/>
                    <a:pt x="991" y="1061"/>
                    <a:pt x="1065" y="1061"/>
                  </a:cubicBezTo>
                  <a:cubicBezTo>
                    <a:pt x="1139" y="1061"/>
                    <a:pt x="1199" y="1121"/>
                    <a:pt x="1199" y="1195"/>
                  </a:cubicBezTo>
                  <a:cubicBezTo>
                    <a:pt x="1199" y="1269"/>
                    <a:pt x="1139" y="1329"/>
                    <a:pt x="1065" y="1329"/>
                  </a:cubicBezTo>
                  <a:close/>
                  <a:moveTo>
                    <a:pt x="1220" y="787"/>
                  </a:moveTo>
                  <a:cubicBezTo>
                    <a:pt x="1189" y="817"/>
                    <a:pt x="1139" y="817"/>
                    <a:pt x="1108" y="787"/>
                  </a:cubicBezTo>
                  <a:cubicBezTo>
                    <a:pt x="1077" y="756"/>
                    <a:pt x="1077" y="706"/>
                    <a:pt x="1108" y="675"/>
                  </a:cubicBezTo>
                  <a:cubicBezTo>
                    <a:pt x="1139" y="644"/>
                    <a:pt x="1189" y="644"/>
                    <a:pt x="1220" y="675"/>
                  </a:cubicBezTo>
                  <a:cubicBezTo>
                    <a:pt x="1250" y="706"/>
                    <a:pt x="1250" y="756"/>
                    <a:pt x="1220" y="787"/>
                  </a:cubicBezTo>
                  <a:close/>
                  <a:moveTo>
                    <a:pt x="1220" y="467"/>
                  </a:moveTo>
                  <a:cubicBezTo>
                    <a:pt x="1189" y="498"/>
                    <a:pt x="1139" y="498"/>
                    <a:pt x="1108" y="467"/>
                  </a:cubicBezTo>
                  <a:cubicBezTo>
                    <a:pt x="1077" y="436"/>
                    <a:pt x="1077" y="386"/>
                    <a:pt x="1108" y="355"/>
                  </a:cubicBezTo>
                  <a:cubicBezTo>
                    <a:pt x="1139" y="325"/>
                    <a:pt x="1189" y="325"/>
                    <a:pt x="1220" y="355"/>
                  </a:cubicBezTo>
                  <a:cubicBezTo>
                    <a:pt x="1250" y="386"/>
                    <a:pt x="1250" y="436"/>
                    <a:pt x="1220" y="467"/>
                  </a:cubicBezTo>
                  <a:close/>
                  <a:moveTo>
                    <a:pt x="1394" y="625"/>
                  </a:moveTo>
                  <a:cubicBezTo>
                    <a:pt x="1363" y="656"/>
                    <a:pt x="1313" y="656"/>
                    <a:pt x="1282" y="625"/>
                  </a:cubicBezTo>
                  <a:cubicBezTo>
                    <a:pt x="1251" y="595"/>
                    <a:pt x="1251" y="544"/>
                    <a:pt x="1282" y="514"/>
                  </a:cubicBezTo>
                  <a:cubicBezTo>
                    <a:pt x="1313" y="483"/>
                    <a:pt x="1363" y="483"/>
                    <a:pt x="1394" y="514"/>
                  </a:cubicBezTo>
                  <a:cubicBezTo>
                    <a:pt x="1425" y="544"/>
                    <a:pt x="1425" y="595"/>
                    <a:pt x="1394" y="625"/>
                  </a:cubicBezTo>
                  <a:close/>
                </a:path>
              </a:pathLst>
            </a:custGeom>
            <a:solidFill>
              <a:schemeClr val="bg1"/>
            </a:solidFill>
            <a:ln>
              <a:noFill/>
            </a:ln>
          </p:spPr>
          <p:txBody>
            <a:bodyPr lIns="121920" tIns="60960" rIns="121920" bIns="60960"/>
            <a:lstStyle/>
            <a:p>
              <a:pPr defTabSz="855345">
                <a:defRPr/>
              </a:pPr>
              <a:endParaRPr lang="bg-BG" sz="2400"/>
            </a:p>
          </p:txBody>
        </p:sp>
        <p:sp>
          <p:nvSpPr>
            <p:cNvPr id="45" name="Freeform 9"/>
            <p:cNvSpPr>
              <a:spLocks noEditPoints="1"/>
            </p:cNvSpPr>
            <p:nvPr/>
          </p:nvSpPr>
          <p:spPr bwMode="auto">
            <a:xfrm>
              <a:off x="10947" y="3909"/>
              <a:ext cx="705" cy="630"/>
            </a:xfrm>
            <a:custGeom>
              <a:avLst/>
              <a:gdLst>
                <a:gd name="T0" fmla="*/ 1328 w 1648"/>
                <a:gd name="T1" fmla="*/ 0 h 1480"/>
                <a:gd name="T2" fmla="*/ 320 w 1648"/>
                <a:gd name="T3" fmla="*/ 0 h 1480"/>
                <a:gd name="T4" fmla="*/ 0 w 1648"/>
                <a:gd name="T5" fmla="*/ 320 h 1480"/>
                <a:gd name="T6" fmla="*/ 320 w 1648"/>
                <a:gd name="T7" fmla="*/ 640 h 1480"/>
                <a:gd name="T8" fmla="*/ 1328 w 1648"/>
                <a:gd name="T9" fmla="*/ 640 h 1480"/>
                <a:gd name="T10" fmla="*/ 1648 w 1648"/>
                <a:gd name="T11" fmla="*/ 320 h 1480"/>
                <a:gd name="T12" fmla="*/ 1328 w 1648"/>
                <a:gd name="T13" fmla="*/ 0 h 1480"/>
                <a:gd name="T14" fmla="*/ 492 w 1648"/>
                <a:gd name="T15" fmla="*/ 480 h 1480"/>
                <a:gd name="T16" fmla="*/ 332 w 1648"/>
                <a:gd name="T17" fmla="*/ 320 h 1480"/>
                <a:gd name="T18" fmla="*/ 492 w 1648"/>
                <a:gd name="T19" fmla="*/ 160 h 1480"/>
                <a:gd name="T20" fmla="*/ 652 w 1648"/>
                <a:gd name="T21" fmla="*/ 320 h 1480"/>
                <a:gd name="T22" fmla="*/ 492 w 1648"/>
                <a:gd name="T23" fmla="*/ 480 h 1480"/>
                <a:gd name="T24" fmla="*/ 1328 w 1648"/>
                <a:gd name="T25" fmla="*/ 960 h 1480"/>
                <a:gd name="T26" fmla="*/ 1528 w 1648"/>
                <a:gd name="T27" fmla="*/ 1160 h 1480"/>
                <a:gd name="T28" fmla="*/ 1328 w 1648"/>
                <a:gd name="T29" fmla="*/ 1360 h 1480"/>
                <a:gd name="T30" fmla="*/ 320 w 1648"/>
                <a:gd name="T31" fmla="*/ 1360 h 1480"/>
                <a:gd name="T32" fmla="*/ 120 w 1648"/>
                <a:gd name="T33" fmla="*/ 1160 h 1480"/>
                <a:gd name="T34" fmla="*/ 320 w 1648"/>
                <a:gd name="T35" fmla="*/ 960 h 1480"/>
                <a:gd name="T36" fmla="*/ 1328 w 1648"/>
                <a:gd name="T37" fmla="*/ 960 h 1480"/>
                <a:gd name="T38" fmla="*/ 1328 w 1648"/>
                <a:gd name="T39" fmla="*/ 840 h 1480"/>
                <a:gd name="T40" fmla="*/ 320 w 1648"/>
                <a:gd name="T41" fmla="*/ 840 h 1480"/>
                <a:gd name="T42" fmla="*/ 0 w 1648"/>
                <a:gd name="T43" fmla="*/ 1160 h 1480"/>
                <a:gd name="T44" fmla="*/ 320 w 1648"/>
                <a:gd name="T45" fmla="*/ 1480 h 1480"/>
                <a:gd name="T46" fmla="*/ 1328 w 1648"/>
                <a:gd name="T47" fmla="*/ 1480 h 1480"/>
                <a:gd name="T48" fmla="*/ 1648 w 1648"/>
                <a:gd name="T49" fmla="*/ 1160 h 1480"/>
                <a:gd name="T50" fmla="*/ 1328 w 1648"/>
                <a:gd name="T51" fmla="*/ 840 h 1480"/>
                <a:gd name="T52" fmla="*/ 1180 w 1648"/>
                <a:gd name="T53" fmla="*/ 1000 h 1480"/>
                <a:gd name="T54" fmla="*/ 1020 w 1648"/>
                <a:gd name="T55" fmla="*/ 1160 h 1480"/>
                <a:gd name="T56" fmla="*/ 1180 w 1648"/>
                <a:gd name="T57" fmla="*/ 1320 h 1480"/>
                <a:gd name="T58" fmla="*/ 1340 w 1648"/>
                <a:gd name="T59" fmla="*/ 1160 h 1480"/>
                <a:gd name="T60" fmla="*/ 1180 w 1648"/>
                <a:gd name="T61" fmla="*/ 100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48" h="1480">
                  <a:moveTo>
                    <a:pt x="1328" y="0"/>
                  </a:moveTo>
                  <a:cubicBezTo>
                    <a:pt x="320" y="0"/>
                    <a:pt x="320" y="0"/>
                    <a:pt x="320" y="0"/>
                  </a:cubicBezTo>
                  <a:cubicBezTo>
                    <a:pt x="143" y="0"/>
                    <a:pt x="0" y="143"/>
                    <a:pt x="0" y="320"/>
                  </a:cubicBezTo>
                  <a:cubicBezTo>
                    <a:pt x="0" y="497"/>
                    <a:pt x="143" y="640"/>
                    <a:pt x="320" y="640"/>
                  </a:cubicBezTo>
                  <a:cubicBezTo>
                    <a:pt x="1328" y="640"/>
                    <a:pt x="1328" y="640"/>
                    <a:pt x="1328" y="640"/>
                  </a:cubicBezTo>
                  <a:cubicBezTo>
                    <a:pt x="1505" y="640"/>
                    <a:pt x="1648" y="497"/>
                    <a:pt x="1648" y="320"/>
                  </a:cubicBezTo>
                  <a:cubicBezTo>
                    <a:pt x="1648" y="143"/>
                    <a:pt x="1505" y="0"/>
                    <a:pt x="1328" y="0"/>
                  </a:cubicBezTo>
                  <a:close/>
                  <a:moveTo>
                    <a:pt x="492" y="480"/>
                  </a:moveTo>
                  <a:cubicBezTo>
                    <a:pt x="404" y="480"/>
                    <a:pt x="332" y="408"/>
                    <a:pt x="332" y="320"/>
                  </a:cubicBezTo>
                  <a:cubicBezTo>
                    <a:pt x="332" y="232"/>
                    <a:pt x="404" y="160"/>
                    <a:pt x="492" y="160"/>
                  </a:cubicBezTo>
                  <a:cubicBezTo>
                    <a:pt x="580" y="160"/>
                    <a:pt x="652" y="232"/>
                    <a:pt x="652" y="320"/>
                  </a:cubicBezTo>
                  <a:cubicBezTo>
                    <a:pt x="652" y="408"/>
                    <a:pt x="580" y="480"/>
                    <a:pt x="492" y="480"/>
                  </a:cubicBezTo>
                  <a:close/>
                  <a:moveTo>
                    <a:pt x="1328" y="960"/>
                  </a:moveTo>
                  <a:cubicBezTo>
                    <a:pt x="1438" y="960"/>
                    <a:pt x="1528" y="1050"/>
                    <a:pt x="1528" y="1160"/>
                  </a:cubicBezTo>
                  <a:cubicBezTo>
                    <a:pt x="1528" y="1270"/>
                    <a:pt x="1438" y="1360"/>
                    <a:pt x="1328" y="1360"/>
                  </a:cubicBezTo>
                  <a:cubicBezTo>
                    <a:pt x="320" y="1360"/>
                    <a:pt x="320" y="1360"/>
                    <a:pt x="320" y="1360"/>
                  </a:cubicBezTo>
                  <a:cubicBezTo>
                    <a:pt x="210" y="1360"/>
                    <a:pt x="120" y="1270"/>
                    <a:pt x="120" y="1160"/>
                  </a:cubicBezTo>
                  <a:cubicBezTo>
                    <a:pt x="120" y="1050"/>
                    <a:pt x="210" y="960"/>
                    <a:pt x="320" y="960"/>
                  </a:cubicBezTo>
                  <a:lnTo>
                    <a:pt x="1328" y="960"/>
                  </a:lnTo>
                  <a:close/>
                  <a:moveTo>
                    <a:pt x="1328" y="840"/>
                  </a:moveTo>
                  <a:cubicBezTo>
                    <a:pt x="320" y="840"/>
                    <a:pt x="320" y="840"/>
                    <a:pt x="320" y="840"/>
                  </a:cubicBezTo>
                  <a:cubicBezTo>
                    <a:pt x="143" y="840"/>
                    <a:pt x="0" y="983"/>
                    <a:pt x="0" y="1160"/>
                  </a:cubicBezTo>
                  <a:cubicBezTo>
                    <a:pt x="0" y="1337"/>
                    <a:pt x="143" y="1480"/>
                    <a:pt x="320" y="1480"/>
                  </a:cubicBezTo>
                  <a:cubicBezTo>
                    <a:pt x="1328" y="1480"/>
                    <a:pt x="1328" y="1480"/>
                    <a:pt x="1328" y="1480"/>
                  </a:cubicBezTo>
                  <a:cubicBezTo>
                    <a:pt x="1505" y="1480"/>
                    <a:pt x="1648" y="1337"/>
                    <a:pt x="1648" y="1160"/>
                  </a:cubicBezTo>
                  <a:cubicBezTo>
                    <a:pt x="1648" y="983"/>
                    <a:pt x="1505" y="840"/>
                    <a:pt x="1328" y="840"/>
                  </a:cubicBezTo>
                  <a:close/>
                  <a:moveTo>
                    <a:pt x="1180" y="1000"/>
                  </a:moveTo>
                  <a:cubicBezTo>
                    <a:pt x="1092" y="1000"/>
                    <a:pt x="1020" y="1072"/>
                    <a:pt x="1020" y="1160"/>
                  </a:cubicBezTo>
                  <a:cubicBezTo>
                    <a:pt x="1020" y="1248"/>
                    <a:pt x="1092" y="1320"/>
                    <a:pt x="1180" y="1320"/>
                  </a:cubicBezTo>
                  <a:cubicBezTo>
                    <a:pt x="1268" y="1320"/>
                    <a:pt x="1340" y="1248"/>
                    <a:pt x="1340" y="1160"/>
                  </a:cubicBezTo>
                  <a:cubicBezTo>
                    <a:pt x="1340" y="1072"/>
                    <a:pt x="1268" y="1000"/>
                    <a:pt x="1180" y="1000"/>
                  </a:cubicBezTo>
                  <a:close/>
                </a:path>
              </a:pathLst>
            </a:custGeom>
            <a:solidFill>
              <a:schemeClr val="bg1"/>
            </a:solidFill>
            <a:ln>
              <a:noFill/>
            </a:ln>
          </p:spPr>
          <p:txBody>
            <a:bodyPr lIns="121920" tIns="60960" rIns="121920" bIns="60960"/>
            <a:lstStyle/>
            <a:p>
              <a:pPr defTabSz="855345">
                <a:defRPr/>
              </a:pPr>
              <a:endParaRPr lang="bg-BG" sz="2400"/>
            </a:p>
          </p:txBody>
        </p:sp>
        <p:sp>
          <p:nvSpPr>
            <p:cNvPr id="46" name="Freeform 13"/>
            <p:cNvSpPr>
              <a:spLocks noEditPoints="1"/>
            </p:cNvSpPr>
            <p:nvPr/>
          </p:nvSpPr>
          <p:spPr bwMode="auto">
            <a:xfrm>
              <a:off x="11694" y="5604"/>
              <a:ext cx="687" cy="687"/>
            </a:xfrm>
            <a:custGeom>
              <a:avLst/>
              <a:gdLst>
                <a:gd name="T0" fmla="*/ 782 w 1648"/>
                <a:gd name="T1" fmla="*/ 1207 h 1648"/>
                <a:gd name="T2" fmla="*/ 642 w 1648"/>
                <a:gd name="T3" fmla="*/ 1207 h 1648"/>
                <a:gd name="T4" fmla="*/ 712 w 1648"/>
                <a:gd name="T5" fmla="*/ 937 h 1648"/>
                <a:gd name="T6" fmla="*/ 472 w 1648"/>
                <a:gd name="T7" fmla="*/ 937 h 1648"/>
                <a:gd name="T8" fmla="*/ 402 w 1648"/>
                <a:gd name="T9" fmla="*/ 1207 h 1648"/>
                <a:gd name="T10" fmla="*/ 542 w 1648"/>
                <a:gd name="T11" fmla="*/ 1207 h 1648"/>
                <a:gd name="T12" fmla="*/ 472 w 1648"/>
                <a:gd name="T13" fmla="*/ 937 h 1648"/>
                <a:gd name="T14" fmla="*/ 1192 w 1648"/>
                <a:gd name="T15" fmla="*/ 374 h 1648"/>
                <a:gd name="T16" fmla="*/ 1122 w 1648"/>
                <a:gd name="T17" fmla="*/ 644 h 1648"/>
                <a:gd name="T18" fmla="*/ 1262 w 1648"/>
                <a:gd name="T19" fmla="*/ 644 h 1648"/>
                <a:gd name="T20" fmla="*/ 952 w 1648"/>
                <a:gd name="T21" fmla="*/ 374 h 1648"/>
                <a:gd name="T22" fmla="*/ 882 w 1648"/>
                <a:gd name="T23" fmla="*/ 644 h 1648"/>
                <a:gd name="T24" fmla="*/ 1022 w 1648"/>
                <a:gd name="T25" fmla="*/ 644 h 1648"/>
                <a:gd name="T26" fmla="*/ 952 w 1648"/>
                <a:gd name="T27" fmla="*/ 374 h 1648"/>
                <a:gd name="T28" fmla="*/ 952 w 1648"/>
                <a:gd name="T29" fmla="*/ 937 h 1648"/>
                <a:gd name="T30" fmla="*/ 882 w 1648"/>
                <a:gd name="T31" fmla="*/ 1207 h 1648"/>
                <a:gd name="T32" fmla="*/ 1022 w 1648"/>
                <a:gd name="T33" fmla="*/ 1207 h 1648"/>
                <a:gd name="T34" fmla="*/ 1648 w 1648"/>
                <a:gd name="T35" fmla="*/ 300 h 1648"/>
                <a:gd name="T36" fmla="*/ 1348 w 1648"/>
                <a:gd name="T37" fmla="*/ 1648 h 1648"/>
                <a:gd name="T38" fmla="*/ 0 w 1648"/>
                <a:gd name="T39" fmla="*/ 1348 h 1648"/>
                <a:gd name="T40" fmla="*/ 300 w 1648"/>
                <a:gd name="T41" fmla="*/ 0 h 1648"/>
                <a:gd name="T42" fmla="*/ 1648 w 1648"/>
                <a:gd name="T43" fmla="*/ 300 h 1648"/>
                <a:gd name="T44" fmla="*/ 1328 w 1648"/>
                <a:gd name="T45" fmla="*/ 160 h 1648"/>
                <a:gd name="T46" fmla="*/ 160 w 1648"/>
                <a:gd name="T47" fmla="*/ 320 h 1648"/>
                <a:gd name="T48" fmla="*/ 782 w 1648"/>
                <a:gd name="T49" fmla="*/ 484 h 1648"/>
                <a:gd name="T50" fmla="*/ 160 w 1648"/>
                <a:gd name="T51" fmla="*/ 604 h 1648"/>
                <a:gd name="T52" fmla="*/ 298 w 1648"/>
                <a:gd name="T53" fmla="*/ 1047 h 1648"/>
                <a:gd name="T54" fmla="*/ 160 w 1648"/>
                <a:gd name="T55" fmla="*/ 1167 h 1648"/>
                <a:gd name="T56" fmla="*/ 320 w 1648"/>
                <a:gd name="T57" fmla="*/ 1488 h 1648"/>
                <a:gd name="T58" fmla="*/ 1488 w 1648"/>
                <a:gd name="T59" fmla="*/ 1328 h 1648"/>
                <a:gd name="T60" fmla="*/ 1126 w 1648"/>
                <a:gd name="T61" fmla="*/ 1167 h 1648"/>
                <a:gd name="T62" fmla="*/ 1488 w 1648"/>
                <a:gd name="T63" fmla="*/ 1047 h 1648"/>
                <a:gd name="T64" fmla="*/ 1362 w 1648"/>
                <a:gd name="T65" fmla="*/ 604 h 1648"/>
                <a:gd name="T66" fmla="*/ 1488 w 1648"/>
                <a:gd name="T67" fmla="*/ 484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48" h="1648">
                  <a:moveTo>
                    <a:pt x="782" y="1007"/>
                  </a:moveTo>
                  <a:cubicBezTo>
                    <a:pt x="782" y="1207"/>
                    <a:pt x="782" y="1207"/>
                    <a:pt x="782" y="1207"/>
                  </a:cubicBezTo>
                  <a:cubicBezTo>
                    <a:pt x="782" y="1245"/>
                    <a:pt x="751" y="1277"/>
                    <a:pt x="712" y="1277"/>
                  </a:cubicBezTo>
                  <a:cubicBezTo>
                    <a:pt x="673" y="1277"/>
                    <a:pt x="642" y="1245"/>
                    <a:pt x="642" y="1207"/>
                  </a:cubicBezTo>
                  <a:cubicBezTo>
                    <a:pt x="642" y="1007"/>
                    <a:pt x="642" y="1007"/>
                    <a:pt x="642" y="1007"/>
                  </a:cubicBezTo>
                  <a:cubicBezTo>
                    <a:pt x="642" y="968"/>
                    <a:pt x="673" y="937"/>
                    <a:pt x="712" y="937"/>
                  </a:cubicBezTo>
                  <a:cubicBezTo>
                    <a:pt x="751" y="937"/>
                    <a:pt x="782" y="968"/>
                    <a:pt x="782" y="1007"/>
                  </a:cubicBezTo>
                  <a:close/>
                  <a:moveTo>
                    <a:pt x="472" y="937"/>
                  </a:moveTo>
                  <a:cubicBezTo>
                    <a:pt x="433" y="937"/>
                    <a:pt x="402" y="968"/>
                    <a:pt x="402" y="1007"/>
                  </a:cubicBezTo>
                  <a:cubicBezTo>
                    <a:pt x="402" y="1207"/>
                    <a:pt x="402" y="1207"/>
                    <a:pt x="402" y="1207"/>
                  </a:cubicBezTo>
                  <a:cubicBezTo>
                    <a:pt x="402" y="1245"/>
                    <a:pt x="433" y="1277"/>
                    <a:pt x="472" y="1277"/>
                  </a:cubicBezTo>
                  <a:cubicBezTo>
                    <a:pt x="511" y="1277"/>
                    <a:pt x="542" y="1245"/>
                    <a:pt x="542" y="1207"/>
                  </a:cubicBezTo>
                  <a:cubicBezTo>
                    <a:pt x="542" y="1007"/>
                    <a:pt x="542" y="1007"/>
                    <a:pt x="542" y="1007"/>
                  </a:cubicBezTo>
                  <a:cubicBezTo>
                    <a:pt x="542" y="968"/>
                    <a:pt x="511" y="937"/>
                    <a:pt x="472" y="937"/>
                  </a:cubicBezTo>
                  <a:close/>
                  <a:moveTo>
                    <a:pt x="1262" y="444"/>
                  </a:moveTo>
                  <a:cubicBezTo>
                    <a:pt x="1262" y="405"/>
                    <a:pt x="1231" y="374"/>
                    <a:pt x="1192" y="374"/>
                  </a:cubicBezTo>
                  <a:cubicBezTo>
                    <a:pt x="1153" y="374"/>
                    <a:pt x="1122" y="405"/>
                    <a:pt x="1122" y="444"/>
                  </a:cubicBezTo>
                  <a:cubicBezTo>
                    <a:pt x="1122" y="644"/>
                    <a:pt x="1122" y="644"/>
                    <a:pt x="1122" y="644"/>
                  </a:cubicBezTo>
                  <a:cubicBezTo>
                    <a:pt x="1122" y="683"/>
                    <a:pt x="1153" y="714"/>
                    <a:pt x="1192" y="714"/>
                  </a:cubicBezTo>
                  <a:cubicBezTo>
                    <a:pt x="1231" y="714"/>
                    <a:pt x="1262" y="683"/>
                    <a:pt x="1262" y="644"/>
                  </a:cubicBezTo>
                  <a:lnTo>
                    <a:pt x="1262" y="444"/>
                  </a:lnTo>
                  <a:close/>
                  <a:moveTo>
                    <a:pt x="952" y="374"/>
                  </a:moveTo>
                  <a:cubicBezTo>
                    <a:pt x="913" y="374"/>
                    <a:pt x="882" y="405"/>
                    <a:pt x="882" y="444"/>
                  </a:cubicBezTo>
                  <a:cubicBezTo>
                    <a:pt x="882" y="644"/>
                    <a:pt x="882" y="644"/>
                    <a:pt x="882" y="644"/>
                  </a:cubicBezTo>
                  <a:cubicBezTo>
                    <a:pt x="882" y="683"/>
                    <a:pt x="913" y="714"/>
                    <a:pt x="952" y="714"/>
                  </a:cubicBezTo>
                  <a:cubicBezTo>
                    <a:pt x="991" y="714"/>
                    <a:pt x="1022" y="683"/>
                    <a:pt x="1022" y="644"/>
                  </a:cubicBezTo>
                  <a:cubicBezTo>
                    <a:pt x="1022" y="444"/>
                    <a:pt x="1022" y="444"/>
                    <a:pt x="1022" y="444"/>
                  </a:cubicBezTo>
                  <a:cubicBezTo>
                    <a:pt x="1022" y="405"/>
                    <a:pt x="991" y="374"/>
                    <a:pt x="952" y="374"/>
                  </a:cubicBezTo>
                  <a:close/>
                  <a:moveTo>
                    <a:pt x="1022" y="1007"/>
                  </a:moveTo>
                  <a:cubicBezTo>
                    <a:pt x="1022" y="968"/>
                    <a:pt x="991" y="937"/>
                    <a:pt x="952" y="937"/>
                  </a:cubicBezTo>
                  <a:cubicBezTo>
                    <a:pt x="913" y="937"/>
                    <a:pt x="882" y="968"/>
                    <a:pt x="882" y="1007"/>
                  </a:cubicBezTo>
                  <a:cubicBezTo>
                    <a:pt x="882" y="1207"/>
                    <a:pt x="882" y="1207"/>
                    <a:pt x="882" y="1207"/>
                  </a:cubicBezTo>
                  <a:cubicBezTo>
                    <a:pt x="882" y="1245"/>
                    <a:pt x="913" y="1277"/>
                    <a:pt x="952" y="1277"/>
                  </a:cubicBezTo>
                  <a:cubicBezTo>
                    <a:pt x="991" y="1277"/>
                    <a:pt x="1022" y="1245"/>
                    <a:pt x="1022" y="1207"/>
                  </a:cubicBezTo>
                  <a:lnTo>
                    <a:pt x="1022" y="1007"/>
                  </a:lnTo>
                  <a:close/>
                  <a:moveTo>
                    <a:pt x="1648" y="300"/>
                  </a:moveTo>
                  <a:cubicBezTo>
                    <a:pt x="1648" y="1348"/>
                    <a:pt x="1648" y="1348"/>
                    <a:pt x="1648" y="1348"/>
                  </a:cubicBezTo>
                  <a:cubicBezTo>
                    <a:pt x="1648" y="1514"/>
                    <a:pt x="1514" y="1648"/>
                    <a:pt x="1348" y="1648"/>
                  </a:cubicBezTo>
                  <a:cubicBezTo>
                    <a:pt x="300" y="1648"/>
                    <a:pt x="300" y="1648"/>
                    <a:pt x="300" y="1648"/>
                  </a:cubicBezTo>
                  <a:cubicBezTo>
                    <a:pt x="134" y="1648"/>
                    <a:pt x="0" y="1514"/>
                    <a:pt x="0" y="1348"/>
                  </a:cubicBezTo>
                  <a:cubicBezTo>
                    <a:pt x="0" y="300"/>
                    <a:pt x="0" y="300"/>
                    <a:pt x="0" y="300"/>
                  </a:cubicBezTo>
                  <a:cubicBezTo>
                    <a:pt x="0" y="134"/>
                    <a:pt x="134" y="0"/>
                    <a:pt x="300" y="0"/>
                  </a:cubicBezTo>
                  <a:cubicBezTo>
                    <a:pt x="1348" y="0"/>
                    <a:pt x="1348" y="0"/>
                    <a:pt x="1348" y="0"/>
                  </a:cubicBezTo>
                  <a:cubicBezTo>
                    <a:pt x="1514" y="0"/>
                    <a:pt x="1648" y="134"/>
                    <a:pt x="1648" y="300"/>
                  </a:cubicBezTo>
                  <a:close/>
                  <a:moveTo>
                    <a:pt x="1488" y="320"/>
                  </a:moveTo>
                  <a:cubicBezTo>
                    <a:pt x="1488" y="232"/>
                    <a:pt x="1416" y="160"/>
                    <a:pt x="1328" y="160"/>
                  </a:cubicBezTo>
                  <a:cubicBezTo>
                    <a:pt x="320" y="160"/>
                    <a:pt x="320" y="160"/>
                    <a:pt x="320" y="160"/>
                  </a:cubicBezTo>
                  <a:cubicBezTo>
                    <a:pt x="232" y="160"/>
                    <a:pt x="160" y="232"/>
                    <a:pt x="160" y="320"/>
                  </a:cubicBezTo>
                  <a:cubicBezTo>
                    <a:pt x="160" y="484"/>
                    <a:pt x="160" y="484"/>
                    <a:pt x="160" y="484"/>
                  </a:cubicBezTo>
                  <a:cubicBezTo>
                    <a:pt x="782" y="484"/>
                    <a:pt x="782" y="484"/>
                    <a:pt x="782" y="484"/>
                  </a:cubicBezTo>
                  <a:cubicBezTo>
                    <a:pt x="782" y="604"/>
                    <a:pt x="782" y="604"/>
                    <a:pt x="782" y="604"/>
                  </a:cubicBezTo>
                  <a:cubicBezTo>
                    <a:pt x="160" y="604"/>
                    <a:pt x="160" y="604"/>
                    <a:pt x="160" y="604"/>
                  </a:cubicBezTo>
                  <a:cubicBezTo>
                    <a:pt x="160" y="1047"/>
                    <a:pt x="160" y="1047"/>
                    <a:pt x="160" y="1047"/>
                  </a:cubicBezTo>
                  <a:cubicBezTo>
                    <a:pt x="298" y="1047"/>
                    <a:pt x="298" y="1047"/>
                    <a:pt x="298" y="1047"/>
                  </a:cubicBezTo>
                  <a:cubicBezTo>
                    <a:pt x="298" y="1167"/>
                    <a:pt x="298" y="1167"/>
                    <a:pt x="298" y="1167"/>
                  </a:cubicBezTo>
                  <a:cubicBezTo>
                    <a:pt x="160" y="1167"/>
                    <a:pt x="160" y="1167"/>
                    <a:pt x="160" y="1167"/>
                  </a:cubicBezTo>
                  <a:cubicBezTo>
                    <a:pt x="160" y="1328"/>
                    <a:pt x="160" y="1328"/>
                    <a:pt x="160" y="1328"/>
                  </a:cubicBezTo>
                  <a:cubicBezTo>
                    <a:pt x="160" y="1416"/>
                    <a:pt x="232" y="1488"/>
                    <a:pt x="320" y="1488"/>
                  </a:cubicBezTo>
                  <a:cubicBezTo>
                    <a:pt x="1328" y="1488"/>
                    <a:pt x="1328" y="1488"/>
                    <a:pt x="1328" y="1488"/>
                  </a:cubicBezTo>
                  <a:cubicBezTo>
                    <a:pt x="1416" y="1488"/>
                    <a:pt x="1488" y="1416"/>
                    <a:pt x="1488" y="1328"/>
                  </a:cubicBezTo>
                  <a:cubicBezTo>
                    <a:pt x="1488" y="1167"/>
                    <a:pt x="1488" y="1167"/>
                    <a:pt x="1488" y="1167"/>
                  </a:cubicBezTo>
                  <a:cubicBezTo>
                    <a:pt x="1126" y="1167"/>
                    <a:pt x="1126" y="1167"/>
                    <a:pt x="1126" y="1167"/>
                  </a:cubicBezTo>
                  <a:cubicBezTo>
                    <a:pt x="1126" y="1047"/>
                    <a:pt x="1126" y="1047"/>
                    <a:pt x="1126" y="1047"/>
                  </a:cubicBezTo>
                  <a:cubicBezTo>
                    <a:pt x="1488" y="1047"/>
                    <a:pt x="1488" y="1047"/>
                    <a:pt x="1488" y="1047"/>
                  </a:cubicBezTo>
                  <a:cubicBezTo>
                    <a:pt x="1488" y="604"/>
                    <a:pt x="1488" y="604"/>
                    <a:pt x="1488" y="604"/>
                  </a:cubicBezTo>
                  <a:cubicBezTo>
                    <a:pt x="1362" y="604"/>
                    <a:pt x="1362" y="604"/>
                    <a:pt x="1362" y="604"/>
                  </a:cubicBezTo>
                  <a:cubicBezTo>
                    <a:pt x="1362" y="484"/>
                    <a:pt x="1362" y="484"/>
                    <a:pt x="1362" y="484"/>
                  </a:cubicBezTo>
                  <a:cubicBezTo>
                    <a:pt x="1488" y="484"/>
                    <a:pt x="1488" y="484"/>
                    <a:pt x="1488" y="484"/>
                  </a:cubicBezTo>
                  <a:lnTo>
                    <a:pt x="1488" y="320"/>
                  </a:lnTo>
                  <a:close/>
                </a:path>
              </a:pathLst>
            </a:custGeom>
            <a:solidFill>
              <a:schemeClr val="bg1"/>
            </a:solidFill>
            <a:ln>
              <a:noFill/>
            </a:ln>
          </p:spPr>
          <p:txBody>
            <a:bodyPr lIns="121920" tIns="60960" rIns="121920" bIns="60960"/>
            <a:lstStyle/>
            <a:p>
              <a:pPr defTabSz="855345">
                <a:defRPr/>
              </a:pPr>
              <a:endParaRPr lang="bg-BG" sz="2400"/>
            </a:p>
          </p:txBody>
        </p:sp>
        <p:sp>
          <p:nvSpPr>
            <p:cNvPr id="47" name="Freeform 25"/>
            <p:cNvSpPr>
              <a:spLocks noEditPoints="1"/>
            </p:cNvSpPr>
            <p:nvPr/>
          </p:nvSpPr>
          <p:spPr bwMode="auto">
            <a:xfrm>
              <a:off x="10962" y="7332"/>
              <a:ext cx="630" cy="675"/>
            </a:xfrm>
            <a:custGeom>
              <a:avLst/>
              <a:gdLst>
                <a:gd name="T0" fmla="*/ 1387 w 1584"/>
                <a:gd name="T1" fmla="*/ 404 h 1700"/>
                <a:gd name="T2" fmla="*/ 1387 w 1584"/>
                <a:gd name="T3" fmla="*/ 252 h 1700"/>
                <a:gd name="T4" fmla="*/ 1387 w 1584"/>
                <a:gd name="T5" fmla="*/ 252 h 1700"/>
                <a:gd name="T6" fmla="*/ 1331 w 1584"/>
                <a:gd name="T7" fmla="*/ 43 h 1700"/>
                <a:gd name="T8" fmla="*/ 1121 w 1584"/>
                <a:gd name="T9" fmla="*/ 99 h 1700"/>
                <a:gd name="T10" fmla="*/ 1121 w 1584"/>
                <a:gd name="T11" fmla="*/ 99 h 1700"/>
                <a:gd name="T12" fmla="*/ 990 w 1584"/>
                <a:gd name="T13" fmla="*/ 175 h 1700"/>
                <a:gd name="T14" fmla="*/ 75 w 1584"/>
                <a:gd name="T15" fmla="*/ 756 h 1700"/>
                <a:gd name="T16" fmla="*/ 0 w 1584"/>
                <a:gd name="T17" fmla="*/ 887 h 1700"/>
                <a:gd name="T18" fmla="*/ 1265 w 1584"/>
                <a:gd name="T19" fmla="*/ 1618 h 1700"/>
                <a:gd name="T20" fmla="*/ 1341 w 1584"/>
                <a:gd name="T21" fmla="*/ 1486 h 1700"/>
                <a:gd name="T22" fmla="*/ 1387 w 1584"/>
                <a:gd name="T23" fmla="*/ 404 h 1700"/>
                <a:gd name="T24" fmla="*/ 1285 w 1584"/>
                <a:gd name="T25" fmla="*/ 121 h 1700"/>
                <a:gd name="T26" fmla="*/ 1308 w 1584"/>
                <a:gd name="T27" fmla="*/ 206 h 1700"/>
                <a:gd name="T28" fmla="*/ 1223 w 1584"/>
                <a:gd name="T29" fmla="*/ 229 h 1700"/>
                <a:gd name="T30" fmla="*/ 1200 w 1584"/>
                <a:gd name="T31" fmla="*/ 144 h 1700"/>
                <a:gd name="T32" fmla="*/ 1285 w 1584"/>
                <a:gd name="T33" fmla="*/ 121 h 1700"/>
                <a:gd name="T34" fmla="*/ 927 w 1584"/>
                <a:gd name="T35" fmla="*/ 1566 h 1700"/>
                <a:gd name="T36" fmla="*/ 642 w 1584"/>
                <a:gd name="T37" fmla="*/ 1642 h 1700"/>
                <a:gd name="T38" fmla="*/ 565 w 1584"/>
                <a:gd name="T39" fmla="*/ 1357 h 1700"/>
                <a:gd name="T40" fmla="*/ 927 w 1584"/>
                <a:gd name="T41" fmla="*/ 1566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4" h="1700">
                  <a:moveTo>
                    <a:pt x="1387" y="404"/>
                  </a:moveTo>
                  <a:cubicBezTo>
                    <a:pt x="1359" y="357"/>
                    <a:pt x="1359" y="299"/>
                    <a:pt x="1387" y="252"/>
                  </a:cubicBezTo>
                  <a:cubicBezTo>
                    <a:pt x="1387" y="252"/>
                    <a:pt x="1387" y="252"/>
                    <a:pt x="1387" y="252"/>
                  </a:cubicBezTo>
                  <a:cubicBezTo>
                    <a:pt x="1429" y="178"/>
                    <a:pt x="1404" y="85"/>
                    <a:pt x="1331" y="43"/>
                  </a:cubicBezTo>
                  <a:cubicBezTo>
                    <a:pt x="1257" y="0"/>
                    <a:pt x="1164" y="25"/>
                    <a:pt x="1121" y="99"/>
                  </a:cubicBezTo>
                  <a:cubicBezTo>
                    <a:pt x="1121" y="99"/>
                    <a:pt x="1121" y="99"/>
                    <a:pt x="1121" y="99"/>
                  </a:cubicBezTo>
                  <a:cubicBezTo>
                    <a:pt x="1094" y="146"/>
                    <a:pt x="1044" y="175"/>
                    <a:pt x="990" y="175"/>
                  </a:cubicBezTo>
                  <a:cubicBezTo>
                    <a:pt x="597" y="174"/>
                    <a:pt x="441" y="834"/>
                    <a:pt x="75" y="756"/>
                  </a:cubicBezTo>
                  <a:cubicBezTo>
                    <a:pt x="0" y="887"/>
                    <a:pt x="0" y="887"/>
                    <a:pt x="0" y="887"/>
                  </a:cubicBezTo>
                  <a:cubicBezTo>
                    <a:pt x="1265" y="1618"/>
                    <a:pt x="1265" y="1618"/>
                    <a:pt x="1265" y="1618"/>
                  </a:cubicBezTo>
                  <a:cubicBezTo>
                    <a:pt x="1341" y="1486"/>
                    <a:pt x="1341" y="1486"/>
                    <a:pt x="1341" y="1486"/>
                  </a:cubicBezTo>
                  <a:cubicBezTo>
                    <a:pt x="1089" y="1209"/>
                    <a:pt x="1584" y="744"/>
                    <a:pt x="1387" y="404"/>
                  </a:cubicBezTo>
                  <a:close/>
                  <a:moveTo>
                    <a:pt x="1285" y="121"/>
                  </a:moveTo>
                  <a:cubicBezTo>
                    <a:pt x="1315" y="138"/>
                    <a:pt x="1325" y="177"/>
                    <a:pt x="1308" y="206"/>
                  </a:cubicBezTo>
                  <a:cubicBezTo>
                    <a:pt x="1291" y="236"/>
                    <a:pt x="1253" y="246"/>
                    <a:pt x="1223" y="229"/>
                  </a:cubicBezTo>
                  <a:cubicBezTo>
                    <a:pt x="1193" y="212"/>
                    <a:pt x="1183" y="174"/>
                    <a:pt x="1200" y="144"/>
                  </a:cubicBezTo>
                  <a:cubicBezTo>
                    <a:pt x="1217" y="114"/>
                    <a:pt x="1255" y="104"/>
                    <a:pt x="1285" y="121"/>
                  </a:cubicBezTo>
                  <a:close/>
                  <a:moveTo>
                    <a:pt x="927" y="1566"/>
                  </a:moveTo>
                  <a:cubicBezTo>
                    <a:pt x="869" y="1665"/>
                    <a:pt x="742" y="1700"/>
                    <a:pt x="642" y="1642"/>
                  </a:cubicBezTo>
                  <a:cubicBezTo>
                    <a:pt x="542" y="1584"/>
                    <a:pt x="508" y="1457"/>
                    <a:pt x="565" y="1357"/>
                  </a:cubicBezTo>
                  <a:lnTo>
                    <a:pt x="927" y="1566"/>
                  </a:lnTo>
                  <a:close/>
                </a:path>
              </a:pathLst>
            </a:custGeom>
            <a:solidFill>
              <a:schemeClr val="bg1"/>
            </a:solidFill>
            <a:ln>
              <a:noFill/>
            </a:ln>
          </p:spPr>
          <p:txBody>
            <a:bodyPr lIns="121920" tIns="60960" rIns="121920" bIns="60960"/>
            <a:lstStyle/>
            <a:p>
              <a:pPr defTabSz="855345">
                <a:defRPr/>
              </a:pPr>
              <a:endParaRPr lang="bg-BG" sz="2400"/>
            </a:p>
          </p:txBody>
        </p:sp>
        <p:sp>
          <p:nvSpPr>
            <p:cNvPr id="48" name="Freeform 13"/>
            <p:cNvSpPr>
              <a:spLocks noEditPoints="1"/>
            </p:cNvSpPr>
            <p:nvPr/>
          </p:nvSpPr>
          <p:spPr bwMode="auto">
            <a:xfrm>
              <a:off x="9315" y="5622"/>
              <a:ext cx="579" cy="897"/>
            </a:xfrm>
            <a:custGeom>
              <a:avLst/>
              <a:gdLst>
                <a:gd name="T0" fmla="*/ 3147 w 3559"/>
                <a:gd name="T1" fmla="*/ 400 h 5493"/>
                <a:gd name="T2" fmla="*/ 2237 w 3559"/>
                <a:gd name="T3" fmla="*/ 2958 h 5493"/>
                <a:gd name="T4" fmla="*/ 1851 w 3559"/>
                <a:gd name="T5" fmla="*/ 3611 h 5493"/>
                <a:gd name="T6" fmla="*/ 1708 w 3559"/>
                <a:gd name="T7" fmla="*/ 3611 h 5493"/>
                <a:gd name="T8" fmla="*/ 1322 w 3559"/>
                <a:gd name="T9" fmla="*/ 2958 h 5493"/>
                <a:gd name="T10" fmla="*/ 412 w 3559"/>
                <a:gd name="T11" fmla="*/ 400 h 5493"/>
                <a:gd name="T12" fmla="*/ 3147 w 3559"/>
                <a:gd name="T13" fmla="*/ 400 h 5493"/>
                <a:gd name="T14" fmla="*/ 3559 w 3559"/>
                <a:gd name="T15" fmla="*/ 0 h 5493"/>
                <a:gd name="T16" fmla="*/ 0 w 3559"/>
                <a:gd name="T17" fmla="*/ 0 h 5493"/>
                <a:gd name="T18" fmla="*/ 1419 w 3559"/>
                <a:gd name="T19" fmla="*/ 4011 h 5493"/>
                <a:gd name="T20" fmla="*/ 2140 w 3559"/>
                <a:gd name="T21" fmla="*/ 4011 h 5493"/>
                <a:gd name="T22" fmla="*/ 3559 w 3559"/>
                <a:gd name="T23" fmla="*/ 0 h 5493"/>
                <a:gd name="T24" fmla="*/ 2742 w 3559"/>
                <a:gd name="T25" fmla="*/ 733 h 5493"/>
                <a:gd name="T26" fmla="*/ 1797 w 3559"/>
                <a:gd name="T27" fmla="*/ 2980 h 5493"/>
                <a:gd name="T28" fmla="*/ 2308 w 3559"/>
                <a:gd name="T29" fmla="*/ 733 h 5493"/>
                <a:gd name="T30" fmla="*/ 2742 w 3559"/>
                <a:gd name="T31" fmla="*/ 733 h 5493"/>
                <a:gd name="T32" fmla="*/ 2875 w 3559"/>
                <a:gd name="T33" fmla="*/ 5138 h 5493"/>
                <a:gd name="T34" fmla="*/ 2875 w 3559"/>
                <a:gd name="T35" fmla="*/ 5493 h 5493"/>
                <a:gd name="T36" fmla="*/ 684 w 3559"/>
                <a:gd name="T37" fmla="*/ 5493 h 5493"/>
                <a:gd name="T38" fmla="*/ 684 w 3559"/>
                <a:gd name="T39" fmla="*/ 5138 h 5493"/>
                <a:gd name="T40" fmla="*/ 1426 w 3559"/>
                <a:gd name="T41" fmla="*/ 4344 h 5493"/>
                <a:gd name="T42" fmla="*/ 2133 w 3559"/>
                <a:gd name="T43" fmla="*/ 4344 h 5493"/>
                <a:gd name="T44" fmla="*/ 2875 w 3559"/>
                <a:gd name="T45" fmla="*/ 5138 h 5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9" h="5493">
                  <a:moveTo>
                    <a:pt x="3147" y="400"/>
                  </a:moveTo>
                  <a:cubicBezTo>
                    <a:pt x="3069" y="1714"/>
                    <a:pt x="2611" y="2398"/>
                    <a:pt x="2237" y="2958"/>
                  </a:cubicBezTo>
                  <a:cubicBezTo>
                    <a:pt x="2084" y="3185"/>
                    <a:pt x="1946" y="3391"/>
                    <a:pt x="1851" y="3611"/>
                  </a:cubicBezTo>
                  <a:lnTo>
                    <a:pt x="1708" y="3611"/>
                  </a:lnTo>
                  <a:cubicBezTo>
                    <a:pt x="1612" y="3391"/>
                    <a:pt x="1474" y="3185"/>
                    <a:pt x="1322" y="2958"/>
                  </a:cubicBezTo>
                  <a:cubicBezTo>
                    <a:pt x="948" y="2398"/>
                    <a:pt x="490" y="1714"/>
                    <a:pt x="412" y="400"/>
                  </a:cubicBezTo>
                  <a:lnTo>
                    <a:pt x="3147" y="400"/>
                  </a:lnTo>
                  <a:close/>
                  <a:moveTo>
                    <a:pt x="3559" y="0"/>
                  </a:moveTo>
                  <a:lnTo>
                    <a:pt x="0" y="0"/>
                  </a:lnTo>
                  <a:cubicBezTo>
                    <a:pt x="0" y="2520"/>
                    <a:pt x="1244" y="3167"/>
                    <a:pt x="1419" y="4011"/>
                  </a:cubicBezTo>
                  <a:lnTo>
                    <a:pt x="2140" y="4011"/>
                  </a:lnTo>
                  <a:cubicBezTo>
                    <a:pt x="2315" y="3167"/>
                    <a:pt x="3559" y="2520"/>
                    <a:pt x="3559" y="0"/>
                  </a:cubicBezTo>
                  <a:close/>
                  <a:moveTo>
                    <a:pt x="2742" y="733"/>
                  </a:moveTo>
                  <a:cubicBezTo>
                    <a:pt x="2680" y="1609"/>
                    <a:pt x="2287" y="2413"/>
                    <a:pt x="1797" y="2980"/>
                  </a:cubicBezTo>
                  <a:cubicBezTo>
                    <a:pt x="2200" y="2195"/>
                    <a:pt x="2308" y="1391"/>
                    <a:pt x="2308" y="733"/>
                  </a:cubicBezTo>
                  <a:lnTo>
                    <a:pt x="2742" y="733"/>
                  </a:lnTo>
                  <a:close/>
                  <a:moveTo>
                    <a:pt x="2875" y="5138"/>
                  </a:moveTo>
                  <a:lnTo>
                    <a:pt x="2875" y="5493"/>
                  </a:lnTo>
                  <a:lnTo>
                    <a:pt x="684" y="5493"/>
                  </a:lnTo>
                  <a:lnTo>
                    <a:pt x="684" y="5138"/>
                  </a:lnTo>
                  <a:cubicBezTo>
                    <a:pt x="1251" y="5138"/>
                    <a:pt x="1401" y="4662"/>
                    <a:pt x="1426" y="4344"/>
                  </a:cubicBezTo>
                  <a:lnTo>
                    <a:pt x="2133" y="4344"/>
                  </a:lnTo>
                  <a:cubicBezTo>
                    <a:pt x="2158" y="4662"/>
                    <a:pt x="2291" y="5138"/>
                    <a:pt x="2875" y="5138"/>
                  </a:cubicBezTo>
                  <a:close/>
                </a:path>
              </a:pathLst>
            </a:custGeom>
            <a:solidFill>
              <a:schemeClr val="tx1">
                <a:lumMod val="90000"/>
              </a:schemeClr>
            </a:solidFill>
            <a:ln w="0">
              <a:noFill/>
              <a:prstDash val="solid"/>
              <a:round/>
            </a:ln>
          </p:spPr>
          <p:txBody>
            <a:bodyPr lIns="121920" tIns="60960" rIns="121920" bIns="60960"/>
            <a:lstStyle/>
            <a:p>
              <a:pPr defTabSz="855345">
                <a:defRPr/>
              </a:pPr>
              <a:endParaRPr lang="bg-BG" sz="240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6300685" y="1323488"/>
            <a:ext cx="4980090" cy="4211023"/>
            <a:chOff x="6177654" y="1317774"/>
            <a:chExt cx="4980090" cy="4211023"/>
          </a:xfrm>
        </p:grpSpPr>
        <p:grpSp>
          <p:nvGrpSpPr>
            <p:cNvPr id="17" name="组合 16"/>
            <p:cNvGrpSpPr/>
            <p:nvPr/>
          </p:nvGrpSpPr>
          <p:grpSpPr>
            <a:xfrm>
              <a:off x="6177654" y="1317774"/>
              <a:ext cx="4980090" cy="830997"/>
              <a:chOff x="5884760" y="1393974"/>
              <a:chExt cx="4980090" cy="830997"/>
            </a:xfrm>
          </p:grpSpPr>
          <p:sp>
            <p:nvSpPr>
              <p:cNvPr id="10" name="文本框 9"/>
              <p:cNvSpPr txBox="1"/>
              <p:nvPr/>
            </p:nvSpPr>
            <p:spPr>
              <a:xfrm>
                <a:off x="6436179" y="1393974"/>
                <a:ext cx="3357817" cy="36830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添加标题内容</a:t>
                </a:r>
              </a:p>
            </p:txBody>
          </p:sp>
          <p:sp>
            <p:nvSpPr>
              <p:cNvPr id="12" name="文本框 11"/>
              <p:cNvSpPr txBox="1"/>
              <p:nvPr/>
            </p:nvSpPr>
            <p:spPr>
              <a:xfrm>
                <a:off x="6436179" y="1763306"/>
                <a:ext cx="4428671" cy="461665"/>
              </a:xfrm>
              <a:prstGeom prst="rect">
                <a:avLst/>
              </a:prstGeom>
              <a:noFill/>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a:t>
                </a:r>
              </a:p>
            </p:txBody>
          </p:sp>
          <p:pic>
            <p:nvPicPr>
              <p:cNvPr id="14" name="图形 13" descr="数学"/>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884760" y="1433751"/>
                <a:ext cx="560388" cy="560388"/>
              </a:xfrm>
              <a:prstGeom prst="rect">
                <a:avLst/>
              </a:prstGeom>
            </p:spPr>
          </p:pic>
          <p:cxnSp>
            <p:nvCxnSpPr>
              <p:cNvPr id="16" name="直接连接符 15"/>
              <p:cNvCxnSpPr/>
              <p:nvPr/>
            </p:nvCxnSpPr>
            <p:spPr>
              <a:xfrm>
                <a:off x="6502400" y="1763306"/>
                <a:ext cx="4121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6177654" y="2444449"/>
              <a:ext cx="4980090" cy="830997"/>
              <a:chOff x="5884760" y="1393974"/>
              <a:chExt cx="4980090" cy="830997"/>
            </a:xfrm>
          </p:grpSpPr>
          <p:sp>
            <p:nvSpPr>
              <p:cNvPr id="19" name="文本框 18"/>
              <p:cNvSpPr txBox="1"/>
              <p:nvPr/>
            </p:nvSpPr>
            <p:spPr>
              <a:xfrm>
                <a:off x="6436179" y="1393974"/>
                <a:ext cx="3357817"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添加标题内容</a:t>
                </a:r>
              </a:p>
            </p:txBody>
          </p:sp>
          <p:sp>
            <p:nvSpPr>
              <p:cNvPr id="20" name="文本框 19"/>
              <p:cNvSpPr txBox="1"/>
              <p:nvPr/>
            </p:nvSpPr>
            <p:spPr>
              <a:xfrm>
                <a:off x="6436179" y="1763306"/>
                <a:ext cx="4428671" cy="461665"/>
              </a:xfrm>
              <a:prstGeom prst="rect">
                <a:avLst/>
              </a:prstGeom>
              <a:noFill/>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a:t>
                </a:r>
              </a:p>
            </p:txBody>
          </p:sp>
          <p:pic>
            <p:nvPicPr>
              <p:cNvPr id="21" name="图形 20" descr="数学"/>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884760" y="1433751"/>
                <a:ext cx="560388" cy="560388"/>
              </a:xfrm>
              <a:prstGeom prst="rect">
                <a:avLst/>
              </a:prstGeom>
            </p:spPr>
          </p:pic>
          <p:cxnSp>
            <p:nvCxnSpPr>
              <p:cNvPr id="22" name="直接连接符 21"/>
              <p:cNvCxnSpPr/>
              <p:nvPr/>
            </p:nvCxnSpPr>
            <p:spPr>
              <a:xfrm>
                <a:off x="6502400" y="1763306"/>
                <a:ext cx="4121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6177654" y="3571124"/>
              <a:ext cx="4980090" cy="830997"/>
              <a:chOff x="5884760" y="1393974"/>
              <a:chExt cx="4980090" cy="830997"/>
            </a:xfrm>
          </p:grpSpPr>
          <p:sp>
            <p:nvSpPr>
              <p:cNvPr id="24" name="文本框 23"/>
              <p:cNvSpPr txBox="1"/>
              <p:nvPr/>
            </p:nvSpPr>
            <p:spPr>
              <a:xfrm>
                <a:off x="6436179" y="1393974"/>
                <a:ext cx="3357817"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添加标题内容</a:t>
                </a:r>
              </a:p>
            </p:txBody>
          </p:sp>
          <p:sp>
            <p:nvSpPr>
              <p:cNvPr id="25" name="文本框 24"/>
              <p:cNvSpPr txBox="1"/>
              <p:nvPr/>
            </p:nvSpPr>
            <p:spPr>
              <a:xfrm>
                <a:off x="6436179" y="1763306"/>
                <a:ext cx="4428671" cy="461665"/>
              </a:xfrm>
              <a:prstGeom prst="rect">
                <a:avLst/>
              </a:prstGeom>
              <a:noFill/>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a:t>
                </a:r>
              </a:p>
            </p:txBody>
          </p:sp>
          <p:pic>
            <p:nvPicPr>
              <p:cNvPr id="26" name="图形 25" descr="数学"/>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884760" y="1433751"/>
                <a:ext cx="560388" cy="560388"/>
              </a:xfrm>
              <a:prstGeom prst="rect">
                <a:avLst/>
              </a:prstGeom>
            </p:spPr>
          </p:pic>
          <p:cxnSp>
            <p:nvCxnSpPr>
              <p:cNvPr id="27" name="直接连接符 26"/>
              <p:cNvCxnSpPr/>
              <p:nvPr/>
            </p:nvCxnSpPr>
            <p:spPr>
              <a:xfrm>
                <a:off x="6502400" y="1763306"/>
                <a:ext cx="4121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6177654" y="4697800"/>
              <a:ext cx="4980090" cy="830997"/>
              <a:chOff x="5884760" y="1393974"/>
              <a:chExt cx="4980090" cy="830997"/>
            </a:xfrm>
          </p:grpSpPr>
          <p:sp>
            <p:nvSpPr>
              <p:cNvPr id="29" name="文本框 28"/>
              <p:cNvSpPr txBox="1"/>
              <p:nvPr/>
            </p:nvSpPr>
            <p:spPr>
              <a:xfrm>
                <a:off x="6436179" y="1393974"/>
                <a:ext cx="3357817" cy="369332"/>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添加标题内容</a:t>
                </a:r>
              </a:p>
            </p:txBody>
          </p:sp>
          <p:sp>
            <p:nvSpPr>
              <p:cNvPr id="30" name="文本框 29"/>
              <p:cNvSpPr txBox="1"/>
              <p:nvPr/>
            </p:nvSpPr>
            <p:spPr>
              <a:xfrm>
                <a:off x="6436179" y="1763306"/>
                <a:ext cx="4428671" cy="461665"/>
              </a:xfrm>
              <a:prstGeom prst="rect">
                <a:avLst/>
              </a:prstGeom>
              <a:noFill/>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请在此处输入合适的内容，或者复制文本后在此框中选择粘贴并选择仅保留文字，请在此处输入合适的内容</a:t>
                </a:r>
              </a:p>
            </p:txBody>
          </p:sp>
          <p:pic>
            <p:nvPicPr>
              <p:cNvPr id="31" name="图形 30" descr="数学"/>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5884760" y="1433751"/>
                <a:ext cx="560388" cy="560388"/>
              </a:xfrm>
              <a:prstGeom prst="rect">
                <a:avLst/>
              </a:prstGeom>
            </p:spPr>
          </p:pic>
          <p:cxnSp>
            <p:nvCxnSpPr>
              <p:cNvPr id="32" name="直接连接符 31"/>
              <p:cNvCxnSpPr/>
              <p:nvPr/>
            </p:nvCxnSpPr>
            <p:spPr>
              <a:xfrm>
                <a:off x="6502400" y="1763306"/>
                <a:ext cx="41211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7" name="组合 126"/>
          <p:cNvGrpSpPr/>
          <p:nvPr/>
        </p:nvGrpSpPr>
        <p:grpSpPr>
          <a:xfrm>
            <a:off x="849630" y="2699385"/>
            <a:ext cx="4504690" cy="2252345"/>
            <a:chOff x="2038" y="4299"/>
            <a:chExt cx="4556" cy="2278"/>
          </a:xfrm>
        </p:grpSpPr>
        <p:sp>
          <p:nvSpPr>
            <p:cNvPr id="22530" name="Freeform 2"/>
            <p:cNvSpPr/>
            <p:nvPr/>
          </p:nvSpPr>
          <p:spPr bwMode="auto">
            <a:xfrm>
              <a:off x="2038" y="4299"/>
              <a:ext cx="4557" cy="2279"/>
            </a:xfrm>
            <a:custGeom>
              <a:avLst/>
              <a:gdLst>
                <a:gd name="T0" fmla="*/ 512 w 1024"/>
                <a:gd name="T1" fmla="*/ 109 h 512"/>
                <a:gd name="T2" fmla="*/ 914 w 1024"/>
                <a:gd name="T3" fmla="*/ 512 h 512"/>
                <a:gd name="T4" fmla="*/ 1024 w 1024"/>
                <a:gd name="T5" fmla="*/ 512 h 512"/>
                <a:gd name="T6" fmla="*/ 512 w 1024"/>
                <a:gd name="T7" fmla="*/ 0 h 512"/>
                <a:gd name="T8" fmla="*/ 0 w 1024"/>
                <a:gd name="T9" fmla="*/ 512 h 512"/>
                <a:gd name="T10" fmla="*/ 109 w 1024"/>
                <a:gd name="T11" fmla="*/ 512 h 512"/>
                <a:gd name="T12" fmla="*/ 512 w 1024"/>
                <a:gd name="T13" fmla="*/ 109 h 512"/>
              </a:gdLst>
              <a:ahLst/>
              <a:cxnLst>
                <a:cxn ang="0">
                  <a:pos x="T0" y="T1"/>
                </a:cxn>
                <a:cxn ang="0">
                  <a:pos x="T2" y="T3"/>
                </a:cxn>
                <a:cxn ang="0">
                  <a:pos x="T4" y="T5"/>
                </a:cxn>
                <a:cxn ang="0">
                  <a:pos x="T6" y="T7"/>
                </a:cxn>
                <a:cxn ang="0">
                  <a:pos x="T8" y="T9"/>
                </a:cxn>
                <a:cxn ang="0">
                  <a:pos x="T10" y="T11"/>
                </a:cxn>
                <a:cxn ang="0">
                  <a:pos x="T12" y="T13"/>
                </a:cxn>
              </a:cxnLst>
              <a:rect l="0" t="0" r="r" b="b"/>
              <a:pathLst>
                <a:path w="1024" h="512">
                  <a:moveTo>
                    <a:pt x="512" y="109"/>
                  </a:moveTo>
                  <a:cubicBezTo>
                    <a:pt x="734" y="109"/>
                    <a:pt x="914" y="289"/>
                    <a:pt x="914" y="512"/>
                  </a:cubicBezTo>
                  <a:cubicBezTo>
                    <a:pt x="1024" y="512"/>
                    <a:pt x="1024" y="512"/>
                    <a:pt x="1024" y="512"/>
                  </a:cubicBezTo>
                  <a:cubicBezTo>
                    <a:pt x="1024" y="229"/>
                    <a:pt x="794" y="0"/>
                    <a:pt x="512" y="0"/>
                  </a:cubicBezTo>
                  <a:cubicBezTo>
                    <a:pt x="229" y="0"/>
                    <a:pt x="0" y="229"/>
                    <a:pt x="0" y="512"/>
                  </a:cubicBezTo>
                  <a:cubicBezTo>
                    <a:pt x="109" y="512"/>
                    <a:pt x="109" y="512"/>
                    <a:pt x="109" y="512"/>
                  </a:cubicBezTo>
                  <a:cubicBezTo>
                    <a:pt x="109" y="289"/>
                    <a:pt x="289" y="109"/>
                    <a:pt x="512" y="109"/>
                  </a:cubicBezTo>
                  <a:close/>
                </a:path>
              </a:pathLst>
            </a:cu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1" name="Freeform 3"/>
            <p:cNvSpPr/>
            <p:nvPr/>
          </p:nvSpPr>
          <p:spPr bwMode="auto">
            <a:xfrm>
              <a:off x="2643" y="4887"/>
              <a:ext cx="3342" cy="1674"/>
            </a:xfrm>
            <a:custGeom>
              <a:avLst/>
              <a:gdLst>
                <a:gd name="T0" fmla="*/ 376 w 751"/>
                <a:gd name="T1" fmla="*/ 118 h 376"/>
                <a:gd name="T2" fmla="*/ 633 w 751"/>
                <a:gd name="T3" fmla="*/ 376 h 376"/>
                <a:gd name="T4" fmla="*/ 751 w 751"/>
                <a:gd name="T5" fmla="*/ 376 h 376"/>
                <a:gd name="T6" fmla="*/ 376 w 751"/>
                <a:gd name="T7" fmla="*/ 0 h 376"/>
                <a:gd name="T8" fmla="*/ 0 w 751"/>
                <a:gd name="T9" fmla="*/ 376 h 376"/>
                <a:gd name="T10" fmla="*/ 118 w 751"/>
                <a:gd name="T11" fmla="*/ 376 h 376"/>
                <a:gd name="T12" fmla="*/ 376 w 751"/>
                <a:gd name="T13" fmla="*/ 118 h 376"/>
              </a:gdLst>
              <a:ahLst/>
              <a:cxnLst>
                <a:cxn ang="0">
                  <a:pos x="T0" y="T1"/>
                </a:cxn>
                <a:cxn ang="0">
                  <a:pos x="T2" y="T3"/>
                </a:cxn>
                <a:cxn ang="0">
                  <a:pos x="T4" y="T5"/>
                </a:cxn>
                <a:cxn ang="0">
                  <a:pos x="T6" y="T7"/>
                </a:cxn>
                <a:cxn ang="0">
                  <a:pos x="T8" y="T9"/>
                </a:cxn>
                <a:cxn ang="0">
                  <a:pos x="T10" y="T11"/>
                </a:cxn>
                <a:cxn ang="0">
                  <a:pos x="T12" y="T13"/>
                </a:cxn>
              </a:cxnLst>
              <a:rect l="0" t="0" r="r" b="b"/>
              <a:pathLst>
                <a:path w="751" h="376">
                  <a:moveTo>
                    <a:pt x="376" y="118"/>
                  </a:moveTo>
                  <a:cubicBezTo>
                    <a:pt x="518" y="118"/>
                    <a:pt x="633" y="234"/>
                    <a:pt x="633" y="376"/>
                  </a:cubicBezTo>
                  <a:cubicBezTo>
                    <a:pt x="751" y="376"/>
                    <a:pt x="751" y="376"/>
                    <a:pt x="751" y="376"/>
                  </a:cubicBezTo>
                  <a:cubicBezTo>
                    <a:pt x="751" y="168"/>
                    <a:pt x="583" y="0"/>
                    <a:pt x="376" y="0"/>
                  </a:cubicBezTo>
                  <a:cubicBezTo>
                    <a:pt x="168" y="0"/>
                    <a:pt x="0" y="168"/>
                    <a:pt x="0" y="376"/>
                  </a:cubicBezTo>
                  <a:cubicBezTo>
                    <a:pt x="118" y="376"/>
                    <a:pt x="118" y="376"/>
                    <a:pt x="118" y="376"/>
                  </a:cubicBezTo>
                  <a:cubicBezTo>
                    <a:pt x="118" y="234"/>
                    <a:pt x="234" y="118"/>
                    <a:pt x="376" y="118"/>
                  </a:cubicBezTo>
                  <a:close/>
                </a:path>
              </a:pathLst>
            </a:custGeom>
            <a:solidFill>
              <a:srgbClr val="FFD101"/>
            </a:solidFill>
            <a:ln w="12700">
              <a:solidFill>
                <a:srgbClr val="FFD101"/>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2" name="Freeform 4"/>
            <p:cNvSpPr/>
            <p:nvPr/>
          </p:nvSpPr>
          <p:spPr bwMode="auto">
            <a:xfrm>
              <a:off x="3310" y="5555"/>
              <a:ext cx="2008" cy="1006"/>
            </a:xfrm>
            <a:custGeom>
              <a:avLst/>
              <a:gdLst>
                <a:gd name="T0" fmla="*/ 226 w 451"/>
                <a:gd name="T1" fmla="*/ 86 h 226"/>
                <a:gd name="T2" fmla="*/ 365 w 451"/>
                <a:gd name="T3" fmla="*/ 226 h 226"/>
                <a:gd name="T4" fmla="*/ 451 w 451"/>
                <a:gd name="T5" fmla="*/ 226 h 226"/>
                <a:gd name="T6" fmla="*/ 226 w 451"/>
                <a:gd name="T7" fmla="*/ 0 h 226"/>
                <a:gd name="T8" fmla="*/ 0 w 451"/>
                <a:gd name="T9" fmla="*/ 226 h 226"/>
                <a:gd name="T10" fmla="*/ 86 w 451"/>
                <a:gd name="T11" fmla="*/ 226 h 226"/>
                <a:gd name="T12" fmla="*/ 226 w 451"/>
                <a:gd name="T13" fmla="*/ 86 h 226"/>
              </a:gdLst>
              <a:ahLst/>
              <a:cxnLst>
                <a:cxn ang="0">
                  <a:pos x="T0" y="T1"/>
                </a:cxn>
                <a:cxn ang="0">
                  <a:pos x="T2" y="T3"/>
                </a:cxn>
                <a:cxn ang="0">
                  <a:pos x="T4" y="T5"/>
                </a:cxn>
                <a:cxn ang="0">
                  <a:pos x="T6" y="T7"/>
                </a:cxn>
                <a:cxn ang="0">
                  <a:pos x="T8" y="T9"/>
                </a:cxn>
                <a:cxn ang="0">
                  <a:pos x="T10" y="T11"/>
                </a:cxn>
                <a:cxn ang="0">
                  <a:pos x="T12" y="T13"/>
                </a:cxn>
              </a:cxnLst>
              <a:rect l="0" t="0" r="r" b="b"/>
              <a:pathLst>
                <a:path w="451" h="226">
                  <a:moveTo>
                    <a:pt x="226" y="86"/>
                  </a:moveTo>
                  <a:cubicBezTo>
                    <a:pt x="303" y="86"/>
                    <a:pt x="365" y="149"/>
                    <a:pt x="365" y="226"/>
                  </a:cubicBezTo>
                  <a:cubicBezTo>
                    <a:pt x="451" y="226"/>
                    <a:pt x="451" y="226"/>
                    <a:pt x="451" y="226"/>
                  </a:cubicBezTo>
                  <a:cubicBezTo>
                    <a:pt x="451" y="101"/>
                    <a:pt x="350" y="0"/>
                    <a:pt x="226" y="0"/>
                  </a:cubicBezTo>
                  <a:cubicBezTo>
                    <a:pt x="101" y="0"/>
                    <a:pt x="0" y="101"/>
                    <a:pt x="0" y="226"/>
                  </a:cubicBezTo>
                  <a:cubicBezTo>
                    <a:pt x="86" y="226"/>
                    <a:pt x="86" y="226"/>
                    <a:pt x="86" y="226"/>
                  </a:cubicBezTo>
                  <a:cubicBezTo>
                    <a:pt x="86" y="149"/>
                    <a:pt x="149" y="86"/>
                    <a:pt x="226" y="86"/>
                  </a:cubicBezTo>
                  <a:close/>
                </a:path>
              </a:pathLst>
            </a:cu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3" name="Freeform 5"/>
            <p:cNvSpPr/>
            <p:nvPr/>
          </p:nvSpPr>
          <p:spPr bwMode="auto">
            <a:xfrm>
              <a:off x="3813" y="6058"/>
              <a:ext cx="1002" cy="503"/>
            </a:xfrm>
            <a:custGeom>
              <a:avLst/>
              <a:gdLst>
                <a:gd name="T0" fmla="*/ 113 w 225"/>
                <a:gd name="T1" fmla="*/ 65 h 113"/>
                <a:gd name="T2" fmla="*/ 160 w 225"/>
                <a:gd name="T3" fmla="*/ 113 h 113"/>
                <a:gd name="T4" fmla="*/ 225 w 225"/>
                <a:gd name="T5" fmla="*/ 113 h 113"/>
                <a:gd name="T6" fmla="*/ 113 w 225"/>
                <a:gd name="T7" fmla="*/ 0 h 113"/>
                <a:gd name="T8" fmla="*/ 0 w 225"/>
                <a:gd name="T9" fmla="*/ 113 h 113"/>
                <a:gd name="T10" fmla="*/ 65 w 225"/>
                <a:gd name="T11" fmla="*/ 113 h 113"/>
                <a:gd name="T12" fmla="*/ 113 w 225"/>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5" h="113">
                  <a:moveTo>
                    <a:pt x="113" y="65"/>
                  </a:moveTo>
                  <a:cubicBezTo>
                    <a:pt x="139" y="65"/>
                    <a:pt x="160" y="87"/>
                    <a:pt x="160" y="113"/>
                  </a:cubicBezTo>
                  <a:cubicBezTo>
                    <a:pt x="225" y="113"/>
                    <a:pt x="225" y="113"/>
                    <a:pt x="225" y="113"/>
                  </a:cubicBezTo>
                  <a:cubicBezTo>
                    <a:pt x="225" y="50"/>
                    <a:pt x="175" y="0"/>
                    <a:pt x="113" y="0"/>
                  </a:cubicBezTo>
                  <a:cubicBezTo>
                    <a:pt x="50" y="0"/>
                    <a:pt x="0" y="50"/>
                    <a:pt x="0" y="113"/>
                  </a:cubicBezTo>
                  <a:cubicBezTo>
                    <a:pt x="65" y="113"/>
                    <a:pt x="65" y="113"/>
                    <a:pt x="65" y="113"/>
                  </a:cubicBezTo>
                  <a:cubicBezTo>
                    <a:pt x="65" y="87"/>
                    <a:pt x="87" y="65"/>
                    <a:pt x="113" y="65"/>
                  </a:cubicBezTo>
                  <a:close/>
                </a:path>
              </a:pathLst>
            </a:custGeom>
            <a:solidFill>
              <a:srgbClr val="FF3F4D"/>
            </a:solidFill>
            <a:ln w="12700">
              <a:solidFill>
                <a:srgbClr val="FF3F4D"/>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custDataLst>
              <p:tags r:id="rId1"/>
            </p:custDataLst>
          </p:nvPr>
        </p:nvSpPr>
        <p:spPr>
          <a:xfrm>
            <a:off x="4121718" y="3224842"/>
            <a:ext cx="2017735" cy="2031776"/>
          </a:xfrm>
          <a:custGeom>
            <a:avLst/>
            <a:gdLst>
              <a:gd name="connsiteX0" fmla="*/ 0 w 1026320"/>
              <a:gd name="connsiteY0" fmla="*/ 0 h 1033462"/>
              <a:gd name="connsiteX1" fmla="*/ 852487 w 1026320"/>
              <a:gd name="connsiteY1" fmla="*/ 0 h 1033462"/>
              <a:gd name="connsiteX2" fmla="*/ 852487 w 1026320"/>
              <a:gd name="connsiteY2" fmla="*/ 380722 h 1033462"/>
              <a:gd name="connsiteX3" fmla="*/ 894160 w 1026320"/>
              <a:gd name="connsiteY3" fmla="*/ 371475 h 1033462"/>
              <a:gd name="connsiteX4" fmla="*/ 1026320 w 1026320"/>
              <a:gd name="connsiteY4" fmla="*/ 516732 h 1033462"/>
              <a:gd name="connsiteX5" fmla="*/ 894160 w 1026320"/>
              <a:gd name="connsiteY5" fmla="*/ 661989 h 1033462"/>
              <a:gd name="connsiteX6" fmla="*/ 852487 w 1026320"/>
              <a:gd name="connsiteY6" fmla="*/ 652742 h 1033462"/>
              <a:gd name="connsiteX7" fmla="*/ 852487 w 1026320"/>
              <a:gd name="connsiteY7" fmla="*/ 1033462 h 1033462"/>
              <a:gd name="connsiteX8" fmla="*/ 0 w 1026320"/>
              <a:gd name="connsiteY8" fmla="*/ 1033462 h 1033462"/>
              <a:gd name="connsiteX9" fmla="*/ 0 w 1026320"/>
              <a:gd name="connsiteY9" fmla="*/ 677857 h 1033462"/>
              <a:gd name="connsiteX10" fmla="*/ 25007 w 1026320"/>
              <a:gd name="connsiteY10" fmla="*/ 682927 h 1033462"/>
              <a:gd name="connsiteX11" fmla="*/ 190507 w 1026320"/>
              <a:gd name="connsiteY11" fmla="*/ 516731 h 1033462"/>
              <a:gd name="connsiteX12" fmla="*/ 25007 w 1026320"/>
              <a:gd name="connsiteY12" fmla="*/ 350535 h 1033462"/>
              <a:gd name="connsiteX13" fmla="*/ 0 w 1026320"/>
              <a:gd name="connsiteY13" fmla="*/ 355605 h 103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6320" h="1033462">
                <a:moveTo>
                  <a:pt x="0" y="0"/>
                </a:moveTo>
                <a:lnTo>
                  <a:pt x="852487" y="0"/>
                </a:lnTo>
                <a:lnTo>
                  <a:pt x="852487" y="380722"/>
                </a:lnTo>
                <a:lnTo>
                  <a:pt x="894160" y="371475"/>
                </a:lnTo>
                <a:cubicBezTo>
                  <a:pt x="967150" y="371475"/>
                  <a:pt x="1026320" y="436509"/>
                  <a:pt x="1026320" y="516732"/>
                </a:cubicBezTo>
                <a:cubicBezTo>
                  <a:pt x="1026320" y="596955"/>
                  <a:pt x="967150" y="661989"/>
                  <a:pt x="894160" y="661989"/>
                </a:cubicBezTo>
                <a:lnTo>
                  <a:pt x="852487" y="652742"/>
                </a:lnTo>
                <a:lnTo>
                  <a:pt x="852487" y="1033462"/>
                </a:lnTo>
                <a:lnTo>
                  <a:pt x="0" y="1033462"/>
                </a:lnTo>
                <a:lnTo>
                  <a:pt x="0" y="677857"/>
                </a:lnTo>
                <a:lnTo>
                  <a:pt x="25007" y="682927"/>
                </a:lnTo>
                <a:cubicBezTo>
                  <a:pt x="116410" y="682927"/>
                  <a:pt x="190507" y="608519"/>
                  <a:pt x="190507" y="516731"/>
                </a:cubicBezTo>
                <a:cubicBezTo>
                  <a:pt x="190507" y="424943"/>
                  <a:pt x="116410" y="350535"/>
                  <a:pt x="25007" y="350535"/>
                </a:cubicBezTo>
                <a:lnTo>
                  <a:pt x="0" y="355605"/>
                </a:lnTo>
                <a:close/>
              </a:path>
            </a:pathLst>
          </a:custGeom>
          <a:solidFill>
            <a:srgbClr val="FF3F4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90000"/>
              </a:lnSpc>
            </a:pPr>
            <a:endParaRPr lang="zh-CN" altLang="en-US" dirty="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12" name="任意多边形 11"/>
          <p:cNvSpPr/>
          <p:nvPr>
            <p:custDataLst>
              <p:tags r:id="rId2"/>
            </p:custDataLst>
          </p:nvPr>
        </p:nvSpPr>
        <p:spPr>
          <a:xfrm>
            <a:off x="5905032" y="3224842"/>
            <a:ext cx="2017735" cy="2031776"/>
          </a:xfrm>
          <a:custGeom>
            <a:avLst/>
            <a:gdLst>
              <a:gd name="connsiteX0" fmla="*/ 0 w 1026320"/>
              <a:gd name="connsiteY0" fmla="*/ 0 h 1033462"/>
              <a:gd name="connsiteX1" fmla="*/ 852487 w 1026320"/>
              <a:gd name="connsiteY1" fmla="*/ 0 h 1033462"/>
              <a:gd name="connsiteX2" fmla="*/ 852487 w 1026320"/>
              <a:gd name="connsiteY2" fmla="*/ 380722 h 1033462"/>
              <a:gd name="connsiteX3" fmla="*/ 894160 w 1026320"/>
              <a:gd name="connsiteY3" fmla="*/ 371475 h 1033462"/>
              <a:gd name="connsiteX4" fmla="*/ 1026320 w 1026320"/>
              <a:gd name="connsiteY4" fmla="*/ 516732 h 1033462"/>
              <a:gd name="connsiteX5" fmla="*/ 894160 w 1026320"/>
              <a:gd name="connsiteY5" fmla="*/ 661989 h 1033462"/>
              <a:gd name="connsiteX6" fmla="*/ 852487 w 1026320"/>
              <a:gd name="connsiteY6" fmla="*/ 652742 h 1033462"/>
              <a:gd name="connsiteX7" fmla="*/ 852487 w 1026320"/>
              <a:gd name="connsiteY7" fmla="*/ 1033462 h 1033462"/>
              <a:gd name="connsiteX8" fmla="*/ 0 w 1026320"/>
              <a:gd name="connsiteY8" fmla="*/ 1033462 h 1033462"/>
              <a:gd name="connsiteX9" fmla="*/ 0 w 1026320"/>
              <a:gd name="connsiteY9" fmla="*/ 677857 h 1033462"/>
              <a:gd name="connsiteX10" fmla="*/ 25007 w 1026320"/>
              <a:gd name="connsiteY10" fmla="*/ 682927 h 1033462"/>
              <a:gd name="connsiteX11" fmla="*/ 190507 w 1026320"/>
              <a:gd name="connsiteY11" fmla="*/ 516731 h 1033462"/>
              <a:gd name="connsiteX12" fmla="*/ 25007 w 1026320"/>
              <a:gd name="connsiteY12" fmla="*/ 350535 h 1033462"/>
              <a:gd name="connsiteX13" fmla="*/ 0 w 1026320"/>
              <a:gd name="connsiteY13" fmla="*/ 355605 h 103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6320" h="1033462">
                <a:moveTo>
                  <a:pt x="0" y="0"/>
                </a:moveTo>
                <a:lnTo>
                  <a:pt x="852487" y="0"/>
                </a:lnTo>
                <a:lnTo>
                  <a:pt x="852487" y="380722"/>
                </a:lnTo>
                <a:lnTo>
                  <a:pt x="894160" y="371475"/>
                </a:lnTo>
                <a:cubicBezTo>
                  <a:pt x="967150" y="371475"/>
                  <a:pt x="1026320" y="436509"/>
                  <a:pt x="1026320" y="516732"/>
                </a:cubicBezTo>
                <a:cubicBezTo>
                  <a:pt x="1026320" y="596955"/>
                  <a:pt x="967150" y="661989"/>
                  <a:pt x="894160" y="661989"/>
                </a:cubicBezTo>
                <a:lnTo>
                  <a:pt x="852487" y="652742"/>
                </a:lnTo>
                <a:lnTo>
                  <a:pt x="852487" y="1033462"/>
                </a:lnTo>
                <a:lnTo>
                  <a:pt x="0" y="1033462"/>
                </a:lnTo>
                <a:lnTo>
                  <a:pt x="0" y="677857"/>
                </a:lnTo>
                <a:lnTo>
                  <a:pt x="25007" y="682927"/>
                </a:lnTo>
                <a:cubicBezTo>
                  <a:pt x="116410" y="682927"/>
                  <a:pt x="190507" y="608519"/>
                  <a:pt x="190507" y="516731"/>
                </a:cubicBezTo>
                <a:cubicBezTo>
                  <a:pt x="190507" y="424943"/>
                  <a:pt x="116410" y="350535"/>
                  <a:pt x="25007" y="350535"/>
                </a:cubicBezTo>
                <a:lnTo>
                  <a:pt x="0" y="355605"/>
                </a:lnTo>
                <a:close/>
              </a:path>
            </a:pathLst>
          </a:custGeom>
          <a:solidFill>
            <a:srgbClr val="93C31F"/>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90000"/>
              </a:lnSpc>
            </a:pPr>
            <a:endParaRPr lang="zh-CN" altLang="en-US" dirty="0">
              <a:solidFill>
                <a:sysClr val="window" lastClr="FFFFFF"/>
              </a:solidFill>
              <a:latin typeface="微软雅黑" panose="020B0503020204020204" charset="-122"/>
              <a:ea typeface="微软雅黑" panose="020B0503020204020204" charset="-122"/>
              <a:cs typeface="+mn-ea"/>
              <a:sym typeface="Arial" panose="020B0604020202020204" pitchFamily="34" charset="0"/>
            </a:endParaRPr>
          </a:p>
        </p:txBody>
      </p:sp>
      <p:sp>
        <p:nvSpPr>
          <p:cNvPr id="55" name="矩形 54"/>
          <p:cNvSpPr/>
          <p:nvPr>
            <p:custDataLst>
              <p:tags r:id="rId3"/>
            </p:custDataLst>
          </p:nvPr>
        </p:nvSpPr>
        <p:spPr>
          <a:xfrm>
            <a:off x="8212506" y="3959555"/>
            <a:ext cx="3397387" cy="2033510"/>
          </a:xfrm>
          <a:prstGeom prst="rect">
            <a:avLst/>
          </a:prstGeom>
        </p:spPr>
        <p:txBody>
          <a:bodyPr wrap="square" lIns="91440" tIns="0" rIns="91440" bIns="45720" anchor="t" anchorCtr="0">
            <a:normAutofit/>
          </a:bodyPr>
          <a:lstStyle/>
          <a:p>
            <a:pPr algn="ju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400" kern="0" spc="150">
              <a:latin typeface="微软雅黑" panose="020B0503020204020204" charset="-122"/>
              <a:ea typeface="微软雅黑" panose="020B0503020204020204" charset="-122"/>
            </a:endParaRPr>
          </a:p>
        </p:txBody>
      </p:sp>
      <p:sp>
        <p:nvSpPr>
          <p:cNvPr id="14" name="文本框 13"/>
          <p:cNvSpPr txBox="1"/>
          <p:nvPr>
            <p:custDataLst>
              <p:tags r:id="rId4"/>
            </p:custDataLst>
          </p:nvPr>
        </p:nvSpPr>
        <p:spPr>
          <a:xfrm>
            <a:off x="4497506" y="3224158"/>
            <a:ext cx="1262658" cy="2031774"/>
          </a:xfrm>
          <a:prstGeom prst="rect">
            <a:avLst/>
          </a:prstGeom>
          <a:noFill/>
        </p:spPr>
        <p:txBody>
          <a:bodyPr wrap="square" rtlCol="0" anchor="ctr" anchorCtr="0">
            <a:normAutofit/>
          </a:bodyPr>
          <a:lstStyle/>
          <a:p>
            <a:pPr>
              <a:lnSpc>
                <a:spcPct val="120000"/>
              </a:lnSpc>
            </a:pPr>
            <a:r>
              <a:rPr lang="en-US" altLang="zh-CN" sz="2000" b="1" kern="0" spc="300">
                <a:solidFill>
                  <a:sysClr val="window" lastClr="FFFFFF"/>
                </a:solidFill>
                <a:latin typeface="微软雅黑" panose="020B0503020204020204" charset="-122"/>
                <a:ea typeface="微软雅黑" panose="020B0503020204020204" charset="-122"/>
              </a:rPr>
              <a:t>3</a:t>
            </a:r>
          </a:p>
        </p:txBody>
      </p:sp>
      <p:sp>
        <p:nvSpPr>
          <p:cNvPr id="16" name="文本框 15"/>
          <p:cNvSpPr txBox="1"/>
          <p:nvPr>
            <p:custDataLst>
              <p:tags r:id="rId5"/>
            </p:custDataLst>
          </p:nvPr>
        </p:nvSpPr>
        <p:spPr>
          <a:xfrm>
            <a:off x="6282431" y="3224158"/>
            <a:ext cx="1262658" cy="2031774"/>
          </a:xfrm>
          <a:prstGeom prst="rect">
            <a:avLst/>
          </a:prstGeom>
          <a:noFill/>
        </p:spPr>
        <p:txBody>
          <a:bodyPr wrap="square" rtlCol="0" anchor="ctr" anchorCtr="0">
            <a:normAutofit/>
          </a:bodyPr>
          <a:lstStyle/>
          <a:p>
            <a:pPr>
              <a:lnSpc>
                <a:spcPct val="120000"/>
              </a:lnSpc>
            </a:pPr>
            <a:r>
              <a:rPr lang="en-US" altLang="zh-CN" sz="2000" b="1" kern="0" spc="300">
                <a:solidFill>
                  <a:sysClr val="window" lastClr="FFFFFF"/>
                </a:solidFill>
                <a:latin typeface="微软雅黑" panose="020B0503020204020204" charset="-122"/>
                <a:ea typeface="微软雅黑" panose="020B0503020204020204" charset="-122"/>
              </a:rPr>
              <a:t>4</a:t>
            </a:r>
          </a:p>
        </p:txBody>
      </p:sp>
      <p:sp>
        <p:nvSpPr>
          <p:cNvPr id="17" name="文本框 16"/>
          <p:cNvSpPr txBox="1"/>
          <p:nvPr>
            <p:custDataLst>
              <p:tags r:id="rId6"/>
            </p:custDataLst>
          </p:nvPr>
        </p:nvSpPr>
        <p:spPr>
          <a:xfrm>
            <a:off x="8212506" y="3246946"/>
            <a:ext cx="3397387" cy="698734"/>
          </a:xfrm>
          <a:prstGeom prst="rect">
            <a:avLst/>
          </a:prstGeom>
          <a:noFill/>
        </p:spPr>
        <p:txBody>
          <a:bodyPr wrap="square" bIns="0" rtlCol="0" anchor="b" anchorCtr="0"/>
          <a:lstStyle/>
          <a:p>
            <a:pPr>
              <a:lnSpc>
                <a:spcPct val="120000"/>
              </a:lnSpc>
            </a:pPr>
            <a:r>
              <a:rPr lang="zh-CN" altLang="en-US" sz="1600" b="1" kern="0" spc="300">
                <a:latin typeface="微软雅黑" panose="020B0503020204020204" charset="-122"/>
                <a:ea typeface="微软雅黑" panose="020B0503020204020204" charset="-122"/>
              </a:rPr>
              <a:t>输入标题内容</a:t>
            </a:r>
          </a:p>
        </p:txBody>
      </p:sp>
      <p:sp>
        <p:nvSpPr>
          <p:cNvPr id="18" name="矩形 17"/>
          <p:cNvSpPr/>
          <p:nvPr>
            <p:custDataLst>
              <p:tags r:id="rId7"/>
            </p:custDataLst>
          </p:nvPr>
        </p:nvSpPr>
        <p:spPr>
          <a:xfrm>
            <a:off x="1114425" y="4025265"/>
            <a:ext cx="2766060" cy="2033270"/>
          </a:xfrm>
          <a:prstGeom prst="rect">
            <a:avLst/>
          </a:prstGeom>
        </p:spPr>
        <p:txBody>
          <a:bodyPr wrap="square" lIns="91440" tIns="0" rIns="91440" bIns="45720" anchor="t" anchorCtr="0">
            <a:normAutofit/>
          </a:bodyPr>
          <a:lstStyle/>
          <a:p>
            <a:pPr algn="ju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a:t>
            </a:r>
            <a:endParaRPr lang="zh-CN" altLang="en-US" sz="1400" kern="0" spc="150">
              <a:latin typeface="微软雅黑" panose="020B0503020204020204" charset="-122"/>
              <a:ea typeface="微软雅黑" panose="020B0503020204020204" charset="-122"/>
            </a:endParaRPr>
          </a:p>
        </p:txBody>
      </p:sp>
      <p:sp>
        <p:nvSpPr>
          <p:cNvPr id="19" name="文本框 18"/>
          <p:cNvSpPr txBox="1"/>
          <p:nvPr>
            <p:custDataLst>
              <p:tags r:id="rId8"/>
            </p:custDataLst>
          </p:nvPr>
        </p:nvSpPr>
        <p:spPr>
          <a:xfrm>
            <a:off x="1278306" y="3246946"/>
            <a:ext cx="3397387" cy="698734"/>
          </a:xfrm>
          <a:prstGeom prst="rect">
            <a:avLst/>
          </a:prstGeom>
          <a:noFill/>
        </p:spPr>
        <p:txBody>
          <a:bodyPr wrap="square" bIns="0" rtlCol="0" anchor="b" anchorCtr="0"/>
          <a:lstStyle/>
          <a:p>
            <a:pPr>
              <a:lnSpc>
                <a:spcPct val="120000"/>
              </a:lnSpc>
            </a:pPr>
            <a:r>
              <a:rPr lang="zh-CN" altLang="en-US" sz="1600" b="1" kern="0" spc="300">
                <a:latin typeface="微软雅黑" panose="020B0503020204020204" charset="-122"/>
                <a:ea typeface="微软雅黑" panose="020B0503020204020204" charset="-122"/>
              </a:rPr>
              <a:t>输入标题内容</a:t>
            </a:r>
          </a:p>
        </p:txBody>
      </p:sp>
      <p:sp>
        <p:nvSpPr>
          <p:cNvPr id="20" name="Rectangle 42"/>
          <p:cNvSpPr>
            <a:spLocks noChangeArrowheads="1"/>
          </p:cNvSpPr>
          <p:nvPr/>
        </p:nvSpPr>
        <p:spPr bwMode="auto">
          <a:xfrm>
            <a:off x="2088515" y="2085340"/>
            <a:ext cx="796480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chemeClr val="tx1"/>
                </a:solidFill>
                <a:latin typeface="Calibri" panose="020F0502020204030204" charset="0"/>
              </a:defRPr>
            </a:lvl1pPr>
            <a:lvl2pPr marL="742950" indent="-285750">
              <a:defRPr sz="1400">
                <a:solidFill>
                  <a:schemeClr val="tx1"/>
                </a:solidFill>
                <a:latin typeface="Calibri" panose="020F0502020204030204" charset="0"/>
              </a:defRPr>
            </a:lvl2pPr>
            <a:lvl3pPr marL="1143000" indent="-228600">
              <a:defRPr sz="1400">
                <a:solidFill>
                  <a:schemeClr val="tx1"/>
                </a:solidFill>
                <a:latin typeface="Calibri" panose="020F0502020204030204" charset="0"/>
              </a:defRPr>
            </a:lvl3pPr>
            <a:lvl4pPr marL="1600200" indent="-228600">
              <a:defRPr sz="1400">
                <a:solidFill>
                  <a:schemeClr val="tx1"/>
                </a:solidFill>
                <a:latin typeface="Calibri" panose="020F0502020204030204" charset="0"/>
              </a:defRPr>
            </a:lvl4pPr>
            <a:lvl5pPr marL="2057400" indent="-228600">
              <a:defRPr sz="1400">
                <a:solidFill>
                  <a:schemeClr val="tx1"/>
                </a:solidFill>
                <a:latin typeface="Calibri" panose="020F0502020204030204" charset="0"/>
              </a:defRPr>
            </a:lvl5pPr>
            <a:lvl6pPr marL="2514600" indent="-228600" defTabSz="712470" fontAlgn="base">
              <a:spcBef>
                <a:spcPct val="0"/>
              </a:spcBef>
              <a:spcAft>
                <a:spcPct val="0"/>
              </a:spcAft>
              <a:defRPr sz="1400">
                <a:solidFill>
                  <a:schemeClr val="tx1"/>
                </a:solidFill>
                <a:latin typeface="Calibri" panose="020F0502020204030204" charset="0"/>
              </a:defRPr>
            </a:lvl6pPr>
            <a:lvl7pPr marL="2971800" indent="-228600" defTabSz="712470" fontAlgn="base">
              <a:spcBef>
                <a:spcPct val="0"/>
              </a:spcBef>
              <a:spcAft>
                <a:spcPct val="0"/>
              </a:spcAft>
              <a:defRPr sz="1400">
                <a:solidFill>
                  <a:schemeClr val="tx1"/>
                </a:solidFill>
                <a:latin typeface="Calibri" panose="020F0502020204030204" charset="0"/>
              </a:defRPr>
            </a:lvl7pPr>
            <a:lvl8pPr marL="3429000" indent="-228600" defTabSz="712470" fontAlgn="base">
              <a:spcBef>
                <a:spcPct val="0"/>
              </a:spcBef>
              <a:spcAft>
                <a:spcPct val="0"/>
              </a:spcAft>
              <a:defRPr sz="1400">
                <a:solidFill>
                  <a:schemeClr val="tx1"/>
                </a:solidFill>
                <a:latin typeface="Calibri" panose="020F0502020204030204" charset="0"/>
              </a:defRPr>
            </a:lvl8pPr>
            <a:lvl9pPr marL="3886200" indent="-228600" defTabSz="712470" fontAlgn="base">
              <a:spcBef>
                <a:spcPct val="0"/>
              </a:spcBef>
              <a:spcAft>
                <a:spcPct val="0"/>
              </a:spcAft>
              <a:defRPr sz="1400">
                <a:solidFill>
                  <a:schemeClr val="tx1"/>
                </a:solidFill>
                <a:latin typeface="Calibri" panose="020F0502020204030204" charset="0"/>
              </a:defRPr>
            </a:lvl9pPr>
          </a:lstStyle>
          <a:p>
            <a:pPr algn="just">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请在此处输入合适的内容，或者复制文本后在此框中选择粘贴并选择仅保留文字，请在此处输入合适的内容请在此处输入合适的内容，或者复制文本后在此框中选择粘贴并选择仅保留文字，请在此处输入合适的内容</a:t>
            </a: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a:p>
            <a:pPr algn="just">
              <a:lnSpc>
                <a:spcPct val="150000"/>
              </a:lnSpc>
            </a:pPr>
            <a:endParaRPr lang="zh-CN" altLang="en-US" sz="1200" spc="300" dirty="0">
              <a:solidFill>
                <a:schemeClr val="tx1">
                  <a:lumMod val="75000"/>
                  <a:lumOff val="25000"/>
                </a:schemeClr>
              </a:solidFill>
              <a:latin typeface="微软雅黑" panose="020B0503020204020204" charset="-122"/>
              <a:ea typeface="微软雅黑" panose="020B0503020204020204" charset="-122"/>
              <a:cs typeface="Open Sans Light" panose="020B0306030504020204" pitchFamily="34" charset="0"/>
              <a:sym typeface="+mn-ea"/>
            </a:endParaRPr>
          </a:p>
        </p:txBody>
      </p:sp>
      <p:sp>
        <p:nvSpPr>
          <p:cNvPr id="21" name="文本框 20"/>
          <p:cNvSpPr txBox="1"/>
          <p:nvPr>
            <p:custDataLst>
              <p:tags r:id="rId9"/>
            </p:custDataLst>
          </p:nvPr>
        </p:nvSpPr>
        <p:spPr>
          <a:xfrm>
            <a:off x="5050206" y="1387031"/>
            <a:ext cx="3397387" cy="698734"/>
          </a:xfrm>
          <a:prstGeom prst="rect">
            <a:avLst/>
          </a:prstGeom>
          <a:noFill/>
        </p:spPr>
        <p:txBody>
          <a:bodyPr wrap="square" bIns="0" rtlCol="0" anchor="b" anchorCtr="0"/>
          <a:lstStyle/>
          <a:p>
            <a:pPr>
              <a:lnSpc>
                <a:spcPct val="120000"/>
              </a:lnSpc>
            </a:pPr>
            <a:r>
              <a:rPr lang="zh-CN" altLang="en-US" sz="1600" b="1" kern="0" spc="300">
                <a:latin typeface="微软雅黑" panose="020B0503020204020204" charset="-122"/>
                <a:ea typeface="微软雅黑" panose="020B0503020204020204" charset="-122"/>
              </a:rPr>
              <a:t>输入标题内容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28675038"/>
          <p:cNvPicPr>
            <a:picLocks noChangeAspect="1"/>
          </p:cNvPicPr>
          <p:nvPr/>
        </p:nvPicPr>
        <p:blipFill>
          <a:blip r:embed="rId3"/>
          <a:srcRect b="57813"/>
          <a:stretch>
            <a:fillRect/>
          </a:stretch>
        </p:blipFill>
        <p:spPr>
          <a:xfrm>
            <a:off x="0" y="-18415"/>
            <a:ext cx="12192000" cy="6876415"/>
          </a:xfrm>
          <a:prstGeom prst="rect">
            <a:avLst/>
          </a:prstGeom>
        </p:spPr>
      </p:pic>
      <p:grpSp>
        <p:nvGrpSpPr>
          <p:cNvPr id="17" name="组合 16"/>
          <p:cNvGrpSpPr/>
          <p:nvPr/>
        </p:nvGrpSpPr>
        <p:grpSpPr>
          <a:xfrm>
            <a:off x="1809750" y="4133205"/>
            <a:ext cx="8064500" cy="2346130"/>
            <a:chOff x="2241550" y="2253605"/>
            <a:chExt cx="8064500" cy="2346130"/>
          </a:xfrm>
        </p:grpSpPr>
        <p:sp>
          <p:nvSpPr>
            <p:cNvPr id="10" name="文本框 9"/>
            <p:cNvSpPr txBox="1"/>
            <p:nvPr/>
          </p:nvSpPr>
          <p:spPr>
            <a:xfrm>
              <a:off x="2241550" y="2253605"/>
              <a:ext cx="8064500" cy="1106805"/>
            </a:xfrm>
            <a:prstGeom prst="rect">
              <a:avLst/>
            </a:prstGeom>
            <a:noFill/>
          </p:spPr>
          <p:txBody>
            <a:bodyPr wrap="square" rtlCol="0">
              <a:spAutoFit/>
            </a:bodyPr>
            <a:lstStyle/>
            <a:p>
              <a:pPr algn="ctr"/>
              <a:r>
                <a:rPr lang="zh-CN" altLang="en-US" sz="6600" dirty="0">
                  <a:solidFill>
                    <a:srgbClr val="00A1EA"/>
                  </a:solidFill>
                  <a:latin typeface="+mj-ea"/>
                  <a:ea typeface="+mj-ea"/>
                </a:rPr>
                <a:t>感谢</a:t>
              </a:r>
              <a:r>
                <a:rPr lang="zh-CN" altLang="en-US" sz="6600" dirty="0">
                  <a:solidFill>
                    <a:srgbClr val="FFD101"/>
                  </a:solidFill>
                  <a:latin typeface="+mj-ea"/>
                  <a:ea typeface="+mj-ea"/>
                </a:rPr>
                <a:t>您的</a:t>
              </a:r>
              <a:r>
                <a:rPr lang="zh-CN" altLang="en-US" sz="6600" dirty="0">
                  <a:solidFill>
                    <a:srgbClr val="FF3F4D"/>
                  </a:solidFill>
                  <a:latin typeface="+mj-ea"/>
                  <a:ea typeface="+mj-ea"/>
                </a:rPr>
                <a:t>聆听</a:t>
              </a:r>
            </a:p>
          </p:txBody>
        </p:sp>
        <p:sp>
          <p:nvSpPr>
            <p:cNvPr id="12" name="文本框 11"/>
            <p:cNvSpPr txBox="1"/>
            <p:nvPr/>
          </p:nvSpPr>
          <p:spPr>
            <a:xfrm>
              <a:off x="2543175" y="3360331"/>
              <a:ext cx="7105650" cy="461665"/>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mj-ea"/>
                  <a:ea typeface="+mj-ea"/>
                </a:rPr>
                <a:t>Enter The Appropriate Content Here, Or After Copying The Text, Enter The Appropriate Content Here, Or After Copying The Text, Enter The Appropriate Content Here</a:t>
              </a:r>
              <a:endParaRPr lang="zh-CN" altLang="en-US" sz="1200" dirty="0">
                <a:solidFill>
                  <a:schemeClr val="tx1">
                    <a:lumMod val="75000"/>
                    <a:lumOff val="25000"/>
                  </a:schemeClr>
                </a:solidFill>
                <a:latin typeface="+mj-ea"/>
                <a:ea typeface="+mj-ea"/>
              </a:endParaRPr>
            </a:p>
          </p:txBody>
        </p:sp>
        <p:sp>
          <p:nvSpPr>
            <p:cNvPr id="14" name="文本框 13"/>
            <p:cNvSpPr txBox="1"/>
            <p:nvPr/>
          </p:nvSpPr>
          <p:spPr>
            <a:xfrm>
              <a:off x="3428085" y="4230403"/>
              <a:ext cx="2325015"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mj-ea"/>
                  <a:ea typeface="+mj-ea"/>
                </a:rPr>
                <a:t>日期：</a:t>
              </a:r>
              <a:r>
                <a:rPr lang="en-US" altLang="zh-CN" dirty="0">
                  <a:solidFill>
                    <a:schemeClr val="tx1">
                      <a:lumMod val="75000"/>
                      <a:lumOff val="25000"/>
                    </a:schemeClr>
                  </a:solidFill>
                  <a:latin typeface="+mj-ea"/>
                  <a:ea typeface="+mj-ea"/>
                </a:rPr>
                <a:t>20XX.XX.XX</a:t>
              </a:r>
              <a:endParaRPr lang="zh-CN" altLang="en-US" dirty="0">
                <a:solidFill>
                  <a:schemeClr val="tx1">
                    <a:lumMod val="75000"/>
                    <a:lumOff val="25000"/>
                  </a:schemeClr>
                </a:solidFill>
                <a:latin typeface="+mj-ea"/>
                <a:ea typeface="+mj-ea"/>
              </a:endParaRPr>
            </a:p>
          </p:txBody>
        </p:sp>
        <p:sp>
          <p:nvSpPr>
            <p:cNvPr id="16" name="文本框 15"/>
            <p:cNvSpPr txBox="1"/>
            <p:nvPr/>
          </p:nvSpPr>
          <p:spPr>
            <a:xfrm>
              <a:off x="6931975" y="4230403"/>
              <a:ext cx="1816100"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mj-ea"/>
                  <a:ea typeface="+mj-ea"/>
                </a:rPr>
                <a:t>讲</a:t>
              </a:r>
              <a:r>
                <a:rPr lang="zh-CN" altLang="en-US">
                  <a:solidFill>
                    <a:schemeClr val="tx1">
                      <a:lumMod val="75000"/>
                      <a:lumOff val="25000"/>
                    </a:schemeClr>
                  </a:solidFill>
                  <a:latin typeface="+mj-ea"/>
                  <a:ea typeface="+mj-ea"/>
                </a:rPr>
                <a:t>师</a:t>
              </a:r>
              <a:r>
                <a:rPr lang="zh-CN" altLang="en-US" smtClean="0">
                  <a:solidFill>
                    <a:schemeClr val="tx1">
                      <a:lumMod val="75000"/>
                      <a:lumOff val="25000"/>
                    </a:schemeClr>
                  </a:solidFill>
                  <a:latin typeface="+mj-ea"/>
                  <a:ea typeface="+mj-ea"/>
                </a:rPr>
                <a:t>：</a:t>
              </a:r>
              <a:r>
                <a:rPr lang="zh-CN" altLang="en-US">
                  <a:solidFill>
                    <a:schemeClr val="tx1">
                      <a:lumMod val="75000"/>
                      <a:lumOff val="25000"/>
                    </a:schemeClr>
                  </a:solidFill>
                  <a:latin typeface="+mj-ea"/>
                  <a:ea typeface="+mj-ea"/>
                </a:rPr>
                <a:t>轻</a:t>
              </a:r>
              <a:r>
                <a:rPr lang="zh-CN" altLang="en-US" smtClean="0">
                  <a:solidFill>
                    <a:schemeClr val="tx1">
                      <a:lumMod val="75000"/>
                      <a:lumOff val="25000"/>
                    </a:schemeClr>
                  </a:solidFill>
                  <a:latin typeface="+mj-ea"/>
                  <a:ea typeface="+mj-ea"/>
                </a:rPr>
                <a:t>松办公</a:t>
              </a:r>
              <a:endParaRPr lang="zh-CN" altLang="en-US" dirty="0">
                <a:solidFill>
                  <a:schemeClr val="tx1">
                    <a:lumMod val="75000"/>
                    <a:lumOff val="25000"/>
                  </a:schemeClr>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Text"/>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Text"/>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0813095151"/>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714.100787401575,&quot;width&quot;:4714.100787401575}"/>
</p:tagLst>
</file>

<file path=ppt/tags/tag1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59.8110236220473,&quot;width&quot;:2759.8110236220473}"/>
</p:tagLst>
</file>

<file path=ppt/tags/tag1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59.8110236220473,&quot;width&quot;:2759.8110236220473}"/>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657_2*l_h_i*1_1_1"/>
  <p:tag name="KSO_WM_TEMPLATE_CATEGORY" val="diagram"/>
  <p:tag name="KSO_WM_TEMPLATE_INDEX" val="657"/>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657_2*l_h_i*1_2_1"/>
  <p:tag name="KSO_WM_TEMPLATE_CATEGORY" val="diagram"/>
  <p:tag name="KSO_WM_TEMPLATE_INDEX" val="657"/>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657_2*l_h_f*1_2_1"/>
  <p:tag name="KSO_WM_TEMPLATE_CATEGORY" val="diagram"/>
  <p:tag name="KSO_WM_TEMPLATE_INDEX" val="657"/>
  <p:tag name="KSO_WM_UNIT_LAYERLEVEL" val="1_1_1"/>
  <p:tag name="KSO_WM_TAG_VERSION" val="1.0"/>
  <p:tag name="KSO_WM_BEAUTIFY_FLAG" val="#wm#"/>
  <p:tag name="KSO_WM_UNIT_PRESET_TEXT" val="单击此处添加文本"/>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657_2*l_h_a*1_1_1"/>
  <p:tag name="KSO_WM_TEMPLATE_CATEGORY" val="diagram"/>
  <p:tag name="KSO_WM_TEMPLATE_INDEX" val="65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657_2*l_h_a*1_2_1"/>
  <p:tag name="KSO_WM_TEMPLATE_CATEGORY" val="diagram"/>
  <p:tag name="KSO_WM_TEMPLATE_INDEX" val="657"/>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2_2"/>
  <p:tag name="KSO_WM_UNIT_ID" val="diagram657_2*l_h_a*1_2_2"/>
  <p:tag name="KSO_WM_TEMPLATE_CATEGORY" val="diagram"/>
  <p:tag name="KSO_WM_TEMPLATE_INDEX" val="65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NOCLEAR" val="0"/>
  <p:tag name="KSO_WM_UNIT_VALUE" val="2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657_2*l_h_f*1_1_1"/>
  <p:tag name="KSO_WM_TEMPLATE_CATEGORY" val="diagram"/>
  <p:tag name="KSO_WM_TEMPLATE_INDEX" val="657"/>
  <p:tag name="KSO_WM_UNIT_LAYERLEVEL" val="1_1_1"/>
  <p:tag name="KSO_WM_TAG_VERSION" val="1.0"/>
  <p:tag name="KSO_WM_BEAUTIFY_FLAG" val="#wm#"/>
  <p:tag name="KSO_WM_UNIT_PRESET_TEXT" val="单击此处添加文本"/>
  <p:tag name="KSO_WM_UNIT_TEXT_FILL_FORE_SCHEMECOLOR_INDEX" val="13"/>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2_2"/>
  <p:tag name="KSO_WM_UNIT_ID" val="diagram657_2*l_h_a*1_2_2"/>
  <p:tag name="KSO_WM_TEMPLATE_CATEGORY" val="diagram"/>
  <p:tag name="KSO_WM_TEMPLATE_INDEX" val="65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2_2"/>
  <p:tag name="KSO_WM_UNIT_ID" val="diagram657_2*l_h_a*1_2_2"/>
  <p:tag name="KSO_WM_TEMPLATE_CATEGORY" val="diagram"/>
  <p:tag name="KSO_WM_TEMPLATE_INDEX" val="657"/>
  <p:tag name="KSO_WM_UNIT_LAYERLEVEL" val="1_1_1"/>
  <p:tag name="KSO_WM_TAG_VERSION" val="1.0"/>
  <p:tag name="KSO_WM_BEAUTIFY_FLAG" val="#wm#"/>
  <p:tag name="KSO_WM_UNIT_PRESET_TEXT" val="添加标题"/>
  <p:tag name="KSO_WM_UNIT_TEXT_FILL_FORE_SCHEMECOLOR_INDEX" val="13"/>
  <p:tag name="KSO_WM_UNIT_TEXT_FILL_TYPE" val="1"/>
</p:tagLst>
</file>

<file path=ppt/theme/theme1.xml><?xml version="1.0" encoding="utf-8"?>
<a:theme xmlns:a="http://schemas.openxmlformats.org/drawingml/2006/main" name="Office 主题​​">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站酷快乐体">
      <a:majorFont>
        <a:latin typeface="站酷快乐体2016修订版"/>
        <a:ea typeface="站酷快乐体2016修订版"/>
        <a:cs typeface=""/>
      </a:majorFont>
      <a:minorFont>
        <a:latin typeface="站酷快乐体2016修订版"/>
        <a:ea typeface="站酷快乐体2016修订版"/>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2758</Words>
  <Application>Microsoft Office PowerPoint</Application>
  <PresentationFormat>宽屏</PresentationFormat>
  <Paragraphs>150</Paragraphs>
  <Slides>19</Slides>
  <Notes>19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Open Sans Light</vt:lpstr>
      <vt:lpstr>Times New Roman</vt:lpstr>
      <vt:lpstr>Arial</vt:lpstr>
      <vt:lpstr>宋体</vt:lpstr>
      <vt:lpstr>站酷快乐体2016修订版</vt:lpstr>
      <vt:lpstr>Wingdings</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31</cp:revision>
  <dcterms:created xsi:type="dcterms:W3CDTF">2020-07-29T04:25:00Z</dcterms:created>
  <dcterms:modified xsi:type="dcterms:W3CDTF">2022-12-05T08:53:50Z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